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58" r:id="rId9"/>
    <p:sldId id="257" r:id="rId10"/>
    <p:sldId id="259" r:id="rId11"/>
    <p:sldId id="278" r:id="rId12"/>
    <p:sldId id="276" r:id="rId13"/>
    <p:sldId id="277" r:id="rId14"/>
    <p:sldId id="265" r:id="rId15"/>
    <p:sldId id="264" r:id="rId16"/>
    <p:sldId id="261" r:id="rId17"/>
    <p:sldId id="262" r:id="rId18"/>
    <p:sldId id="263" r:id="rId19"/>
    <p:sldId id="266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>
        <p:scale>
          <a:sx n="60" d="100"/>
          <a:sy n="60" d="100"/>
        </p:scale>
        <p:origin x="3186" y="11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273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CK2knC08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o_QOzc79U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ZKs75RMq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sdJgEwMinM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0D316D5D-F2B7-4046-8005-E2EF3362A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F0BC087-BB19-42AA-A95E-0777638B0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2DD4832-71CD-44E2-A3ED-5BD21C0FD0FC}"/>
              </a:ext>
            </a:extLst>
          </p:cNvPr>
          <p:cNvSpPr txBox="1"/>
          <p:nvPr/>
        </p:nvSpPr>
        <p:spPr>
          <a:xfrm>
            <a:off x="703385" y="928468"/>
            <a:ext cx="78075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spoken word</a:t>
            </a:r>
            <a:r>
              <a:rPr lang="en-US" dirty="0" smtClean="0"/>
              <a:t> is excellent for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conveying emotions and stories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but is a poor medium for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helping people retain large amounts of facts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AE1A16-E220-4C36-A12F-C3B6DD518F0C}"/>
              </a:ext>
            </a:extLst>
          </p:cNvPr>
          <p:cNvSpPr txBox="1"/>
          <p:nvPr/>
        </p:nvSpPr>
        <p:spPr>
          <a:xfrm>
            <a:off x="703385" y="2818992"/>
            <a:ext cx="73574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Visual projections</a:t>
            </a:r>
            <a:r>
              <a:rPr lang="en-US" dirty="0" smtClean="0"/>
              <a:t> on a screen are wonderful for </a:t>
            </a:r>
            <a:r>
              <a:rPr lang="en-US" sz="2800" dirty="0" smtClean="0">
                <a:solidFill>
                  <a:srgbClr val="FF0000"/>
                </a:solidFill>
              </a:rPr>
              <a:t>conveying images that stick in a viewer’s mind and make abstract concepts more concrete and understandable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but slides are a poor and inefficient method for </a:t>
            </a:r>
            <a:r>
              <a:rPr lang="en-US" sz="2800" dirty="0" smtClean="0">
                <a:solidFill>
                  <a:srgbClr val="FF0000"/>
                </a:solidFill>
              </a:rPr>
              <a:t>getting people to retain large amounts of facts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10</a:t>
            </a:fld>
            <a:endParaRPr lang="cs-CZ" altLang="cs-CZ" dirty="0"/>
          </a:p>
        </p:txBody>
      </p:sp>
      <p:pic>
        <p:nvPicPr>
          <p:cNvPr id="2" name="FACK2knC08E">
            <a:hlinkClick r:id="" action="ppaction://media"/>
            <a:extLst>
              <a:ext uri="{FF2B5EF4-FFF2-40B4-BE49-F238E27FC236}">
                <a16:creationId xmlns="" xmlns:a16="http://schemas.microsoft.com/office/drawing/2014/main" id="{E02AACC2-C29F-43DF-9C73-703BA174A1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9648" y="1176640"/>
            <a:ext cx="6344529" cy="47583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052734C-0111-4E61-91E8-B10E25F898E2}"/>
              </a:ext>
            </a:extLst>
          </p:cNvPr>
          <p:cNvSpPr txBox="1"/>
          <p:nvPr/>
        </p:nvSpPr>
        <p:spPr>
          <a:xfrm>
            <a:off x="2307101" y="633046"/>
            <a:ext cx="490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Hans </a:t>
            </a:r>
            <a:r>
              <a:rPr lang="cs-CZ" b="1" dirty="0" err="1"/>
              <a:t>Rosling</a:t>
            </a:r>
            <a:r>
              <a:rPr lang="cs-CZ" b="1" dirty="0"/>
              <a:t>: </a:t>
            </a:r>
            <a:r>
              <a:rPr lang="cs-CZ" b="1" dirty="0" err="1"/>
              <a:t>Don’t</a:t>
            </a:r>
            <a:r>
              <a:rPr lang="cs-CZ" b="1" dirty="0"/>
              <a:t> panic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19F88424-399A-47D9-903A-587C41ABA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166420C-D714-48E2-8BFD-B7783FEC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4" name="go_QOzc79Uc">
            <a:hlinkClick r:id="" action="ppaction://media"/>
            <a:extLst>
              <a:ext uri="{FF2B5EF4-FFF2-40B4-BE49-F238E27FC236}">
                <a16:creationId xmlns="" xmlns:a16="http://schemas.microsoft.com/office/drawing/2014/main" id="{8D0E2B65-F6E4-4689-B3F4-5085334E8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7479" y="1335392"/>
            <a:ext cx="6381391" cy="47860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12956CC5-859C-48B4-B639-260C50CA8E89}"/>
              </a:ext>
            </a:extLst>
          </p:cNvPr>
          <p:cNvSpPr txBox="1"/>
          <p:nvPr/>
        </p:nvSpPr>
        <p:spPr>
          <a:xfrm>
            <a:off x="2039816" y="661403"/>
            <a:ext cx="614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Jamie Oliver: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food</a:t>
            </a:r>
          </a:p>
        </p:txBody>
      </p:sp>
    </p:spTree>
    <p:extLst>
      <p:ext uri="{BB962C8B-B14F-4D97-AF65-F5344CB8AC3E}">
        <p14:creationId xmlns:p14="http://schemas.microsoft.com/office/powerpoint/2010/main" val="28653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208C7A50-3464-4DE0-BE35-473783DFC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A640944C-6D60-4F2C-A80A-5A314B8D0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BD99101-B6B1-487C-A3DB-8EE53514DDC8}"/>
              </a:ext>
            </a:extLst>
          </p:cNvPr>
          <p:cNvSpPr txBox="1"/>
          <p:nvPr/>
        </p:nvSpPr>
        <p:spPr>
          <a:xfrm>
            <a:off x="1871003" y="1448973"/>
            <a:ext cx="7047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 more than six words on a slide – ever!</a:t>
            </a:r>
          </a:p>
          <a:p>
            <a:endParaRPr lang="en-GB" dirty="0"/>
          </a:p>
          <a:p>
            <a:r>
              <a:rPr lang="en-GB" i="1" dirty="0"/>
              <a:t>Seth Godin, marketing guru</a:t>
            </a:r>
          </a:p>
        </p:txBody>
      </p:sp>
    </p:spTree>
    <p:extLst>
      <p:ext uri="{BB962C8B-B14F-4D97-AF65-F5344CB8AC3E}">
        <p14:creationId xmlns:p14="http://schemas.microsoft.com/office/powerpoint/2010/main" val="136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6328CA22-AA44-4CEE-A70C-5F19EA25F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3145482-175B-4284-9A3D-A2A93C679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6A0F1D8-680D-4C87-9C7A-F84DF131C12F}"/>
              </a:ext>
            </a:extLst>
          </p:cNvPr>
          <p:cNvSpPr txBox="1"/>
          <p:nvPr/>
        </p:nvSpPr>
        <p:spPr>
          <a:xfrm>
            <a:off x="1280160" y="1012873"/>
            <a:ext cx="7005711" cy="442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/>
              <a:t>The 666 Rule and 10-20-30 Rule refer to the bullet points, font sizes and number of slides you should use in your presentation. What do you think these rules might be?</a:t>
            </a:r>
          </a:p>
        </p:txBody>
      </p:sp>
    </p:spTree>
    <p:extLst>
      <p:ext uri="{BB962C8B-B14F-4D97-AF65-F5344CB8AC3E}">
        <p14:creationId xmlns:p14="http://schemas.microsoft.com/office/powerpoint/2010/main" val="11910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B9ECE47C-51F1-48F8-B28B-A488DB765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C0EE538-A828-4152-9218-950D6E7FB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1DA5601-08A7-4E03-A489-A8538813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1" y="998806"/>
            <a:ext cx="7704553" cy="49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9938392D-9640-43A7-873C-E27C597A3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02D4F46-0E03-43EA-906D-D98786AF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8CAEBA3-9F41-4B35-B51E-CED830A4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74342"/>
            <a:ext cx="6491112" cy="61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A7C462BB-17D9-49CB-A8EB-2279CC6B6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B84F824D-0322-40B3-9DAE-EF509299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34BC649-2CBB-448A-9C2E-EBA44710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060182"/>
            <a:ext cx="7148212" cy="51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1A7857D3-B4ED-4078-A7B3-2A6C6A264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C1E82406-021D-4589-A632-9F90146AF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3934F2E-7A30-4276-84A3-A225B80F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4" y="647312"/>
            <a:ext cx="7573432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CD0818DC-C481-42CA-B79F-209F49398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636938B-112F-4743-8A2C-FA01901E0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9CE3FAA-642E-4E97-A099-2E0CB4D4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9DAE2DD9-1C26-4E2F-A526-B19F3E112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9222CEB8-1998-445D-AB18-F171A21F7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60D4E6D-4123-4E14-8C16-6B78566F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80" y="562708"/>
            <a:ext cx="6900766" cy="5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2C3A2BDF-D94C-4C3F-8B07-D64D5A193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8411988A-5106-47D3-9D6C-2E46166F8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FCA03A8-9376-41CD-B5E5-D7B8CD561F5D}"/>
              </a:ext>
            </a:extLst>
          </p:cNvPr>
          <p:cNvSpPr txBox="1"/>
          <p:nvPr/>
        </p:nvSpPr>
        <p:spPr>
          <a:xfrm>
            <a:off x="675248" y="1069145"/>
            <a:ext cx="80244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printed page</a:t>
            </a:r>
            <a:r>
              <a:rPr lang="en-US" dirty="0" smtClean="0"/>
              <a:t> is great for </a:t>
            </a:r>
            <a:r>
              <a:rPr lang="en-US" sz="2800" dirty="0" smtClean="0">
                <a:solidFill>
                  <a:srgbClr val="FF0000"/>
                </a:solidFill>
              </a:rPr>
              <a:t>conveying large amounts of data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the most accessible and flexible of all media because </a:t>
            </a:r>
            <a:r>
              <a:rPr lang="en-US" sz="2800" dirty="0" smtClean="0">
                <a:solidFill>
                  <a:srgbClr val="FF0000"/>
                </a:solidFill>
              </a:rPr>
              <a:t>your audience can underline interesting points, reread sections, file it away, and pull it out three months later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However, print does not </a:t>
            </a:r>
            <a:r>
              <a:rPr lang="en-US" sz="2800" dirty="0" smtClean="0">
                <a:solidFill>
                  <a:srgbClr val="FF0000"/>
                </a:solidFill>
              </a:rPr>
              <a:t>convey the emotion or passion a speaker may have for a subject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2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086B4244-3C9C-46FE-9AD8-51842F957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0810D08-0191-4999-8C8E-D5D1E9392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8BA0857A-4F36-4A04-9E3F-91CA0E22E7B8}"/>
              </a:ext>
            </a:extLst>
          </p:cNvPr>
          <p:cNvSpPr txBox="1"/>
          <p:nvPr/>
        </p:nvSpPr>
        <p:spPr>
          <a:xfrm>
            <a:off x="773723" y="2447778"/>
            <a:ext cx="7610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introvert</a:t>
            </a:r>
          </a:p>
          <a:p>
            <a:endParaRPr lang="cs-CZ" dirty="0"/>
          </a:p>
          <a:p>
            <a:r>
              <a:rPr lang="cs-CZ" dirty="0"/>
              <a:t>http://www.lifehack.org/325085/17-interesting-graphs-that-define-the-life-introvert</a:t>
            </a:r>
          </a:p>
        </p:txBody>
      </p:sp>
    </p:spTree>
    <p:extLst>
      <p:ext uri="{BB962C8B-B14F-4D97-AF65-F5344CB8AC3E}">
        <p14:creationId xmlns:p14="http://schemas.microsoft.com/office/powerpoint/2010/main" val="36329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0055ACF7-A008-4381-A1B4-F578076C3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983EE450-FA04-4ACE-9078-BE9AE8B19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480C8A09-B49D-40D8-B1A7-E68A2C9064B8}"/>
              </a:ext>
            </a:extLst>
          </p:cNvPr>
          <p:cNvSpPr txBox="1"/>
          <p:nvPr/>
        </p:nvSpPr>
        <p:spPr>
          <a:xfrm>
            <a:off x="1069144" y="827068"/>
            <a:ext cx="72448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„</a:t>
            </a:r>
            <a:r>
              <a:rPr lang="en-GB" sz="2800" dirty="0"/>
              <a:t>There is actually no such thing as a „PowerPoint Presentation“. There are some people who </a:t>
            </a:r>
            <a:r>
              <a:rPr lang="en-US" sz="2800" dirty="0" smtClean="0"/>
              <a:t>give</a:t>
            </a:r>
            <a:r>
              <a:rPr lang="cs-CZ" sz="2800" dirty="0" smtClean="0"/>
              <a:t> </a:t>
            </a:r>
            <a:r>
              <a:rPr lang="en-GB" sz="2800" dirty="0"/>
              <a:t>presentations and use PowerPoint slides to make a better and more memorable impression on an audience, although this is an extremely rare phenomenon. Then, there are people who use PowerPoint slides to make a bad or unmemorable impression on their audiences. Is this you?“</a:t>
            </a:r>
          </a:p>
          <a:p>
            <a:endParaRPr lang="en-GB" dirty="0"/>
          </a:p>
          <a:p>
            <a:r>
              <a:rPr lang="en-GB" sz="1200" b="1" i="1" dirty="0"/>
              <a:t>Source</a:t>
            </a:r>
            <a:r>
              <a:rPr lang="en-GB" sz="1200" b="1" dirty="0"/>
              <a:t>: TJ Walker, Jess </a:t>
            </a:r>
            <a:r>
              <a:rPr lang="en-GB" sz="1200" b="1" dirty="0" err="1"/>
              <a:t>Todtfeld</a:t>
            </a:r>
            <a:r>
              <a:rPr lang="en-GB" sz="1200" b="1" dirty="0"/>
              <a:t>: Presentation Training A-Z,  Media Training Worldwide,</a:t>
            </a:r>
            <a:r>
              <a:rPr lang="cs-CZ" sz="1200" b="1" dirty="0"/>
              <a:t>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4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04F41A7E-80E6-46C5-972E-1E172372D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B9A9ACEE-0000-44B8-88C2-A53AB537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BED9CCC-BEB3-41CB-ADF1-E1F4249DED2A}"/>
              </a:ext>
            </a:extLst>
          </p:cNvPr>
          <p:cNvSpPr txBox="1"/>
          <p:nvPr/>
        </p:nvSpPr>
        <p:spPr>
          <a:xfrm>
            <a:off x="590843" y="661182"/>
            <a:ext cx="77653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hate to tell you, but chances are your PowerPoint slides are lousy. But don’t </a:t>
            </a:r>
            <a:r>
              <a:rPr lang="en-GB" sz="2800" dirty="0" err="1"/>
              <a:t>také</a:t>
            </a:r>
            <a:r>
              <a:rPr lang="en-GB" sz="2800" dirty="0"/>
              <a:t> my word for it, let’s do a little test. Show your slides to someone who does not speak your language. Now, you are saying ‘What’s he talking about? Of course, they can’t read them.’ </a:t>
            </a:r>
            <a:r>
              <a:rPr lang="en-GB" sz="2800" dirty="0" err="1"/>
              <a:t>Ahah</a:t>
            </a:r>
            <a:r>
              <a:rPr lang="en-GB" sz="2800" dirty="0"/>
              <a:t>! If you’re expecting your audience to read your PowerPoint, you are already in big trouble.</a:t>
            </a:r>
            <a:br>
              <a:rPr lang="en-GB" sz="2800" dirty="0"/>
            </a:br>
            <a:r>
              <a:rPr lang="en-GB" sz="2800" dirty="0"/>
              <a:t>PowerPoint is a visual medium. Whether it is a chart, a graph, a picture or a cartoon, your audience should be able to understand your message just by looking at the images.</a:t>
            </a:r>
          </a:p>
          <a:p>
            <a:r>
              <a:rPr lang="en-GB" sz="800" b="1" i="1" dirty="0"/>
              <a:t>Source</a:t>
            </a:r>
            <a:r>
              <a:rPr lang="en-GB" sz="800" b="1" dirty="0"/>
              <a:t>: TJ Walker, Jess </a:t>
            </a:r>
            <a:r>
              <a:rPr lang="en-GB" sz="800" b="1" dirty="0" err="1"/>
              <a:t>Todtfeld</a:t>
            </a:r>
            <a:r>
              <a:rPr lang="en-GB" sz="800" b="1" dirty="0"/>
              <a:t>: Presentation Training A-Z,  Media Training Worldwide,</a:t>
            </a:r>
            <a:r>
              <a:rPr lang="cs-CZ" sz="800" b="1" dirty="0"/>
              <a:t> 2008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9166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DC33E2EF-116E-496D-906F-FE5FCF69C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21BD4A5B-F445-4526-AC99-1EEF405CE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  <a:endParaRPr lang="cs-CZ" altLang="cs-CZ" dirty="0"/>
          </a:p>
        </p:txBody>
      </p:sp>
      <p:pic>
        <p:nvPicPr>
          <p:cNvPr id="5" name="Obrázek 4" descr="3d-cinema-audience">
            <a:extLst>
              <a:ext uri="{FF2B5EF4-FFF2-40B4-BE49-F238E27FC236}">
                <a16:creationId xmlns="" xmlns:a16="http://schemas.microsoft.com/office/drawing/2014/main" id="{E9FB7F65-5141-4D18-A87D-E6C4BEDE2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1153551"/>
            <a:ext cx="6907237" cy="48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 pole 2">
            <a:extLst>
              <a:ext uri="{FF2B5EF4-FFF2-40B4-BE49-F238E27FC236}">
                <a16:creationId xmlns="" xmlns:a16="http://schemas.microsoft.com/office/drawing/2014/main" id="{5A309EBC-A41A-42C8-BD60-1054CB72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48" y="1051462"/>
            <a:ext cx="3193366" cy="8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cs-CZ" sz="48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65017965-8C88-4271-B2F6-F552B6C6E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DAAD142-1FF0-4BBF-820B-058D996E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A7FF26D-A602-4604-9AE5-B3D082BA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3" y="857387"/>
            <a:ext cx="7188017" cy="53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D248BC7C-DBF6-4B53-8941-F303C80E9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6C2D42A3-2993-4223-9836-222E45DA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SWUES, Eva Punčochářová, 2017</a:t>
            </a:r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EC1FB81-3472-4663-B683-1E4C6B3C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520700"/>
            <a:ext cx="7214382" cy="5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 dirty="0"/>
          </a:p>
        </p:txBody>
      </p:sp>
      <p:pic>
        <p:nvPicPr>
          <p:cNvPr id="7" name="BQZKs75RMqM">
            <a:hlinkClick r:id="" action="ppaction://media"/>
            <a:extLst>
              <a:ext uri="{FF2B5EF4-FFF2-40B4-BE49-F238E27FC236}">
                <a16:creationId xmlns="" xmlns:a16="http://schemas.microsoft.com/office/drawing/2014/main" id="{30CF1F1E-5CCB-4C6F-930C-B014D91AD9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9572" y="1651195"/>
            <a:ext cx="6800200" cy="45895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001AA1E5-94F3-4F5A-9816-BD8A8768B1DA}"/>
              </a:ext>
            </a:extLst>
          </p:cNvPr>
          <p:cNvSpPr txBox="1"/>
          <p:nvPr/>
        </p:nvSpPr>
        <p:spPr>
          <a:xfrm>
            <a:off x="1237957" y="942535"/>
            <a:ext cx="718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Manuel Lima: A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knowledge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SWUES, Eva Punčochářová, 2017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 dirty="0"/>
          </a:p>
        </p:txBody>
      </p:sp>
      <p:pic>
        <p:nvPicPr>
          <p:cNvPr id="2" name="usdJgEwMinM">
            <a:hlinkClick r:id="" action="ppaction://media"/>
            <a:extLst>
              <a:ext uri="{FF2B5EF4-FFF2-40B4-BE49-F238E27FC236}">
                <a16:creationId xmlns="" xmlns:a16="http://schemas.microsoft.com/office/drawing/2014/main" id="{A51FE324-2B21-4FB7-9056-DB1EF7365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7280" y="1753772"/>
            <a:ext cx="7160455" cy="44946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80B993E-5457-4376-B1DA-441912F77B06}"/>
              </a:ext>
            </a:extLst>
          </p:cNvPr>
          <p:cNvSpPr txBox="1"/>
          <p:nvPr/>
        </p:nvSpPr>
        <p:spPr>
          <a:xfrm>
            <a:off x="1681088" y="717452"/>
            <a:ext cx="599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Hans </a:t>
            </a:r>
            <a:r>
              <a:rPr lang="cs-CZ" sz="1800" b="1" dirty="0" err="1"/>
              <a:t>Rosling</a:t>
            </a:r>
            <a:r>
              <a:rPr lang="cs-CZ" sz="1800" b="1" dirty="0"/>
              <a:t>: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best</a:t>
            </a:r>
            <a:r>
              <a:rPr lang="cs-CZ" sz="1800" b="1" dirty="0"/>
              <a:t> </a:t>
            </a:r>
            <a:r>
              <a:rPr lang="cs-CZ" sz="1800" b="1" dirty="0" err="1"/>
              <a:t>stats</a:t>
            </a:r>
            <a:r>
              <a:rPr lang="cs-CZ" sz="1800" b="1" dirty="0"/>
              <a:t> </a:t>
            </a:r>
            <a:r>
              <a:rPr lang="cs-CZ" sz="1800" b="1" dirty="0" err="1"/>
              <a:t>you</a:t>
            </a:r>
            <a:r>
              <a:rPr lang="cs-CZ" sz="1800" b="1" dirty="0"/>
              <a:t> </a:t>
            </a:r>
            <a:r>
              <a:rPr lang="cs-CZ" sz="1800" b="1" dirty="0" err="1"/>
              <a:t>have</a:t>
            </a:r>
            <a:r>
              <a:rPr lang="cs-CZ" sz="1800" b="1" dirty="0"/>
              <a:t> </a:t>
            </a:r>
            <a:r>
              <a:rPr lang="cs-CZ" sz="1800" b="1" dirty="0" err="1"/>
              <a:t>ever</a:t>
            </a:r>
            <a:r>
              <a:rPr lang="cs-CZ" sz="1800" b="1" dirty="0"/>
              <a:t> </a:t>
            </a:r>
            <a:r>
              <a:rPr lang="cs-CZ" sz="1800" b="1" dirty="0" err="1"/>
              <a:t>seen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751</TotalTime>
  <Words>539</Words>
  <Application>Microsoft Office PowerPoint</Application>
  <PresentationFormat>Předvádění na obrazovce (4:3)</PresentationFormat>
  <Paragraphs>66</Paragraphs>
  <Slides>20</Slides>
  <Notes>1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cjv</cp:lastModifiedBy>
  <cp:revision>47</cp:revision>
  <cp:lastPrinted>1601-01-01T00:00:00Z</cp:lastPrinted>
  <dcterms:created xsi:type="dcterms:W3CDTF">2015-11-23T07:04:47Z</dcterms:created>
  <dcterms:modified xsi:type="dcterms:W3CDTF">2017-07-24T12:18:39Z</dcterms:modified>
</cp:coreProperties>
</file>