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0" r:id="rId3"/>
    <p:sldId id="261" r:id="rId4"/>
    <p:sldId id="263" r:id="rId5"/>
    <p:sldId id="262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 autoAdjust="0"/>
    <p:restoredTop sz="94624" autoAdjust="0"/>
  </p:normalViewPr>
  <p:slideViewPr>
    <p:cSldViewPr snapToGrid="0">
      <p:cViewPr varScale="1">
        <p:scale>
          <a:sx n="102" d="100"/>
          <a:sy n="102" d="100"/>
        </p:scale>
        <p:origin x="33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10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SUPPORTING DETAILS, FACTS, QUOTATIONS AND STATISTICS</a:t>
            </a:r>
            <a:br>
              <a:rPr lang="cs-CZ" altLang="cs-CZ" dirty="0" smtClean="0"/>
            </a:br>
            <a:r>
              <a:rPr lang="cs-CZ" altLang="cs-CZ" dirty="0" smtClean="0"/>
              <a:t>Alena</a:t>
            </a:r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200" dirty="0" err="1" smtClean="0">
                <a:solidFill>
                  <a:srgbClr val="002060"/>
                </a:solidFill>
              </a:rPr>
              <a:t>Men</a:t>
            </a:r>
            <a:r>
              <a:rPr lang="cs-CZ" sz="3200" dirty="0" smtClean="0">
                <a:solidFill>
                  <a:srgbClr val="002060"/>
                </a:solidFill>
              </a:rPr>
              <a:t> are </a:t>
            </a:r>
            <a:r>
              <a:rPr lang="cs-CZ" sz="3200" dirty="0" err="1" smtClean="0">
                <a:solidFill>
                  <a:srgbClr val="002060"/>
                </a:solidFill>
              </a:rPr>
              <a:t>better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dirty="0" err="1" smtClean="0">
                <a:solidFill>
                  <a:srgbClr val="002060"/>
                </a:solidFill>
              </a:rPr>
              <a:t>drivers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dirty="0" err="1" smtClean="0">
                <a:solidFill>
                  <a:srgbClr val="002060"/>
                </a:solidFill>
              </a:rPr>
              <a:t>than</a:t>
            </a:r>
            <a:r>
              <a:rPr lang="cs-CZ" sz="3200" dirty="0" smtClean="0">
                <a:solidFill>
                  <a:srgbClr val="002060"/>
                </a:solidFill>
              </a:rPr>
              <a:t> </a:t>
            </a:r>
            <a:r>
              <a:rPr lang="cs-CZ" sz="3200" dirty="0" err="1" smtClean="0">
                <a:solidFill>
                  <a:srgbClr val="002060"/>
                </a:solidFill>
              </a:rPr>
              <a:t>women</a:t>
            </a:r>
            <a:r>
              <a:rPr lang="cs-CZ" sz="3200" dirty="0" smtClean="0">
                <a:solidFill>
                  <a:srgbClr val="002060"/>
                </a:solidFill>
              </a:rPr>
              <a:t>.</a:t>
            </a:r>
            <a:endParaRPr lang="cs-CZ" sz="3200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err="1" smtClean="0"/>
              <a:t>Reflection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2060"/>
                </a:solidFill>
              </a:rPr>
              <a:t>Men</a:t>
            </a:r>
            <a:r>
              <a:rPr lang="cs-CZ" dirty="0">
                <a:solidFill>
                  <a:srgbClr val="002060"/>
                </a:solidFill>
              </a:rPr>
              <a:t> are </a:t>
            </a:r>
            <a:r>
              <a:rPr lang="cs-CZ" dirty="0" err="1">
                <a:solidFill>
                  <a:srgbClr val="002060"/>
                </a:solidFill>
              </a:rPr>
              <a:t>better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drivers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than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women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i="1" dirty="0">
                <a:solidFill>
                  <a:srgbClr val="002060"/>
                </a:solidFill>
              </a:rPr>
              <a:t>At </a:t>
            </a:r>
            <a:r>
              <a:rPr lang="cs-CZ" i="1" dirty="0" err="1">
                <a:solidFill>
                  <a:srgbClr val="002060"/>
                </a:solidFill>
              </a:rPr>
              <a:t>sea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level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water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boils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at</a:t>
            </a:r>
            <a:r>
              <a:rPr lang="cs-CZ" i="1" dirty="0">
                <a:solidFill>
                  <a:srgbClr val="002060"/>
                </a:solidFill>
              </a:rPr>
              <a:t> 100 </a:t>
            </a:r>
            <a:r>
              <a:rPr lang="cs-CZ" i="1" dirty="0" err="1">
                <a:solidFill>
                  <a:srgbClr val="002060"/>
                </a:solidFill>
              </a:rPr>
              <a:t>degrees</a:t>
            </a:r>
            <a:r>
              <a:rPr lang="cs-CZ" i="1" dirty="0">
                <a:solidFill>
                  <a:srgbClr val="002060"/>
                </a:solidFill>
              </a:rPr>
              <a:t> Celsius. 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i="1" dirty="0" err="1">
                <a:solidFill>
                  <a:srgbClr val="002060"/>
                </a:solidFill>
              </a:rPr>
              <a:t>Women</a:t>
            </a:r>
            <a:r>
              <a:rPr lang="cs-CZ" i="1" dirty="0">
                <a:solidFill>
                  <a:srgbClr val="002060"/>
                </a:solidFill>
              </a:rPr>
              <a:t> live </a:t>
            </a:r>
            <a:r>
              <a:rPr lang="cs-CZ" i="1" dirty="0" err="1">
                <a:solidFill>
                  <a:srgbClr val="002060"/>
                </a:solidFill>
              </a:rPr>
              <a:t>longer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than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men</a:t>
            </a:r>
            <a:r>
              <a:rPr lang="cs-CZ" i="1" dirty="0">
                <a:solidFill>
                  <a:srgbClr val="002060"/>
                </a:solidFill>
              </a:rPr>
              <a:t>. 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i="1" dirty="0" err="1">
                <a:solidFill>
                  <a:srgbClr val="002060"/>
                </a:solidFill>
              </a:rPr>
              <a:t>Cigarettes</a:t>
            </a:r>
            <a:r>
              <a:rPr lang="cs-CZ" i="1" dirty="0">
                <a:solidFill>
                  <a:srgbClr val="002060"/>
                </a:solidFill>
              </a:rPr>
              <a:t> are </a:t>
            </a:r>
            <a:r>
              <a:rPr lang="cs-CZ" i="1" dirty="0" err="1">
                <a:solidFill>
                  <a:srgbClr val="002060"/>
                </a:solidFill>
              </a:rPr>
              <a:t>addictive</a:t>
            </a:r>
            <a:r>
              <a:rPr lang="cs-CZ" i="1" dirty="0">
                <a:solidFill>
                  <a:srgbClr val="002060"/>
                </a:solidFill>
              </a:rPr>
              <a:t>. 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7928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2060"/>
                </a:solidFill>
              </a:rPr>
              <a:t>Men</a:t>
            </a:r>
            <a:r>
              <a:rPr lang="cs-CZ" dirty="0">
                <a:solidFill>
                  <a:srgbClr val="002060"/>
                </a:solidFill>
              </a:rPr>
              <a:t> are </a:t>
            </a:r>
            <a:r>
              <a:rPr lang="cs-CZ" dirty="0" err="1">
                <a:solidFill>
                  <a:srgbClr val="002060"/>
                </a:solidFill>
              </a:rPr>
              <a:t>better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drivers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than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women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i="1" dirty="0">
                <a:solidFill>
                  <a:srgbClr val="002060"/>
                </a:solidFill>
              </a:rPr>
              <a:t>At </a:t>
            </a:r>
            <a:r>
              <a:rPr lang="cs-CZ" i="1" dirty="0" err="1">
                <a:solidFill>
                  <a:srgbClr val="002060"/>
                </a:solidFill>
              </a:rPr>
              <a:t>sea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level</a:t>
            </a:r>
            <a:r>
              <a:rPr lang="cs-CZ" i="1" dirty="0">
                <a:solidFill>
                  <a:srgbClr val="002060"/>
                </a:solidFill>
              </a:rPr>
              <a:t>, </a:t>
            </a:r>
            <a:r>
              <a:rPr lang="cs-CZ" i="1" dirty="0" err="1">
                <a:solidFill>
                  <a:srgbClr val="002060"/>
                </a:solidFill>
              </a:rPr>
              <a:t>water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boils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at</a:t>
            </a:r>
            <a:r>
              <a:rPr lang="cs-CZ" i="1" dirty="0">
                <a:solidFill>
                  <a:srgbClr val="002060"/>
                </a:solidFill>
              </a:rPr>
              <a:t> 100 </a:t>
            </a:r>
            <a:r>
              <a:rPr lang="cs-CZ" i="1" dirty="0" err="1">
                <a:solidFill>
                  <a:srgbClr val="002060"/>
                </a:solidFill>
              </a:rPr>
              <a:t>degrees</a:t>
            </a:r>
            <a:r>
              <a:rPr lang="cs-CZ" i="1" dirty="0">
                <a:solidFill>
                  <a:srgbClr val="002060"/>
                </a:solidFill>
              </a:rPr>
              <a:t> Celsius. </a:t>
            </a:r>
            <a:endParaRPr lang="cs-CZ" dirty="0">
              <a:solidFill>
                <a:srgbClr val="002060"/>
              </a:solidFill>
            </a:endParaRPr>
          </a:p>
          <a:p>
            <a:pPr lvl="0"/>
            <a:r>
              <a:rPr lang="cs-CZ" i="1" dirty="0" err="1">
                <a:solidFill>
                  <a:srgbClr val="C00000"/>
                </a:solidFill>
              </a:rPr>
              <a:t>Women</a:t>
            </a:r>
            <a:r>
              <a:rPr lang="cs-CZ" i="1" dirty="0">
                <a:solidFill>
                  <a:srgbClr val="C00000"/>
                </a:solidFill>
              </a:rPr>
              <a:t> live </a:t>
            </a:r>
            <a:r>
              <a:rPr lang="cs-CZ" i="1" dirty="0" err="1">
                <a:solidFill>
                  <a:srgbClr val="C00000"/>
                </a:solidFill>
              </a:rPr>
              <a:t>longer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than</a:t>
            </a:r>
            <a:r>
              <a:rPr lang="cs-CZ" i="1" dirty="0">
                <a:solidFill>
                  <a:srgbClr val="C00000"/>
                </a:solidFill>
              </a:rPr>
              <a:t> </a:t>
            </a:r>
            <a:r>
              <a:rPr lang="cs-CZ" i="1" dirty="0" err="1">
                <a:solidFill>
                  <a:srgbClr val="C00000"/>
                </a:solidFill>
              </a:rPr>
              <a:t>men</a:t>
            </a:r>
            <a:r>
              <a:rPr lang="cs-CZ" i="1" dirty="0">
                <a:solidFill>
                  <a:srgbClr val="C00000"/>
                </a:solidFill>
              </a:rPr>
              <a:t>. </a:t>
            </a:r>
            <a:endParaRPr lang="cs-CZ" dirty="0">
              <a:solidFill>
                <a:srgbClr val="C00000"/>
              </a:solidFill>
            </a:endParaRPr>
          </a:p>
          <a:p>
            <a:pPr lvl="0"/>
            <a:r>
              <a:rPr lang="cs-CZ" i="1" dirty="0" err="1">
                <a:solidFill>
                  <a:srgbClr val="C00000"/>
                </a:solidFill>
              </a:rPr>
              <a:t>Cigarettes</a:t>
            </a:r>
            <a:r>
              <a:rPr lang="cs-CZ" i="1" dirty="0">
                <a:solidFill>
                  <a:srgbClr val="C00000"/>
                </a:solidFill>
              </a:rPr>
              <a:t> are </a:t>
            </a:r>
            <a:r>
              <a:rPr lang="cs-CZ" i="1" dirty="0" err="1">
                <a:solidFill>
                  <a:srgbClr val="C00000"/>
                </a:solidFill>
              </a:rPr>
              <a:t>addictive</a:t>
            </a:r>
            <a:r>
              <a:rPr lang="cs-CZ" i="1" dirty="0">
                <a:solidFill>
                  <a:srgbClr val="C00000"/>
                </a:solidFill>
              </a:rPr>
              <a:t>. 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716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002060"/>
                </a:solidFill>
              </a:rPr>
              <a:t>OPINIONS	</a:t>
            </a:r>
            <a:endParaRPr lang="cs-CZ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i="1" dirty="0" err="1" smtClean="0">
                <a:solidFill>
                  <a:srgbClr val="002060"/>
                </a:solidFill>
              </a:rPr>
              <a:t>Photographs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of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ultrathin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fashion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models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send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wrong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message</a:t>
            </a:r>
            <a:r>
              <a:rPr lang="cs-CZ" i="1" dirty="0">
                <a:solidFill>
                  <a:srgbClr val="002060"/>
                </a:solidFill>
              </a:rPr>
              <a:t> to </a:t>
            </a:r>
            <a:r>
              <a:rPr lang="cs-CZ" i="1" dirty="0" err="1">
                <a:solidFill>
                  <a:srgbClr val="002060"/>
                </a:solidFill>
              </a:rPr>
              <a:t>girls</a:t>
            </a:r>
            <a:r>
              <a:rPr lang="cs-CZ" i="1" dirty="0">
                <a:solidFill>
                  <a:srgbClr val="002060"/>
                </a:solidFill>
              </a:rPr>
              <a:t> and </a:t>
            </a:r>
            <a:r>
              <a:rPr lang="cs-CZ" i="1" dirty="0" err="1">
                <a:solidFill>
                  <a:srgbClr val="002060"/>
                </a:solidFill>
              </a:rPr>
              <a:t>young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women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i="1" dirty="0">
                <a:solidFill>
                  <a:srgbClr val="002060"/>
                </a:solidFill>
              </a:rPr>
              <a:t>FACT BUT NEEDS PROOF 		</a:t>
            </a:r>
            <a:endParaRPr lang="cs-CZ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i="1" dirty="0" err="1" smtClean="0">
                <a:solidFill>
                  <a:srgbClr val="002060"/>
                </a:solidFill>
              </a:rPr>
              <a:t>Fashion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models</a:t>
            </a:r>
            <a:r>
              <a:rPr lang="cs-CZ" i="1" dirty="0">
                <a:solidFill>
                  <a:srgbClr val="002060"/>
                </a:solidFill>
              </a:rPr>
              <a:t> are </a:t>
            </a:r>
            <a:r>
              <a:rPr lang="cs-CZ" i="1" dirty="0" err="1">
                <a:solidFill>
                  <a:srgbClr val="002060"/>
                </a:solidFill>
              </a:rPr>
              <a:t>unnaturally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thin</a:t>
            </a:r>
            <a:r>
              <a:rPr lang="cs-CZ" i="1" dirty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  <a:p>
            <a:r>
              <a:rPr lang="cs-CZ" i="1" dirty="0">
                <a:solidFill>
                  <a:srgbClr val="002060"/>
                </a:solidFill>
              </a:rPr>
              <a:t>SPECIFIC SUPPORTING DETAIL 	</a:t>
            </a:r>
            <a:endParaRPr lang="cs-CZ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i="1" dirty="0" err="1" smtClean="0">
                <a:solidFill>
                  <a:srgbClr val="002060"/>
                </a:solidFill>
              </a:rPr>
              <a:t>The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average</a:t>
            </a:r>
            <a:r>
              <a:rPr lang="cs-CZ" i="1" dirty="0">
                <a:solidFill>
                  <a:srgbClr val="002060"/>
                </a:solidFill>
              </a:rPr>
              <a:t> model </a:t>
            </a:r>
            <a:r>
              <a:rPr lang="cs-CZ" i="1" dirty="0" err="1">
                <a:solidFill>
                  <a:srgbClr val="002060"/>
                </a:solidFill>
              </a:rPr>
              <a:t>weighs</a:t>
            </a:r>
            <a:r>
              <a:rPr lang="cs-CZ" i="1" dirty="0">
                <a:solidFill>
                  <a:srgbClr val="002060"/>
                </a:solidFill>
              </a:rPr>
              <a:t> 25 </a:t>
            </a:r>
            <a:r>
              <a:rPr lang="cs-CZ" i="1" dirty="0" err="1">
                <a:solidFill>
                  <a:srgbClr val="002060"/>
                </a:solidFill>
              </a:rPr>
              <a:t>percent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less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than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average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woman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of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the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same</a:t>
            </a:r>
            <a:r>
              <a:rPr lang="cs-CZ" i="1" dirty="0">
                <a:solidFill>
                  <a:srgbClr val="002060"/>
                </a:solidFill>
              </a:rPr>
              <a:t> </a:t>
            </a:r>
            <a:r>
              <a:rPr lang="cs-CZ" i="1" dirty="0" err="1">
                <a:solidFill>
                  <a:srgbClr val="002060"/>
                </a:solidFill>
              </a:rPr>
              <a:t>height</a:t>
            </a:r>
            <a:r>
              <a:rPr lang="cs-CZ" i="1" dirty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767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TASK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O – </a:t>
            </a:r>
            <a:r>
              <a:rPr lang="cs-CZ" dirty="0" err="1" smtClean="0">
                <a:solidFill>
                  <a:srgbClr val="002060"/>
                </a:solidFill>
              </a:rPr>
              <a:t>opinion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F-NP – </a:t>
            </a:r>
            <a:r>
              <a:rPr lang="cs-CZ" dirty="0" err="1" smtClean="0">
                <a:solidFill>
                  <a:srgbClr val="002060"/>
                </a:solidFill>
              </a:rPr>
              <a:t>fact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that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needs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proof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rgbClr val="002060"/>
                </a:solidFill>
              </a:rPr>
              <a:t>SSD – </a:t>
            </a:r>
            <a:r>
              <a:rPr lang="cs-CZ" dirty="0" err="1" smtClean="0">
                <a:solidFill>
                  <a:srgbClr val="002060"/>
                </a:solidFill>
              </a:rPr>
              <a:t>specific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supporting</a:t>
            </a:r>
            <a:r>
              <a:rPr lang="cs-CZ" dirty="0" smtClean="0">
                <a:solidFill>
                  <a:srgbClr val="002060"/>
                </a:solidFill>
              </a:rPr>
              <a:t> detail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9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GROUP 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Work through your assigned materials and perform the tasks.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Identify the most important message in your materials to share with others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Prepare a mind</a:t>
            </a:r>
            <a:r>
              <a:rPr lang="cs-CZ" dirty="0" smtClean="0">
                <a:solidFill>
                  <a:srgbClr val="002060"/>
                </a:solidFill>
              </a:rPr>
              <a:t>-</a:t>
            </a:r>
            <a:r>
              <a:rPr lang="en-US" dirty="0" smtClean="0">
                <a:solidFill>
                  <a:srgbClr val="002060"/>
                </a:solidFill>
              </a:rPr>
              <a:t>map of the information in your materials.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280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MIND-MAP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76832" y="2648931"/>
            <a:ext cx="2912883" cy="1470581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altLang="cs-CZ" dirty="0" smtClean="0">
                <a:solidFill>
                  <a:srgbClr val="002060"/>
                </a:solidFill>
              </a:rPr>
              <a:t>SUPPORTING </a:t>
            </a:r>
            <a:r>
              <a:rPr lang="cs-CZ" altLang="cs-CZ" dirty="0">
                <a:solidFill>
                  <a:srgbClr val="002060"/>
                </a:solidFill>
              </a:rPr>
              <a:t>DETAILS, </a:t>
            </a:r>
            <a:r>
              <a:rPr lang="cs-CZ" altLang="cs-CZ" dirty="0" smtClean="0">
                <a:solidFill>
                  <a:srgbClr val="002060"/>
                </a:solidFill>
              </a:rPr>
              <a:t>FACTS</a:t>
            </a:r>
            <a:r>
              <a:rPr lang="cs-CZ" altLang="cs-CZ">
                <a:solidFill>
                  <a:srgbClr val="002060"/>
                </a:solidFill>
              </a:rPr>
              <a:t>, </a:t>
            </a:r>
            <a:r>
              <a:rPr lang="cs-CZ" altLang="cs-CZ" smtClean="0">
                <a:solidFill>
                  <a:srgbClr val="002060"/>
                </a:solidFill>
              </a:rPr>
              <a:t>QUOTATIONS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cxnSp>
        <p:nvCxnSpPr>
          <p:cNvPr id="8" name="Přímá spojnice 7"/>
          <p:cNvCxnSpPr/>
          <p:nvPr/>
        </p:nvCxnSpPr>
        <p:spPr bwMode="auto">
          <a:xfrm flipV="1">
            <a:off x="6089715" y="2290713"/>
            <a:ext cx="638889" cy="358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>
            <a:stCxn id="3" idx="3"/>
          </p:cNvCxnSpPr>
          <p:nvPr/>
        </p:nvCxnSpPr>
        <p:spPr bwMode="auto">
          <a:xfrm>
            <a:off x="6089715" y="3384222"/>
            <a:ext cx="914400" cy="1885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11"/>
          <p:cNvCxnSpPr/>
          <p:nvPr/>
        </p:nvCxnSpPr>
        <p:spPr bwMode="auto">
          <a:xfrm>
            <a:off x="6089715" y="4119512"/>
            <a:ext cx="768285" cy="480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>
            <a:stCxn id="3" idx="1"/>
          </p:cNvCxnSpPr>
          <p:nvPr/>
        </p:nvCxnSpPr>
        <p:spPr bwMode="auto">
          <a:xfrm flipH="1">
            <a:off x="2262432" y="3384222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/>
          <p:nvPr/>
        </p:nvCxnSpPr>
        <p:spPr bwMode="auto">
          <a:xfrm flipH="1" flipV="1">
            <a:off x="2526384" y="2290713"/>
            <a:ext cx="650448" cy="358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/>
          <p:nvPr/>
        </p:nvCxnSpPr>
        <p:spPr bwMode="auto">
          <a:xfrm flipH="1">
            <a:off x="2554664" y="4119512"/>
            <a:ext cx="622168" cy="4807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>
            <a:stCxn id="3" idx="0"/>
          </p:cNvCxnSpPr>
          <p:nvPr/>
        </p:nvCxnSpPr>
        <p:spPr bwMode="auto">
          <a:xfrm flipV="1">
            <a:off x="4633274" y="1998482"/>
            <a:ext cx="4714" cy="6504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>
            <a:stCxn id="3" idx="2"/>
          </p:cNvCxnSpPr>
          <p:nvPr/>
        </p:nvCxnSpPr>
        <p:spPr bwMode="auto">
          <a:xfrm>
            <a:off x="4633274" y="4119512"/>
            <a:ext cx="32994" cy="9992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926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835</TotalTime>
  <Words>226</Words>
  <Application>Microsoft Office PowerPoint</Application>
  <PresentationFormat>Předvádění na obrazovce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Tahoma</vt:lpstr>
      <vt:lpstr>Wingdings</vt:lpstr>
      <vt:lpstr>Prezentace_MU_CZ</vt:lpstr>
      <vt:lpstr>SUPPORTING DETAILS, FACTS, QUOTATIONS AND STATISTICS Alena</vt:lpstr>
      <vt:lpstr>Prezentace aplikace PowerPoint</vt:lpstr>
      <vt:lpstr>Prezentace aplikace PowerPoint</vt:lpstr>
      <vt:lpstr>Prezentace aplikace PowerPoint</vt:lpstr>
      <vt:lpstr>Prezentace aplikace PowerPoint</vt:lpstr>
      <vt:lpstr>TASK 3</vt:lpstr>
      <vt:lpstr>GROUP WORK</vt:lpstr>
      <vt:lpstr>MIND-MAP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Šindelář</dc:creator>
  <cp:lastModifiedBy>Alena Hradilová</cp:lastModifiedBy>
  <cp:revision>33</cp:revision>
  <cp:lastPrinted>2017-07-10T08:32:56Z</cp:lastPrinted>
  <dcterms:created xsi:type="dcterms:W3CDTF">2015-11-23T07:04:47Z</dcterms:created>
  <dcterms:modified xsi:type="dcterms:W3CDTF">2017-08-02T07:53:54Z</dcterms:modified>
</cp:coreProperties>
</file>