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256" r:id="rId2"/>
    <p:sldId id="260" r:id="rId3"/>
    <p:sldId id="258" r:id="rId4"/>
    <p:sldId id="259" r:id="rId5"/>
    <p:sldId id="257" r:id="rId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8" autoAdjust="0"/>
    <p:restoredTop sz="94624" autoAdjust="0"/>
  </p:normalViewPr>
  <p:slideViewPr>
    <p:cSldViewPr snapToGrid="0">
      <p:cViewPr varScale="1">
        <p:scale>
          <a:sx n="102" d="100"/>
          <a:sy n="102" d="100"/>
        </p:scale>
        <p:origin x="33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107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 smtClean="0"/>
              <a:t>Kliknutím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altLang="cs-CZ" dirty="0" err="1" smtClean="0"/>
              <a:t>Brainstorm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qualities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good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writing</a:t>
            </a:r>
            <a:r>
              <a:rPr lang="cs-CZ" altLang="cs-CZ" dirty="0" smtClean="0"/>
              <a:t>!</a:t>
            </a:r>
            <a:endParaRPr lang="en-GB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altLang="cs-CZ" dirty="0"/>
          </a:p>
        </p:txBody>
      </p:sp>
      <p:pic>
        <p:nvPicPr>
          <p:cNvPr id="6" name="obrázek 22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312" y="546755"/>
            <a:ext cx="5326144" cy="59388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6987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Peer feedback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76720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Peer feedback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Now check your feedback against the qualities we brainstormed at the beginning of the session!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30261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398" y="254524"/>
            <a:ext cx="5410986" cy="5877989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8518892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839</TotalTime>
  <Words>31</Words>
  <Application>Microsoft Office PowerPoint</Application>
  <PresentationFormat>Předvádění na obrazovce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Prezentace_MU_CZ</vt:lpstr>
      <vt:lpstr>Brainstorm qualities of good writing!</vt:lpstr>
      <vt:lpstr>Prezentace aplikace PowerPoint</vt:lpstr>
      <vt:lpstr>Peer feedback</vt:lpstr>
      <vt:lpstr>Peer feedback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Šindelář</dc:creator>
  <cp:lastModifiedBy>Alena Hradilová</cp:lastModifiedBy>
  <cp:revision>35</cp:revision>
  <cp:lastPrinted>2017-07-10T08:32:56Z</cp:lastPrinted>
  <dcterms:created xsi:type="dcterms:W3CDTF">2015-11-23T07:04:47Z</dcterms:created>
  <dcterms:modified xsi:type="dcterms:W3CDTF">2017-08-02T08:08:33Z</dcterms:modified>
</cp:coreProperties>
</file>