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68" r:id="rId4"/>
    <p:sldId id="262" r:id="rId5"/>
    <p:sldId id="267" r:id="rId6"/>
    <p:sldId id="263" r:id="rId7"/>
    <p:sldId id="265" r:id="rId8"/>
    <p:sldId id="269" r:id="rId9"/>
    <p:sldId id="258" r:id="rId10"/>
    <p:sldId id="259" r:id="rId11"/>
    <p:sldId id="260" r:id="rId12"/>
    <p:sldId id="261" r:id="rId13"/>
    <p:sldId id="266" r:id="rId14"/>
    <p:sldId id="264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86" d="100"/>
          <a:sy n="86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02B1F-8A5C-42B5-8057-0C0B399D79EE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5B32D0BD-E3E9-4170-8764-3A00A8125585}">
      <dgm:prSet phldrT="[Text]" custT="1"/>
      <dgm:spPr/>
      <dgm:t>
        <a:bodyPr/>
        <a:lstStyle/>
        <a:p>
          <a:r>
            <a:rPr lang="fr-FR" sz="4000" dirty="0" smtClean="0"/>
            <a:t>CV</a:t>
          </a:r>
          <a:endParaRPr lang="fr-FR" sz="4000" dirty="0"/>
        </a:p>
      </dgm:t>
    </dgm:pt>
    <dgm:pt modelId="{2D780639-E18C-4071-8277-6FD9A0EDF107}" type="parTrans" cxnId="{296D577C-2CBC-4066-B666-9E9A4DD2A8F3}">
      <dgm:prSet/>
      <dgm:spPr/>
      <dgm:t>
        <a:bodyPr/>
        <a:lstStyle/>
        <a:p>
          <a:endParaRPr lang="fr-FR"/>
        </a:p>
      </dgm:t>
    </dgm:pt>
    <dgm:pt modelId="{5BC6AAFA-A456-481C-8A1D-9F8F6221D635}" type="sibTrans" cxnId="{296D577C-2CBC-4066-B666-9E9A4DD2A8F3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/>
        </a:p>
      </dgm:t>
    </dgm:pt>
    <dgm:pt modelId="{A17AAF68-B266-490E-8CE0-80C45AD76907}">
      <dgm:prSet phldrT="[Text]" custT="1"/>
      <dgm:spPr/>
      <dgm:t>
        <a:bodyPr/>
        <a:lstStyle/>
        <a:p>
          <a:r>
            <a:rPr lang="fr-FR" sz="4000" dirty="0" smtClean="0"/>
            <a:t>LM</a:t>
          </a:r>
          <a:endParaRPr lang="fr-FR" sz="4000" dirty="0"/>
        </a:p>
      </dgm:t>
    </dgm:pt>
    <dgm:pt modelId="{6D089774-51A5-4443-8E33-D173BB585E36}" type="parTrans" cxnId="{83A2713F-C049-4213-A3D3-6D7FED1D4FD5}">
      <dgm:prSet/>
      <dgm:spPr/>
      <dgm:t>
        <a:bodyPr/>
        <a:lstStyle/>
        <a:p>
          <a:endParaRPr lang="fr-FR"/>
        </a:p>
      </dgm:t>
    </dgm:pt>
    <dgm:pt modelId="{63FA3265-039B-4120-B0F9-DB542F766581}" type="sibTrans" cxnId="{83A2713F-C049-4213-A3D3-6D7FED1D4FD5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FR">
            <a:ln w="28575">
              <a:solidFill>
                <a:schemeClr val="tx1"/>
              </a:solidFill>
            </a:ln>
          </a:endParaRPr>
        </a:p>
      </dgm:t>
    </dgm:pt>
    <dgm:pt modelId="{3FFE6A59-FD49-42F2-898C-E95D61CB9C01}">
      <dgm:prSet phldrT="[Text]" custT="1"/>
      <dgm:spPr/>
      <dgm:t>
        <a:bodyPr/>
        <a:lstStyle/>
        <a:p>
          <a:pPr algn="l"/>
          <a:r>
            <a:rPr lang="fr-FR" sz="2800" b="1" dirty="0" smtClean="0"/>
            <a:t>une offre / une candidature spontanée</a:t>
          </a:r>
          <a:endParaRPr lang="fr-FR" sz="2800" b="1" dirty="0"/>
        </a:p>
      </dgm:t>
    </dgm:pt>
    <dgm:pt modelId="{9E14D145-B6DB-4548-BB6E-F4DC657472C2}" type="parTrans" cxnId="{B71CF7AF-E434-4E96-8EC7-A09ECF2D214E}">
      <dgm:prSet/>
      <dgm:spPr/>
      <dgm:t>
        <a:bodyPr/>
        <a:lstStyle/>
        <a:p>
          <a:endParaRPr lang="fr-FR"/>
        </a:p>
      </dgm:t>
    </dgm:pt>
    <dgm:pt modelId="{96A85BDA-6233-46F1-93A0-B33318DFA0DE}" type="sibTrans" cxnId="{B71CF7AF-E434-4E96-8EC7-A09ECF2D214E}">
      <dgm:prSet/>
      <dgm:spPr/>
      <dgm:t>
        <a:bodyPr/>
        <a:lstStyle/>
        <a:p>
          <a:endParaRPr lang="fr-FR"/>
        </a:p>
      </dgm:t>
    </dgm:pt>
    <dgm:pt modelId="{0ACD2E20-5CE0-4F83-AAF8-D33907A0DB45}" type="pres">
      <dgm:prSet presAssocID="{00602B1F-8A5C-42B5-8057-0C0B399D79EE}" presName="Name0" presStyleCnt="0">
        <dgm:presLayoutVars>
          <dgm:dir/>
          <dgm:resizeHandles val="exact"/>
        </dgm:presLayoutVars>
      </dgm:prSet>
      <dgm:spPr/>
    </dgm:pt>
    <dgm:pt modelId="{4EDB85A4-1E7A-4DFE-9B10-C27214105785}" type="pres">
      <dgm:prSet presAssocID="{00602B1F-8A5C-42B5-8057-0C0B399D79EE}" presName="vNodes" presStyleCnt="0"/>
      <dgm:spPr/>
    </dgm:pt>
    <dgm:pt modelId="{80292619-791A-4727-BF6D-9545BB644EBE}" type="pres">
      <dgm:prSet presAssocID="{5B32D0BD-E3E9-4170-8764-3A00A812558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A35F85D-7A06-44EB-90AE-0BE291362012}" type="pres">
      <dgm:prSet presAssocID="{5BC6AAFA-A456-481C-8A1D-9F8F6221D635}" presName="spacerT" presStyleCnt="0"/>
      <dgm:spPr/>
    </dgm:pt>
    <dgm:pt modelId="{EEDCF3E0-DA0E-48D8-86CD-081F712C652B}" type="pres">
      <dgm:prSet presAssocID="{5BC6AAFA-A456-481C-8A1D-9F8F6221D635}" presName="sibTrans" presStyleLbl="sibTrans2D1" presStyleIdx="0" presStyleCnt="2" custScaleX="86059" custScaleY="76111"/>
      <dgm:spPr/>
      <dgm:t>
        <a:bodyPr/>
        <a:lstStyle/>
        <a:p>
          <a:endParaRPr lang="fr-FR"/>
        </a:p>
      </dgm:t>
    </dgm:pt>
    <dgm:pt modelId="{AE1E0720-B9EC-437B-8A16-419BE7C65FA5}" type="pres">
      <dgm:prSet presAssocID="{5BC6AAFA-A456-481C-8A1D-9F8F6221D635}" presName="spacerB" presStyleCnt="0"/>
      <dgm:spPr/>
    </dgm:pt>
    <dgm:pt modelId="{B4F38A28-57A4-406F-9DA1-E78E83F039AD}" type="pres">
      <dgm:prSet presAssocID="{A17AAF68-B266-490E-8CE0-80C45AD7690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8CFA1D-C6B7-47D8-8AD1-CFB69A683C5A}" type="pres">
      <dgm:prSet presAssocID="{00602B1F-8A5C-42B5-8057-0C0B399D79EE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798F1DA6-F237-46F8-9F1B-347F0B18890D}" type="pres">
      <dgm:prSet presAssocID="{00602B1F-8A5C-42B5-8057-0C0B399D79EE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5E125AE4-CD8B-4C1D-B86A-83C4E0F5B748}" type="pres">
      <dgm:prSet presAssocID="{00602B1F-8A5C-42B5-8057-0C0B399D79EE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B71CF7AF-E434-4E96-8EC7-A09ECF2D214E}" srcId="{00602B1F-8A5C-42B5-8057-0C0B399D79EE}" destId="{3FFE6A59-FD49-42F2-898C-E95D61CB9C01}" srcOrd="2" destOrd="0" parTransId="{9E14D145-B6DB-4548-BB6E-F4DC657472C2}" sibTransId="{96A85BDA-6233-46F1-93A0-B33318DFA0DE}"/>
    <dgm:cxn modelId="{B2DD5AAA-2FD9-4270-BE52-D43922B4A463}" type="presOf" srcId="{5BC6AAFA-A456-481C-8A1D-9F8F6221D635}" destId="{EEDCF3E0-DA0E-48D8-86CD-081F712C652B}" srcOrd="0" destOrd="0" presId="urn:microsoft.com/office/officeart/2005/8/layout/equation2"/>
    <dgm:cxn modelId="{D233F6D6-B28E-4658-BC00-EE1C65432408}" type="presOf" srcId="{00602B1F-8A5C-42B5-8057-0C0B399D79EE}" destId="{0ACD2E20-5CE0-4F83-AAF8-D33907A0DB45}" srcOrd="0" destOrd="0" presId="urn:microsoft.com/office/officeart/2005/8/layout/equation2"/>
    <dgm:cxn modelId="{72215A6F-90A2-4961-B745-3F10DF20B5C9}" type="presOf" srcId="{63FA3265-039B-4120-B0F9-DB542F766581}" destId="{798F1DA6-F237-46F8-9F1B-347F0B18890D}" srcOrd="1" destOrd="0" presId="urn:microsoft.com/office/officeart/2005/8/layout/equation2"/>
    <dgm:cxn modelId="{296D577C-2CBC-4066-B666-9E9A4DD2A8F3}" srcId="{00602B1F-8A5C-42B5-8057-0C0B399D79EE}" destId="{5B32D0BD-E3E9-4170-8764-3A00A8125585}" srcOrd="0" destOrd="0" parTransId="{2D780639-E18C-4071-8277-6FD9A0EDF107}" sibTransId="{5BC6AAFA-A456-481C-8A1D-9F8F6221D635}"/>
    <dgm:cxn modelId="{1FF2CEE5-0EC8-415D-99F1-6224D9C1CC11}" type="presOf" srcId="{3FFE6A59-FD49-42F2-898C-E95D61CB9C01}" destId="{5E125AE4-CD8B-4C1D-B86A-83C4E0F5B748}" srcOrd="0" destOrd="0" presId="urn:microsoft.com/office/officeart/2005/8/layout/equation2"/>
    <dgm:cxn modelId="{F9B765A2-91E9-4772-91B5-1E8399F22BC0}" type="presOf" srcId="{A17AAF68-B266-490E-8CE0-80C45AD76907}" destId="{B4F38A28-57A4-406F-9DA1-E78E83F039AD}" srcOrd="0" destOrd="0" presId="urn:microsoft.com/office/officeart/2005/8/layout/equation2"/>
    <dgm:cxn modelId="{FB7C8B14-B5E8-4AD8-BB4D-153D7902CADA}" type="presOf" srcId="{5B32D0BD-E3E9-4170-8764-3A00A8125585}" destId="{80292619-791A-4727-BF6D-9545BB644EBE}" srcOrd="0" destOrd="0" presId="urn:microsoft.com/office/officeart/2005/8/layout/equation2"/>
    <dgm:cxn modelId="{83A2713F-C049-4213-A3D3-6D7FED1D4FD5}" srcId="{00602B1F-8A5C-42B5-8057-0C0B399D79EE}" destId="{A17AAF68-B266-490E-8CE0-80C45AD76907}" srcOrd="1" destOrd="0" parTransId="{6D089774-51A5-4443-8E33-D173BB585E36}" sibTransId="{63FA3265-039B-4120-B0F9-DB542F766581}"/>
    <dgm:cxn modelId="{8821FAFB-46EA-44B9-8D88-E4C08786DDC3}" type="presOf" srcId="{63FA3265-039B-4120-B0F9-DB542F766581}" destId="{618CFA1D-C6B7-47D8-8AD1-CFB69A683C5A}" srcOrd="0" destOrd="0" presId="urn:microsoft.com/office/officeart/2005/8/layout/equation2"/>
    <dgm:cxn modelId="{610497B9-311B-4CA5-AE1A-41C3741537AD}" type="presParOf" srcId="{0ACD2E20-5CE0-4F83-AAF8-D33907A0DB45}" destId="{4EDB85A4-1E7A-4DFE-9B10-C27214105785}" srcOrd="0" destOrd="0" presId="urn:microsoft.com/office/officeart/2005/8/layout/equation2"/>
    <dgm:cxn modelId="{ACC335C4-A35C-4196-928A-00FA9CC65C4C}" type="presParOf" srcId="{4EDB85A4-1E7A-4DFE-9B10-C27214105785}" destId="{80292619-791A-4727-BF6D-9545BB644EBE}" srcOrd="0" destOrd="0" presId="urn:microsoft.com/office/officeart/2005/8/layout/equation2"/>
    <dgm:cxn modelId="{2886D6A1-0F64-49B4-A4AB-8D5FD0107CE0}" type="presParOf" srcId="{4EDB85A4-1E7A-4DFE-9B10-C27214105785}" destId="{5A35F85D-7A06-44EB-90AE-0BE291362012}" srcOrd="1" destOrd="0" presId="urn:microsoft.com/office/officeart/2005/8/layout/equation2"/>
    <dgm:cxn modelId="{06F1AEC2-D4D0-49DF-868E-205C96C8CA70}" type="presParOf" srcId="{4EDB85A4-1E7A-4DFE-9B10-C27214105785}" destId="{EEDCF3E0-DA0E-48D8-86CD-081F712C652B}" srcOrd="2" destOrd="0" presId="urn:microsoft.com/office/officeart/2005/8/layout/equation2"/>
    <dgm:cxn modelId="{8739888D-4486-4491-97ED-927E0436BC59}" type="presParOf" srcId="{4EDB85A4-1E7A-4DFE-9B10-C27214105785}" destId="{AE1E0720-B9EC-437B-8A16-419BE7C65FA5}" srcOrd="3" destOrd="0" presId="urn:microsoft.com/office/officeart/2005/8/layout/equation2"/>
    <dgm:cxn modelId="{6E2D02D0-6579-4F4B-AA35-8B879338288F}" type="presParOf" srcId="{4EDB85A4-1E7A-4DFE-9B10-C27214105785}" destId="{B4F38A28-57A4-406F-9DA1-E78E83F039AD}" srcOrd="4" destOrd="0" presId="urn:microsoft.com/office/officeart/2005/8/layout/equation2"/>
    <dgm:cxn modelId="{5A6E698A-F93F-44A0-9E8F-1288D1F3FFC0}" type="presParOf" srcId="{0ACD2E20-5CE0-4F83-AAF8-D33907A0DB45}" destId="{618CFA1D-C6B7-47D8-8AD1-CFB69A683C5A}" srcOrd="1" destOrd="0" presId="urn:microsoft.com/office/officeart/2005/8/layout/equation2"/>
    <dgm:cxn modelId="{D89028C7-6EB5-42CC-8D79-E3CB1296B571}" type="presParOf" srcId="{618CFA1D-C6B7-47D8-8AD1-CFB69A683C5A}" destId="{798F1DA6-F237-46F8-9F1B-347F0B18890D}" srcOrd="0" destOrd="0" presId="urn:microsoft.com/office/officeart/2005/8/layout/equation2"/>
    <dgm:cxn modelId="{4270F630-537A-4F7E-8F17-F161B6B945B4}" type="presParOf" srcId="{0ACD2E20-5CE0-4F83-AAF8-D33907A0DB45}" destId="{5E125AE4-CD8B-4C1D-B86A-83C4E0F5B74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03913-111D-49E0-8A18-8776B6E927A4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4D8A9D5-F6A7-4057-BEC2-03FAAE626B78}">
      <dgm:prSet phldrT="[Text]" custT="1"/>
      <dgm:spPr/>
      <dgm:t>
        <a:bodyPr/>
        <a:lstStyle/>
        <a:p>
          <a:r>
            <a:rPr lang="fr-FR" sz="2300" b="1" dirty="0" smtClean="0"/>
            <a:t>Libellé du poste</a:t>
          </a:r>
          <a:endParaRPr lang="fr-FR" sz="2300" b="1" dirty="0"/>
        </a:p>
      </dgm:t>
    </dgm:pt>
    <dgm:pt modelId="{D9F98B9D-9FB5-498E-A47B-2BB725FCF78D}" type="parTrans" cxnId="{25E7B3F0-4700-4B9F-B449-65DCED337972}">
      <dgm:prSet/>
      <dgm:spPr/>
      <dgm:t>
        <a:bodyPr/>
        <a:lstStyle/>
        <a:p>
          <a:endParaRPr lang="fr-FR"/>
        </a:p>
      </dgm:t>
    </dgm:pt>
    <dgm:pt modelId="{E55052CD-B524-412B-BF59-1EF19B5E8604}" type="sibTrans" cxnId="{25E7B3F0-4700-4B9F-B449-65DCED337972}">
      <dgm:prSet/>
      <dgm:spPr/>
      <dgm:t>
        <a:bodyPr/>
        <a:lstStyle/>
        <a:p>
          <a:endParaRPr lang="fr-FR"/>
        </a:p>
      </dgm:t>
    </dgm:pt>
    <dgm:pt modelId="{B33FBBA0-4DCD-4A38-BF85-1C3F9B336B86}">
      <dgm:prSet phldrT="[Text]" custT="1"/>
      <dgm:spPr/>
      <dgm:t>
        <a:bodyPr/>
        <a:lstStyle/>
        <a:p>
          <a:r>
            <a:rPr lang="fr-FR" sz="2300" b="1" dirty="0" smtClean="0"/>
            <a:t>L’employeur</a:t>
          </a:r>
          <a:endParaRPr lang="fr-FR" sz="2300" b="1" dirty="0"/>
        </a:p>
      </dgm:t>
    </dgm:pt>
    <dgm:pt modelId="{9B6A9BBE-530C-4B0A-93F8-3E7710A5B993}" type="parTrans" cxnId="{66C847D8-700E-4D52-9B75-AECDB398BB95}">
      <dgm:prSet/>
      <dgm:spPr/>
      <dgm:t>
        <a:bodyPr/>
        <a:lstStyle/>
        <a:p>
          <a:endParaRPr lang="fr-FR"/>
        </a:p>
      </dgm:t>
    </dgm:pt>
    <dgm:pt modelId="{88AF4EB1-0631-4B76-B47B-A1ABA0B6DDE5}" type="sibTrans" cxnId="{66C847D8-700E-4D52-9B75-AECDB398BB95}">
      <dgm:prSet/>
      <dgm:spPr/>
      <dgm:t>
        <a:bodyPr/>
        <a:lstStyle/>
        <a:p>
          <a:endParaRPr lang="fr-FR"/>
        </a:p>
      </dgm:t>
    </dgm:pt>
    <dgm:pt modelId="{C0B8E61C-911E-45B4-A45B-C7DA2AE12A7A}">
      <dgm:prSet phldrT="[Text]" custT="1"/>
      <dgm:spPr/>
      <dgm:t>
        <a:bodyPr/>
        <a:lstStyle/>
        <a:p>
          <a:r>
            <a:rPr lang="fr-FR" sz="2300" b="1" dirty="0" smtClean="0"/>
            <a:t>La modalité de réponse</a:t>
          </a:r>
          <a:endParaRPr lang="fr-FR" sz="2300" b="1" dirty="0"/>
        </a:p>
      </dgm:t>
    </dgm:pt>
    <dgm:pt modelId="{DD21DD87-A861-4265-B1B3-7B15E976429C}" type="parTrans" cxnId="{F27CCE61-EA8B-426C-9A61-99BA32A15D6F}">
      <dgm:prSet/>
      <dgm:spPr/>
      <dgm:t>
        <a:bodyPr/>
        <a:lstStyle/>
        <a:p>
          <a:endParaRPr lang="fr-FR"/>
        </a:p>
      </dgm:t>
    </dgm:pt>
    <dgm:pt modelId="{62775469-67AC-40F3-BD78-BFFD0A57F7FD}" type="sibTrans" cxnId="{F27CCE61-EA8B-426C-9A61-99BA32A15D6F}">
      <dgm:prSet/>
      <dgm:spPr/>
      <dgm:t>
        <a:bodyPr/>
        <a:lstStyle/>
        <a:p>
          <a:endParaRPr lang="fr-FR"/>
        </a:p>
      </dgm:t>
    </dgm:pt>
    <dgm:pt modelId="{DC4D2793-7DAA-4092-85E6-3F00517E1826}">
      <dgm:prSet phldrT="[Text]" custT="1"/>
      <dgm:spPr/>
      <dgm:t>
        <a:bodyPr/>
        <a:lstStyle/>
        <a:p>
          <a:r>
            <a:rPr lang="fr-FR" sz="2300" b="1" dirty="0" smtClean="0"/>
            <a:t>La durée du contrat proposé</a:t>
          </a:r>
          <a:endParaRPr lang="fr-FR" sz="2300" b="1" dirty="0"/>
        </a:p>
      </dgm:t>
    </dgm:pt>
    <dgm:pt modelId="{7DB020B0-8A18-4B45-B61D-8E16702C6820}" type="parTrans" cxnId="{03953636-CA73-4B73-B1A8-3A3C445E0AFC}">
      <dgm:prSet/>
      <dgm:spPr/>
      <dgm:t>
        <a:bodyPr/>
        <a:lstStyle/>
        <a:p>
          <a:endParaRPr lang="fr-FR"/>
        </a:p>
      </dgm:t>
    </dgm:pt>
    <dgm:pt modelId="{8EE3A885-0A81-497D-889B-8DF07061C898}" type="sibTrans" cxnId="{03953636-CA73-4B73-B1A8-3A3C445E0AFC}">
      <dgm:prSet/>
      <dgm:spPr/>
      <dgm:t>
        <a:bodyPr/>
        <a:lstStyle/>
        <a:p>
          <a:endParaRPr lang="fr-FR"/>
        </a:p>
      </dgm:t>
    </dgm:pt>
    <dgm:pt modelId="{E5A246C9-63B9-4A43-9C5C-E0FFE1B350D0}">
      <dgm:prSet phldrT="[Text]" custT="1"/>
      <dgm:spPr/>
      <dgm:t>
        <a:bodyPr/>
        <a:lstStyle/>
        <a:p>
          <a:r>
            <a:rPr lang="fr-FR" sz="2300" b="1" dirty="0" smtClean="0"/>
            <a:t>La date de la prise du poste</a:t>
          </a:r>
          <a:endParaRPr lang="fr-FR" sz="2300" b="1" dirty="0"/>
        </a:p>
      </dgm:t>
    </dgm:pt>
    <dgm:pt modelId="{1C50B893-D603-4536-987E-7A3CCEEC186E}" type="parTrans" cxnId="{E27A9BC4-79D7-493D-976E-00299C5B7A63}">
      <dgm:prSet/>
      <dgm:spPr/>
      <dgm:t>
        <a:bodyPr/>
        <a:lstStyle/>
        <a:p>
          <a:endParaRPr lang="fr-FR"/>
        </a:p>
      </dgm:t>
    </dgm:pt>
    <dgm:pt modelId="{8246BA5D-7410-4C72-A187-AB83CAA78D3F}" type="sibTrans" cxnId="{E27A9BC4-79D7-493D-976E-00299C5B7A63}">
      <dgm:prSet/>
      <dgm:spPr/>
      <dgm:t>
        <a:bodyPr/>
        <a:lstStyle/>
        <a:p>
          <a:endParaRPr lang="fr-FR"/>
        </a:p>
      </dgm:t>
    </dgm:pt>
    <dgm:pt modelId="{C6EBCD91-F475-499F-91EF-E722CD6F39D0}">
      <dgm:prSet phldrT="[Text]" custT="1"/>
      <dgm:spPr/>
      <dgm:t>
        <a:bodyPr/>
        <a:lstStyle/>
        <a:p>
          <a:r>
            <a:rPr lang="fr-FR" sz="2300" b="1" dirty="0" smtClean="0"/>
            <a:t>La date limite de candidature</a:t>
          </a:r>
          <a:endParaRPr lang="fr-FR" sz="2300" b="1" dirty="0"/>
        </a:p>
      </dgm:t>
    </dgm:pt>
    <dgm:pt modelId="{1445EDCC-40CF-4CAA-924A-5820FD3E0F0B}" type="parTrans" cxnId="{2444E753-095B-4AD3-95FD-2F707FE46EAB}">
      <dgm:prSet/>
      <dgm:spPr/>
      <dgm:t>
        <a:bodyPr/>
        <a:lstStyle/>
        <a:p>
          <a:endParaRPr lang="fr-FR"/>
        </a:p>
      </dgm:t>
    </dgm:pt>
    <dgm:pt modelId="{FC0D62F0-12FC-4639-81D5-4D9B7FB31A36}" type="sibTrans" cxnId="{2444E753-095B-4AD3-95FD-2F707FE46EAB}">
      <dgm:prSet/>
      <dgm:spPr/>
      <dgm:t>
        <a:bodyPr/>
        <a:lstStyle/>
        <a:p>
          <a:endParaRPr lang="fr-FR"/>
        </a:p>
      </dgm:t>
    </dgm:pt>
    <dgm:pt modelId="{2B132746-AB4D-40E9-A6B5-714C6E130F2E}">
      <dgm:prSet phldrT="[Text]" custT="1"/>
      <dgm:spPr/>
      <dgm:t>
        <a:bodyPr/>
        <a:lstStyle/>
        <a:p>
          <a:r>
            <a:rPr lang="fr-FR" sz="2300" b="1" dirty="0" smtClean="0"/>
            <a:t>Le lieu de travail</a:t>
          </a:r>
          <a:endParaRPr lang="fr-FR" sz="2300" b="1" dirty="0"/>
        </a:p>
      </dgm:t>
    </dgm:pt>
    <dgm:pt modelId="{21855FAB-06D6-4DD8-A7FE-E23406A66FA5}" type="parTrans" cxnId="{4003BC2D-7E44-4E61-96D7-BE61EF70E538}">
      <dgm:prSet/>
      <dgm:spPr/>
      <dgm:t>
        <a:bodyPr/>
        <a:lstStyle/>
        <a:p>
          <a:endParaRPr lang="fr-FR"/>
        </a:p>
      </dgm:t>
    </dgm:pt>
    <dgm:pt modelId="{76D53383-1189-451C-8095-223AB22FBCA1}" type="sibTrans" cxnId="{4003BC2D-7E44-4E61-96D7-BE61EF70E538}">
      <dgm:prSet/>
      <dgm:spPr/>
      <dgm:t>
        <a:bodyPr/>
        <a:lstStyle/>
        <a:p>
          <a:endParaRPr lang="fr-FR"/>
        </a:p>
      </dgm:t>
    </dgm:pt>
    <dgm:pt modelId="{000464CC-2814-4F99-83EE-503EC36B2517}">
      <dgm:prSet phldrT="[Text]" custT="1"/>
      <dgm:spPr/>
      <dgm:t>
        <a:bodyPr/>
        <a:lstStyle/>
        <a:p>
          <a:r>
            <a:rPr lang="fr-FR" sz="2300" b="1" dirty="0" smtClean="0"/>
            <a:t>Le profil du poste / candidat</a:t>
          </a:r>
          <a:endParaRPr lang="fr-FR" sz="2300" b="1" dirty="0"/>
        </a:p>
      </dgm:t>
    </dgm:pt>
    <dgm:pt modelId="{7A25A5BB-DE10-49D1-8A27-509E01E0ED85}" type="parTrans" cxnId="{2D9AACB4-ADA0-448F-B9A5-BCCE5DF7F101}">
      <dgm:prSet/>
      <dgm:spPr/>
      <dgm:t>
        <a:bodyPr/>
        <a:lstStyle/>
        <a:p>
          <a:endParaRPr lang="fr-FR"/>
        </a:p>
      </dgm:t>
    </dgm:pt>
    <dgm:pt modelId="{B78ECAA1-5956-4921-83FC-282BC6955905}" type="sibTrans" cxnId="{2D9AACB4-ADA0-448F-B9A5-BCCE5DF7F101}">
      <dgm:prSet/>
      <dgm:spPr/>
      <dgm:t>
        <a:bodyPr/>
        <a:lstStyle/>
        <a:p>
          <a:endParaRPr lang="fr-FR"/>
        </a:p>
      </dgm:t>
    </dgm:pt>
    <dgm:pt modelId="{9F9FFC27-8A34-4016-A300-DCA9569D8DD3}">
      <dgm:prSet phldrT="[Text]" custT="1"/>
      <dgm:spPr/>
      <dgm:t>
        <a:bodyPr/>
        <a:lstStyle/>
        <a:p>
          <a:r>
            <a:rPr lang="fr-FR" sz="2300" b="1" dirty="0" smtClean="0"/>
            <a:t>Les conditions de travail</a:t>
          </a:r>
          <a:endParaRPr lang="fr-FR" sz="2300" b="1" dirty="0"/>
        </a:p>
      </dgm:t>
    </dgm:pt>
    <dgm:pt modelId="{FF5F4DDF-F4C1-47CF-8C95-27A6AABCA6D0}" type="parTrans" cxnId="{9B2F47C1-2517-4AF5-BD03-B315EC19FB78}">
      <dgm:prSet/>
      <dgm:spPr/>
      <dgm:t>
        <a:bodyPr/>
        <a:lstStyle/>
        <a:p>
          <a:endParaRPr lang="fr-FR"/>
        </a:p>
      </dgm:t>
    </dgm:pt>
    <dgm:pt modelId="{C1EAC52E-A993-4ED3-ACB2-B0486168C23B}" type="sibTrans" cxnId="{9B2F47C1-2517-4AF5-BD03-B315EC19FB78}">
      <dgm:prSet/>
      <dgm:spPr/>
      <dgm:t>
        <a:bodyPr/>
        <a:lstStyle/>
        <a:p>
          <a:endParaRPr lang="fr-FR"/>
        </a:p>
      </dgm:t>
    </dgm:pt>
    <dgm:pt modelId="{E9D7D924-5EB8-4262-AE4C-0E81FD99259F}" type="pres">
      <dgm:prSet presAssocID="{77A03913-111D-49E0-8A18-8776B6E927A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CAE72A8C-D916-4420-AEA2-C8EFD2DD40AE}" type="pres">
      <dgm:prSet presAssocID="{74D8A9D5-F6A7-4057-BEC2-03FAAE626B78}" presName="compNode" presStyleCnt="0"/>
      <dgm:spPr/>
      <dgm:t>
        <a:bodyPr/>
        <a:lstStyle/>
        <a:p>
          <a:endParaRPr lang="fr-FR"/>
        </a:p>
      </dgm:t>
    </dgm:pt>
    <dgm:pt modelId="{4416EB39-2003-430C-BC4C-F4A10B5F7B01}" type="pres">
      <dgm:prSet presAssocID="{74D8A9D5-F6A7-4057-BEC2-03FAAE626B78}" presName="dummyConnPt" presStyleCnt="0"/>
      <dgm:spPr/>
      <dgm:t>
        <a:bodyPr/>
        <a:lstStyle/>
        <a:p>
          <a:endParaRPr lang="fr-FR"/>
        </a:p>
      </dgm:t>
    </dgm:pt>
    <dgm:pt modelId="{DE977C4D-26B1-4704-803C-267CB6535A06}" type="pres">
      <dgm:prSet presAssocID="{74D8A9D5-F6A7-4057-BEC2-03FAAE626B7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912982-2B08-4B90-8649-72AE7F035D41}" type="pres">
      <dgm:prSet presAssocID="{E55052CD-B524-412B-BF59-1EF19B5E8604}" presName="sibTrans" presStyleLbl="bgSibTrans2D1" presStyleIdx="0" presStyleCnt="8"/>
      <dgm:spPr/>
      <dgm:t>
        <a:bodyPr/>
        <a:lstStyle/>
        <a:p>
          <a:endParaRPr lang="fr-FR"/>
        </a:p>
      </dgm:t>
    </dgm:pt>
    <dgm:pt modelId="{6F151219-1FDA-4FD4-8B6C-4BF5B99C3558}" type="pres">
      <dgm:prSet presAssocID="{B33FBBA0-4DCD-4A38-BF85-1C3F9B336B86}" presName="compNode" presStyleCnt="0"/>
      <dgm:spPr/>
      <dgm:t>
        <a:bodyPr/>
        <a:lstStyle/>
        <a:p>
          <a:endParaRPr lang="fr-FR"/>
        </a:p>
      </dgm:t>
    </dgm:pt>
    <dgm:pt modelId="{82BDF7E6-C415-4A51-81A4-79FE4E72E40F}" type="pres">
      <dgm:prSet presAssocID="{B33FBBA0-4DCD-4A38-BF85-1C3F9B336B86}" presName="dummyConnPt" presStyleCnt="0"/>
      <dgm:spPr/>
      <dgm:t>
        <a:bodyPr/>
        <a:lstStyle/>
        <a:p>
          <a:endParaRPr lang="fr-FR"/>
        </a:p>
      </dgm:t>
    </dgm:pt>
    <dgm:pt modelId="{64E0E038-2F5B-4CD6-93DA-F4B6992B2BFA}" type="pres">
      <dgm:prSet presAssocID="{B33FBBA0-4DCD-4A38-BF85-1C3F9B336B8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CFE55EF-58DE-4FA6-82D8-CC9D5247AFF7}" type="pres">
      <dgm:prSet presAssocID="{88AF4EB1-0631-4B76-B47B-A1ABA0B6DDE5}" presName="sibTrans" presStyleLbl="bgSibTrans2D1" presStyleIdx="1" presStyleCnt="8"/>
      <dgm:spPr/>
      <dgm:t>
        <a:bodyPr/>
        <a:lstStyle/>
        <a:p>
          <a:endParaRPr lang="fr-FR"/>
        </a:p>
      </dgm:t>
    </dgm:pt>
    <dgm:pt modelId="{49D505A3-B9C8-4D9F-A545-18B15A812FCB}" type="pres">
      <dgm:prSet presAssocID="{C0B8E61C-911E-45B4-A45B-C7DA2AE12A7A}" presName="compNode" presStyleCnt="0"/>
      <dgm:spPr/>
      <dgm:t>
        <a:bodyPr/>
        <a:lstStyle/>
        <a:p>
          <a:endParaRPr lang="fr-FR"/>
        </a:p>
      </dgm:t>
    </dgm:pt>
    <dgm:pt modelId="{3E61586A-1B9C-430B-ADE8-9B80A8490ECC}" type="pres">
      <dgm:prSet presAssocID="{C0B8E61C-911E-45B4-A45B-C7DA2AE12A7A}" presName="dummyConnPt" presStyleCnt="0"/>
      <dgm:spPr/>
      <dgm:t>
        <a:bodyPr/>
        <a:lstStyle/>
        <a:p>
          <a:endParaRPr lang="fr-FR"/>
        </a:p>
      </dgm:t>
    </dgm:pt>
    <dgm:pt modelId="{445555CC-C942-4BEF-B181-1E7ED79661A9}" type="pres">
      <dgm:prSet presAssocID="{C0B8E61C-911E-45B4-A45B-C7DA2AE12A7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57CD5B-EC4B-41D7-8843-F3C879D7CE0E}" type="pres">
      <dgm:prSet presAssocID="{62775469-67AC-40F3-BD78-BFFD0A57F7FD}" presName="sibTrans" presStyleLbl="bgSibTrans2D1" presStyleIdx="2" presStyleCnt="8"/>
      <dgm:spPr/>
      <dgm:t>
        <a:bodyPr/>
        <a:lstStyle/>
        <a:p>
          <a:endParaRPr lang="fr-FR"/>
        </a:p>
      </dgm:t>
    </dgm:pt>
    <dgm:pt modelId="{8E558B0A-F2EE-48C9-807E-EC95B1B008E6}" type="pres">
      <dgm:prSet presAssocID="{DC4D2793-7DAA-4092-85E6-3F00517E1826}" presName="compNode" presStyleCnt="0"/>
      <dgm:spPr/>
      <dgm:t>
        <a:bodyPr/>
        <a:lstStyle/>
        <a:p>
          <a:endParaRPr lang="fr-FR"/>
        </a:p>
      </dgm:t>
    </dgm:pt>
    <dgm:pt modelId="{E8C9546F-619E-411B-9A15-AA57C819B214}" type="pres">
      <dgm:prSet presAssocID="{DC4D2793-7DAA-4092-85E6-3F00517E1826}" presName="dummyConnPt" presStyleCnt="0"/>
      <dgm:spPr/>
      <dgm:t>
        <a:bodyPr/>
        <a:lstStyle/>
        <a:p>
          <a:endParaRPr lang="fr-FR"/>
        </a:p>
      </dgm:t>
    </dgm:pt>
    <dgm:pt modelId="{6CBB434F-54BF-4C0C-A989-F6053ED6B9B0}" type="pres">
      <dgm:prSet presAssocID="{DC4D2793-7DAA-4092-85E6-3F00517E1826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B7480E9-8727-414D-8A15-007F0AD69A95}" type="pres">
      <dgm:prSet presAssocID="{8EE3A885-0A81-497D-889B-8DF07061C898}" presName="sibTrans" presStyleLbl="bgSibTrans2D1" presStyleIdx="3" presStyleCnt="8"/>
      <dgm:spPr/>
      <dgm:t>
        <a:bodyPr/>
        <a:lstStyle/>
        <a:p>
          <a:endParaRPr lang="fr-FR"/>
        </a:p>
      </dgm:t>
    </dgm:pt>
    <dgm:pt modelId="{82336D9B-BBE5-4A66-B47E-A468CE3E09D1}" type="pres">
      <dgm:prSet presAssocID="{E5A246C9-63B9-4A43-9C5C-E0FFE1B350D0}" presName="compNode" presStyleCnt="0"/>
      <dgm:spPr/>
      <dgm:t>
        <a:bodyPr/>
        <a:lstStyle/>
        <a:p>
          <a:endParaRPr lang="fr-FR"/>
        </a:p>
      </dgm:t>
    </dgm:pt>
    <dgm:pt modelId="{95DB69E1-3135-4EEE-8307-DA74C69A4B2C}" type="pres">
      <dgm:prSet presAssocID="{E5A246C9-63B9-4A43-9C5C-E0FFE1B350D0}" presName="dummyConnPt" presStyleCnt="0"/>
      <dgm:spPr/>
      <dgm:t>
        <a:bodyPr/>
        <a:lstStyle/>
        <a:p>
          <a:endParaRPr lang="fr-FR"/>
        </a:p>
      </dgm:t>
    </dgm:pt>
    <dgm:pt modelId="{98BB6696-BB4F-4A8E-9FC2-7F30BE94DBF9}" type="pres">
      <dgm:prSet presAssocID="{E5A246C9-63B9-4A43-9C5C-E0FFE1B350D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D624DB-0E9A-4D21-B6A5-E8CA51399BF6}" type="pres">
      <dgm:prSet presAssocID="{8246BA5D-7410-4C72-A187-AB83CAA78D3F}" presName="sibTrans" presStyleLbl="bgSibTrans2D1" presStyleIdx="4" presStyleCnt="8"/>
      <dgm:spPr/>
      <dgm:t>
        <a:bodyPr/>
        <a:lstStyle/>
        <a:p>
          <a:endParaRPr lang="fr-FR"/>
        </a:p>
      </dgm:t>
    </dgm:pt>
    <dgm:pt modelId="{22E8E9E2-EDAD-4916-9C24-762A39489D83}" type="pres">
      <dgm:prSet presAssocID="{C6EBCD91-F475-499F-91EF-E722CD6F39D0}" presName="compNode" presStyleCnt="0"/>
      <dgm:spPr/>
      <dgm:t>
        <a:bodyPr/>
        <a:lstStyle/>
        <a:p>
          <a:endParaRPr lang="fr-FR"/>
        </a:p>
      </dgm:t>
    </dgm:pt>
    <dgm:pt modelId="{240C6908-61E4-4B97-8777-34AF52AFD433}" type="pres">
      <dgm:prSet presAssocID="{C6EBCD91-F475-499F-91EF-E722CD6F39D0}" presName="dummyConnPt" presStyleCnt="0"/>
      <dgm:spPr/>
      <dgm:t>
        <a:bodyPr/>
        <a:lstStyle/>
        <a:p>
          <a:endParaRPr lang="fr-FR"/>
        </a:p>
      </dgm:t>
    </dgm:pt>
    <dgm:pt modelId="{18658DEB-6798-46DB-BCEA-0031B2AC23DE}" type="pres">
      <dgm:prSet presAssocID="{C6EBCD91-F475-499F-91EF-E722CD6F39D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956E26-0068-4DA4-8C65-C777D8291CE9}" type="pres">
      <dgm:prSet presAssocID="{FC0D62F0-12FC-4639-81D5-4D9B7FB31A36}" presName="sibTrans" presStyleLbl="bgSibTrans2D1" presStyleIdx="5" presStyleCnt="8"/>
      <dgm:spPr/>
      <dgm:t>
        <a:bodyPr/>
        <a:lstStyle/>
        <a:p>
          <a:endParaRPr lang="fr-FR"/>
        </a:p>
      </dgm:t>
    </dgm:pt>
    <dgm:pt modelId="{E1A5024E-06F3-4E77-811F-C5D25990CD72}" type="pres">
      <dgm:prSet presAssocID="{2B132746-AB4D-40E9-A6B5-714C6E130F2E}" presName="compNode" presStyleCnt="0"/>
      <dgm:spPr/>
      <dgm:t>
        <a:bodyPr/>
        <a:lstStyle/>
        <a:p>
          <a:endParaRPr lang="fr-FR"/>
        </a:p>
      </dgm:t>
    </dgm:pt>
    <dgm:pt modelId="{C2B91C7B-C0D9-4B8F-987A-B9FFC8AC854B}" type="pres">
      <dgm:prSet presAssocID="{2B132746-AB4D-40E9-A6B5-714C6E130F2E}" presName="dummyConnPt" presStyleCnt="0"/>
      <dgm:spPr/>
      <dgm:t>
        <a:bodyPr/>
        <a:lstStyle/>
        <a:p>
          <a:endParaRPr lang="fr-FR"/>
        </a:p>
      </dgm:t>
    </dgm:pt>
    <dgm:pt modelId="{3CD56820-E9A2-4A4E-B3AB-E608A0E9471D}" type="pres">
      <dgm:prSet presAssocID="{2B132746-AB4D-40E9-A6B5-714C6E130F2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5E0FDE-905C-4E93-9B44-15283BFA4952}" type="pres">
      <dgm:prSet presAssocID="{76D53383-1189-451C-8095-223AB22FBCA1}" presName="sibTrans" presStyleLbl="bgSibTrans2D1" presStyleIdx="6" presStyleCnt="8"/>
      <dgm:spPr/>
      <dgm:t>
        <a:bodyPr/>
        <a:lstStyle/>
        <a:p>
          <a:endParaRPr lang="fr-FR"/>
        </a:p>
      </dgm:t>
    </dgm:pt>
    <dgm:pt modelId="{9EA5A9C9-B4B4-4533-8759-7453D33D99ED}" type="pres">
      <dgm:prSet presAssocID="{000464CC-2814-4F99-83EE-503EC36B2517}" presName="compNode" presStyleCnt="0"/>
      <dgm:spPr/>
      <dgm:t>
        <a:bodyPr/>
        <a:lstStyle/>
        <a:p>
          <a:endParaRPr lang="fr-FR"/>
        </a:p>
      </dgm:t>
    </dgm:pt>
    <dgm:pt modelId="{471DE89F-4706-441D-A0D6-08EE81A1A0A1}" type="pres">
      <dgm:prSet presAssocID="{000464CC-2814-4F99-83EE-503EC36B2517}" presName="dummyConnPt" presStyleCnt="0"/>
      <dgm:spPr/>
      <dgm:t>
        <a:bodyPr/>
        <a:lstStyle/>
        <a:p>
          <a:endParaRPr lang="fr-FR"/>
        </a:p>
      </dgm:t>
    </dgm:pt>
    <dgm:pt modelId="{22BA8584-C4A8-4EDD-A108-2DC04DAA2B1D}" type="pres">
      <dgm:prSet presAssocID="{000464CC-2814-4F99-83EE-503EC36B251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BB21D0F-4F78-4F6B-8C9E-4E7F280A593F}" type="pres">
      <dgm:prSet presAssocID="{B78ECAA1-5956-4921-83FC-282BC6955905}" presName="sibTrans" presStyleLbl="bgSibTrans2D1" presStyleIdx="7" presStyleCnt="8"/>
      <dgm:spPr/>
      <dgm:t>
        <a:bodyPr/>
        <a:lstStyle/>
        <a:p>
          <a:endParaRPr lang="fr-FR"/>
        </a:p>
      </dgm:t>
    </dgm:pt>
    <dgm:pt modelId="{CD79EA12-6762-4BCE-BC8C-86CF8D79A33F}" type="pres">
      <dgm:prSet presAssocID="{9F9FFC27-8A34-4016-A300-DCA9569D8DD3}" presName="compNode" presStyleCnt="0"/>
      <dgm:spPr/>
      <dgm:t>
        <a:bodyPr/>
        <a:lstStyle/>
        <a:p>
          <a:endParaRPr lang="fr-FR"/>
        </a:p>
      </dgm:t>
    </dgm:pt>
    <dgm:pt modelId="{7660617D-B061-4091-BDB5-D0F7CE305AAD}" type="pres">
      <dgm:prSet presAssocID="{9F9FFC27-8A34-4016-A300-DCA9569D8DD3}" presName="dummyConnPt" presStyleCnt="0"/>
      <dgm:spPr/>
      <dgm:t>
        <a:bodyPr/>
        <a:lstStyle/>
        <a:p>
          <a:endParaRPr lang="fr-FR"/>
        </a:p>
      </dgm:t>
    </dgm:pt>
    <dgm:pt modelId="{0FF31DF1-9EE3-4E6B-B90D-EB8FC78395C0}" type="pres">
      <dgm:prSet presAssocID="{9F9FFC27-8A34-4016-A300-DCA9569D8DD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C1E1005-94BB-4F08-B0EF-2092CA109827}" type="presOf" srcId="{62775469-67AC-40F3-BD78-BFFD0A57F7FD}" destId="{0B57CD5B-EC4B-41D7-8843-F3C879D7CE0E}" srcOrd="0" destOrd="0" presId="urn:microsoft.com/office/officeart/2005/8/layout/bProcess4"/>
    <dgm:cxn modelId="{66C847D8-700E-4D52-9B75-AECDB398BB95}" srcId="{77A03913-111D-49E0-8A18-8776B6E927A4}" destId="{B33FBBA0-4DCD-4A38-BF85-1C3F9B336B86}" srcOrd="1" destOrd="0" parTransId="{9B6A9BBE-530C-4B0A-93F8-3E7710A5B993}" sibTransId="{88AF4EB1-0631-4B76-B47B-A1ABA0B6DDE5}"/>
    <dgm:cxn modelId="{ABB37F6C-C175-456C-A0BC-7683036CDE65}" type="presOf" srcId="{FC0D62F0-12FC-4639-81D5-4D9B7FB31A36}" destId="{22956E26-0068-4DA4-8C65-C777D8291CE9}" srcOrd="0" destOrd="0" presId="urn:microsoft.com/office/officeart/2005/8/layout/bProcess4"/>
    <dgm:cxn modelId="{9B2F47C1-2517-4AF5-BD03-B315EC19FB78}" srcId="{77A03913-111D-49E0-8A18-8776B6E927A4}" destId="{9F9FFC27-8A34-4016-A300-DCA9569D8DD3}" srcOrd="8" destOrd="0" parTransId="{FF5F4DDF-F4C1-47CF-8C95-27A6AABCA6D0}" sibTransId="{C1EAC52E-A993-4ED3-ACB2-B0486168C23B}"/>
    <dgm:cxn modelId="{930D5224-1B16-4035-AE96-C9F17FDBF344}" type="presOf" srcId="{2B132746-AB4D-40E9-A6B5-714C6E130F2E}" destId="{3CD56820-E9A2-4A4E-B3AB-E608A0E9471D}" srcOrd="0" destOrd="0" presId="urn:microsoft.com/office/officeart/2005/8/layout/bProcess4"/>
    <dgm:cxn modelId="{2444E753-095B-4AD3-95FD-2F707FE46EAB}" srcId="{77A03913-111D-49E0-8A18-8776B6E927A4}" destId="{C6EBCD91-F475-499F-91EF-E722CD6F39D0}" srcOrd="5" destOrd="0" parTransId="{1445EDCC-40CF-4CAA-924A-5820FD3E0F0B}" sibTransId="{FC0D62F0-12FC-4639-81D5-4D9B7FB31A36}"/>
    <dgm:cxn modelId="{9BE02797-FC23-4A61-B47B-21CB0F1EC589}" type="presOf" srcId="{C6EBCD91-F475-499F-91EF-E722CD6F39D0}" destId="{18658DEB-6798-46DB-BCEA-0031B2AC23DE}" srcOrd="0" destOrd="0" presId="urn:microsoft.com/office/officeart/2005/8/layout/bProcess4"/>
    <dgm:cxn modelId="{60236F8A-1D8D-47FE-AB3E-BF004CDD7BA4}" type="presOf" srcId="{DC4D2793-7DAA-4092-85E6-3F00517E1826}" destId="{6CBB434F-54BF-4C0C-A989-F6053ED6B9B0}" srcOrd="0" destOrd="0" presId="urn:microsoft.com/office/officeart/2005/8/layout/bProcess4"/>
    <dgm:cxn modelId="{03953636-CA73-4B73-B1A8-3A3C445E0AFC}" srcId="{77A03913-111D-49E0-8A18-8776B6E927A4}" destId="{DC4D2793-7DAA-4092-85E6-3F00517E1826}" srcOrd="3" destOrd="0" parTransId="{7DB020B0-8A18-4B45-B61D-8E16702C6820}" sibTransId="{8EE3A885-0A81-497D-889B-8DF07061C898}"/>
    <dgm:cxn modelId="{D0E87727-54F9-4E45-8652-7639AEFCC448}" type="presOf" srcId="{8246BA5D-7410-4C72-A187-AB83CAA78D3F}" destId="{93D624DB-0E9A-4D21-B6A5-E8CA51399BF6}" srcOrd="0" destOrd="0" presId="urn:microsoft.com/office/officeart/2005/8/layout/bProcess4"/>
    <dgm:cxn modelId="{ED9203C0-92F5-49A9-AAE1-A8AAC9577C4C}" type="presOf" srcId="{000464CC-2814-4F99-83EE-503EC36B2517}" destId="{22BA8584-C4A8-4EDD-A108-2DC04DAA2B1D}" srcOrd="0" destOrd="0" presId="urn:microsoft.com/office/officeart/2005/8/layout/bProcess4"/>
    <dgm:cxn modelId="{C5D74C07-A543-4F7F-B8CD-79920D0854FE}" type="presOf" srcId="{88AF4EB1-0631-4B76-B47B-A1ABA0B6DDE5}" destId="{5CFE55EF-58DE-4FA6-82D8-CC9D5247AFF7}" srcOrd="0" destOrd="0" presId="urn:microsoft.com/office/officeart/2005/8/layout/bProcess4"/>
    <dgm:cxn modelId="{07F09DF2-3D25-4433-875A-927478A6B556}" type="presOf" srcId="{76D53383-1189-451C-8095-223AB22FBCA1}" destId="{1E5E0FDE-905C-4E93-9B44-15283BFA4952}" srcOrd="0" destOrd="0" presId="urn:microsoft.com/office/officeart/2005/8/layout/bProcess4"/>
    <dgm:cxn modelId="{F0DC890F-8B21-47A0-AE8C-49DE5E044380}" type="presOf" srcId="{E5A246C9-63B9-4A43-9C5C-E0FFE1B350D0}" destId="{98BB6696-BB4F-4A8E-9FC2-7F30BE94DBF9}" srcOrd="0" destOrd="0" presId="urn:microsoft.com/office/officeart/2005/8/layout/bProcess4"/>
    <dgm:cxn modelId="{F27CCE61-EA8B-426C-9A61-99BA32A15D6F}" srcId="{77A03913-111D-49E0-8A18-8776B6E927A4}" destId="{C0B8E61C-911E-45B4-A45B-C7DA2AE12A7A}" srcOrd="2" destOrd="0" parTransId="{DD21DD87-A861-4265-B1B3-7B15E976429C}" sibTransId="{62775469-67AC-40F3-BD78-BFFD0A57F7FD}"/>
    <dgm:cxn modelId="{2D9AACB4-ADA0-448F-B9A5-BCCE5DF7F101}" srcId="{77A03913-111D-49E0-8A18-8776B6E927A4}" destId="{000464CC-2814-4F99-83EE-503EC36B2517}" srcOrd="7" destOrd="0" parTransId="{7A25A5BB-DE10-49D1-8A27-509E01E0ED85}" sibTransId="{B78ECAA1-5956-4921-83FC-282BC6955905}"/>
    <dgm:cxn modelId="{E617A2EE-CAA6-448B-B897-2EF0E54EBA5E}" type="presOf" srcId="{B33FBBA0-4DCD-4A38-BF85-1C3F9B336B86}" destId="{64E0E038-2F5B-4CD6-93DA-F4B6992B2BFA}" srcOrd="0" destOrd="0" presId="urn:microsoft.com/office/officeart/2005/8/layout/bProcess4"/>
    <dgm:cxn modelId="{1C7C8D32-EF35-419C-9258-25B5D8E4949B}" type="presOf" srcId="{E55052CD-B524-412B-BF59-1EF19B5E8604}" destId="{48912982-2B08-4B90-8649-72AE7F035D41}" srcOrd="0" destOrd="0" presId="urn:microsoft.com/office/officeart/2005/8/layout/bProcess4"/>
    <dgm:cxn modelId="{69FC09A4-FC60-4789-A7B4-12B5A29C092C}" type="presOf" srcId="{9F9FFC27-8A34-4016-A300-DCA9569D8DD3}" destId="{0FF31DF1-9EE3-4E6B-B90D-EB8FC78395C0}" srcOrd="0" destOrd="0" presId="urn:microsoft.com/office/officeart/2005/8/layout/bProcess4"/>
    <dgm:cxn modelId="{E57024D6-3E62-4315-8CFD-935C5CEA4DE6}" type="presOf" srcId="{8EE3A885-0A81-497D-889B-8DF07061C898}" destId="{4B7480E9-8727-414D-8A15-007F0AD69A95}" srcOrd="0" destOrd="0" presId="urn:microsoft.com/office/officeart/2005/8/layout/bProcess4"/>
    <dgm:cxn modelId="{E27A9BC4-79D7-493D-976E-00299C5B7A63}" srcId="{77A03913-111D-49E0-8A18-8776B6E927A4}" destId="{E5A246C9-63B9-4A43-9C5C-E0FFE1B350D0}" srcOrd="4" destOrd="0" parTransId="{1C50B893-D603-4536-987E-7A3CCEEC186E}" sibTransId="{8246BA5D-7410-4C72-A187-AB83CAA78D3F}"/>
    <dgm:cxn modelId="{1299F27B-1F39-45B1-B8D5-9BE6CBEE97FA}" type="presOf" srcId="{74D8A9D5-F6A7-4057-BEC2-03FAAE626B78}" destId="{DE977C4D-26B1-4704-803C-267CB6535A06}" srcOrd="0" destOrd="0" presId="urn:microsoft.com/office/officeart/2005/8/layout/bProcess4"/>
    <dgm:cxn modelId="{9D8F71A6-BE1A-4DBE-9E5E-E2B70C1E6D4D}" type="presOf" srcId="{B78ECAA1-5956-4921-83FC-282BC6955905}" destId="{DBB21D0F-4F78-4F6B-8C9E-4E7F280A593F}" srcOrd="0" destOrd="0" presId="urn:microsoft.com/office/officeart/2005/8/layout/bProcess4"/>
    <dgm:cxn modelId="{F3F38E83-6213-46EA-AE2B-1E2925AB63A4}" type="presOf" srcId="{77A03913-111D-49E0-8A18-8776B6E927A4}" destId="{E9D7D924-5EB8-4262-AE4C-0E81FD99259F}" srcOrd="0" destOrd="0" presId="urn:microsoft.com/office/officeart/2005/8/layout/bProcess4"/>
    <dgm:cxn modelId="{25E7B3F0-4700-4B9F-B449-65DCED337972}" srcId="{77A03913-111D-49E0-8A18-8776B6E927A4}" destId="{74D8A9D5-F6A7-4057-BEC2-03FAAE626B78}" srcOrd="0" destOrd="0" parTransId="{D9F98B9D-9FB5-498E-A47B-2BB725FCF78D}" sibTransId="{E55052CD-B524-412B-BF59-1EF19B5E8604}"/>
    <dgm:cxn modelId="{03C8DA6A-EC10-4623-8FFF-232C8858AAB2}" type="presOf" srcId="{C0B8E61C-911E-45B4-A45B-C7DA2AE12A7A}" destId="{445555CC-C942-4BEF-B181-1E7ED79661A9}" srcOrd="0" destOrd="0" presId="urn:microsoft.com/office/officeart/2005/8/layout/bProcess4"/>
    <dgm:cxn modelId="{4003BC2D-7E44-4E61-96D7-BE61EF70E538}" srcId="{77A03913-111D-49E0-8A18-8776B6E927A4}" destId="{2B132746-AB4D-40E9-A6B5-714C6E130F2E}" srcOrd="6" destOrd="0" parTransId="{21855FAB-06D6-4DD8-A7FE-E23406A66FA5}" sibTransId="{76D53383-1189-451C-8095-223AB22FBCA1}"/>
    <dgm:cxn modelId="{8530A764-833C-487B-98FF-34EEEAAA63FE}" type="presParOf" srcId="{E9D7D924-5EB8-4262-AE4C-0E81FD99259F}" destId="{CAE72A8C-D916-4420-AEA2-C8EFD2DD40AE}" srcOrd="0" destOrd="0" presId="urn:microsoft.com/office/officeart/2005/8/layout/bProcess4"/>
    <dgm:cxn modelId="{61D966C5-1B45-44F2-9447-9E0604E69126}" type="presParOf" srcId="{CAE72A8C-D916-4420-AEA2-C8EFD2DD40AE}" destId="{4416EB39-2003-430C-BC4C-F4A10B5F7B01}" srcOrd="0" destOrd="0" presId="urn:microsoft.com/office/officeart/2005/8/layout/bProcess4"/>
    <dgm:cxn modelId="{E88C6554-0F26-4F4F-9B04-11687FE9C317}" type="presParOf" srcId="{CAE72A8C-D916-4420-AEA2-C8EFD2DD40AE}" destId="{DE977C4D-26B1-4704-803C-267CB6535A06}" srcOrd="1" destOrd="0" presId="urn:microsoft.com/office/officeart/2005/8/layout/bProcess4"/>
    <dgm:cxn modelId="{FCE3B48C-F19C-4E61-B696-DEA9AC2A7FBC}" type="presParOf" srcId="{E9D7D924-5EB8-4262-AE4C-0E81FD99259F}" destId="{48912982-2B08-4B90-8649-72AE7F035D41}" srcOrd="1" destOrd="0" presId="urn:microsoft.com/office/officeart/2005/8/layout/bProcess4"/>
    <dgm:cxn modelId="{F61B8066-C830-4BD2-BE94-A113555E92E7}" type="presParOf" srcId="{E9D7D924-5EB8-4262-AE4C-0E81FD99259F}" destId="{6F151219-1FDA-4FD4-8B6C-4BF5B99C3558}" srcOrd="2" destOrd="0" presId="urn:microsoft.com/office/officeart/2005/8/layout/bProcess4"/>
    <dgm:cxn modelId="{77E346C5-03FC-41DB-80E2-71B8C2154692}" type="presParOf" srcId="{6F151219-1FDA-4FD4-8B6C-4BF5B99C3558}" destId="{82BDF7E6-C415-4A51-81A4-79FE4E72E40F}" srcOrd="0" destOrd="0" presId="urn:microsoft.com/office/officeart/2005/8/layout/bProcess4"/>
    <dgm:cxn modelId="{BCFDE386-C86E-4468-9F53-0F9BF0BA7FE1}" type="presParOf" srcId="{6F151219-1FDA-4FD4-8B6C-4BF5B99C3558}" destId="{64E0E038-2F5B-4CD6-93DA-F4B6992B2BFA}" srcOrd="1" destOrd="0" presId="urn:microsoft.com/office/officeart/2005/8/layout/bProcess4"/>
    <dgm:cxn modelId="{54ABA5BC-0B58-46F4-8472-80A4FA54ACEB}" type="presParOf" srcId="{E9D7D924-5EB8-4262-AE4C-0E81FD99259F}" destId="{5CFE55EF-58DE-4FA6-82D8-CC9D5247AFF7}" srcOrd="3" destOrd="0" presId="urn:microsoft.com/office/officeart/2005/8/layout/bProcess4"/>
    <dgm:cxn modelId="{516182FE-AEF2-4322-B6A8-E7B1132B24A3}" type="presParOf" srcId="{E9D7D924-5EB8-4262-AE4C-0E81FD99259F}" destId="{49D505A3-B9C8-4D9F-A545-18B15A812FCB}" srcOrd="4" destOrd="0" presId="urn:microsoft.com/office/officeart/2005/8/layout/bProcess4"/>
    <dgm:cxn modelId="{C825512E-8C41-4ED5-B860-13C624F81A3F}" type="presParOf" srcId="{49D505A3-B9C8-4D9F-A545-18B15A812FCB}" destId="{3E61586A-1B9C-430B-ADE8-9B80A8490ECC}" srcOrd="0" destOrd="0" presId="urn:microsoft.com/office/officeart/2005/8/layout/bProcess4"/>
    <dgm:cxn modelId="{16978709-7C05-48C9-81CD-CBA956EDF352}" type="presParOf" srcId="{49D505A3-B9C8-4D9F-A545-18B15A812FCB}" destId="{445555CC-C942-4BEF-B181-1E7ED79661A9}" srcOrd="1" destOrd="0" presId="urn:microsoft.com/office/officeart/2005/8/layout/bProcess4"/>
    <dgm:cxn modelId="{F1D6DBCC-2C10-45A4-BC87-A5B9CD32F6BB}" type="presParOf" srcId="{E9D7D924-5EB8-4262-AE4C-0E81FD99259F}" destId="{0B57CD5B-EC4B-41D7-8843-F3C879D7CE0E}" srcOrd="5" destOrd="0" presId="urn:microsoft.com/office/officeart/2005/8/layout/bProcess4"/>
    <dgm:cxn modelId="{96AD5624-629D-40D0-B547-BC20D2C7BFF7}" type="presParOf" srcId="{E9D7D924-5EB8-4262-AE4C-0E81FD99259F}" destId="{8E558B0A-F2EE-48C9-807E-EC95B1B008E6}" srcOrd="6" destOrd="0" presId="urn:microsoft.com/office/officeart/2005/8/layout/bProcess4"/>
    <dgm:cxn modelId="{A71E4C45-AB7E-4EC3-85E0-439A47A2B943}" type="presParOf" srcId="{8E558B0A-F2EE-48C9-807E-EC95B1B008E6}" destId="{E8C9546F-619E-411B-9A15-AA57C819B214}" srcOrd="0" destOrd="0" presId="urn:microsoft.com/office/officeart/2005/8/layout/bProcess4"/>
    <dgm:cxn modelId="{C72BEB6F-E295-401B-9FA3-83C0AFF9228C}" type="presParOf" srcId="{8E558B0A-F2EE-48C9-807E-EC95B1B008E6}" destId="{6CBB434F-54BF-4C0C-A989-F6053ED6B9B0}" srcOrd="1" destOrd="0" presId="urn:microsoft.com/office/officeart/2005/8/layout/bProcess4"/>
    <dgm:cxn modelId="{4036F42A-2D85-49A5-8F8E-C927A778ED16}" type="presParOf" srcId="{E9D7D924-5EB8-4262-AE4C-0E81FD99259F}" destId="{4B7480E9-8727-414D-8A15-007F0AD69A95}" srcOrd="7" destOrd="0" presId="urn:microsoft.com/office/officeart/2005/8/layout/bProcess4"/>
    <dgm:cxn modelId="{0A42A7C6-0B67-492F-881A-78F25DCA718F}" type="presParOf" srcId="{E9D7D924-5EB8-4262-AE4C-0E81FD99259F}" destId="{82336D9B-BBE5-4A66-B47E-A468CE3E09D1}" srcOrd="8" destOrd="0" presId="urn:microsoft.com/office/officeart/2005/8/layout/bProcess4"/>
    <dgm:cxn modelId="{ADCD341F-44BE-4D33-BB4E-8337ED6B8669}" type="presParOf" srcId="{82336D9B-BBE5-4A66-B47E-A468CE3E09D1}" destId="{95DB69E1-3135-4EEE-8307-DA74C69A4B2C}" srcOrd="0" destOrd="0" presId="urn:microsoft.com/office/officeart/2005/8/layout/bProcess4"/>
    <dgm:cxn modelId="{01BEF111-47C9-4EC1-889F-7CCA83546BA1}" type="presParOf" srcId="{82336D9B-BBE5-4A66-B47E-A468CE3E09D1}" destId="{98BB6696-BB4F-4A8E-9FC2-7F30BE94DBF9}" srcOrd="1" destOrd="0" presId="urn:microsoft.com/office/officeart/2005/8/layout/bProcess4"/>
    <dgm:cxn modelId="{7B0BA99D-6D13-4567-8691-8A23C4D7935B}" type="presParOf" srcId="{E9D7D924-5EB8-4262-AE4C-0E81FD99259F}" destId="{93D624DB-0E9A-4D21-B6A5-E8CA51399BF6}" srcOrd="9" destOrd="0" presId="urn:microsoft.com/office/officeart/2005/8/layout/bProcess4"/>
    <dgm:cxn modelId="{0265EFE3-2D2D-4A1D-9713-494D7FE3716F}" type="presParOf" srcId="{E9D7D924-5EB8-4262-AE4C-0E81FD99259F}" destId="{22E8E9E2-EDAD-4916-9C24-762A39489D83}" srcOrd="10" destOrd="0" presId="urn:microsoft.com/office/officeart/2005/8/layout/bProcess4"/>
    <dgm:cxn modelId="{EA0FB809-0F4E-4C55-85D3-5B6ED1883544}" type="presParOf" srcId="{22E8E9E2-EDAD-4916-9C24-762A39489D83}" destId="{240C6908-61E4-4B97-8777-34AF52AFD433}" srcOrd="0" destOrd="0" presId="urn:microsoft.com/office/officeart/2005/8/layout/bProcess4"/>
    <dgm:cxn modelId="{D07C0145-E132-4EB6-8409-7E2DB91FA712}" type="presParOf" srcId="{22E8E9E2-EDAD-4916-9C24-762A39489D83}" destId="{18658DEB-6798-46DB-BCEA-0031B2AC23DE}" srcOrd="1" destOrd="0" presId="urn:microsoft.com/office/officeart/2005/8/layout/bProcess4"/>
    <dgm:cxn modelId="{0267A50B-2DAF-4DE9-9A2C-CF7494C7941E}" type="presParOf" srcId="{E9D7D924-5EB8-4262-AE4C-0E81FD99259F}" destId="{22956E26-0068-4DA4-8C65-C777D8291CE9}" srcOrd="11" destOrd="0" presId="urn:microsoft.com/office/officeart/2005/8/layout/bProcess4"/>
    <dgm:cxn modelId="{9061B59E-E4A6-4804-AD30-FA2501095578}" type="presParOf" srcId="{E9D7D924-5EB8-4262-AE4C-0E81FD99259F}" destId="{E1A5024E-06F3-4E77-811F-C5D25990CD72}" srcOrd="12" destOrd="0" presId="urn:microsoft.com/office/officeart/2005/8/layout/bProcess4"/>
    <dgm:cxn modelId="{0E339507-BF0C-47EC-911E-0553B83F6E7B}" type="presParOf" srcId="{E1A5024E-06F3-4E77-811F-C5D25990CD72}" destId="{C2B91C7B-C0D9-4B8F-987A-B9FFC8AC854B}" srcOrd="0" destOrd="0" presId="urn:microsoft.com/office/officeart/2005/8/layout/bProcess4"/>
    <dgm:cxn modelId="{ADBB0428-838D-48E1-A2E2-5D3B258584C2}" type="presParOf" srcId="{E1A5024E-06F3-4E77-811F-C5D25990CD72}" destId="{3CD56820-E9A2-4A4E-B3AB-E608A0E9471D}" srcOrd="1" destOrd="0" presId="urn:microsoft.com/office/officeart/2005/8/layout/bProcess4"/>
    <dgm:cxn modelId="{AF037673-01EB-4D66-8C59-761093930D87}" type="presParOf" srcId="{E9D7D924-5EB8-4262-AE4C-0E81FD99259F}" destId="{1E5E0FDE-905C-4E93-9B44-15283BFA4952}" srcOrd="13" destOrd="0" presId="urn:microsoft.com/office/officeart/2005/8/layout/bProcess4"/>
    <dgm:cxn modelId="{A797F34D-0135-4396-AE46-CA04662DF049}" type="presParOf" srcId="{E9D7D924-5EB8-4262-AE4C-0E81FD99259F}" destId="{9EA5A9C9-B4B4-4533-8759-7453D33D99ED}" srcOrd="14" destOrd="0" presId="urn:microsoft.com/office/officeart/2005/8/layout/bProcess4"/>
    <dgm:cxn modelId="{369B726B-4874-4C9E-BD6B-DBC467AA1251}" type="presParOf" srcId="{9EA5A9C9-B4B4-4533-8759-7453D33D99ED}" destId="{471DE89F-4706-441D-A0D6-08EE81A1A0A1}" srcOrd="0" destOrd="0" presId="urn:microsoft.com/office/officeart/2005/8/layout/bProcess4"/>
    <dgm:cxn modelId="{888615B7-66BB-4F11-BD17-12CA3233435C}" type="presParOf" srcId="{9EA5A9C9-B4B4-4533-8759-7453D33D99ED}" destId="{22BA8584-C4A8-4EDD-A108-2DC04DAA2B1D}" srcOrd="1" destOrd="0" presId="urn:microsoft.com/office/officeart/2005/8/layout/bProcess4"/>
    <dgm:cxn modelId="{D805CFEB-7AFF-4166-8701-368C7C9EBB36}" type="presParOf" srcId="{E9D7D924-5EB8-4262-AE4C-0E81FD99259F}" destId="{DBB21D0F-4F78-4F6B-8C9E-4E7F280A593F}" srcOrd="15" destOrd="0" presId="urn:microsoft.com/office/officeart/2005/8/layout/bProcess4"/>
    <dgm:cxn modelId="{A545AE05-CA14-4041-A1D9-CBE46DCC0537}" type="presParOf" srcId="{E9D7D924-5EB8-4262-AE4C-0E81FD99259F}" destId="{CD79EA12-6762-4BCE-BC8C-86CF8D79A33F}" srcOrd="16" destOrd="0" presId="urn:microsoft.com/office/officeart/2005/8/layout/bProcess4"/>
    <dgm:cxn modelId="{88C0E5E7-09BE-44B8-8C1B-36B3710B3567}" type="presParOf" srcId="{CD79EA12-6762-4BCE-BC8C-86CF8D79A33F}" destId="{7660617D-B061-4091-BDB5-D0F7CE305AAD}" srcOrd="0" destOrd="0" presId="urn:microsoft.com/office/officeart/2005/8/layout/bProcess4"/>
    <dgm:cxn modelId="{2A7DB3E0-F1BE-4F4C-982F-FDA553FCCC81}" type="presParOf" srcId="{CD79EA12-6762-4BCE-BC8C-86CF8D79A33F}" destId="{0FF31DF1-9EE3-4E6B-B90D-EB8FC78395C0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0EF3AE-0A8A-416C-8DAB-A06D10DE00D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9236162A-7D7C-4BFB-A022-9D626653261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4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 RTT</a:t>
          </a:r>
          <a:endParaRPr lang="fr-FR" sz="24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4206B86-A42D-4031-AE56-5CFB2C803A76}" type="parTrans" cxnId="{67F9D434-17E3-407E-A4F3-242BA6D3D59B}">
      <dgm:prSet/>
      <dgm:spPr/>
      <dgm:t>
        <a:bodyPr/>
        <a:lstStyle/>
        <a:p>
          <a:endParaRPr lang="fr-FR"/>
        </a:p>
      </dgm:t>
    </dgm:pt>
    <dgm:pt modelId="{064160A0-423D-4FA1-9320-3BAE04CEFF0B}" type="sibTrans" cxnId="{67F9D434-17E3-407E-A4F3-242BA6D3D59B}">
      <dgm:prSet/>
      <dgm:spPr/>
      <dgm:t>
        <a:bodyPr/>
        <a:lstStyle/>
        <a:p>
          <a:endParaRPr lang="fr-FR"/>
        </a:p>
      </dgm:t>
    </dgm:pt>
    <dgm:pt modelId="{CC243214-D906-44A3-8DAA-66380A89BC3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de maternité</a:t>
          </a:r>
          <a:endParaRPr lang="fr-FR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62B8C01C-F610-4A04-BC5C-C4A095A31BBA}" type="parTrans" cxnId="{9CD413E0-869E-42AF-B49D-23FB577EE031}">
      <dgm:prSet/>
      <dgm:spPr/>
      <dgm:t>
        <a:bodyPr/>
        <a:lstStyle/>
        <a:p>
          <a:endParaRPr lang="fr-FR"/>
        </a:p>
      </dgm:t>
    </dgm:pt>
    <dgm:pt modelId="{E41409F2-AAEC-4F20-819E-FEFAB0DC8467}" type="sibTrans" cxnId="{9CD413E0-869E-42AF-B49D-23FB577EE031}">
      <dgm:prSet/>
      <dgm:spPr/>
      <dgm:t>
        <a:bodyPr/>
        <a:lstStyle/>
        <a:p>
          <a:endParaRPr lang="fr-FR"/>
        </a:p>
      </dgm:t>
    </dgm:pt>
    <dgm:pt modelId="{510E838C-883A-4B47-A93B-35462273764A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de paternité</a:t>
          </a:r>
          <a:endParaRPr lang="fr-FR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8AA598F2-C42B-4B2E-9B1B-EAA2935599C5}" type="parTrans" cxnId="{620933FF-02C7-4FAF-9572-07000A6D8C32}">
      <dgm:prSet/>
      <dgm:spPr/>
      <dgm:t>
        <a:bodyPr/>
        <a:lstStyle/>
        <a:p>
          <a:endParaRPr lang="fr-FR"/>
        </a:p>
      </dgm:t>
    </dgm:pt>
    <dgm:pt modelId="{06001CBF-A622-448F-AA62-C8DDD1D2778B}" type="sibTrans" cxnId="{620933FF-02C7-4FAF-9572-07000A6D8C32}">
      <dgm:prSet/>
      <dgm:spPr/>
      <dgm:t>
        <a:bodyPr/>
        <a:lstStyle/>
        <a:p>
          <a:endParaRPr lang="fr-FR"/>
        </a:p>
      </dgm:t>
    </dgm:pt>
    <dgm:pt modelId="{1DF9F7E3-ACC5-4407-BF58-78821620A274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pour événements familiaux</a:t>
          </a:r>
          <a:endParaRPr lang="fr-FR" sz="1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0BE1C66-3590-4C16-8D71-472AD7AF1432}" type="parTrans" cxnId="{A287DA2A-8BF1-4B52-B356-CC2AC5DAC85E}">
      <dgm:prSet/>
      <dgm:spPr/>
      <dgm:t>
        <a:bodyPr/>
        <a:lstStyle/>
        <a:p>
          <a:endParaRPr lang="fr-FR"/>
        </a:p>
      </dgm:t>
    </dgm:pt>
    <dgm:pt modelId="{A5674038-5AF9-4C5F-BE38-B2F3964ACCE7}" type="sibTrans" cxnId="{A287DA2A-8BF1-4B52-B356-CC2AC5DAC85E}">
      <dgm:prSet/>
      <dgm:spPr/>
      <dgm:t>
        <a:bodyPr/>
        <a:lstStyle/>
        <a:p>
          <a:endParaRPr lang="fr-FR"/>
        </a:p>
      </dgm:t>
    </dgm:pt>
    <dgm:pt modelId="{5369D121-999E-411A-AD2F-3E0E8650F679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FR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sabbatique</a:t>
          </a:r>
          <a:endParaRPr lang="fr-FR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5C41FA0-3426-49F6-A8CA-7CD31ACD1BE0}" type="parTrans" cxnId="{C4072140-864D-449D-8135-781E8546B3AA}">
      <dgm:prSet/>
      <dgm:spPr/>
      <dgm:t>
        <a:bodyPr/>
        <a:lstStyle/>
        <a:p>
          <a:endParaRPr lang="fr-FR"/>
        </a:p>
      </dgm:t>
    </dgm:pt>
    <dgm:pt modelId="{21883A93-FB56-45A0-9CB7-0DF28D4A6E5E}" type="sibTrans" cxnId="{C4072140-864D-449D-8135-781E8546B3AA}">
      <dgm:prSet/>
      <dgm:spPr/>
      <dgm:t>
        <a:bodyPr/>
        <a:lstStyle/>
        <a:p>
          <a:endParaRPr lang="fr-FR"/>
        </a:p>
      </dgm:t>
    </dgm:pt>
    <dgm:pt modelId="{195F7A04-BE68-49EA-8470-23859387DDEA}" type="pres">
      <dgm:prSet presAssocID="{910EF3AE-0A8A-416C-8DAB-A06D10DE00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5B8CBFF7-B141-4D6C-9248-4DB611843D19}" type="pres">
      <dgm:prSet presAssocID="{9236162A-7D7C-4BFB-A022-9D626653261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3AA15-C44E-4B4E-8F3E-E5609C3D7F0E}" type="pres">
      <dgm:prSet presAssocID="{9236162A-7D7C-4BFB-A022-9D626653261A}" presName="spNode" presStyleCnt="0"/>
      <dgm:spPr/>
    </dgm:pt>
    <dgm:pt modelId="{7975332E-5C95-4310-8803-F2C8A9D73536}" type="pres">
      <dgm:prSet presAssocID="{064160A0-423D-4FA1-9320-3BAE04CEFF0B}" presName="sibTrans" presStyleLbl="sibTrans1D1" presStyleIdx="0" presStyleCnt="5"/>
      <dgm:spPr/>
      <dgm:t>
        <a:bodyPr/>
        <a:lstStyle/>
        <a:p>
          <a:endParaRPr lang="fr-FR"/>
        </a:p>
      </dgm:t>
    </dgm:pt>
    <dgm:pt modelId="{4FD242F1-3224-4996-A58C-1CBE331B0935}" type="pres">
      <dgm:prSet presAssocID="{CC243214-D906-44A3-8DAA-66380A89BC3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8C174C-290E-4ECE-AE5C-FAC5A6C6B2E0}" type="pres">
      <dgm:prSet presAssocID="{CC243214-D906-44A3-8DAA-66380A89BC3B}" presName="spNode" presStyleCnt="0"/>
      <dgm:spPr/>
    </dgm:pt>
    <dgm:pt modelId="{C71DD80B-41B3-478E-8027-9375ED5753C0}" type="pres">
      <dgm:prSet presAssocID="{E41409F2-AAEC-4F20-819E-FEFAB0DC8467}" presName="sibTrans" presStyleLbl="sibTrans1D1" presStyleIdx="1" presStyleCnt="5"/>
      <dgm:spPr/>
      <dgm:t>
        <a:bodyPr/>
        <a:lstStyle/>
        <a:p>
          <a:endParaRPr lang="fr-FR"/>
        </a:p>
      </dgm:t>
    </dgm:pt>
    <dgm:pt modelId="{A2628B8F-A3C9-473C-A050-60CC94478FF2}" type="pres">
      <dgm:prSet presAssocID="{510E838C-883A-4B47-A93B-3546227376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A9F0AF-6321-4C08-A037-BB390E31EFAB}" type="pres">
      <dgm:prSet presAssocID="{510E838C-883A-4B47-A93B-35462273764A}" presName="spNode" presStyleCnt="0"/>
      <dgm:spPr/>
    </dgm:pt>
    <dgm:pt modelId="{6A9D5FAF-1F10-42CB-9A26-E46198C22F82}" type="pres">
      <dgm:prSet presAssocID="{06001CBF-A622-448F-AA62-C8DDD1D2778B}" presName="sibTrans" presStyleLbl="sibTrans1D1" presStyleIdx="2" presStyleCnt="5"/>
      <dgm:spPr/>
      <dgm:t>
        <a:bodyPr/>
        <a:lstStyle/>
        <a:p>
          <a:endParaRPr lang="fr-FR"/>
        </a:p>
      </dgm:t>
    </dgm:pt>
    <dgm:pt modelId="{A0A53F11-A688-45AE-B49B-53977D510252}" type="pres">
      <dgm:prSet presAssocID="{1DF9F7E3-ACC5-4407-BF58-78821620A27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055621-70F5-408B-BD94-2A4A9770C7DB}" type="pres">
      <dgm:prSet presAssocID="{1DF9F7E3-ACC5-4407-BF58-78821620A274}" presName="spNode" presStyleCnt="0"/>
      <dgm:spPr/>
    </dgm:pt>
    <dgm:pt modelId="{026DD43F-6AD9-4377-BE71-EF96A817B80D}" type="pres">
      <dgm:prSet presAssocID="{A5674038-5AF9-4C5F-BE38-B2F3964ACCE7}" presName="sibTrans" presStyleLbl="sibTrans1D1" presStyleIdx="3" presStyleCnt="5"/>
      <dgm:spPr/>
      <dgm:t>
        <a:bodyPr/>
        <a:lstStyle/>
        <a:p>
          <a:endParaRPr lang="fr-FR"/>
        </a:p>
      </dgm:t>
    </dgm:pt>
    <dgm:pt modelId="{ED238DA6-5AC1-4A75-96F1-E807C4077DD1}" type="pres">
      <dgm:prSet presAssocID="{5369D121-999E-411A-AD2F-3E0E8650F6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F29CF-B614-4852-BE94-383D70697DC7}" type="pres">
      <dgm:prSet presAssocID="{5369D121-999E-411A-AD2F-3E0E8650F679}" presName="spNode" presStyleCnt="0"/>
      <dgm:spPr/>
    </dgm:pt>
    <dgm:pt modelId="{4E77DA74-E8F9-49BF-B08D-EE3876B90BAE}" type="pres">
      <dgm:prSet presAssocID="{21883A93-FB56-45A0-9CB7-0DF28D4A6E5E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6BAD8220-DFD2-4F03-8F3C-3CC6B1FF4583}" type="presOf" srcId="{A5674038-5AF9-4C5F-BE38-B2F3964ACCE7}" destId="{026DD43F-6AD9-4377-BE71-EF96A817B80D}" srcOrd="0" destOrd="0" presId="urn:microsoft.com/office/officeart/2005/8/layout/cycle6"/>
    <dgm:cxn modelId="{9CD413E0-869E-42AF-B49D-23FB577EE031}" srcId="{910EF3AE-0A8A-416C-8DAB-A06D10DE00D3}" destId="{CC243214-D906-44A3-8DAA-66380A89BC3B}" srcOrd="1" destOrd="0" parTransId="{62B8C01C-F610-4A04-BC5C-C4A095A31BBA}" sibTransId="{E41409F2-AAEC-4F20-819E-FEFAB0DC8467}"/>
    <dgm:cxn modelId="{41A1C41D-B170-4A62-9F73-43FBD0A4DB75}" type="presOf" srcId="{06001CBF-A622-448F-AA62-C8DDD1D2778B}" destId="{6A9D5FAF-1F10-42CB-9A26-E46198C22F82}" srcOrd="0" destOrd="0" presId="urn:microsoft.com/office/officeart/2005/8/layout/cycle6"/>
    <dgm:cxn modelId="{99464BF0-6BFD-49E6-B620-48D3CB6053B8}" type="presOf" srcId="{CC243214-D906-44A3-8DAA-66380A89BC3B}" destId="{4FD242F1-3224-4996-A58C-1CBE331B0935}" srcOrd="0" destOrd="0" presId="urn:microsoft.com/office/officeart/2005/8/layout/cycle6"/>
    <dgm:cxn modelId="{57BCFB44-B2B8-43BD-B3B2-1806528465B0}" type="presOf" srcId="{21883A93-FB56-45A0-9CB7-0DF28D4A6E5E}" destId="{4E77DA74-E8F9-49BF-B08D-EE3876B90BAE}" srcOrd="0" destOrd="0" presId="urn:microsoft.com/office/officeart/2005/8/layout/cycle6"/>
    <dgm:cxn modelId="{1BCE603E-47DE-417C-9E91-78B50774E35E}" type="presOf" srcId="{9236162A-7D7C-4BFB-A022-9D626653261A}" destId="{5B8CBFF7-B141-4D6C-9248-4DB611843D19}" srcOrd="0" destOrd="0" presId="urn:microsoft.com/office/officeart/2005/8/layout/cycle6"/>
    <dgm:cxn modelId="{C4072140-864D-449D-8135-781E8546B3AA}" srcId="{910EF3AE-0A8A-416C-8DAB-A06D10DE00D3}" destId="{5369D121-999E-411A-AD2F-3E0E8650F679}" srcOrd="4" destOrd="0" parTransId="{E5C41FA0-3426-49F6-A8CA-7CD31ACD1BE0}" sibTransId="{21883A93-FB56-45A0-9CB7-0DF28D4A6E5E}"/>
    <dgm:cxn modelId="{84FC1F7B-E27D-48CE-BBC4-B21CA829010F}" type="presOf" srcId="{510E838C-883A-4B47-A93B-35462273764A}" destId="{A2628B8F-A3C9-473C-A050-60CC94478FF2}" srcOrd="0" destOrd="0" presId="urn:microsoft.com/office/officeart/2005/8/layout/cycle6"/>
    <dgm:cxn modelId="{51EA5DD0-BD17-483F-94A3-D545604DE43E}" type="presOf" srcId="{5369D121-999E-411A-AD2F-3E0E8650F679}" destId="{ED238DA6-5AC1-4A75-96F1-E807C4077DD1}" srcOrd="0" destOrd="0" presId="urn:microsoft.com/office/officeart/2005/8/layout/cycle6"/>
    <dgm:cxn modelId="{2D6DC519-4353-418C-8027-F6117114A0B3}" type="presOf" srcId="{1DF9F7E3-ACC5-4407-BF58-78821620A274}" destId="{A0A53F11-A688-45AE-B49B-53977D510252}" srcOrd="0" destOrd="0" presId="urn:microsoft.com/office/officeart/2005/8/layout/cycle6"/>
    <dgm:cxn modelId="{83104B2F-9058-474E-9AEF-859661507C50}" type="presOf" srcId="{064160A0-423D-4FA1-9320-3BAE04CEFF0B}" destId="{7975332E-5C95-4310-8803-F2C8A9D73536}" srcOrd="0" destOrd="0" presId="urn:microsoft.com/office/officeart/2005/8/layout/cycle6"/>
    <dgm:cxn modelId="{AF8EF3A3-2931-400D-B468-0DABFAF08939}" type="presOf" srcId="{910EF3AE-0A8A-416C-8DAB-A06D10DE00D3}" destId="{195F7A04-BE68-49EA-8470-23859387DDEA}" srcOrd="0" destOrd="0" presId="urn:microsoft.com/office/officeart/2005/8/layout/cycle6"/>
    <dgm:cxn modelId="{67F9D434-17E3-407E-A4F3-242BA6D3D59B}" srcId="{910EF3AE-0A8A-416C-8DAB-A06D10DE00D3}" destId="{9236162A-7D7C-4BFB-A022-9D626653261A}" srcOrd="0" destOrd="0" parTransId="{84206B86-A42D-4031-AE56-5CFB2C803A76}" sibTransId="{064160A0-423D-4FA1-9320-3BAE04CEFF0B}"/>
    <dgm:cxn modelId="{A287DA2A-8BF1-4B52-B356-CC2AC5DAC85E}" srcId="{910EF3AE-0A8A-416C-8DAB-A06D10DE00D3}" destId="{1DF9F7E3-ACC5-4407-BF58-78821620A274}" srcOrd="3" destOrd="0" parTransId="{C0BE1C66-3590-4C16-8D71-472AD7AF1432}" sibTransId="{A5674038-5AF9-4C5F-BE38-B2F3964ACCE7}"/>
    <dgm:cxn modelId="{2C6C3074-3736-42F4-8BC8-42CC78A0A358}" type="presOf" srcId="{E41409F2-AAEC-4F20-819E-FEFAB0DC8467}" destId="{C71DD80B-41B3-478E-8027-9375ED5753C0}" srcOrd="0" destOrd="0" presId="urn:microsoft.com/office/officeart/2005/8/layout/cycle6"/>
    <dgm:cxn modelId="{620933FF-02C7-4FAF-9572-07000A6D8C32}" srcId="{910EF3AE-0A8A-416C-8DAB-A06D10DE00D3}" destId="{510E838C-883A-4B47-A93B-35462273764A}" srcOrd="2" destOrd="0" parTransId="{8AA598F2-C42B-4B2E-9B1B-EAA2935599C5}" sibTransId="{06001CBF-A622-448F-AA62-C8DDD1D2778B}"/>
    <dgm:cxn modelId="{F7372BD6-B9D0-40A4-9FB1-BC310DE1FD44}" type="presParOf" srcId="{195F7A04-BE68-49EA-8470-23859387DDEA}" destId="{5B8CBFF7-B141-4D6C-9248-4DB611843D19}" srcOrd="0" destOrd="0" presId="urn:microsoft.com/office/officeart/2005/8/layout/cycle6"/>
    <dgm:cxn modelId="{C87966A4-803E-4D17-84B4-C264D6E82D24}" type="presParOf" srcId="{195F7A04-BE68-49EA-8470-23859387DDEA}" destId="{14E3AA15-C44E-4B4E-8F3E-E5609C3D7F0E}" srcOrd="1" destOrd="0" presId="urn:microsoft.com/office/officeart/2005/8/layout/cycle6"/>
    <dgm:cxn modelId="{B538AF5C-6C42-4D44-82D2-0DB20C9B596B}" type="presParOf" srcId="{195F7A04-BE68-49EA-8470-23859387DDEA}" destId="{7975332E-5C95-4310-8803-F2C8A9D73536}" srcOrd="2" destOrd="0" presId="urn:microsoft.com/office/officeart/2005/8/layout/cycle6"/>
    <dgm:cxn modelId="{E9346191-2C5F-4542-A3DD-FFA54A9FE6D4}" type="presParOf" srcId="{195F7A04-BE68-49EA-8470-23859387DDEA}" destId="{4FD242F1-3224-4996-A58C-1CBE331B0935}" srcOrd="3" destOrd="0" presId="urn:microsoft.com/office/officeart/2005/8/layout/cycle6"/>
    <dgm:cxn modelId="{D498D189-ECB4-41E9-865F-584BD87B5F51}" type="presParOf" srcId="{195F7A04-BE68-49EA-8470-23859387DDEA}" destId="{158C174C-290E-4ECE-AE5C-FAC5A6C6B2E0}" srcOrd="4" destOrd="0" presId="urn:microsoft.com/office/officeart/2005/8/layout/cycle6"/>
    <dgm:cxn modelId="{EA6E2B6F-9714-43ED-9069-98A733917D7E}" type="presParOf" srcId="{195F7A04-BE68-49EA-8470-23859387DDEA}" destId="{C71DD80B-41B3-478E-8027-9375ED5753C0}" srcOrd="5" destOrd="0" presId="urn:microsoft.com/office/officeart/2005/8/layout/cycle6"/>
    <dgm:cxn modelId="{42F85A24-3262-437E-8DFE-2E38A9068357}" type="presParOf" srcId="{195F7A04-BE68-49EA-8470-23859387DDEA}" destId="{A2628B8F-A3C9-473C-A050-60CC94478FF2}" srcOrd="6" destOrd="0" presId="urn:microsoft.com/office/officeart/2005/8/layout/cycle6"/>
    <dgm:cxn modelId="{5AA9956C-6FBA-4C57-B4C4-7DE3D4D1396B}" type="presParOf" srcId="{195F7A04-BE68-49EA-8470-23859387DDEA}" destId="{8EA9F0AF-6321-4C08-A037-BB390E31EFAB}" srcOrd="7" destOrd="0" presId="urn:microsoft.com/office/officeart/2005/8/layout/cycle6"/>
    <dgm:cxn modelId="{0F07AD78-AF45-4E07-A5A2-4C570C3152CE}" type="presParOf" srcId="{195F7A04-BE68-49EA-8470-23859387DDEA}" destId="{6A9D5FAF-1F10-42CB-9A26-E46198C22F82}" srcOrd="8" destOrd="0" presId="urn:microsoft.com/office/officeart/2005/8/layout/cycle6"/>
    <dgm:cxn modelId="{A7EB557B-026C-4FA9-A63B-1DFA694FFCD5}" type="presParOf" srcId="{195F7A04-BE68-49EA-8470-23859387DDEA}" destId="{A0A53F11-A688-45AE-B49B-53977D510252}" srcOrd="9" destOrd="0" presId="urn:microsoft.com/office/officeart/2005/8/layout/cycle6"/>
    <dgm:cxn modelId="{97F483C9-4DC0-426F-B94D-390D0F4327F9}" type="presParOf" srcId="{195F7A04-BE68-49EA-8470-23859387DDEA}" destId="{62055621-70F5-408B-BD94-2A4A9770C7DB}" srcOrd="10" destOrd="0" presId="urn:microsoft.com/office/officeart/2005/8/layout/cycle6"/>
    <dgm:cxn modelId="{97D26D58-80A0-4394-939C-CB85C26A9BED}" type="presParOf" srcId="{195F7A04-BE68-49EA-8470-23859387DDEA}" destId="{026DD43F-6AD9-4377-BE71-EF96A817B80D}" srcOrd="11" destOrd="0" presId="urn:microsoft.com/office/officeart/2005/8/layout/cycle6"/>
    <dgm:cxn modelId="{A6D7AFED-A59F-4E87-9F82-91374C85A00A}" type="presParOf" srcId="{195F7A04-BE68-49EA-8470-23859387DDEA}" destId="{ED238DA6-5AC1-4A75-96F1-E807C4077DD1}" srcOrd="12" destOrd="0" presId="urn:microsoft.com/office/officeart/2005/8/layout/cycle6"/>
    <dgm:cxn modelId="{B348CBBA-DD08-4C4D-B4FD-9D07C79D1870}" type="presParOf" srcId="{195F7A04-BE68-49EA-8470-23859387DDEA}" destId="{547F29CF-B614-4852-BE94-383D70697DC7}" srcOrd="13" destOrd="0" presId="urn:microsoft.com/office/officeart/2005/8/layout/cycle6"/>
    <dgm:cxn modelId="{80840B0F-0DD4-45E8-A02D-850A723B8E99}" type="presParOf" srcId="{195F7A04-BE68-49EA-8470-23859387DDEA}" destId="{4E77DA74-E8F9-49BF-B08D-EE3876B90BAE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92619-791A-4727-BF6D-9545BB644EBE}">
      <dsp:nvSpPr>
        <dsp:cNvPr id="0" name=""/>
        <dsp:cNvSpPr/>
      </dsp:nvSpPr>
      <dsp:spPr>
        <a:xfrm>
          <a:off x="165604" y="2884"/>
          <a:ext cx="1408164" cy="14081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CV</a:t>
          </a:r>
          <a:endParaRPr lang="fr-FR" sz="4000" kern="1200" dirty="0"/>
        </a:p>
      </dsp:txBody>
      <dsp:txXfrm>
        <a:off x="371825" y="209105"/>
        <a:ext cx="995722" cy="995722"/>
      </dsp:txXfrm>
    </dsp:sp>
    <dsp:sp modelId="{EEDCF3E0-DA0E-48D8-86CD-081F712C652B}">
      <dsp:nvSpPr>
        <dsp:cNvPr id="0" name=""/>
        <dsp:cNvSpPr/>
      </dsp:nvSpPr>
      <dsp:spPr>
        <a:xfrm>
          <a:off x="518249" y="1525391"/>
          <a:ext cx="702874" cy="621625"/>
        </a:xfrm>
        <a:prstGeom prst="mathPlus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611415" y="1763100"/>
        <a:ext cx="516542" cy="146207"/>
      </dsp:txXfrm>
    </dsp:sp>
    <dsp:sp modelId="{B4F38A28-57A4-406F-9DA1-E78E83F039AD}">
      <dsp:nvSpPr>
        <dsp:cNvPr id="0" name=""/>
        <dsp:cNvSpPr/>
      </dsp:nvSpPr>
      <dsp:spPr>
        <a:xfrm>
          <a:off x="165604" y="2261359"/>
          <a:ext cx="1408164" cy="1408164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000" kern="1200" dirty="0" smtClean="0"/>
            <a:t>LM</a:t>
          </a:r>
          <a:endParaRPr lang="fr-FR" sz="4000" kern="1200" dirty="0"/>
        </a:p>
      </dsp:txBody>
      <dsp:txXfrm>
        <a:off x="371825" y="2467580"/>
        <a:ext cx="995722" cy="995722"/>
      </dsp:txXfrm>
    </dsp:sp>
    <dsp:sp modelId="{618CFA1D-C6B7-47D8-8AD1-CFB69A683C5A}">
      <dsp:nvSpPr>
        <dsp:cNvPr id="0" name=""/>
        <dsp:cNvSpPr/>
      </dsp:nvSpPr>
      <dsp:spPr>
        <a:xfrm>
          <a:off x="1784993" y="1574285"/>
          <a:ext cx="447796" cy="523837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>
            <a:ln w="28575">
              <a:solidFill>
                <a:schemeClr val="tx1"/>
              </a:solidFill>
            </a:ln>
          </a:endParaRPr>
        </a:p>
      </dsp:txBody>
      <dsp:txXfrm>
        <a:off x="1784993" y="1679052"/>
        <a:ext cx="313457" cy="314303"/>
      </dsp:txXfrm>
    </dsp:sp>
    <dsp:sp modelId="{5E125AE4-CD8B-4C1D-B86A-83C4E0F5B748}">
      <dsp:nvSpPr>
        <dsp:cNvPr id="0" name=""/>
        <dsp:cNvSpPr/>
      </dsp:nvSpPr>
      <dsp:spPr>
        <a:xfrm>
          <a:off x="2418667" y="428039"/>
          <a:ext cx="2816328" cy="281632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b="1" kern="1200" dirty="0" smtClean="0"/>
            <a:t>une offre / une candidature spontanée</a:t>
          </a:r>
          <a:endParaRPr lang="fr-FR" sz="2800" b="1" kern="1200" dirty="0"/>
        </a:p>
      </dsp:txBody>
      <dsp:txXfrm>
        <a:off x="2831109" y="840481"/>
        <a:ext cx="1991444" cy="1991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912982-2B08-4B90-8649-72AE7F035D41}">
      <dsp:nvSpPr>
        <dsp:cNvPr id="0" name=""/>
        <dsp:cNvSpPr/>
      </dsp:nvSpPr>
      <dsp:spPr>
        <a:xfrm rot="5400000">
          <a:off x="-313489" y="1235540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77C4D-26B1-4704-803C-267CB6535A06}">
      <dsp:nvSpPr>
        <dsp:cNvPr id="0" name=""/>
        <dsp:cNvSpPr/>
      </dsp:nvSpPr>
      <dsp:spPr>
        <a:xfrm>
          <a:off x="3440" y="343716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Libellé du poste</a:t>
          </a:r>
          <a:endParaRPr lang="fr-FR" sz="2300" b="1" kern="1200" dirty="0"/>
        </a:p>
      </dsp:txBody>
      <dsp:txXfrm>
        <a:off x="36253" y="376529"/>
        <a:ext cx="1801554" cy="1054682"/>
      </dsp:txXfrm>
    </dsp:sp>
    <dsp:sp modelId="{5CFE55EF-58DE-4FA6-82D8-CC9D5247AFF7}">
      <dsp:nvSpPr>
        <dsp:cNvPr id="0" name=""/>
        <dsp:cNvSpPr/>
      </dsp:nvSpPr>
      <dsp:spPr>
        <a:xfrm rot="5400000">
          <a:off x="-313489" y="2635925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0E038-2F5B-4CD6-93DA-F4B6992B2BFA}">
      <dsp:nvSpPr>
        <dsp:cNvPr id="0" name=""/>
        <dsp:cNvSpPr/>
      </dsp:nvSpPr>
      <dsp:spPr>
        <a:xfrm>
          <a:off x="3440" y="1744101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L’employeur</a:t>
          </a:r>
          <a:endParaRPr lang="fr-FR" sz="2300" b="1" kern="1200" dirty="0"/>
        </a:p>
      </dsp:txBody>
      <dsp:txXfrm>
        <a:off x="36253" y="1776914"/>
        <a:ext cx="1801554" cy="1054682"/>
      </dsp:txXfrm>
    </dsp:sp>
    <dsp:sp modelId="{0B57CD5B-EC4B-41D7-8843-F3C879D7CE0E}">
      <dsp:nvSpPr>
        <dsp:cNvPr id="0" name=""/>
        <dsp:cNvSpPr/>
      </dsp:nvSpPr>
      <dsp:spPr>
        <a:xfrm>
          <a:off x="386702" y="3336118"/>
          <a:ext cx="2473523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5555CC-C942-4BEF-B181-1E7ED79661A9}">
      <dsp:nvSpPr>
        <dsp:cNvPr id="0" name=""/>
        <dsp:cNvSpPr/>
      </dsp:nvSpPr>
      <dsp:spPr>
        <a:xfrm>
          <a:off x="3440" y="3144487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La modalité de réponse</a:t>
          </a:r>
          <a:endParaRPr lang="fr-FR" sz="2300" b="1" kern="1200" dirty="0"/>
        </a:p>
      </dsp:txBody>
      <dsp:txXfrm>
        <a:off x="36253" y="3177300"/>
        <a:ext cx="1801554" cy="1054682"/>
      </dsp:txXfrm>
    </dsp:sp>
    <dsp:sp modelId="{4B7480E9-8727-414D-8A15-007F0AD69A95}">
      <dsp:nvSpPr>
        <dsp:cNvPr id="0" name=""/>
        <dsp:cNvSpPr/>
      </dsp:nvSpPr>
      <dsp:spPr>
        <a:xfrm rot="16200000">
          <a:off x="2169859" y="2635925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B434F-54BF-4C0C-A989-F6053ED6B9B0}">
      <dsp:nvSpPr>
        <dsp:cNvPr id="0" name=""/>
        <dsp:cNvSpPr/>
      </dsp:nvSpPr>
      <dsp:spPr>
        <a:xfrm>
          <a:off x="2486789" y="3144487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La durée du contrat proposé</a:t>
          </a:r>
          <a:endParaRPr lang="fr-FR" sz="2300" b="1" kern="1200" dirty="0"/>
        </a:p>
      </dsp:txBody>
      <dsp:txXfrm>
        <a:off x="2519602" y="3177300"/>
        <a:ext cx="1801554" cy="1054682"/>
      </dsp:txXfrm>
    </dsp:sp>
    <dsp:sp modelId="{93D624DB-0E9A-4D21-B6A5-E8CA51399BF6}">
      <dsp:nvSpPr>
        <dsp:cNvPr id="0" name=""/>
        <dsp:cNvSpPr/>
      </dsp:nvSpPr>
      <dsp:spPr>
        <a:xfrm rot="16200000">
          <a:off x="2169859" y="1235540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B6696-BB4F-4A8E-9FC2-7F30BE94DBF9}">
      <dsp:nvSpPr>
        <dsp:cNvPr id="0" name=""/>
        <dsp:cNvSpPr/>
      </dsp:nvSpPr>
      <dsp:spPr>
        <a:xfrm>
          <a:off x="2486789" y="1744101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La date de la prise du poste</a:t>
          </a:r>
          <a:endParaRPr lang="fr-FR" sz="2300" b="1" kern="1200" dirty="0"/>
        </a:p>
      </dsp:txBody>
      <dsp:txXfrm>
        <a:off x="2519602" y="1776914"/>
        <a:ext cx="1801554" cy="1054682"/>
      </dsp:txXfrm>
    </dsp:sp>
    <dsp:sp modelId="{22956E26-0068-4DA4-8C65-C777D8291CE9}">
      <dsp:nvSpPr>
        <dsp:cNvPr id="0" name=""/>
        <dsp:cNvSpPr/>
      </dsp:nvSpPr>
      <dsp:spPr>
        <a:xfrm>
          <a:off x="2870052" y="535347"/>
          <a:ext cx="2473523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58DEB-6798-46DB-BCEA-0031B2AC23DE}">
      <dsp:nvSpPr>
        <dsp:cNvPr id="0" name=""/>
        <dsp:cNvSpPr/>
      </dsp:nvSpPr>
      <dsp:spPr>
        <a:xfrm>
          <a:off x="2486789" y="343716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La date limite de candidature</a:t>
          </a:r>
          <a:endParaRPr lang="fr-FR" sz="2300" b="1" kern="1200" dirty="0"/>
        </a:p>
      </dsp:txBody>
      <dsp:txXfrm>
        <a:off x="2519602" y="376529"/>
        <a:ext cx="1801554" cy="1054682"/>
      </dsp:txXfrm>
    </dsp:sp>
    <dsp:sp modelId="{1E5E0FDE-905C-4E93-9B44-15283BFA4952}">
      <dsp:nvSpPr>
        <dsp:cNvPr id="0" name=""/>
        <dsp:cNvSpPr/>
      </dsp:nvSpPr>
      <dsp:spPr>
        <a:xfrm rot="5400000">
          <a:off x="4653209" y="1235540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D56820-E9A2-4A4E-B3AB-E608A0E9471D}">
      <dsp:nvSpPr>
        <dsp:cNvPr id="0" name=""/>
        <dsp:cNvSpPr/>
      </dsp:nvSpPr>
      <dsp:spPr>
        <a:xfrm>
          <a:off x="4970139" y="343716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Le lieu de travail</a:t>
          </a:r>
          <a:endParaRPr lang="fr-FR" sz="2300" b="1" kern="1200" dirty="0"/>
        </a:p>
      </dsp:txBody>
      <dsp:txXfrm>
        <a:off x="5002952" y="376529"/>
        <a:ext cx="1801554" cy="1054682"/>
      </dsp:txXfrm>
    </dsp:sp>
    <dsp:sp modelId="{DBB21D0F-4F78-4F6B-8C9E-4E7F280A593F}">
      <dsp:nvSpPr>
        <dsp:cNvPr id="0" name=""/>
        <dsp:cNvSpPr/>
      </dsp:nvSpPr>
      <dsp:spPr>
        <a:xfrm rot="5400000">
          <a:off x="4653209" y="2635925"/>
          <a:ext cx="1390558" cy="168046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A8584-C4A8-4EDD-A108-2DC04DAA2B1D}">
      <dsp:nvSpPr>
        <dsp:cNvPr id="0" name=""/>
        <dsp:cNvSpPr/>
      </dsp:nvSpPr>
      <dsp:spPr>
        <a:xfrm>
          <a:off x="4970139" y="1744101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Le profil du poste / candidat</a:t>
          </a:r>
          <a:endParaRPr lang="fr-FR" sz="2300" b="1" kern="1200" dirty="0"/>
        </a:p>
      </dsp:txBody>
      <dsp:txXfrm>
        <a:off x="5002952" y="1776914"/>
        <a:ext cx="1801554" cy="1054682"/>
      </dsp:txXfrm>
    </dsp:sp>
    <dsp:sp modelId="{0FF31DF1-9EE3-4E6B-B90D-EB8FC78395C0}">
      <dsp:nvSpPr>
        <dsp:cNvPr id="0" name=""/>
        <dsp:cNvSpPr/>
      </dsp:nvSpPr>
      <dsp:spPr>
        <a:xfrm>
          <a:off x="4970139" y="3144487"/>
          <a:ext cx="1867180" cy="1120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b="1" kern="1200" dirty="0" smtClean="0"/>
            <a:t>Les conditions de travail</a:t>
          </a:r>
          <a:endParaRPr lang="fr-FR" sz="2300" b="1" kern="1200" dirty="0"/>
        </a:p>
      </dsp:txBody>
      <dsp:txXfrm>
        <a:off x="5002952" y="3177300"/>
        <a:ext cx="1801554" cy="1054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CBFF7-B141-4D6C-9248-4DB611843D19}">
      <dsp:nvSpPr>
        <dsp:cNvPr id="0" name=""/>
        <dsp:cNvSpPr/>
      </dsp:nvSpPr>
      <dsp:spPr>
        <a:xfrm>
          <a:off x="2735249" y="493"/>
          <a:ext cx="1514277" cy="984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 RTT</a:t>
          </a:r>
          <a:endParaRPr lang="fr-FR" sz="24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2783298" y="48542"/>
        <a:ext cx="1418179" cy="888182"/>
      </dsp:txXfrm>
    </dsp:sp>
    <dsp:sp modelId="{7975332E-5C95-4310-8803-F2C8A9D73536}">
      <dsp:nvSpPr>
        <dsp:cNvPr id="0" name=""/>
        <dsp:cNvSpPr/>
      </dsp:nvSpPr>
      <dsp:spPr>
        <a:xfrm>
          <a:off x="1525552" y="492634"/>
          <a:ext cx="3933670" cy="3933670"/>
        </a:xfrm>
        <a:custGeom>
          <a:avLst/>
          <a:gdLst/>
          <a:ahLst/>
          <a:cxnLst/>
          <a:rect l="0" t="0" r="0" b="0"/>
          <a:pathLst>
            <a:path>
              <a:moveTo>
                <a:pt x="2734380" y="155947"/>
              </a:moveTo>
              <a:arcTo wR="1966835" hR="1966835" stAng="17578181" swAng="19619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242F1-3224-4996-A58C-1CBE331B0935}">
      <dsp:nvSpPr>
        <dsp:cNvPr id="0" name=""/>
        <dsp:cNvSpPr/>
      </dsp:nvSpPr>
      <dsp:spPr>
        <a:xfrm>
          <a:off x="4605820" y="1359543"/>
          <a:ext cx="1514277" cy="984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de maternité</a:t>
          </a:r>
          <a:endParaRPr lang="fr-FR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653869" y="1407592"/>
        <a:ext cx="1418179" cy="888182"/>
      </dsp:txXfrm>
    </dsp:sp>
    <dsp:sp modelId="{C71DD80B-41B3-478E-8027-9375ED5753C0}">
      <dsp:nvSpPr>
        <dsp:cNvPr id="0" name=""/>
        <dsp:cNvSpPr/>
      </dsp:nvSpPr>
      <dsp:spPr>
        <a:xfrm>
          <a:off x="1525552" y="492634"/>
          <a:ext cx="3933670" cy="3933670"/>
        </a:xfrm>
        <a:custGeom>
          <a:avLst/>
          <a:gdLst/>
          <a:ahLst/>
          <a:cxnLst/>
          <a:rect l="0" t="0" r="0" b="0"/>
          <a:pathLst>
            <a:path>
              <a:moveTo>
                <a:pt x="3930967" y="1863763"/>
              </a:moveTo>
              <a:arcTo wR="1966835" hR="1966835" stAng="21419764" swAng="2196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28B8F-A3C9-473C-A050-60CC94478FF2}">
      <dsp:nvSpPr>
        <dsp:cNvPr id="0" name=""/>
        <dsp:cNvSpPr/>
      </dsp:nvSpPr>
      <dsp:spPr>
        <a:xfrm>
          <a:off x="3891325" y="3558532"/>
          <a:ext cx="1514277" cy="984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de paternité</a:t>
          </a:r>
          <a:endParaRPr lang="fr-FR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939374" y="3606581"/>
        <a:ext cx="1418179" cy="888182"/>
      </dsp:txXfrm>
    </dsp:sp>
    <dsp:sp modelId="{6A9D5FAF-1F10-42CB-9A26-E46198C22F82}">
      <dsp:nvSpPr>
        <dsp:cNvPr id="0" name=""/>
        <dsp:cNvSpPr/>
      </dsp:nvSpPr>
      <dsp:spPr>
        <a:xfrm>
          <a:off x="1525552" y="492634"/>
          <a:ext cx="3933670" cy="3933670"/>
        </a:xfrm>
        <a:custGeom>
          <a:avLst/>
          <a:gdLst/>
          <a:ahLst/>
          <a:cxnLst/>
          <a:rect l="0" t="0" r="0" b="0"/>
          <a:pathLst>
            <a:path>
              <a:moveTo>
                <a:pt x="2357957" y="3894389"/>
              </a:moveTo>
              <a:arcTo wR="1966835" hR="1966835" stAng="4711787" swAng="13764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53F11-A688-45AE-B49B-53977D510252}">
      <dsp:nvSpPr>
        <dsp:cNvPr id="0" name=""/>
        <dsp:cNvSpPr/>
      </dsp:nvSpPr>
      <dsp:spPr>
        <a:xfrm>
          <a:off x="1579172" y="3558532"/>
          <a:ext cx="1514277" cy="984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pour événements familiaux</a:t>
          </a:r>
          <a:endParaRPr lang="fr-FR" sz="1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627221" y="3606581"/>
        <a:ext cx="1418179" cy="888182"/>
      </dsp:txXfrm>
    </dsp:sp>
    <dsp:sp modelId="{026DD43F-6AD9-4377-BE71-EF96A817B80D}">
      <dsp:nvSpPr>
        <dsp:cNvPr id="0" name=""/>
        <dsp:cNvSpPr/>
      </dsp:nvSpPr>
      <dsp:spPr>
        <a:xfrm>
          <a:off x="1525552" y="492634"/>
          <a:ext cx="3933670" cy="3933670"/>
        </a:xfrm>
        <a:custGeom>
          <a:avLst/>
          <a:gdLst/>
          <a:ahLst/>
          <a:cxnLst/>
          <a:rect l="0" t="0" r="0" b="0"/>
          <a:pathLst>
            <a:path>
              <a:moveTo>
                <a:pt x="328727" y="3055431"/>
              </a:moveTo>
              <a:arcTo wR="1966835" hR="1966835" stAng="8783650" swAng="21965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38DA6-5AC1-4A75-96F1-E807C4077DD1}">
      <dsp:nvSpPr>
        <dsp:cNvPr id="0" name=""/>
        <dsp:cNvSpPr/>
      </dsp:nvSpPr>
      <dsp:spPr>
        <a:xfrm>
          <a:off x="864677" y="1359543"/>
          <a:ext cx="1514277" cy="98428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Le congé sabbatique</a:t>
          </a:r>
          <a:endParaRPr lang="fr-FR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912726" y="1407592"/>
        <a:ext cx="1418179" cy="888182"/>
      </dsp:txXfrm>
    </dsp:sp>
    <dsp:sp modelId="{4E77DA74-E8F9-49BF-B08D-EE3876B90BAE}">
      <dsp:nvSpPr>
        <dsp:cNvPr id="0" name=""/>
        <dsp:cNvSpPr/>
      </dsp:nvSpPr>
      <dsp:spPr>
        <a:xfrm>
          <a:off x="1525552" y="492634"/>
          <a:ext cx="3933670" cy="3933670"/>
        </a:xfrm>
        <a:custGeom>
          <a:avLst/>
          <a:gdLst/>
          <a:ahLst/>
          <a:cxnLst/>
          <a:rect l="0" t="0" r="0" b="0"/>
          <a:pathLst>
            <a:path>
              <a:moveTo>
                <a:pt x="342652" y="857568"/>
              </a:moveTo>
              <a:arcTo wR="1966835" hR="1966835" stAng="12859912" swAng="196190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62703-D501-4A67-A4A1-0BADBD2B7C05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1748D-88DF-4C66-8099-0D83399A04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4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4514-A451-459D-8CE4-B76DCCD111D3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960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CEF5E-4A6E-4632-9B20-93527BD0AEDB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0F2B6-79E4-42E5-8E86-FCB3A869D098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6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E065-C333-4EB7-9E97-1CBF65E3E9D1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64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0CA41-460B-47C9-B8A1-EF46BA288EF6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78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686C-1A8B-4CBA-8E6C-42CD68740BEB}" type="datetime1">
              <a:rPr lang="fr-FR" smtClean="0"/>
              <a:t>16/12/2016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69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9FBD-6692-4649-AF68-D835CDA683EA}" type="datetime1">
              <a:rPr lang="fr-FR" smtClean="0"/>
              <a:t>16/12/2016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8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8A94A-C10A-4AB2-B275-B86AF76B90F1}" type="datetime1">
              <a:rPr lang="fr-FR" smtClean="0"/>
              <a:t>16/12/2016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930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E9D9-DAD8-4DC2-98C5-8209060D7377}" type="datetime1">
              <a:rPr lang="fr-FR" smtClean="0"/>
              <a:t>16/12/2016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7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A06C-4BDC-443E-B791-94A03C002C8D}" type="datetime1">
              <a:rPr lang="fr-FR" smtClean="0"/>
              <a:t>16/12/2016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04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D31D-486A-4872-BF9F-685C4B1769FB}" type="datetime1">
              <a:rPr lang="fr-FR" smtClean="0"/>
              <a:t>16/12/2016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82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25A3C-3386-491C-A839-21159664F708}" type="datetime1">
              <a:rPr lang="fr-FR" smtClean="0"/>
              <a:t>16/12/2016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Kristyna Renault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BA847-2795-48B6-9A12-497C9B9969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2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8062664" cy="1944216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6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Vivre et travailler </a:t>
            </a:r>
            <a:br>
              <a:rPr lang="fr-FR" sz="6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fr-FR" sz="6000" b="1" dirty="0" smtClean="0">
                <a:ln w="18000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anose="030F0702030302020204" pitchFamily="66" charset="0"/>
              </a:rPr>
              <a:t>en France</a:t>
            </a:r>
            <a:endParaRPr lang="fr-FR" sz="6000" b="1" dirty="0">
              <a:ln w="18000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0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Engagement du salarié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9572" y="1988840"/>
            <a:ext cx="7704856" cy="3888432"/>
          </a:xfrm>
          <a:prstGeom prst="roundRect">
            <a:avLst>
              <a:gd name="adj" fmla="val 23763"/>
            </a:avLst>
          </a:prstGeom>
          <a:ln w="28575">
            <a:solidFill>
              <a:schemeClr val="accent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temps plein (100%)</a:t>
            </a:r>
          </a:p>
          <a:p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mi-temps (50%)</a:t>
            </a:r>
          </a:p>
          <a:p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à </a:t>
            </a:r>
            <a:r>
              <a:rPr lang="fr-F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temps </a:t>
            </a:r>
            <a:r>
              <a:rPr lang="fr-F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partiel (60%, 70%, 80%)</a:t>
            </a:r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400" dirty="0"/>
          </a:p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La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d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urée légale du travail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689195"/>
            <a:ext cx="8136904" cy="4752528"/>
          </a:xfrm>
          <a:prstGeom prst="roundRect">
            <a:avLst>
              <a:gd name="adj" fmla="val 2376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fr-FR" sz="2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400" dirty="0"/>
          </a:p>
          <a:p>
            <a:pPr marL="0" indent="0">
              <a:buNone/>
            </a:pP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2003356"/>
            <a:ext cx="69507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3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35 heures hebdomadaires (temps plein)</a:t>
            </a:r>
          </a:p>
          <a:p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283968" y="3738663"/>
            <a:ext cx="648072" cy="78483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899592" y="4941168"/>
            <a:ext cx="7920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Les horaires de travail fixes ou variables (flexibles).</a:t>
            </a:r>
          </a:p>
          <a:p>
            <a:pPr algn="ctr"/>
            <a:r>
              <a:rPr lang="fr-FR" sz="2400" b="1" dirty="0" smtClean="0">
                <a:solidFill>
                  <a:schemeClr val="accent3">
                    <a:lumMod val="75000"/>
                  </a:schemeClr>
                </a:solidFill>
              </a:rPr>
              <a:t>Horaire de bureau : 9h-17h (1h pause déjeuner).</a:t>
            </a:r>
            <a:endParaRPr lang="fr-F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Les congés</a:t>
            </a:r>
            <a:endParaRPr lang="fr-FR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99930881"/>
              </p:ext>
            </p:extLst>
          </p:nvPr>
        </p:nvGraphicFramePr>
        <p:xfrm>
          <a:off x="1079612" y="2132856"/>
          <a:ext cx="69847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03648" y="1556792"/>
            <a:ext cx="6536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75000"/>
                  </a:schemeClr>
                </a:solidFill>
              </a:rPr>
              <a:t>5 semaines de congés payés annuels (CDI)</a:t>
            </a:r>
            <a:endParaRPr lang="fr-FR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4333904" y="4221088"/>
            <a:ext cx="476192" cy="504056"/>
          </a:xfrm>
          <a:prstGeom prst="mathPl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7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8CBFF7-B141-4D6C-9248-4DB611843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5B8CBFF7-B141-4D6C-9248-4DB611843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75332E-5C95-4310-8803-F2C8A9D73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7975332E-5C95-4310-8803-F2C8A9D73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D242F1-3224-4996-A58C-1CBE331B09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6">
                                            <p:graphicEl>
                                              <a:dgm id="{4FD242F1-3224-4996-A58C-1CBE331B09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71DD80B-41B3-478E-8027-9375ED575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>
                                            <p:graphicEl>
                                              <a:dgm id="{C71DD80B-41B3-478E-8027-9375ED575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628B8F-A3C9-473C-A050-60CC94478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6">
                                            <p:graphicEl>
                                              <a:dgm id="{A2628B8F-A3C9-473C-A050-60CC94478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A9D5FAF-1F10-42CB-9A26-E46198C22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6">
                                            <p:graphicEl>
                                              <a:dgm id="{6A9D5FAF-1F10-42CB-9A26-E46198C22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0A53F11-A688-45AE-B49B-53977D5102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6">
                                            <p:graphicEl>
                                              <a:dgm id="{A0A53F11-A688-45AE-B49B-53977D5102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6DD43F-6AD9-4377-BE71-EF96A817B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6">
                                            <p:graphicEl>
                                              <a:dgm id="{026DD43F-6AD9-4377-BE71-EF96A817B8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238DA6-5AC1-4A75-96F1-E807C4077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dgm id="{ED238DA6-5AC1-4A75-96F1-E807C4077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77DA74-E8F9-49BF-B08D-EE3876B90B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dgm id="{4E77DA74-E8F9-49BF-B08D-EE3876B90B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4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2392" y="1600201"/>
            <a:ext cx="7859216" cy="39170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b="1" dirty="0" smtClean="0"/>
          </a:p>
          <a:p>
            <a:pPr marL="0" indent="0" algn="ctr">
              <a:buNone/>
            </a:pPr>
            <a:r>
              <a:rPr lang="fr-F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France a adopté en 1950 Le Smic </a:t>
            </a:r>
          </a:p>
          <a:p>
            <a:pPr marL="0" indent="0" algn="ctr">
              <a:buNone/>
            </a:pPr>
            <a:r>
              <a:rPr lang="fr-FR" sz="2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(Salaire Minimum Interpersonnel de Croissance).</a:t>
            </a:r>
            <a:endParaRPr lang="fr-FR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Les conditions de travail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63863" y="2636912"/>
            <a:ext cx="2416274" cy="1247750"/>
          </a:xfrm>
          <a:prstGeom prst="roundRect">
            <a:avLst>
              <a:gd name="adj" fmla="val 25133"/>
            </a:avLst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SMIC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spc="200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La vie en entreprise</a:t>
            </a:r>
            <a:endParaRPr lang="fr-FR" sz="6000" b="1" spc="200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34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Organigramme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1029" name="Picture 5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567758"/>
            <a:ext cx="6408712" cy="5163855"/>
          </a:xfrm>
          <a:prstGeom prst="rect">
            <a:avLst/>
          </a:prstGeom>
          <a:noFill/>
          <a:ln w="28575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7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Les collègues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pic>
        <p:nvPicPr>
          <p:cNvPr id="3" name="narration dernière vers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</p:spTree>
    <p:extLst>
      <p:ext uri="{BB962C8B-B14F-4D97-AF65-F5344CB8AC3E}">
        <p14:creationId xmlns:p14="http://schemas.microsoft.com/office/powerpoint/2010/main" val="42448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journalières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hebdomadaires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mensuelles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bimensuelles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trimestrielles</a:t>
            </a:r>
          </a:p>
          <a:p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(…)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Les réunions 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008512" y="3248980"/>
            <a:ext cx="851520" cy="648072"/>
          </a:xfrm>
          <a:prstGeom prst="rightArrow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ounded Rectangle 6"/>
          <p:cNvSpPr/>
          <p:nvPr/>
        </p:nvSpPr>
        <p:spPr>
          <a:xfrm>
            <a:off x="5630848" y="3032956"/>
            <a:ext cx="2385442" cy="12601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u</a:t>
            </a:r>
            <a:r>
              <a:rPr lang="fr-FR" sz="2800" b="1" dirty="0" smtClean="0"/>
              <a:t>n compte rendu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15701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8915" y="2204864"/>
            <a:ext cx="474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spc="200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C’est à vous !</a:t>
            </a:r>
            <a:endParaRPr lang="fr-FR" sz="6000" b="1" spc="200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Content Placeholder 12"/>
          <p:cNvSpPr txBox="1">
            <a:spLocks/>
          </p:cNvSpPr>
          <p:nvPr/>
        </p:nvSpPr>
        <p:spPr>
          <a:xfrm>
            <a:off x="1979712" y="1700808"/>
            <a:ext cx="6487885" cy="42829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mtClean="0"/>
          </a:p>
          <a:p>
            <a:endParaRPr lang="fr-FR" smtClean="0"/>
          </a:p>
          <a:p>
            <a:endParaRPr lang="fr-FR" b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fr-FR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comité d’entreprise</a:t>
            </a:r>
          </a:p>
          <a:p>
            <a:r>
              <a:rPr lang="fr-FR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 chômage</a:t>
            </a:r>
          </a:p>
          <a:p>
            <a:r>
              <a:rPr lang="fr-FR" b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 rémunération brute et nette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241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6000" b="1" spc="200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A bientôt !</a:t>
            </a:r>
            <a:endParaRPr lang="fr-FR" sz="6000" b="1" spc="200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9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 plan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54748" y="1700808"/>
            <a:ext cx="4680520" cy="4824536"/>
          </a:xfrm>
          <a:prstGeom prst="rect">
            <a:avLst/>
          </a:prstGeom>
          <a:ln w="28575" cap="flat" cmpd="sng" algn="ctr">
            <a:solidFill>
              <a:schemeClr val="accent3"/>
            </a:solidFill>
            <a:prstDash val="soli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b="1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 </a:t>
            </a: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Recherche d’emploi </a:t>
            </a:r>
          </a:p>
          <a:p>
            <a:pPr marL="0" indent="0">
              <a:buNone/>
            </a:pP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1.1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Dispositifs d’accompagnement 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1.2 Présenter sa candidature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FR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Contrats</a:t>
            </a:r>
          </a:p>
          <a:p>
            <a:pPr marL="0" indent="0">
              <a:buNone/>
            </a:pP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.1 Types de contrats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.2 La durée du travail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.3 Conditions de travail</a:t>
            </a:r>
          </a:p>
          <a:p>
            <a:pPr marL="0" indent="0">
              <a:buNone/>
            </a:pP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La vie en entreprise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3.1 Organisation d’une entreprise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3.2 Réunions de service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8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spc="200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Recherche d’emploi</a:t>
            </a:r>
            <a:endParaRPr lang="fr-FR" sz="6000" b="1" spc="200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47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Différents services d’accompagnement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 Pôle-Emploi (service de l’Etat)</a:t>
            </a:r>
          </a:p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Cabinets de recrutement privés</a:t>
            </a:r>
          </a:p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Agences d’intérim</a:t>
            </a:r>
          </a:p>
          <a:p>
            <a:r>
              <a:rPr lang="fr-F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Sites internet spécialisés</a:t>
            </a:r>
          </a:p>
          <a:p>
            <a:pPr marL="0" indent="0">
              <a:buNone/>
            </a:pPr>
            <a:r>
              <a:rPr lang="fr-FR" dirty="0" smtClean="0"/>
              <a:t>			</a:t>
            </a:r>
          </a:p>
          <a:p>
            <a:endParaRPr lang="fr-FR" dirty="0" smtClean="0"/>
          </a:p>
        </p:txBody>
      </p:sp>
      <p:pic>
        <p:nvPicPr>
          <p:cNvPr id="11" name="Picture 5" descr="Image maquet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 b="13453"/>
          <a:stretch/>
        </p:blipFill>
        <p:spPr bwMode="auto">
          <a:xfrm>
            <a:off x="2248375" y="4179912"/>
            <a:ext cx="4647250" cy="2105713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Postuler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584131093"/>
              </p:ext>
            </p:extLst>
          </p:nvPr>
        </p:nvGraphicFramePr>
        <p:xfrm>
          <a:off x="1871700" y="2276872"/>
          <a:ext cx="5400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42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graphicEl>
                                              <a:dgm id="{80292619-791A-4727-BF6D-9545BB644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80292619-791A-4727-BF6D-9545BB644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graphicEl>
                                              <a:dgm id="{EEDCF3E0-DA0E-48D8-86CD-081F712C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EEDCF3E0-DA0E-48D8-86CD-081F712C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graphicEl>
                                              <a:dgm id="{B4F38A28-57A4-406F-9DA1-E78E83F0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graphicEl>
                                              <a:dgm id="{B4F38A28-57A4-406F-9DA1-E78E83F03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618CFA1D-C6B7-47D8-8AD1-CFB69A68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graphicEl>
                                              <a:dgm id="{618CFA1D-C6B7-47D8-8AD1-CFB69A683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5E125AE4-CD8B-4C1D-B86A-83C4E0F5B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5E125AE4-CD8B-4C1D-B86A-83C4E0F5B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Une annonce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1560" y="1772816"/>
            <a:ext cx="8064896" cy="47525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ln w="57150">
                <a:solidFill>
                  <a:schemeClr val="tx1"/>
                </a:solidFill>
              </a:ln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87131726"/>
              </p:ext>
            </p:extLst>
          </p:nvPr>
        </p:nvGraphicFramePr>
        <p:xfrm>
          <a:off x="1259632" y="1772816"/>
          <a:ext cx="68407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83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504594" y="476672"/>
            <a:ext cx="8136904" cy="6120680"/>
          </a:xfrm>
          <a:prstGeom prst="roundRect">
            <a:avLst>
              <a:gd name="adj" fmla="val 1185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z="28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smtClean="0"/>
          </a:p>
          <a:p>
            <a:r>
              <a:rPr lang="fr-FR" sz="3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fr-F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32" y="980728"/>
            <a:ext cx="4186808" cy="5400600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 signifie « CDI »?			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Contrat à Durée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ndéterminée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Contrat Durable d’Intégration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Contrat à Date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ndéterminée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signifie « CDD » ?</a:t>
            </a:r>
          </a:p>
          <a:p>
            <a:pPr marL="0" indent="0">
              <a:buNone/>
            </a:pP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a) Contrat à Durée Discutable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Contrat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à Durée Déterminée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Contrat du Développement Durable 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3. Que signifie « BTS » ?</a:t>
            </a:r>
          </a:p>
          <a:p>
            <a:pPr marL="0" indent="0">
              <a:buNone/>
            </a:pPr>
            <a:endParaRPr lang="fr-F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Branche Technique Supérieure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Brevet Technique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Supérieur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 Baccalauréat Technique Supérieur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77073" y="908720"/>
            <a:ext cx="4031431" cy="4425355"/>
          </a:xfrm>
        </p:spPr>
        <p:txBody>
          <a:bodyPr/>
          <a:lstStyle/>
          <a:p>
            <a:pPr marL="0" indent="0">
              <a:buNone/>
            </a:pP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4. Que signifie « CV » ?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a) Contrat à Vie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b) Communication Verbale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c)</a:t>
            </a:r>
            <a:r>
              <a:rPr lang="fr-F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Curriculum Vitae</a:t>
            </a:r>
            <a:endParaRPr lang="fr-F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r-FR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 signifie « H/F » 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1" dirty="0">
                <a:solidFill>
                  <a:schemeClr val="accent3"/>
                </a:solidFill>
              </a:rPr>
              <a:t>Homme / Femme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3923928" y="548680"/>
            <a:ext cx="825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3"/>
                </a:solidFill>
                <a:latin typeface="Britannic Bold" panose="020B0903060703020204" pitchFamily="34" charset="0"/>
              </a:rPr>
              <a:t>QUIZ</a:t>
            </a:r>
            <a:endParaRPr lang="fr-FR" sz="2400" b="1" dirty="0">
              <a:solidFill>
                <a:schemeClr val="accent3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BBB5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spc="200" dirty="0" smtClean="0">
                <a:ln w="19050"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Contrats </a:t>
            </a:r>
            <a:endParaRPr lang="fr-FR" sz="6000" b="1" spc="200" dirty="0">
              <a:ln w="19050"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571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Les </a:t>
            </a:r>
            <a:r>
              <a:rPr lang="fr-F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t</a:t>
            </a:r>
            <a:r>
              <a:rPr lang="fr-F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0"/>
              </a:rPr>
              <a:t>ypes de contrats</a:t>
            </a:r>
            <a:endParaRPr lang="fr-FR" sz="3200" b="1" dirty="0">
              <a:solidFill>
                <a:schemeClr val="tx1">
                  <a:lumMod val="75000"/>
                  <a:lumOff val="2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41"/>
            <a:ext cx="8219256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fr-F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CDI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CDD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		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Stage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Alternance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		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	Intérim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Vacation </a:t>
            </a:r>
          </a:p>
          <a:p>
            <a:pPr marL="0" indent="0">
              <a:buNone/>
            </a:pP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</a:rPr>
              <a:t>						</a:t>
            </a:r>
            <a:r>
              <a:rPr lang="fr-FR" sz="3600" b="1" dirty="0" smtClean="0">
                <a:solidFill>
                  <a:schemeClr val="accent3">
                    <a:lumMod val="75000"/>
                  </a:schemeClr>
                </a:solidFill>
                <a:latin typeface="Britannic Bold" panose="020B0903060703020204" pitchFamily="34" charset="0"/>
              </a:rPr>
              <a:t>(…)</a:t>
            </a:r>
            <a:endParaRPr lang="fr-FR" sz="3600" b="1" dirty="0">
              <a:solidFill>
                <a:schemeClr val="accent3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85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1103</TotalTime>
  <Words>274</Words>
  <Application>Microsoft Office PowerPoint</Application>
  <PresentationFormat>Předvádění na obrazovce (4:3)</PresentationFormat>
  <Paragraphs>136</Paragraphs>
  <Slides>19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Britannic Bold</vt:lpstr>
      <vt:lpstr>Calibri</vt:lpstr>
      <vt:lpstr>Comic Sans MS</vt:lpstr>
      <vt:lpstr>Office Theme</vt:lpstr>
      <vt:lpstr>Vivre et travailler  en France</vt:lpstr>
      <vt:lpstr>Le plan</vt:lpstr>
      <vt:lpstr>Recherche d’emploi</vt:lpstr>
      <vt:lpstr>Différents services d’accompagnement</vt:lpstr>
      <vt:lpstr>Postuler</vt:lpstr>
      <vt:lpstr>Une annonce</vt:lpstr>
      <vt:lpstr>Prezentace aplikace PowerPoint</vt:lpstr>
      <vt:lpstr>Contrats </vt:lpstr>
      <vt:lpstr>Les types de contrats</vt:lpstr>
      <vt:lpstr>Engagement du salarié</vt:lpstr>
      <vt:lpstr>La durée légale du travail</vt:lpstr>
      <vt:lpstr>Les congés</vt:lpstr>
      <vt:lpstr>Les conditions de travail</vt:lpstr>
      <vt:lpstr>Prezentace aplikace PowerPoint</vt:lpstr>
      <vt:lpstr>Organigramme</vt:lpstr>
      <vt:lpstr>Les collègues</vt:lpstr>
      <vt:lpstr>Les réunions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Moduler le ton selon la situation</dc:title>
  <dc:creator>Kristyna Renault</dc:creator>
  <cp:lastModifiedBy>Červenková Marie</cp:lastModifiedBy>
  <cp:revision>97</cp:revision>
  <dcterms:created xsi:type="dcterms:W3CDTF">2016-04-27T18:42:00Z</dcterms:created>
  <dcterms:modified xsi:type="dcterms:W3CDTF">2016-12-16T11:51:33Z</dcterms:modified>
</cp:coreProperties>
</file>