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Raleway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Tahom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Montserrat-regular.fntdata"/><Relationship Id="rId18" Type="http://schemas.openxmlformats.org/officeDocument/2006/relationships/font" Target="fonts/Tahoma-bold.fntdata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Raleway-boldItalic.fntdata"/><Relationship Id="rId17" Type="http://schemas.openxmlformats.org/officeDocument/2006/relationships/font" Target="fonts/Tahoma-regular.fntdata"/><Relationship Id="rId2" Type="http://schemas.openxmlformats.org/officeDocument/2006/relationships/viewProps" Target="viewProps.xml"/><Relationship Id="rId16" Type="http://schemas.openxmlformats.org/officeDocument/2006/relationships/font" Target="fonts/Montserrat-boldItalic.fntdata"/><Relationship Id="rId20" Type="http://schemas.openxmlformats.org/officeDocument/2006/relationships/customXml" Target="../customXml/item2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Montserrat-italic.fntdata"/><Relationship Id="rId10" Type="http://schemas.openxmlformats.org/officeDocument/2006/relationships/font" Target="fonts/Raleway-bold.fntdata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regular.fntdata"/><Relationship Id="rId14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c896fd91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c896fd9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8c896fd91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896fd918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896fd91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cs-CZ"/>
              <a:t>What interactive activity did I do in my introduction this morning? Libor? Anjuli?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-CZ"/>
              <a:t>Belinda, Anjuli or Libor for learning a new topic? and the others?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-CZ"/>
              <a:t>Note: Applying knowledge is this lesson for me :D and most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-CZ"/>
              <a:t>What else can you do in each section?</a:t>
            </a:r>
            <a:endParaRPr/>
          </a:p>
        </p:txBody>
      </p:sp>
      <p:sp>
        <p:nvSpPr>
          <p:cNvPr id="161" name="Google Shape;161;g8c896fd918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Interactive Activities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Belinda Allan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MUNI Language Centre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/>
              <a:t>Why?</a:t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54000" y="793221"/>
            <a:ext cx="5393700" cy="28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How</a:t>
            </a:r>
            <a:r>
              <a:rPr lang="cs-CZ"/>
              <a:t>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What?</a:t>
            </a:r>
            <a:endParaRPr/>
          </a:p>
        </p:txBody>
      </p:sp>
      <p:sp>
        <p:nvSpPr>
          <p:cNvPr id="164" name="Google Shape;164;p28"/>
          <p:cNvSpPr txBox="1"/>
          <p:nvPr>
            <p:ph idx="1" type="subTitle"/>
          </p:nvPr>
        </p:nvSpPr>
        <p:spPr>
          <a:xfrm>
            <a:off x="354000" y="3330075"/>
            <a:ext cx="5393700" cy="271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How could we have students discover the knowledge?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What type of interactive activity would help them connect and link knowledge?</a:t>
            </a:r>
            <a:endParaRPr/>
          </a:p>
        </p:txBody>
      </p:sp>
      <p:sp>
        <p:nvSpPr>
          <p:cNvPr id="165" name="Google Shape;165;p28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 each section?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➔"/>
            </a:pPr>
            <a:r>
              <a:rPr lang="cs-CZ"/>
              <a:t>Introduction?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➔"/>
            </a:pPr>
            <a:r>
              <a:rPr lang="cs-CZ"/>
              <a:t>Learning a new topic?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➔"/>
            </a:pPr>
            <a:r>
              <a:rPr lang="cs-CZ"/>
              <a:t>Reinforcing knowledge/skills?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➔"/>
            </a:pPr>
            <a:r>
              <a:rPr lang="cs-CZ"/>
              <a:t>Checking understanding?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➔"/>
            </a:pPr>
            <a:r>
              <a:rPr lang="cs-CZ"/>
              <a:t>Applying knowledge/skills?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➔"/>
            </a:pPr>
            <a:r>
              <a:rPr lang="cs-CZ"/>
              <a:t>Closing?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606D6AC8D230479D8F32D60BB5F7B1" ma:contentTypeVersion="13" ma:contentTypeDescription="Vytvoří nový dokument" ma:contentTypeScope="" ma:versionID="250c5c54f3393949e85764b290128eaa">
  <xsd:schema xmlns:xsd="http://www.w3.org/2001/XMLSchema" xmlns:xs="http://www.w3.org/2001/XMLSchema" xmlns:p="http://schemas.microsoft.com/office/2006/metadata/properties" xmlns:ns2="a2bec70c-4335-4332-91ed-836b708e14e5" xmlns:ns3="2ab1d26c-927a-416f-83ed-5dc0cc6dd226" targetNamespace="http://schemas.microsoft.com/office/2006/metadata/properties" ma:root="true" ma:fieldsID="fed5f49d487ba8f75f3e48e03e7fb77a" ns2:_="" ns3:_="">
    <xsd:import namespace="a2bec70c-4335-4332-91ed-836b708e14e5"/>
    <xsd:import namespace="2ab1d26c-927a-416f-83ed-5dc0cc6dd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ec70c-4335-4332-91ed-836b708e1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1d26c-927a-416f-83ed-5dc0cc6dd2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a2bec70c-4335-4332-91ed-836b708e14e5" xsi:nil="true"/>
  </documentManagement>
</p:properties>
</file>

<file path=customXml/itemProps1.xml><?xml version="1.0" encoding="utf-8"?>
<ds:datastoreItem xmlns:ds="http://schemas.openxmlformats.org/officeDocument/2006/customXml" ds:itemID="{AE79C8FC-0971-4B7C-9878-411862C7B11B}"/>
</file>

<file path=customXml/itemProps2.xml><?xml version="1.0" encoding="utf-8"?>
<ds:datastoreItem xmlns:ds="http://schemas.openxmlformats.org/officeDocument/2006/customXml" ds:itemID="{FCB60BEC-9020-45F9-BB8B-027E9CCF52A2}"/>
</file>

<file path=customXml/itemProps3.xml><?xml version="1.0" encoding="utf-8"?>
<ds:datastoreItem xmlns:ds="http://schemas.openxmlformats.org/officeDocument/2006/customXml" ds:itemID="{48190799-EABB-4A38-B1B9-0078F00455B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0x0101001B606D6AC8D230479D8F32D60BB5F7B1</vt:lpwstr>
  </property>
</Properties>
</file>