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96" r:id="rId4"/>
    <p:sldId id="295" r:id="rId5"/>
    <p:sldId id="297" r:id="rId6"/>
    <p:sldId id="273" r:id="rId7"/>
    <p:sldId id="298" r:id="rId8"/>
    <p:sldId id="274" r:id="rId9"/>
    <p:sldId id="276" r:id="rId10"/>
    <p:sldId id="277" r:id="rId11"/>
    <p:sldId id="280" r:id="rId12"/>
    <p:sldId id="299" r:id="rId13"/>
    <p:sldId id="279" r:id="rId14"/>
    <p:sldId id="281" r:id="rId15"/>
    <p:sldId id="302" r:id="rId16"/>
    <p:sldId id="282" r:id="rId17"/>
    <p:sldId id="283" r:id="rId18"/>
    <p:sldId id="301" r:id="rId19"/>
    <p:sldId id="284" r:id="rId20"/>
    <p:sldId id="285" r:id="rId21"/>
    <p:sldId id="303" r:id="rId22"/>
    <p:sldId id="286" r:id="rId23"/>
    <p:sldId id="304" r:id="rId24"/>
    <p:sldId id="287" r:id="rId25"/>
    <p:sldId id="305" r:id="rId26"/>
    <p:sldId id="306" r:id="rId27"/>
    <p:sldId id="308" r:id="rId28"/>
    <p:sldId id="307" r:id="rId29"/>
    <p:sldId id="288" r:id="rId30"/>
    <p:sldId id="289" r:id="rId31"/>
    <p:sldId id="290" r:id="rId32"/>
    <p:sldId id="300" r:id="rId3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1"/>
      </p:bgRef>
    </p:bg>
    <p:spTree>
      <p:nvGrpSpPr>
        <p:cNvPr id="1" name=""/>
        <p:cNvGrpSpPr/>
        <p:nvPr/>
      </p:nvGrpSpPr>
      <p:grpSpPr>
        <a:xfrm>
          <a:off x="0" y="0"/>
          <a:ext cx="0" cy="0"/>
          <a:chOff x="0" y="0"/>
          <a:chExt cx="0" cy="0"/>
        </a:xfrm>
      </p:grpSpPr>
      <p:sp>
        <p:nvSpPr>
          <p:cNvPr id="8" name="Obdélník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římá spojovací čára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Nadpis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cs-CZ" smtClean="0"/>
              <a:t>Klepnutím lze upravit styl předlohy nadpisů.</a:t>
            </a:r>
            <a:endParaRPr kumimoji="0" lang="en-US"/>
          </a:p>
        </p:txBody>
      </p:sp>
      <p:sp>
        <p:nvSpPr>
          <p:cNvPr id="25" name="Podnadpis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31" name="Zástupný symbol pro datum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230E7E9-0A21-4FBD-98E8-D351EFBE22CF}" type="datetimeFigureOut">
              <a:rPr lang="cs-CZ" smtClean="0"/>
              <a:pPr/>
              <a:t>20.10.2014</a:t>
            </a:fld>
            <a:endParaRPr lang="cs-CZ"/>
          </a:p>
        </p:txBody>
      </p:sp>
      <p:sp>
        <p:nvSpPr>
          <p:cNvPr id="18" name="Zástupný symbol pro zápatí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cs-CZ"/>
          </a:p>
        </p:txBody>
      </p:sp>
      <p:sp>
        <p:nvSpPr>
          <p:cNvPr id="29" name="Zástupný symbol pro číslo snímk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26461BA-869F-4A6D-9791-A19E37E40420}"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A230E7E9-0A21-4FBD-98E8-D351EFBE22CF}" type="datetimeFigureOut">
              <a:rPr lang="cs-CZ" smtClean="0"/>
              <a:pPr/>
              <a:t>20.10.2014</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A26461BA-869F-4A6D-9791-A19E37E4042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274955"/>
            <a:ext cx="1524000" cy="5851525"/>
          </a:xfrm>
        </p:spPr>
        <p:txBody>
          <a:bodyPr vert="eaVert" ancho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42"/>
            <a:ext cx="6019800" cy="5851525"/>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4242816" y="6557946"/>
            <a:ext cx="2002464" cy="226902"/>
          </a:xfrm>
        </p:spPr>
        <p:txBody>
          <a:bodyPr/>
          <a:lstStyle>
            <a:extLst/>
          </a:lstStyle>
          <a:p>
            <a:fld id="{A230E7E9-0A21-4FBD-98E8-D351EFBE22CF}" type="datetimeFigureOut">
              <a:rPr lang="cs-CZ" smtClean="0"/>
              <a:pPr/>
              <a:t>20.10.2014</a:t>
            </a:fld>
            <a:endParaRPr lang="cs-CZ"/>
          </a:p>
        </p:txBody>
      </p:sp>
      <p:sp>
        <p:nvSpPr>
          <p:cNvPr id="5" name="Zástupný symbol pro zápatí 4"/>
          <p:cNvSpPr>
            <a:spLocks noGrp="1"/>
          </p:cNvSpPr>
          <p:nvPr>
            <p:ph type="ftr" sz="quarter" idx="11"/>
          </p:nvPr>
        </p:nvSpPr>
        <p:spPr>
          <a:xfrm>
            <a:off x="457200" y="6556248"/>
            <a:ext cx="3657600" cy="228600"/>
          </a:xfrm>
        </p:spPr>
        <p:txBody>
          <a:bodyPr/>
          <a:lstStyle>
            <a:extLst/>
          </a:lstStyle>
          <a:p>
            <a:endParaRPr lang="cs-CZ"/>
          </a:p>
        </p:txBody>
      </p:sp>
      <p:sp>
        <p:nvSpPr>
          <p:cNvPr id="6" name="Zástupný symbol pro číslo snímk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26461BA-869F-4A6D-9791-A19E37E4042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A230E7E9-0A21-4FBD-98E8-D351EFBE22CF}" type="datetimeFigureOut">
              <a:rPr lang="cs-CZ" smtClean="0"/>
              <a:pPr/>
              <a:t>20.10.2014</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A26461BA-869F-4A6D-9791-A19E37E4042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230E7E9-0A21-4FBD-98E8-D351EFBE22CF}" type="datetimeFigureOut">
              <a:rPr lang="cs-CZ" smtClean="0"/>
              <a:pPr/>
              <a:t>20.10.2014</a:t>
            </a:fld>
            <a:endParaRPr lang="cs-CZ"/>
          </a:p>
        </p:txBody>
      </p:sp>
      <p:sp>
        <p:nvSpPr>
          <p:cNvPr id="5" name="Zástupný symbol pro zápatí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cs-CZ"/>
          </a:p>
        </p:txBody>
      </p:sp>
      <p:sp>
        <p:nvSpPr>
          <p:cNvPr id="6" name="Zástupný symbol pro číslo snímku 5"/>
          <p:cNvSpPr>
            <a:spLocks noGrp="1"/>
          </p:cNvSpPr>
          <p:nvPr>
            <p:ph type="sldNum" sz="quarter" idx="12"/>
          </p:nvPr>
        </p:nvSpPr>
        <p:spPr>
          <a:xfrm>
            <a:off x="6733952" y="6555112"/>
            <a:ext cx="588336" cy="228600"/>
          </a:xfrm>
        </p:spPr>
        <p:txBody>
          <a:bodyPr/>
          <a:lstStyle>
            <a:extLst/>
          </a:lstStyle>
          <a:p>
            <a:fld id="{A26461BA-869F-4A6D-9791-A19E37E40420}"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A230E7E9-0A21-4FBD-98E8-D351EFBE22CF}" type="datetimeFigureOut">
              <a:rPr lang="cs-CZ" smtClean="0"/>
              <a:pPr/>
              <a:t>20.10.2014</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A26461BA-869F-4A6D-9791-A19E37E4042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nchor="b"/>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A230E7E9-0A21-4FBD-98E8-D351EFBE22CF}" type="datetimeFigureOut">
              <a:rPr lang="cs-CZ" smtClean="0"/>
              <a:pPr/>
              <a:t>20.10.2014</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A26461BA-869F-4A6D-9791-A19E37E4042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fld id="{A230E7E9-0A21-4FBD-98E8-D351EFBE22CF}" type="datetimeFigureOut">
              <a:rPr lang="cs-CZ" smtClean="0"/>
              <a:pPr/>
              <a:t>20.10.2014</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A26461BA-869F-4A6D-9791-A19E37E4042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solidFill>
                  <a:schemeClr val="tx2"/>
                </a:solidFill>
              </a:defRPr>
            </a:lvl1pPr>
            <a:extLst/>
          </a:lstStyle>
          <a:p>
            <a:fld id="{A230E7E9-0A21-4FBD-98E8-D351EFBE22CF}" type="datetimeFigureOut">
              <a:rPr lang="cs-CZ" smtClean="0"/>
              <a:pPr/>
              <a:t>20.10.2014</a:t>
            </a:fld>
            <a:endParaRPr lang="cs-CZ"/>
          </a:p>
        </p:txBody>
      </p:sp>
      <p:sp>
        <p:nvSpPr>
          <p:cNvPr id="3" name="Zástupný symbol pro zápatí 2"/>
          <p:cNvSpPr>
            <a:spLocks noGrp="1"/>
          </p:cNvSpPr>
          <p:nvPr>
            <p:ph type="ftr" sz="quarter" idx="11"/>
          </p:nvPr>
        </p:nvSpPr>
        <p:spPr/>
        <p:txBody>
          <a:bodyPr/>
          <a:lstStyle>
            <a:lvl1pPr>
              <a:defRPr>
                <a:solidFill>
                  <a:schemeClr val="tx2"/>
                </a:solidFill>
              </a:defRPr>
            </a:lvl1pPr>
            <a:extLst/>
          </a:lstStyle>
          <a:p>
            <a:endParaRPr lang="cs-CZ"/>
          </a:p>
        </p:txBody>
      </p:sp>
      <p:sp>
        <p:nvSpPr>
          <p:cNvPr id="4" name="Zástupný symbol pro číslo snímku 3"/>
          <p:cNvSpPr>
            <a:spLocks noGrp="1"/>
          </p:cNvSpPr>
          <p:nvPr>
            <p:ph type="sldNum" sz="quarter" idx="12"/>
          </p:nvPr>
        </p:nvSpPr>
        <p:spPr/>
        <p:txBody>
          <a:bodyPr/>
          <a:lstStyle>
            <a:extLst/>
          </a:lstStyle>
          <a:p>
            <a:fld id="{A26461BA-869F-4A6D-9791-A19E37E4042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A230E7E9-0A21-4FBD-98E8-D351EFBE22CF}" type="datetimeFigureOut">
              <a:rPr lang="cs-CZ" smtClean="0"/>
              <a:pPr/>
              <a:t>20.10.2014</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A26461BA-869F-4A6D-9791-A19E37E4042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2"/>
      </p:bgRef>
    </p:bg>
    <p:spTree>
      <p:nvGrpSpPr>
        <p:cNvPr id="1" name=""/>
        <p:cNvGrpSpPr/>
        <p:nvPr/>
      </p:nvGrpSpPr>
      <p:grpSpPr>
        <a:xfrm>
          <a:off x="0" y="0"/>
          <a:ext cx="0" cy="0"/>
          <a:chOff x="0" y="0"/>
          <a:chExt cx="0" cy="0"/>
        </a:xfrm>
      </p:grpSpPr>
      <p:sp>
        <p:nvSpPr>
          <p:cNvPr id="8" name="Obdélník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élník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cs-CZ" smtClean="0"/>
              <a:t>Klepnutím lze upravit styl předlohy nadpisů.</a:t>
            </a:r>
            <a:endParaRPr kumimoji="0" lang="en-US" dirty="0"/>
          </a:p>
        </p:txBody>
      </p:sp>
      <p:sp>
        <p:nvSpPr>
          <p:cNvPr id="4" name="Zástupný symbol pro text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cs-CZ" smtClean="0"/>
              <a:t>Klepnutím lze upravit styly předlohy textu.</a:t>
            </a:r>
          </a:p>
        </p:txBody>
      </p:sp>
      <p:sp>
        <p:nvSpPr>
          <p:cNvPr id="5" name="Zástupný symbol pro datum 4"/>
          <p:cNvSpPr>
            <a:spLocks noGrp="1"/>
          </p:cNvSpPr>
          <p:nvPr>
            <p:ph type="dt" sz="half" idx="10"/>
          </p:nvPr>
        </p:nvSpPr>
        <p:spPr/>
        <p:txBody>
          <a:bodyPr/>
          <a:lstStyle>
            <a:extLst/>
          </a:lstStyle>
          <a:p>
            <a:fld id="{A230E7E9-0A21-4FBD-98E8-D351EFBE22CF}" type="datetimeFigureOut">
              <a:rPr lang="cs-CZ" smtClean="0"/>
              <a:pPr/>
              <a:t>20.10.2014</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A26461BA-869F-4A6D-9791-A19E37E40420}" type="slidenum">
              <a:rPr lang="cs-CZ" smtClean="0"/>
              <a:pPr/>
              <a:t>‹#›</a:t>
            </a:fld>
            <a:endParaRPr lang="cs-CZ"/>
          </a:p>
        </p:txBody>
      </p:sp>
      <p:sp>
        <p:nvSpPr>
          <p:cNvPr id="10" name="Zástupný symbol pro obrázek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cs-CZ" smtClean="0"/>
              <a:t>Klepnutím na ikonu přidáte obrázek.</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Zástupný symbol pro nadpis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cs-CZ" smtClean="0"/>
              <a:t>Klepnutím lze upravit styl předlohy nadpisů.</a:t>
            </a:r>
            <a:endParaRPr kumimoji="0" lang="en-US"/>
          </a:p>
        </p:txBody>
      </p:sp>
      <p:sp>
        <p:nvSpPr>
          <p:cNvPr id="31" name="Zástupný symbol pro text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7" name="Zástupný symbol pro datum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230E7E9-0A21-4FBD-98E8-D351EFBE22CF}" type="datetimeFigureOut">
              <a:rPr lang="cs-CZ" smtClean="0"/>
              <a:pPr/>
              <a:t>20.10.2014</a:t>
            </a:fld>
            <a:endParaRPr lang="cs-CZ"/>
          </a:p>
        </p:txBody>
      </p:sp>
      <p:sp>
        <p:nvSpPr>
          <p:cNvPr id="4" name="Zástupný symbol pro zápatí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cs-CZ"/>
          </a:p>
        </p:txBody>
      </p:sp>
      <p:sp>
        <p:nvSpPr>
          <p:cNvPr id="16" name="Zástupný symbol pro číslo snímk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26461BA-869F-4A6D-9791-A19E37E4042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635896" y="692696"/>
            <a:ext cx="5105400" cy="4176464"/>
          </a:xfrm>
        </p:spPr>
        <p:txBody>
          <a:bodyPr/>
          <a:lstStyle/>
          <a:p>
            <a:r>
              <a:rPr lang="cs-CZ" sz="4400" dirty="0" err="1" smtClean="0">
                <a:latin typeface="Garamond" pitchFamily="18" charset="0"/>
              </a:rPr>
              <a:t>Central</a:t>
            </a:r>
            <a:r>
              <a:rPr lang="cs-CZ" sz="4400" dirty="0" smtClean="0">
                <a:latin typeface="Garamond" pitchFamily="18" charset="0"/>
              </a:rPr>
              <a:t> </a:t>
            </a:r>
            <a:r>
              <a:rPr lang="cs-CZ" sz="4400" dirty="0" err="1" smtClean="0">
                <a:latin typeface="Garamond" pitchFamily="18" charset="0"/>
              </a:rPr>
              <a:t>at</a:t>
            </a:r>
            <a:r>
              <a:rPr lang="cs-CZ" sz="4400" dirty="0" smtClean="0">
                <a:latin typeface="Garamond" pitchFamily="18" charset="0"/>
              </a:rPr>
              <a:t> </a:t>
            </a:r>
            <a:r>
              <a:rPr lang="cs-CZ" sz="4400" dirty="0" err="1" smtClean="0">
                <a:latin typeface="Garamond" pitchFamily="18" charset="0"/>
              </a:rPr>
              <a:t>the</a:t>
            </a:r>
            <a:r>
              <a:rPr lang="cs-CZ" sz="4400" dirty="0" smtClean="0">
                <a:latin typeface="Garamond" pitchFamily="18" charset="0"/>
              </a:rPr>
              <a:t> </a:t>
            </a:r>
            <a:r>
              <a:rPr lang="cs-CZ" sz="4400" dirty="0" err="1" smtClean="0">
                <a:latin typeface="Garamond" pitchFamily="18" charset="0"/>
              </a:rPr>
              <a:t>end</a:t>
            </a:r>
            <a:r>
              <a:rPr lang="cs-CZ" sz="4400" dirty="0" smtClean="0">
                <a:latin typeface="Garamond" pitchFamily="18" charset="0"/>
              </a:rPr>
              <a:t> </a:t>
            </a:r>
            <a:r>
              <a:rPr lang="cs-CZ" sz="4400" dirty="0" err="1" smtClean="0">
                <a:latin typeface="Garamond" pitchFamily="18" charset="0"/>
              </a:rPr>
              <a:t>of</a:t>
            </a:r>
            <a:r>
              <a:rPr lang="cs-CZ" sz="4400" dirty="0" smtClean="0">
                <a:latin typeface="Garamond" pitchFamily="18" charset="0"/>
              </a:rPr>
              <a:t> </a:t>
            </a:r>
            <a:r>
              <a:rPr lang="cs-CZ" sz="4400" dirty="0" smtClean="0">
                <a:latin typeface="Garamond" pitchFamily="18" charset="0"/>
              </a:rPr>
              <a:t>19</a:t>
            </a:r>
            <a:r>
              <a:rPr lang="cs-CZ" sz="4400" baseline="30000" dirty="0" smtClean="0">
                <a:latin typeface="Garamond" pitchFamily="18" charset="0"/>
              </a:rPr>
              <a:t>th</a:t>
            </a:r>
            <a:r>
              <a:rPr lang="cs-CZ" sz="4400" dirty="0" smtClean="0">
                <a:latin typeface="Garamond" pitchFamily="18" charset="0"/>
              </a:rPr>
              <a:t> </a:t>
            </a:r>
            <a:r>
              <a:rPr lang="cs-CZ" sz="4400" dirty="0" err="1" smtClean="0">
                <a:latin typeface="Garamond" pitchFamily="18" charset="0"/>
              </a:rPr>
              <a:t>century</a:t>
            </a:r>
            <a:r>
              <a:rPr lang="cs-CZ" sz="4400" dirty="0" smtClean="0">
                <a:latin typeface="Garamond" pitchFamily="18" charset="0"/>
              </a:rPr>
              <a:t/>
            </a:r>
            <a:br>
              <a:rPr lang="cs-CZ" sz="4400" dirty="0" smtClean="0">
                <a:latin typeface="Garamond" pitchFamily="18" charset="0"/>
              </a:rPr>
            </a:br>
            <a:r>
              <a:rPr lang="cs-CZ" sz="4400" dirty="0" err="1" smtClean="0">
                <a:latin typeface="Garamond" pitchFamily="18" charset="0"/>
              </a:rPr>
              <a:t>World</a:t>
            </a:r>
            <a:r>
              <a:rPr lang="cs-CZ" sz="4400" dirty="0" smtClean="0">
                <a:latin typeface="Garamond" pitchFamily="18" charset="0"/>
              </a:rPr>
              <a:t> </a:t>
            </a:r>
            <a:r>
              <a:rPr lang="cs-CZ" sz="4400" dirty="0" err="1" smtClean="0">
                <a:latin typeface="Garamond" pitchFamily="18" charset="0"/>
              </a:rPr>
              <a:t>war</a:t>
            </a:r>
            <a:r>
              <a:rPr lang="cs-CZ" sz="4400" dirty="0" smtClean="0">
                <a:latin typeface="Garamond" pitchFamily="18" charset="0"/>
              </a:rPr>
              <a:t> </a:t>
            </a:r>
            <a:r>
              <a:rPr lang="cs-CZ" sz="4400" dirty="0" smtClean="0">
                <a:latin typeface="Garamond" pitchFamily="18" charset="0"/>
              </a:rPr>
              <a:t>1</a:t>
            </a:r>
            <a:endParaRPr lang="cs-CZ" sz="4400" dirty="0">
              <a:latin typeface="Garamond" pitchFamily="18" charset="0"/>
            </a:endParaRPr>
          </a:p>
        </p:txBody>
      </p:sp>
      <p:sp>
        <p:nvSpPr>
          <p:cNvPr id="3" name="Podnadpis 2"/>
          <p:cNvSpPr>
            <a:spLocks noGrp="1"/>
          </p:cNvSpPr>
          <p:nvPr>
            <p:ph type="subTitle" idx="1"/>
          </p:nvPr>
        </p:nvSpPr>
        <p:spPr>
          <a:xfrm>
            <a:off x="3354442" y="5229200"/>
            <a:ext cx="5114778" cy="864096"/>
          </a:xfrm>
        </p:spPr>
        <p:txBody>
          <a:bodyPr>
            <a:normAutofit/>
          </a:bodyPr>
          <a:lstStyle/>
          <a:p>
            <a:r>
              <a:rPr lang="cs-CZ" sz="2800" dirty="0" smtClean="0">
                <a:latin typeface="Garamond" pitchFamily="18" charset="0"/>
              </a:rPr>
              <a:t>Jana </a:t>
            </a:r>
            <a:r>
              <a:rPr lang="cs-CZ" sz="2800" dirty="0" err="1" smtClean="0">
                <a:latin typeface="Garamond" pitchFamily="18" charset="0"/>
              </a:rPr>
              <a:t>Skerlova</a:t>
            </a:r>
            <a:endParaRPr lang="cs-CZ" sz="2800" dirty="0">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7239000" cy="516672"/>
          </a:xfrm>
        </p:spPr>
        <p:txBody>
          <a:bodyPr>
            <a:normAutofit/>
          </a:bodyPr>
          <a:lstStyle/>
          <a:p>
            <a:r>
              <a:rPr lang="cs-CZ" sz="2800" dirty="0" err="1" smtClean="0">
                <a:latin typeface="Garamond" pitchFamily="18" charset="0"/>
              </a:rPr>
              <a:t>Central</a:t>
            </a:r>
            <a:r>
              <a:rPr lang="cs-CZ" sz="2800" dirty="0" smtClean="0">
                <a:latin typeface="Garamond" pitchFamily="18" charset="0"/>
              </a:rPr>
              <a:t> </a:t>
            </a:r>
            <a:r>
              <a:rPr lang="cs-CZ" sz="2800" dirty="0" err="1" smtClean="0">
                <a:latin typeface="Garamond" pitchFamily="18" charset="0"/>
              </a:rPr>
              <a:t>europe</a:t>
            </a:r>
            <a:r>
              <a:rPr lang="cs-CZ" sz="2800" dirty="0" smtClean="0">
                <a:latin typeface="Garamond" pitchFamily="18" charset="0"/>
              </a:rPr>
              <a:t> </a:t>
            </a:r>
            <a:r>
              <a:rPr lang="cs-CZ" sz="2800" dirty="0" err="1" smtClean="0">
                <a:latin typeface="Garamond" pitchFamily="18" charset="0"/>
              </a:rPr>
              <a:t>before</a:t>
            </a:r>
            <a:r>
              <a:rPr lang="cs-CZ" sz="2800" dirty="0" smtClean="0">
                <a:latin typeface="Garamond" pitchFamily="18" charset="0"/>
              </a:rPr>
              <a:t> WWI</a:t>
            </a:r>
            <a:endParaRPr lang="cs-CZ" sz="2800" dirty="0">
              <a:latin typeface="Garamond" pitchFamily="18" charset="0"/>
            </a:endParaRPr>
          </a:p>
        </p:txBody>
      </p:sp>
      <p:sp>
        <p:nvSpPr>
          <p:cNvPr id="3" name="Zástupný symbol pro obsah 2"/>
          <p:cNvSpPr>
            <a:spLocks noGrp="1"/>
          </p:cNvSpPr>
          <p:nvPr>
            <p:ph idx="1"/>
          </p:nvPr>
        </p:nvSpPr>
        <p:spPr>
          <a:xfrm>
            <a:off x="179512" y="980728"/>
            <a:ext cx="8064896" cy="5688632"/>
          </a:xfrm>
        </p:spPr>
        <p:txBody>
          <a:bodyPr>
            <a:normAutofit fontScale="77500" lnSpcReduction="20000"/>
          </a:bodyPr>
          <a:lstStyle/>
          <a:p>
            <a:pPr lvl="0"/>
            <a:r>
              <a:rPr lang="cs-CZ" dirty="0" err="1" smtClean="0">
                <a:latin typeface="Garamond" pitchFamily="18" charset="0"/>
              </a:rPr>
              <a:t>Since</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Crimean</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(1853–1856) </a:t>
            </a:r>
            <a:r>
              <a:rPr lang="cs-CZ" dirty="0" err="1" smtClean="0">
                <a:latin typeface="Garamond" pitchFamily="18" charset="0"/>
              </a:rPr>
              <a:t>there</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 period </a:t>
            </a:r>
            <a:r>
              <a:rPr lang="cs-CZ" dirty="0" err="1" smtClean="0">
                <a:latin typeface="Garamond" pitchFamily="18" charset="0"/>
              </a:rPr>
              <a:t>without</a:t>
            </a:r>
            <a:r>
              <a:rPr lang="cs-CZ" dirty="0" smtClean="0">
                <a:latin typeface="Garamond" pitchFamily="18" charset="0"/>
              </a:rPr>
              <a:t> a </a:t>
            </a:r>
            <a:r>
              <a:rPr lang="cs-CZ" dirty="0" err="1" smtClean="0">
                <a:latin typeface="Garamond" pitchFamily="18" charset="0"/>
              </a:rPr>
              <a:t>great</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in </a:t>
            </a:r>
            <a:r>
              <a:rPr lang="cs-CZ" dirty="0" err="1" smtClean="0">
                <a:latin typeface="Garamond" pitchFamily="18" charset="0"/>
              </a:rPr>
              <a:t>Europe</a:t>
            </a:r>
            <a:r>
              <a:rPr lang="cs-CZ" dirty="0" smtClean="0">
                <a:latin typeface="Garamond" pitchFamily="18" charset="0"/>
              </a:rPr>
              <a:t> (</a:t>
            </a:r>
            <a:r>
              <a:rPr lang="cs-CZ" dirty="0" err="1" smtClean="0">
                <a:latin typeface="Garamond" pitchFamily="18" charset="0"/>
              </a:rPr>
              <a:t>only</a:t>
            </a:r>
            <a:r>
              <a:rPr lang="cs-CZ" dirty="0" smtClean="0">
                <a:latin typeface="Garamond" pitchFamily="18" charset="0"/>
              </a:rPr>
              <a:t> </a:t>
            </a:r>
            <a:r>
              <a:rPr lang="cs-CZ" dirty="0" err="1" smtClean="0">
                <a:latin typeface="Garamond" pitchFamily="18" charset="0"/>
              </a:rPr>
              <a:t>local</a:t>
            </a:r>
            <a:r>
              <a:rPr lang="cs-CZ" dirty="0" smtClean="0">
                <a:latin typeface="Garamond" pitchFamily="18" charset="0"/>
              </a:rPr>
              <a:t> </a:t>
            </a:r>
            <a:r>
              <a:rPr lang="cs-CZ" dirty="0" err="1" smtClean="0">
                <a:latin typeface="Garamond" pitchFamily="18" charset="0"/>
              </a:rPr>
              <a:t>conflicts</a:t>
            </a:r>
            <a:r>
              <a:rPr lang="cs-CZ" dirty="0" smtClean="0">
                <a:latin typeface="Garamond" pitchFamily="18" charset="0"/>
              </a:rPr>
              <a:t>)</a:t>
            </a:r>
          </a:p>
          <a:p>
            <a:pPr lvl="0"/>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tensions</a:t>
            </a:r>
            <a:r>
              <a:rPr lang="cs-CZ" dirty="0" smtClean="0">
                <a:latin typeface="Garamond" pitchFamily="18" charset="0"/>
              </a:rPr>
              <a:t> </a:t>
            </a:r>
            <a:r>
              <a:rPr lang="cs-CZ" dirty="0" err="1" smtClean="0">
                <a:latin typeface="Garamond" pitchFamily="18" charset="0"/>
              </a:rPr>
              <a:t>persisted</a:t>
            </a:r>
            <a:r>
              <a:rPr lang="cs-CZ" dirty="0" smtClean="0">
                <a:latin typeface="Garamond" pitchFamily="18" charset="0"/>
              </a:rPr>
              <a:t> on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Balkan</a:t>
            </a:r>
            <a:r>
              <a:rPr lang="cs-CZ" dirty="0" smtClean="0">
                <a:latin typeface="Garamond" pitchFamily="18" charset="0"/>
              </a:rPr>
              <a:t> </a:t>
            </a:r>
            <a:r>
              <a:rPr lang="cs-CZ" dirty="0" err="1" smtClean="0">
                <a:latin typeface="Garamond" pitchFamily="18" charset="0"/>
              </a:rPr>
              <a:t>Peninsula</a:t>
            </a:r>
            <a:r>
              <a:rPr lang="cs-CZ" dirty="0" smtClean="0">
                <a:latin typeface="Garamond" pitchFamily="18" charset="0"/>
              </a:rPr>
              <a:t> (1908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annexation</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Bosnia</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Herzegovina</a:t>
            </a:r>
            <a:r>
              <a:rPr lang="cs-CZ" dirty="0" smtClean="0">
                <a:latin typeface="Garamond" pitchFamily="18" charset="0"/>
              </a:rPr>
              <a:t> by </a:t>
            </a:r>
            <a:r>
              <a:rPr lang="cs-CZ" dirty="0" err="1" smtClean="0">
                <a:latin typeface="Garamond" pitchFamily="18" charset="0"/>
              </a:rPr>
              <a:t>Austria</a:t>
            </a:r>
            <a:r>
              <a:rPr lang="cs-CZ" dirty="0" smtClean="0">
                <a:latin typeface="Garamond" pitchFamily="18" charset="0"/>
              </a:rPr>
              <a:t>-</a:t>
            </a:r>
            <a:r>
              <a:rPr lang="cs-CZ" dirty="0" err="1" smtClean="0">
                <a:latin typeface="Garamond" pitchFamily="18" charset="0"/>
              </a:rPr>
              <a:t>Hungary</a:t>
            </a:r>
            <a:r>
              <a:rPr lang="cs-CZ" dirty="0" smtClean="0">
                <a:latin typeface="Garamond" pitchFamily="18" charset="0"/>
              </a:rPr>
              <a:t>, 1912–1913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Balkan</a:t>
            </a:r>
            <a:r>
              <a:rPr lang="cs-CZ" dirty="0" smtClean="0">
                <a:latin typeface="Garamond" pitchFamily="18" charset="0"/>
              </a:rPr>
              <a:t> </a:t>
            </a:r>
            <a:r>
              <a:rPr lang="cs-CZ" dirty="0" err="1" smtClean="0">
                <a:latin typeface="Garamond" pitchFamily="18" charset="0"/>
              </a:rPr>
              <a:t>Wars</a:t>
            </a:r>
            <a:r>
              <a:rPr lang="cs-CZ" dirty="0" smtClean="0">
                <a:latin typeface="Garamond" pitchFamily="18" charset="0"/>
              </a:rPr>
              <a:t> </a:t>
            </a:r>
            <a:r>
              <a:rPr lang="cs-CZ" dirty="0" err="1" smtClean="0">
                <a:latin typeface="Garamond" pitchFamily="18" charset="0"/>
              </a:rPr>
              <a:t>etc</a:t>
            </a:r>
            <a:r>
              <a:rPr lang="cs-CZ" dirty="0" smtClean="0">
                <a:latin typeface="Garamond" pitchFamily="18" charset="0"/>
              </a:rPr>
              <a:t>.)</a:t>
            </a:r>
          </a:p>
          <a:p>
            <a:pPr lvl="0"/>
            <a:r>
              <a:rPr lang="cs-CZ" dirty="0" err="1" smtClean="0">
                <a:latin typeface="Garamond" pitchFamily="18" charset="0"/>
              </a:rPr>
              <a:t>Pacifist</a:t>
            </a:r>
            <a:r>
              <a:rPr lang="cs-CZ" dirty="0" smtClean="0">
                <a:latin typeface="Garamond" pitchFamily="18" charset="0"/>
              </a:rPr>
              <a:t> </a:t>
            </a:r>
            <a:r>
              <a:rPr lang="cs-CZ" dirty="0" err="1" smtClean="0">
                <a:latin typeface="Garamond" pitchFamily="18" charset="0"/>
              </a:rPr>
              <a:t>movement</a:t>
            </a:r>
            <a:r>
              <a:rPr lang="cs-CZ" dirty="0" smtClean="0">
                <a:latin typeface="Garamond" pitchFamily="18" charset="0"/>
              </a:rPr>
              <a:t>  - </a:t>
            </a:r>
            <a:r>
              <a:rPr lang="cs-CZ" dirty="0" err="1" smtClean="0">
                <a:latin typeface="Garamond" pitchFamily="18" charset="0"/>
              </a:rPr>
              <a:t>peace</a:t>
            </a:r>
            <a:r>
              <a:rPr lang="cs-CZ" dirty="0" smtClean="0">
                <a:latin typeface="Garamond" pitchFamily="18" charset="0"/>
              </a:rPr>
              <a:t> </a:t>
            </a:r>
            <a:r>
              <a:rPr lang="cs-CZ" dirty="0" err="1" smtClean="0">
                <a:latin typeface="Garamond" pitchFamily="18" charset="0"/>
              </a:rPr>
              <a:t>conferences</a:t>
            </a:r>
            <a:r>
              <a:rPr lang="cs-CZ" dirty="0" smtClean="0">
                <a:latin typeface="Garamond" pitchFamily="18" charset="0"/>
              </a:rPr>
              <a:t> in </a:t>
            </a:r>
            <a:r>
              <a:rPr lang="cs-CZ" dirty="0" err="1" smtClean="0">
                <a:latin typeface="Garamond" pitchFamily="18" charset="0"/>
              </a:rPr>
              <a:t>Hague</a:t>
            </a:r>
            <a:r>
              <a:rPr lang="cs-CZ" dirty="0" smtClean="0">
                <a:latin typeface="Garamond" pitchFamily="18" charset="0"/>
              </a:rPr>
              <a:t> (1898 </a:t>
            </a:r>
            <a:r>
              <a:rPr lang="cs-CZ" dirty="0" err="1" smtClean="0">
                <a:latin typeface="Garamond" pitchFamily="18" charset="0"/>
              </a:rPr>
              <a:t>and</a:t>
            </a:r>
            <a:r>
              <a:rPr lang="cs-CZ" dirty="0" smtClean="0">
                <a:latin typeface="Garamond" pitchFamily="18" charset="0"/>
              </a:rPr>
              <a:t> 1907) - </a:t>
            </a:r>
            <a:r>
              <a:rPr lang="cs-CZ" dirty="0" err="1" smtClean="0">
                <a:latin typeface="Garamond" pitchFamily="18" charset="0"/>
              </a:rPr>
              <a:t>unsuccessful</a:t>
            </a:r>
            <a:endParaRPr lang="cs-CZ" dirty="0" smtClean="0">
              <a:latin typeface="Garamond" pitchFamily="18" charset="0"/>
            </a:endParaRPr>
          </a:p>
          <a:p>
            <a:pPr lvl="0">
              <a:buNone/>
            </a:pPr>
            <a:endParaRPr lang="cs-CZ" dirty="0" smtClean="0">
              <a:latin typeface="Garamond" pitchFamily="18" charset="0"/>
            </a:endParaRPr>
          </a:p>
          <a:p>
            <a:pPr lvl="0"/>
            <a:r>
              <a:rPr lang="cs-CZ" dirty="0" err="1" smtClean="0">
                <a:latin typeface="Garamond" pitchFamily="18" charset="0"/>
              </a:rPr>
              <a:t>two</a:t>
            </a:r>
            <a:r>
              <a:rPr lang="cs-CZ" dirty="0" smtClean="0">
                <a:latin typeface="Garamond" pitchFamily="18" charset="0"/>
              </a:rPr>
              <a:t> </a:t>
            </a:r>
            <a:r>
              <a:rPr lang="cs-CZ" dirty="0" err="1" smtClean="0">
                <a:latin typeface="Garamond" pitchFamily="18" charset="0"/>
              </a:rPr>
              <a:t>blocks</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powers</a:t>
            </a:r>
            <a:r>
              <a:rPr lang="cs-CZ" dirty="0" smtClean="0">
                <a:latin typeface="Garamond" pitchFamily="18" charset="0"/>
              </a:rPr>
              <a:t> </a:t>
            </a:r>
            <a:r>
              <a:rPr lang="cs-CZ" dirty="0" err="1" smtClean="0">
                <a:latin typeface="Garamond" pitchFamily="18" charset="0"/>
              </a:rPr>
              <a:t>at</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beginning</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a:t>
            </a:r>
          </a:p>
          <a:p>
            <a:r>
              <a:rPr lang="cs-CZ" b="1" dirty="0" smtClean="0">
                <a:latin typeface="Garamond" pitchFamily="18" charset="0"/>
              </a:rPr>
              <a:t>Entente (</a:t>
            </a:r>
            <a:r>
              <a:rPr lang="cs-CZ" b="1" dirty="0" err="1" smtClean="0">
                <a:latin typeface="Garamond" pitchFamily="18" charset="0"/>
              </a:rPr>
              <a:t>Allied</a:t>
            </a:r>
            <a:r>
              <a:rPr lang="cs-CZ" b="1" dirty="0" smtClean="0">
                <a:latin typeface="Garamond" pitchFamily="18" charset="0"/>
              </a:rPr>
              <a:t> </a:t>
            </a:r>
            <a:r>
              <a:rPr lang="cs-CZ" b="1" dirty="0" err="1" smtClean="0">
                <a:latin typeface="Garamond" pitchFamily="18" charset="0"/>
              </a:rPr>
              <a:t>Powers</a:t>
            </a:r>
            <a:r>
              <a:rPr lang="cs-CZ" b="1" dirty="0" smtClean="0">
                <a:latin typeface="Garamond" pitchFamily="18" charset="0"/>
              </a:rPr>
              <a:t>):</a:t>
            </a:r>
            <a:r>
              <a:rPr lang="cs-CZ" dirty="0" smtClean="0">
                <a:latin typeface="Garamond" pitchFamily="18" charset="0"/>
              </a:rPr>
              <a:t> Great </a:t>
            </a:r>
            <a:r>
              <a:rPr lang="cs-CZ" dirty="0" err="1" smtClean="0">
                <a:latin typeface="Garamond" pitchFamily="18" charset="0"/>
              </a:rPr>
              <a:t>Britain</a:t>
            </a:r>
            <a:r>
              <a:rPr lang="cs-CZ" dirty="0" smtClean="0">
                <a:latin typeface="Garamond" pitchFamily="18" charset="0"/>
              </a:rPr>
              <a:t> + France + </a:t>
            </a:r>
            <a:r>
              <a:rPr lang="cs-CZ" dirty="0" err="1" smtClean="0">
                <a:latin typeface="Garamond" pitchFamily="18" charset="0"/>
              </a:rPr>
              <a:t>Russia</a:t>
            </a:r>
            <a:r>
              <a:rPr lang="cs-CZ" dirty="0" smtClean="0">
                <a:latin typeface="Garamond" pitchFamily="18" charset="0"/>
              </a:rPr>
              <a:t> </a:t>
            </a:r>
          </a:p>
          <a:p>
            <a:r>
              <a:rPr lang="cs-CZ" b="1" dirty="0" err="1" smtClean="0">
                <a:latin typeface="Garamond" pitchFamily="18" charset="0"/>
              </a:rPr>
              <a:t>Central</a:t>
            </a:r>
            <a:r>
              <a:rPr lang="cs-CZ" b="1" dirty="0" smtClean="0">
                <a:latin typeface="Garamond" pitchFamily="18" charset="0"/>
              </a:rPr>
              <a:t> </a:t>
            </a:r>
            <a:r>
              <a:rPr lang="cs-CZ" b="1" dirty="0" err="1" smtClean="0">
                <a:latin typeface="Garamond" pitchFamily="18" charset="0"/>
              </a:rPr>
              <a:t>Powers</a:t>
            </a:r>
            <a:r>
              <a:rPr lang="cs-CZ" b="1" dirty="0" smtClean="0">
                <a:latin typeface="Garamond" pitchFamily="18" charset="0"/>
              </a:rPr>
              <a:t>:</a:t>
            </a:r>
            <a:r>
              <a:rPr lang="cs-CZ" dirty="0" smtClean="0">
                <a:latin typeface="Garamond" pitchFamily="18" charset="0"/>
              </a:rPr>
              <a:t> </a:t>
            </a:r>
            <a:r>
              <a:rPr lang="cs-CZ" dirty="0" err="1" smtClean="0">
                <a:latin typeface="Garamond" pitchFamily="18" charset="0"/>
              </a:rPr>
              <a:t>Germany</a:t>
            </a:r>
            <a:r>
              <a:rPr lang="cs-CZ" dirty="0" smtClean="0">
                <a:latin typeface="Garamond" pitchFamily="18" charset="0"/>
              </a:rPr>
              <a:t> + </a:t>
            </a:r>
            <a:r>
              <a:rPr lang="cs-CZ" dirty="0" err="1" smtClean="0">
                <a:latin typeface="Garamond" pitchFamily="18" charset="0"/>
              </a:rPr>
              <a:t>Austria</a:t>
            </a:r>
            <a:r>
              <a:rPr lang="cs-CZ" dirty="0" smtClean="0">
                <a:latin typeface="Garamond" pitchFamily="18" charset="0"/>
              </a:rPr>
              <a:t>-</a:t>
            </a:r>
            <a:r>
              <a:rPr lang="cs-CZ" dirty="0" err="1" smtClean="0">
                <a:latin typeface="Garamond" pitchFamily="18" charset="0"/>
              </a:rPr>
              <a:t>Hungary</a:t>
            </a:r>
            <a:r>
              <a:rPr lang="cs-CZ" dirty="0" smtClean="0">
                <a:latin typeface="Garamond" pitchFamily="18" charset="0"/>
              </a:rPr>
              <a:t> + (</a:t>
            </a:r>
            <a:r>
              <a:rPr lang="cs-CZ" dirty="0" err="1" smtClean="0">
                <a:latin typeface="Garamond" pitchFamily="18" charset="0"/>
              </a:rPr>
              <a:t>later</a:t>
            </a:r>
            <a:r>
              <a:rPr lang="cs-CZ" dirty="0" smtClean="0">
                <a:latin typeface="Garamond" pitchFamily="18" charset="0"/>
              </a:rPr>
              <a:t>) </a:t>
            </a:r>
            <a:r>
              <a:rPr lang="cs-CZ" dirty="0" err="1" smtClean="0">
                <a:latin typeface="Garamond" pitchFamily="18" charset="0"/>
              </a:rPr>
              <a:t>Bulgaria</a:t>
            </a:r>
            <a:r>
              <a:rPr lang="cs-CZ" dirty="0" smtClean="0">
                <a:latin typeface="Garamond" pitchFamily="18" charset="0"/>
              </a:rPr>
              <a:t> + </a:t>
            </a:r>
            <a:r>
              <a:rPr lang="cs-CZ" dirty="0" err="1" smtClean="0">
                <a:latin typeface="Garamond" pitchFamily="18" charset="0"/>
              </a:rPr>
              <a:t>Turkey</a:t>
            </a:r>
            <a:endParaRPr lang="cs-CZ" dirty="0" smtClean="0">
              <a:latin typeface="Garamond" pitchFamily="18" charset="0"/>
            </a:endParaRPr>
          </a:p>
          <a:p>
            <a:pPr>
              <a:buNone/>
            </a:pPr>
            <a:endParaRPr lang="cs-CZ" dirty="0" smtClean="0">
              <a:latin typeface="Garamond" pitchFamily="18" charset="0"/>
            </a:endParaRPr>
          </a:p>
          <a:p>
            <a:r>
              <a:rPr lang="cs-CZ" dirty="0" smtClean="0">
                <a:latin typeface="Garamond" pitchFamily="18" charset="0"/>
              </a:rPr>
              <a:t>Italy – </a:t>
            </a:r>
            <a:r>
              <a:rPr lang="cs-CZ" dirty="0" err="1" smtClean="0">
                <a:latin typeface="Garamond" pitchFamily="18" charset="0"/>
              </a:rPr>
              <a:t>firstly</a:t>
            </a:r>
            <a:r>
              <a:rPr lang="cs-CZ" dirty="0" smtClean="0">
                <a:latin typeface="Garamond" pitchFamily="18" charset="0"/>
              </a:rPr>
              <a:t> </a:t>
            </a:r>
            <a:r>
              <a:rPr lang="cs-CZ" dirty="0" err="1" smtClean="0">
                <a:latin typeface="Garamond" pitchFamily="18" charset="0"/>
              </a:rPr>
              <a:t>neutral</a:t>
            </a:r>
            <a:r>
              <a:rPr lang="cs-CZ" dirty="0" smtClean="0">
                <a:latin typeface="Garamond" pitchFamily="18" charset="0"/>
              </a:rPr>
              <a:t>, in May 1915 </a:t>
            </a:r>
            <a:r>
              <a:rPr lang="cs-CZ" dirty="0" err="1" smtClean="0">
                <a:latin typeface="Garamond" pitchFamily="18" charset="0"/>
              </a:rPr>
              <a:t>joined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Entente (</a:t>
            </a:r>
            <a:r>
              <a:rPr lang="cs-CZ" dirty="0" err="1" smtClean="0">
                <a:latin typeface="Garamond" pitchFamily="18" charset="0"/>
              </a:rPr>
              <a:t>the</a:t>
            </a:r>
            <a:r>
              <a:rPr lang="cs-CZ" dirty="0" smtClean="0">
                <a:latin typeface="Garamond" pitchFamily="18" charset="0"/>
              </a:rPr>
              <a:t> London </a:t>
            </a:r>
            <a:r>
              <a:rPr lang="cs-CZ" dirty="0" err="1" smtClean="0">
                <a:latin typeface="Garamond" pitchFamily="18" charset="0"/>
              </a:rPr>
              <a:t>Treaty</a:t>
            </a:r>
            <a:r>
              <a:rPr lang="cs-CZ" dirty="0" smtClean="0">
                <a:latin typeface="Garamond" pitchFamily="18" charset="0"/>
              </a:rPr>
              <a:t> in </a:t>
            </a:r>
            <a:r>
              <a:rPr lang="cs-CZ" dirty="0" err="1" smtClean="0">
                <a:latin typeface="Garamond" pitchFamily="18" charset="0"/>
              </a:rPr>
              <a:t>April</a:t>
            </a:r>
            <a:r>
              <a:rPr lang="cs-CZ" dirty="0" smtClean="0">
                <a:latin typeface="Garamond" pitchFamily="18" charset="0"/>
              </a:rPr>
              <a:t> 1915 </a:t>
            </a:r>
            <a:r>
              <a:rPr lang="cs-CZ" dirty="0" err="1" smtClean="0">
                <a:latin typeface="Garamond" pitchFamily="18" charset="0"/>
              </a:rPr>
              <a:t>promised</a:t>
            </a:r>
            <a:r>
              <a:rPr lang="cs-CZ" dirty="0" smtClean="0">
                <a:latin typeface="Garamond" pitchFamily="18" charset="0"/>
              </a:rPr>
              <a:t> </a:t>
            </a:r>
            <a:r>
              <a:rPr lang="cs-CZ" dirty="0" err="1" smtClean="0">
                <a:latin typeface="Garamond" pitchFamily="18" charset="0"/>
              </a:rPr>
              <a:t>territorial</a:t>
            </a:r>
            <a:r>
              <a:rPr lang="cs-CZ" dirty="0" smtClean="0">
                <a:latin typeface="Garamond" pitchFamily="18" charset="0"/>
              </a:rPr>
              <a:t> </a:t>
            </a:r>
            <a:r>
              <a:rPr lang="cs-CZ" dirty="0" err="1" smtClean="0">
                <a:latin typeface="Garamond" pitchFamily="18" charset="0"/>
              </a:rPr>
              <a:t>gains</a:t>
            </a:r>
            <a:r>
              <a:rPr lang="cs-CZ" dirty="0" smtClean="0">
                <a:latin typeface="Garamond" pitchFamily="18" charset="0"/>
              </a:rPr>
              <a:t> to Italy)  </a:t>
            </a:r>
          </a:p>
          <a:p>
            <a:pPr lvl="0"/>
            <a:r>
              <a:rPr lang="cs-CZ" dirty="0" err="1" smtClean="0">
                <a:latin typeface="Garamond" pitchFamily="18" charset="0"/>
              </a:rPr>
              <a:t>neutral</a:t>
            </a:r>
            <a:r>
              <a:rPr lang="cs-CZ" dirty="0" smtClean="0">
                <a:latin typeface="Garamond" pitchFamily="18" charset="0"/>
              </a:rPr>
              <a:t> </a:t>
            </a:r>
            <a:r>
              <a:rPr lang="cs-CZ" dirty="0" err="1" smtClean="0">
                <a:latin typeface="Garamond" pitchFamily="18" charset="0"/>
              </a:rPr>
              <a:t>countries</a:t>
            </a:r>
            <a:r>
              <a:rPr lang="cs-CZ" dirty="0" smtClean="0">
                <a:latin typeface="Garamond" pitchFamily="18" charset="0"/>
              </a:rPr>
              <a:t>: </a:t>
            </a:r>
            <a:r>
              <a:rPr lang="cs-CZ" dirty="0" err="1" smtClean="0">
                <a:latin typeface="Garamond" pitchFamily="18" charset="0"/>
              </a:rPr>
              <a:t>Sweden</a:t>
            </a:r>
            <a:r>
              <a:rPr lang="cs-CZ" dirty="0" smtClean="0">
                <a:latin typeface="Garamond" pitchFamily="18" charset="0"/>
              </a:rPr>
              <a:t>, </a:t>
            </a:r>
            <a:r>
              <a:rPr lang="cs-CZ" dirty="0" err="1" smtClean="0">
                <a:latin typeface="Garamond" pitchFamily="18" charset="0"/>
              </a:rPr>
              <a:t>Norway</a:t>
            </a:r>
            <a:r>
              <a:rPr lang="cs-CZ" dirty="0" smtClean="0">
                <a:latin typeface="Garamond" pitchFamily="18" charset="0"/>
              </a:rPr>
              <a:t>, </a:t>
            </a:r>
            <a:r>
              <a:rPr lang="cs-CZ" dirty="0" err="1" smtClean="0">
                <a:latin typeface="Garamond" pitchFamily="18" charset="0"/>
              </a:rPr>
              <a:t>Denmark</a:t>
            </a:r>
            <a:r>
              <a:rPr lang="cs-CZ" dirty="0" smtClean="0">
                <a:latin typeface="Garamond" pitchFamily="18" charset="0"/>
              </a:rPr>
              <a:t>, </a:t>
            </a:r>
            <a:r>
              <a:rPr lang="cs-CZ" dirty="0" err="1" smtClean="0">
                <a:latin typeface="Garamond" pitchFamily="18" charset="0"/>
              </a:rPr>
              <a:t>Netherlands</a:t>
            </a:r>
            <a:r>
              <a:rPr lang="cs-CZ" dirty="0" smtClean="0">
                <a:latin typeface="Garamond" pitchFamily="18" charset="0"/>
              </a:rPr>
              <a:t>, </a:t>
            </a:r>
            <a:r>
              <a:rPr lang="cs-CZ" dirty="0" err="1" smtClean="0">
                <a:latin typeface="Garamond" pitchFamily="18" charset="0"/>
              </a:rPr>
              <a:t>Spain</a:t>
            </a:r>
            <a:r>
              <a:rPr lang="cs-CZ" dirty="0" smtClean="0">
                <a:latin typeface="Garamond" pitchFamily="18" charset="0"/>
              </a:rPr>
              <a:t>, </a:t>
            </a:r>
            <a:r>
              <a:rPr lang="cs-CZ" dirty="0" err="1" smtClean="0">
                <a:latin typeface="Garamond" pitchFamily="18" charset="0"/>
              </a:rPr>
              <a:t>Switzerland</a:t>
            </a:r>
            <a:r>
              <a:rPr lang="cs-CZ" dirty="0" smtClean="0">
                <a:latin typeface="Garamond" pitchFamily="18" charset="0"/>
              </a:rPr>
              <a:t>, </a:t>
            </a:r>
            <a:r>
              <a:rPr lang="cs-CZ" dirty="0" err="1" smtClean="0">
                <a:latin typeface="Garamond" pitchFamily="18" charset="0"/>
              </a:rPr>
              <a:t>Albania</a:t>
            </a:r>
            <a:endParaRPr lang="cs-CZ" dirty="0" smtClean="0">
              <a:latin typeface="Garamond" pitchFamily="18" charset="0"/>
            </a:endParaRPr>
          </a:p>
          <a:p>
            <a:pPr lvl="0"/>
            <a:r>
              <a:rPr lang="cs-CZ" dirty="0" smtClean="0">
                <a:latin typeface="Garamond" pitchFamily="18" charset="0"/>
              </a:rPr>
              <a:t>USA – </a:t>
            </a:r>
            <a:r>
              <a:rPr lang="cs-CZ" dirty="0" err="1" smtClean="0">
                <a:latin typeface="Garamond" pitchFamily="18" charset="0"/>
              </a:rPr>
              <a:t>neutral</a:t>
            </a:r>
            <a:r>
              <a:rPr lang="cs-CZ" dirty="0" smtClean="0">
                <a:latin typeface="Garamond" pitchFamily="18" charset="0"/>
              </a:rPr>
              <a:t> </a:t>
            </a:r>
            <a:r>
              <a:rPr lang="cs-CZ" dirty="0" err="1" smtClean="0">
                <a:latin typeface="Garamond" pitchFamily="18" charset="0"/>
              </a:rPr>
              <a:t>at</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beginning</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a:t>
            </a:r>
            <a:r>
              <a:rPr lang="cs-CZ" dirty="0" err="1" smtClean="0">
                <a:latin typeface="Garamond" pitchFamily="18" charset="0"/>
              </a:rPr>
              <a:t>entered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in </a:t>
            </a:r>
            <a:r>
              <a:rPr lang="cs-CZ" dirty="0" err="1" smtClean="0">
                <a:latin typeface="Garamond" pitchFamily="18" charset="0"/>
              </a:rPr>
              <a:t>April</a:t>
            </a:r>
            <a:r>
              <a:rPr lang="cs-CZ" dirty="0" smtClean="0">
                <a:latin typeface="Garamond" pitchFamily="18" charset="0"/>
              </a:rPr>
              <a:t> 1917</a:t>
            </a:r>
          </a:p>
          <a:p>
            <a:endParaRPr lang="cs-CZ" dirty="0">
              <a:latin typeface="Garamond"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239000" cy="432048"/>
          </a:xfrm>
        </p:spPr>
        <p:txBody>
          <a:bodyPr>
            <a:normAutofit/>
          </a:bodyPr>
          <a:lstStyle/>
          <a:p>
            <a:r>
              <a:rPr lang="cs-CZ" sz="2800" dirty="0" err="1" smtClean="0">
                <a:latin typeface="Garamond" pitchFamily="18" charset="0"/>
              </a:rPr>
              <a:t>The</a:t>
            </a:r>
            <a:r>
              <a:rPr lang="cs-CZ" sz="2800" dirty="0" smtClean="0">
                <a:latin typeface="Garamond" pitchFamily="18" charset="0"/>
              </a:rPr>
              <a:t> </a:t>
            </a:r>
            <a:r>
              <a:rPr lang="cs-CZ" sz="2800" dirty="0" err="1" smtClean="0">
                <a:latin typeface="Garamond" pitchFamily="18" charset="0"/>
              </a:rPr>
              <a:t>targets</a:t>
            </a:r>
            <a:endParaRPr lang="cs-CZ" sz="2800" dirty="0">
              <a:latin typeface="Garamond" pitchFamily="18" charset="0"/>
            </a:endParaRPr>
          </a:p>
        </p:txBody>
      </p:sp>
      <p:sp>
        <p:nvSpPr>
          <p:cNvPr id="3" name="Zástupný symbol pro obsah 2"/>
          <p:cNvSpPr>
            <a:spLocks noGrp="1"/>
          </p:cNvSpPr>
          <p:nvPr>
            <p:ph idx="1"/>
          </p:nvPr>
        </p:nvSpPr>
        <p:spPr>
          <a:xfrm>
            <a:off x="179512" y="764704"/>
            <a:ext cx="7992888" cy="6093296"/>
          </a:xfrm>
        </p:spPr>
        <p:txBody>
          <a:bodyPr>
            <a:normAutofit fontScale="55000" lnSpcReduction="20000"/>
          </a:bodyPr>
          <a:lstStyle/>
          <a:p>
            <a:pPr lvl="0"/>
            <a:r>
              <a:rPr lang="cs-CZ" sz="3600" b="1" i="1" dirty="0" err="1" smtClean="0">
                <a:latin typeface="Garamond" pitchFamily="18" charset="0"/>
              </a:rPr>
              <a:t>Germany</a:t>
            </a:r>
            <a:r>
              <a:rPr lang="cs-CZ" sz="3600" dirty="0" smtClean="0">
                <a:latin typeface="Garamond" pitchFamily="18" charset="0"/>
              </a:rPr>
              <a:t> – </a:t>
            </a:r>
            <a:r>
              <a:rPr lang="cs-CZ" sz="3600" dirty="0" err="1" smtClean="0">
                <a:latin typeface="Garamond" pitchFamily="18" charset="0"/>
              </a:rPr>
              <a:t>the</a:t>
            </a:r>
            <a:r>
              <a:rPr lang="cs-CZ" sz="3600" dirty="0" smtClean="0">
                <a:latin typeface="Garamond" pitchFamily="18" charset="0"/>
              </a:rPr>
              <a:t> most </a:t>
            </a:r>
            <a:r>
              <a:rPr lang="cs-CZ" sz="3600" dirty="0" err="1" smtClean="0">
                <a:latin typeface="Garamond" pitchFamily="18" charset="0"/>
              </a:rPr>
              <a:t>agresive</a:t>
            </a:r>
            <a:r>
              <a:rPr lang="cs-CZ" sz="3600" dirty="0" smtClean="0">
                <a:latin typeface="Garamond" pitchFamily="18" charset="0"/>
              </a:rPr>
              <a:t>, </a:t>
            </a:r>
            <a:r>
              <a:rPr lang="cs-CZ" sz="3600" dirty="0" err="1" smtClean="0">
                <a:latin typeface="Garamond" pitchFamily="18" charset="0"/>
              </a:rPr>
              <a:t>wanted</a:t>
            </a:r>
            <a:r>
              <a:rPr lang="cs-CZ" sz="3600" dirty="0" smtClean="0">
                <a:latin typeface="Garamond" pitchFamily="18" charset="0"/>
              </a:rPr>
              <a:t> </a:t>
            </a:r>
            <a:r>
              <a:rPr lang="cs-CZ" sz="3600" dirty="0" err="1" smtClean="0">
                <a:latin typeface="Garamond" pitchFamily="18" charset="0"/>
              </a:rPr>
              <a:t>new</a:t>
            </a:r>
            <a:r>
              <a:rPr lang="cs-CZ" sz="3600" dirty="0" smtClean="0">
                <a:latin typeface="Garamond" pitchFamily="18" charset="0"/>
              </a:rPr>
              <a:t> </a:t>
            </a:r>
            <a:r>
              <a:rPr lang="cs-CZ" sz="3600" dirty="0" err="1" smtClean="0">
                <a:latin typeface="Garamond" pitchFamily="18" charset="0"/>
              </a:rPr>
              <a:t>colonies</a:t>
            </a:r>
            <a:r>
              <a:rPr lang="cs-CZ" sz="3600" dirty="0" smtClean="0">
                <a:latin typeface="Garamond" pitchFamily="18" charset="0"/>
              </a:rPr>
              <a:t> </a:t>
            </a:r>
            <a:r>
              <a:rPr lang="cs-CZ" sz="3600" dirty="0" err="1" smtClean="0">
                <a:latin typeface="Garamond" pitchFamily="18" charset="0"/>
              </a:rPr>
              <a:t>and</a:t>
            </a:r>
            <a:r>
              <a:rPr lang="cs-CZ" sz="3600" dirty="0" smtClean="0">
                <a:latin typeface="Garamond" pitchFamily="18" charset="0"/>
              </a:rPr>
              <a:t> </a:t>
            </a:r>
            <a:r>
              <a:rPr lang="cs-CZ" sz="3600" dirty="0" err="1" smtClean="0">
                <a:latin typeface="Garamond" pitchFamily="18" charset="0"/>
              </a:rPr>
              <a:t>wanted</a:t>
            </a:r>
            <a:r>
              <a:rPr lang="cs-CZ" sz="3600" dirty="0" smtClean="0">
                <a:latin typeface="Garamond" pitchFamily="18" charset="0"/>
              </a:rPr>
              <a:t> to </a:t>
            </a:r>
            <a:r>
              <a:rPr lang="cs-CZ" sz="3600" dirty="0" err="1" smtClean="0">
                <a:latin typeface="Garamond" pitchFamily="18" charset="0"/>
              </a:rPr>
              <a:t>expand</a:t>
            </a:r>
            <a:r>
              <a:rPr lang="cs-CZ" sz="3600" dirty="0" smtClean="0">
                <a:latin typeface="Garamond" pitchFamily="18" charset="0"/>
              </a:rPr>
              <a:t> to </a:t>
            </a:r>
            <a:r>
              <a:rPr lang="cs-CZ" sz="3600" dirty="0" err="1" smtClean="0">
                <a:latin typeface="Garamond" pitchFamily="18" charset="0"/>
              </a:rPr>
              <a:t>the</a:t>
            </a:r>
            <a:r>
              <a:rPr lang="cs-CZ" sz="3600" dirty="0" smtClean="0">
                <a:latin typeface="Garamond" pitchFamily="18" charset="0"/>
              </a:rPr>
              <a:t> </a:t>
            </a:r>
            <a:r>
              <a:rPr lang="cs-CZ" sz="3600" dirty="0" err="1" smtClean="0">
                <a:latin typeface="Garamond" pitchFamily="18" charset="0"/>
              </a:rPr>
              <a:t>Middle</a:t>
            </a:r>
            <a:r>
              <a:rPr lang="cs-CZ" sz="3600" dirty="0" smtClean="0">
                <a:latin typeface="Garamond" pitchFamily="18" charset="0"/>
              </a:rPr>
              <a:t> </a:t>
            </a:r>
            <a:r>
              <a:rPr lang="cs-CZ" sz="3600" dirty="0" err="1" smtClean="0">
                <a:latin typeface="Garamond" pitchFamily="18" charset="0"/>
              </a:rPr>
              <a:t>East</a:t>
            </a:r>
            <a:r>
              <a:rPr lang="cs-CZ" sz="3600" dirty="0" smtClean="0">
                <a:latin typeface="Garamond" pitchFamily="18" charset="0"/>
              </a:rPr>
              <a:t> (Berlin-</a:t>
            </a:r>
            <a:r>
              <a:rPr lang="cs-CZ" sz="3600" dirty="0" err="1" smtClean="0">
                <a:latin typeface="Garamond" pitchFamily="18" charset="0"/>
              </a:rPr>
              <a:t>Baghdad</a:t>
            </a:r>
            <a:r>
              <a:rPr lang="cs-CZ" sz="3600" dirty="0" smtClean="0">
                <a:latin typeface="Garamond" pitchFamily="18" charset="0"/>
              </a:rPr>
              <a:t> </a:t>
            </a:r>
            <a:r>
              <a:rPr lang="cs-CZ" sz="3600" dirty="0" err="1" smtClean="0">
                <a:latin typeface="Garamond" pitchFamily="18" charset="0"/>
              </a:rPr>
              <a:t>railroad</a:t>
            </a:r>
            <a:r>
              <a:rPr lang="cs-CZ" sz="3600" dirty="0" smtClean="0">
                <a:latin typeface="Garamond" pitchFamily="18" charset="0"/>
              </a:rPr>
              <a:t>), </a:t>
            </a:r>
            <a:r>
              <a:rPr lang="cs-CZ" sz="3600" dirty="0" err="1" smtClean="0">
                <a:latin typeface="Garamond" pitchFamily="18" charset="0"/>
              </a:rPr>
              <a:t>also</a:t>
            </a:r>
            <a:r>
              <a:rPr lang="cs-CZ" sz="3600" dirty="0" smtClean="0">
                <a:latin typeface="Garamond" pitchFamily="18" charset="0"/>
              </a:rPr>
              <a:t> </a:t>
            </a:r>
            <a:r>
              <a:rPr lang="cs-CZ" sz="3600" dirty="0" err="1" smtClean="0">
                <a:latin typeface="Garamond" pitchFamily="18" charset="0"/>
              </a:rPr>
              <a:t>wanted</a:t>
            </a:r>
            <a:r>
              <a:rPr lang="cs-CZ" sz="3600" dirty="0" smtClean="0">
                <a:latin typeface="Garamond" pitchFamily="18" charset="0"/>
              </a:rPr>
              <a:t> to rule in </a:t>
            </a:r>
            <a:r>
              <a:rPr lang="cs-CZ" sz="3600" dirty="0" err="1" smtClean="0">
                <a:latin typeface="Garamond" pitchFamily="18" charset="0"/>
              </a:rPr>
              <a:t>the</a:t>
            </a:r>
            <a:r>
              <a:rPr lang="cs-CZ" sz="3600" dirty="0" smtClean="0">
                <a:latin typeface="Garamond" pitchFamily="18" charset="0"/>
              </a:rPr>
              <a:t> </a:t>
            </a:r>
            <a:r>
              <a:rPr lang="cs-CZ" sz="3600" dirty="0" err="1" smtClean="0">
                <a:latin typeface="Garamond" pitchFamily="18" charset="0"/>
              </a:rPr>
              <a:t>Central</a:t>
            </a:r>
            <a:r>
              <a:rPr lang="cs-CZ" sz="3600" dirty="0" smtClean="0">
                <a:latin typeface="Garamond" pitchFamily="18" charset="0"/>
              </a:rPr>
              <a:t>, </a:t>
            </a:r>
            <a:r>
              <a:rPr lang="cs-CZ" sz="3600" dirty="0" err="1" smtClean="0">
                <a:latin typeface="Garamond" pitchFamily="18" charset="0"/>
              </a:rPr>
              <a:t>Eastern</a:t>
            </a:r>
            <a:r>
              <a:rPr lang="cs-CZ" sz="3600" dirty="0" smtClean="0">
                <a:latin typeface="Garamond" pitchFamily="18" charset="0"/>
              </a:rPr>
              <a:t> </a:t>
            </a:r>
            <a:r>
              <a:rPr lang="cs-CZ" sz="3600" dirty="0" err="1" smtClean="0">
                <a:latin typeface="Garamond" pitchFamily="18" charset="0"/>
              </a:rPr>
              <a:t>and</a:t>
            </a:r>
            <a:r>
              <a:rPr lang="cs-CZ" sz="3600" dirty="0" smtClean="0">
                <a:latin typeface="Garamond" pitchFamily="18" charset="0"/>
              </a:rPr>
              <a:t> </a:t>
            </a:r>
            <a:r>
              <a:rPr lang="cs-CZ" sz="3600" dirty="0" err="1" smtClean="0">
                <a:latin typeface="Garamond" pitchFamily="18" charset="0"/>
              </a:rPr>
              <a:t>South</a:t>
            </a:r>
            <a:r>
              <a:rPr lang="cs-CZ" sz="3600" dirty="0" smtClean="0">
                <a:latin typeface="Garamond" pitchFamily="18" charset="0"/>
              </a:rPr>
              <a:t>-</a:t>
            </a:r>
            <a:r>
              <a:rPr lang="cs-CZ" sz="3600" dirty="0" err="1" smtClean="0">
                <a:latin typeface="Garamond" pitchFamily="18" charset="0"/>
              </a:rPr>
              <a:t>East</a:t>
            </a:r>
            <a:r>
              <a:rPr lang="cs-CZ" sz="3600" dirty="0" smtClean="0">
                <a:latin typeface="Garamond" pitchFamily="18" charset="0"/>
              </a:rPr>
              <a:t> </a:t>
            </a:r>
            <a:r>
              <a:rPr lang="cs-CZ" sz="3600" dirty="0" err="1" smtClean="0">
                <a:latin typeface="Garamond" pitchFamily="18" charset="0"/>
              </a:rPr>
              <a:t>Europe</a:t>
            </a:r>
            <a:r>
              <a:rPr lang="cs-CZ" sz="3600" dirty="0" smtClean="0">
                <a:latin typeface="Garamond" pitchFamily="18" charset="0"/>
              </a:rPr>
              <a:t> (</a:t>
            </a:r>
            <a:r>
              <a:rPr lang="cs-CZ" sz="3600" dirty="0" err="1" smtClean="0">
                <a:latin typeface="Garamond" pitchFamily="18" charset="0"/>
              </a:rPr>
              <a:t>with</a:t>
            </a:r>
            <a:r>
              <a:rPr lang="cs-CZ" sz="3600" dirty="0" smtClean="0">
                <a:latin typeface="Garamond" pitchFamily="18" charset="0"/>
              </a:rPr>
              <a:t> </a:t>
            </a:r>
            <a:r>
              <a:rPr lang="cs-CZ" sz="3600" dirty="0" err="1" smtClean="0">
                <a:latin typeface="Garamond" pitchFamily="18" charset="0"/>
              </a:rPr>
              <a:t>the</a:t>
            </a:r>
            <a:r>
              <a:rPr lang="cs-CZ" sz="3600" dirty="0" smtClean="0">
                <a:latin typeface="Garamond" pitchFamily="18" charset="0"/>
              </a:rPr>
              <a:t> help </a:t>
            </a:r>
            <a:r>
              <a:rPr lang="cs-CZ" sz="3600" dirty="0" err="1" smtClean="0">
                <a:latin typeface="Garamond" pitchFamily="18" charset="0"/>
              </a:rPr>
              <a:t>of</a:t>
            </a:r>
            <a:r>
              <a:rPr lang="cs-CZ" sz="3600" dirty="0" smtClean="0">
                <a:latin typeface="Garamond" pitchFamily="18" charset="0"/>
              </a:rPr>
              <a:t> </a:t>
            </a:r>
            <a:r>
              <a:rPr lang="cs-CZ" sz="3600" dirty="0" err="1" smtClean="0">
                <a:latin typeface="Garamond" pitchFamily="18" charset="0"/>
              </a:rPr>
              <a:t>Austria</a:t>
            </a:r>
            <a:r>
              <a:rPr lang="cs-CZ" sz="3600" dirty="0" smtClean="0">
                <a:latin typeface="Garamond" pitchFamily="18" charset="0"/>
              </a:rPr>
              <a:t>-</a:t>
            </a:r>
            <a:r>
              <a:rPr lang="cs-CZ" sz="3600" dirty="0" err="1" smtClean="0">
                <a:latin typeface="Garamond" pitchFamily="18" charset="0"/>
              </a:rPr>
              <a:t>Hungary</a:t>
            </a:r>
            <a:r>
              <a:rPr lang="cs-CZ" sz="3600" dirty="0" smtClean="0">
                <a:latin typeface="Garamond" pitchFamily="18" charset="0"/>
              </a:rPr>
              <a:t>), </a:t>
            </a:r>
            <a:r>
              <a:rPr lang="cs-CZ" sz="3600" dirty="0" err="1" smtClean="0">
                <a:latin typeface="Garamond" pitchFamily="18" charset="0"/>
              </a:rPr>
              <a:t>Germany</a:t>
            </a:r>
            <a:r>
              <a:rPr lang="cs-CZ" sz="3600" dirty="0" smtClean="0">
                <a:latin typeface="Garamond" pitchFamily="18" charset="0"/>
              </a:rPr>
              <a:t> </a:t>
            </a:r>
            <a:r>
              <a:rPr lang="cs-CZ" sz="3600" dirty="0" err="1" smtClean="0">
                <a:latin typeface="Garamond" pitchFamily="18" charset="0"/>
              </a:rPr>
              <a:t>also</a:t>
            </a:r>
            <a:r>
              <a:rPr lang="cs-CZ" sz="3600" dirty="0" smtClean="0">
                <a:latin typeface="Garamond" pitchFamily="18" charset="0"/>
              </a:rPr>
              <a:t> </a:t>
            </a:r>
            <a:r>
              <a:rPr lang="cs-CZ" sz="3600" dirty="0" err="1" smtClean="0">
                <a:latin typeface="Garamond" pitchFamily="18" charset="0"/>
              </a:rPr>
              <a:t>wanted</a:t>
            </a:r>
            <a:r>
              <a:rPr lang="cs-CZ" sz="3600" dirty="0" smtClean="0">
                <a:latin typeface="Garamond" pitchFamily="18" charset="0"/>
              </a:rPr>
              <a:t> </a:t>
            </a:r>
            <a:r>
              <a:rPr lang="cs-CZ" sz="3600" dirty="0" err="1" smtClean="0">
                <a:latin typeface="Garamond" pitchFamily="18" charset="0"/>
              </a:rPr>
              <a:t>some</a:t>
            </a:r>
            <a:r>
              <a:rPr lang="cs-CZ" sz="3600" dirty="0" smtClean="0">
                <a:latin typeface="Garamond" pitchFamily="18" charset="0"/>
              </a:rPr>
              <a:t> </a:t>
            </a:r>
            <a:r>
              <a:rPr lang="cs-CZ" sz="3600" dirty="0" err="1" smtClean="0">
                <a:latin typeface="Garamond" pitchFamily="18" charset="0"/>
              </a:rPr>
              <a:t>areas</a:t>
            </a:r>
            <a:r>
              <a:rPr lang="cs-CZ" sz="3600" dirty="0" smtClean="0">
                <a:latin typeface="Garamond" pitchFamily="18" charset="0"/>
              </a:rPr>
              <a:t> in France </a:t>
            </a:r>
            <a:r>
              <a:rPr lang="cs-CZ" sz="3600" dirty="0" err="1" smtClean="0">
                <a:latin typeface="Garamond" pitchFamily="18" charset="0"/>
              </a:rPr>
              <a:t>and</a:t>
            </a:r>
            <a:r>
              <a:rPr lang="cs-CZ" sz="3600" dirty="0" smtClean="0">
                <a:latin typeface="Garamond" pitchFamily="18" charset="0"/>
              </a:rPr>
              <a:t> </a:t>
            </a:r>
            <a:r>
              <a:rPr lang="cs-CZ" sz="3600" dirty="0" err="1" smtClean="0">
                <a:latin typeface="Garamond" pitchFamily="18" charset="0"/>
              </a:rPr>
              <a:t>Belgium</a:t>
            </a:r>
            <a:endParaRPr lang="cs-CZ" sz="3600" dirty="0" smtClean="0">
              <a:latin typeface="Garamond" pitchFamily="18" charset="0"/>
            </a:endParaRPr>
          </a:p>
          <a:p>
            <a:pPr lvl="0"/>
            <a:r>
              <a:rPr lang="cs-CZ" sz="3600" b="1" i="1" dirty="0" err="1" smtClean="0">
                <a:latin typeface="Garamond" pitchFamily="18" charset="0"/>
              </a:rPr>
              <a:t>Austria</a:t>
            </a:r>
            <a:r>
              <a:rPr lang="cs-CZ" sz="3600" b="1" i="1" dirty="0" smtClean="0">
                <a:latin typeface="Garamond" pitchFamily="18" charset="0"/>
              </a:rPr>
              <a:t>-</a:t>
            </a:r>
            <a:r>
              <a:rPr lang="cs-CZ" sz="3600" b="1" i="1" dirty="0" err="1" smtClean="0">
                <a:latin typeface="Garamond" pitchFamily="18" charset="0"/>
              </a:rPr>
              <a:t>Hungary</a:t>
            </a:r>
            <a:r>
              <a:rPr lang="cs-CZ" sz="3600" dirty="0" smtClean="0">
                <a:latin typeface="Garamond" pitchFamily="18" charset="0"/>
              </a:rPr>
              <a:t> – </a:t>
            </a:r>
            <a:r>
              <a:rPr lang="cs-CZ" sz="3600" dirty="0" err="1" smtClean="0">
                <a:latin typeface="Garamond" pitchFamily="18" charset="0"/>
              </a:rPr>
              <a:t>wanted</a:t>
            </a:r>
            <a:r>
              <a:rPr lang="cs-CZ" sz="3600" dirty="0" smtClean="0">
                <a:latin typeface="Garamond" pitchFamily="18" charset="0"/>
              </a:rPr>
              <a:t> to </a:t>
            </a:r>
            <a:r>
              <a:rPr lang="cs-CZ" sz="3600" dirty="0" err="1" smtClean="0">
                <a:latin typeface="Garamond" pitchFamily="18" charset="0"/>
              </a:rPr>
              <a:t>expand</a:t>
            </a:r>
            <a:r>
              <a:rPr lang="cs-CZ" sz="3600" dirty="0" smtClean="0">
                <a:latin typeface="Garamond" pitchFamily="18" charset="0"/>
              </a:rPr>
              <a:t> </a:t>
            </a:r>
            <a:r>
              <a:rPr lang="cs-CZ" sz="3600" dirty="0" err="1" smtClean="0">
                <a:latin typeface="Garamond" pitchFamily="18" charset="0"/>
              </a:rPr>
              <a:t>into</a:t>
            </a:r>
            <a:r>
              <a:rPr lang="cs-CZ" sz="3600" dirty="0" smtClean="0">
                <a:latin typeface="Garamond" pitchFamily="18" charset="0"/>
              </a:rPr>
              <a:t> </a:t>
            </a:r>
            <a:r>
              <a:rPr lang="cs-CZ" sz="3600" dirty="0" err="1" smtClean="0">
                <a:latin typeface="Garamond" pitchFamily="18" charset="0"/>
              </a:rPr>
              <a:t>the</a:t>
            </a:r>
            <a:r>
              <a:rPr lang="cs-CZ" sz="3600" dirty="0" smtClean="0">
                <a:latin typeface="Garamond" pitchFamily="18" charset="0"/>
              </a:rPr>
              <a:t> </a:t>
            </a:r>
            <a:r>
              <a:rPr lang="cs-CZ" sz="3600" dirty="0" err="1" smtClean="0">
                <a:latin typeface="Garamond" pitchFamily="18" charset="0"/>
              </a:rPr>
              <a:t>Balkan</a:t>
            </a:r>
            <a:r>
              <a:rPr lang="cs-CZ" sz="3600" dirty="0" smtClean="0">
                <a:latin typeface="Garamond" pitchFamily="18" charset="0"/>
              </a:rPr>
              <a:t> </a:t>
            </a:r>
            <a:r>
              <a:rPr lang="cs-CZ" sz="3600" dirty="0" err="1" smtClean="0">
                <a:latin typeface="Garamond" pitchFamily="18" charset="0"/>
              </a:rPr>
              <a:t>Peninsula</a:t>
            </a:r>
            <a:r>
              <a:rPr lang="cs-CZ" sz="3600" dirty="0" smtClean="0">
                <a:latin typeface="Garamond" pitchFamily="18" charset="0"/>
              </a:rPr>
              <a:t> </a:t>
            </a:r>
            <a:r>
              <a:rPr lang="cs-CZ" sz="3600" dirty="0" err="1" smtClean="0">
                <a:latin typeface="Garamond" pitchFamily="18" charset="0"/>
              </a:rPr>
              <a:t>and</a:t>
            </a:r>
            <a:r>
              <a:rPr lang="cs-CZ" sz="3600" dirty="0" smtClean="0">
                <a:latin typeface="Garamond" pitchFamily="18" charset="0"/>
              </a:rPr>
              <a:t> </a:t>
            </a:r>
            <a:r>
              <a:rPr lang="cs-CZ" sz="3600" dirty="0" err="1" smtClean="0">
                <a:latin typeface="Garamond" pitchFamily="18" charset="0"/>
              </a:rPr>
              <a:t>defeat</a:t>
            </a:r>
            <a:r>
              <a:rPr lang="cs-CZ" sz="3600" dirty="0" smtClean="0">
                <a:latin typeface="Garamond" pitchFamily="18" charset="0"/>
              </a:rPr>
              <a:t> </a:t>
            </a:r>
            <a:r>
              <a:rPr lang="cs-CZ" sz="3600" dirty="0" err="1" smtClean="0">
                <a:latin typeface="Garamond" pitchFamily="18" charset="0"/>
              </a:rPr>
              <a:t>the</a:t>
            </a:r>
            <a:r>
              <a:rPr lang="cs-CZ" sz="3600" dirty="0" smtClean="0">
                <a:latin typeface="Garamond" pitchFamily="18" charset="0"/>
              </a:rPr>
              <a:t> </a:t>
            </a:r>
            <a:r>
              <a:rPr lang="cs-CZ" sz="3600" dirty="0" err="1" smtClean="0">
                <a:latin typeface="Garamond" pitchFamily="18" charset="0"/>
              </a:rPr>
              <a:t>Kingdom</a:t>
            </a:r>
            <a:r>
              <a:rPr lang="cs-CZ" sz="3600" dirty="0" smtClean="0">
                <a:latin typeface="Garamond" pitchFamily="18" charset="0"/>
              </a:rPr>
              <a:t> </a:t>
            </a:r>
            <a:r>
              <a:rPr lang="cs-CZ" sz="3600" dirty="0" err="1" smtClean="0">
                <a:latin typeface="Garamond" pitchFamily="18" charset="0"/>
              </a:rPr>
              <a:t>of</a:t>
            </a:r>
            <a:r>
              <a:rPr lang="cs-CZ" sz="3600" dirty="0" smtClean="0">
                <a:latin typeface="Garamond" pitchFamily="18" charset="0"/>
              </a:rPr>
              <a:t> </a:t>
            </a:r>
            <a:r>
              <a:rPr lang="cs-CZ" sz="3600" dirty="0" err="1" smtClean="0">
                <a:latin typeface="Garamond" pitchFamily="18" charset="0"/>
              </a:rPr>
              <a:t>Serbia</a:t>
            </a:r>
            <a:r>
              <a:rPr lang="cs-CZ" sz="3600" dirty="0" smtClean="0">
                <a:latin typeface="Garamond" pitchFamily="18" charset="0"/>
              </a:rPr>
              <a:t>, </a:t>
            </a:r>
            <a:r>
              <a:rPr lang="cs-CZ" sz="3600" dirty="0" err="1" smtClean="0">
                <a:latin typeface="Garamond" pitchFamily="18" charset="0"/>
              </a:rPr>
              <a:t>which</a:t>
            </a:r>
            <a:r>
              <a:rPr lang="cs-CZ" sz="3600" dirty="0" smtClean="0">
                <a:latin typeface="Garamond" pitchFamily="18" charset="0"/>
              </a:rPr>
              <a:t> </a:t>
            </a:r>
            <a:r>
              <a:rPr lang="cs-CZ" sz="3600" dirty="0" err="1" smtClean="0">
                <a:latin typeface="Garamond" pitchFamily="18" charset="0"/>
              </a:rPr>
              <a:t>was</a:t>
            </a:r>
            <a:r>
              <a:rPr lang="cs-CZ" sz="3600" dirty="0" smtClean="0">
                <a:latin typeface="Garamond" pitchFamily="18" charset="0"/>
              </a:rPr>
              <a:t> independent, </a:t>
            </a:r>
            <a:r>
              <a:rPr lang="cs-CZ" sz="3600" dirty="0" err="1" smtClean="0">
                <a:latin typeface="Garamond" pitchFamily="18" charset="0"/>
              </a:rPr>
              <a:t>Serbia</a:t>
            </a:r>
            <a:r>
              <a:rPr lang="cs-CZ" sz="3600" dirty="0" smtClean="0">
                <a:latin typeface="Garamond" pitchFamily="18" charset="0"/>
              </a:rPr>
              <a:t> </a:t>
            </a:r>
            <a:r>
              <a:rPr lang="cs-CZ" sz="3600" dirty="0" err="1" smtClean="0">
                <a:latin typeface="Garamond" pitchFamily="18" charset="0"/>
              </a:rPr>
              <a:t>was</a:t>
            </a:r>
            <a:r>
              <a:rPr lang="cs-CZ" sz="3600" dirty="0" smtClean="0">
                <a:latin typeface="Garamond" pitchFamily="18" charset="0"/>
              </a:rPr>
              <a:t> </a:t>
            </a:r>
            <a:r>
              <a:rPr lang="cs-CZ" sz="3600" dirty="0" err="1" smtClean="0">
                <a:latin typeface="Garamond" pitchFamily="18" charset="0"/>
              </a:rPr>
              <a:t>the</a:t>
            </a:r>
            <a:r>
              <a:rPr lang="cs-CZ" sz="3600" dirty="0" smtClean="0">
                <a:latin typeface="Garamond" pitchFamily="18" charset="0"/>
              </a:rPr>
              <a:t> </a:t>
            </a:r>
            <a:r>
              <a:rPr lang="cs-CZ" sz="3600" dirty="0" err="1" smtClean="0">
                <a:latin typeface="Garamond" pitchFamily="18" charset="0"/>
              </a:rPr>
              <a:t>enemy</a:t>
            </a:r>
            <a:r>
              <a:rPr lang="cs-CZ" sz="3600" dirty="0" smtClean="0">
                <a:latin typeface="Garamond" pitchFamily="18" charset="0"/>
              </a:rPr>
              <a:t> </a:t>
            </a:r>
            <a:r>
              <a:rPr lang="cs-CZ" sz="3600" dirty="0" err="1" smtClean="0">
                <a:latin typeface="Garamond" pitchFamily="18" charset="0"/>
              </a:rPr>
              <a:t>for</a:t>
            </a:r>
            <a:r>
              <a:rPr lang="cs-CZ" sz="3600" dirty="0" smtClean="0">
                <a:latin typeface="Garamond" pitchFamily="18" charset="0"/>
              </a:rPr>
              <a:t> A-H </a:t>
            </a:r>
            <a:r>
              <a:rPr lang="cs-CZ" sz="3600" dirty="0" err="1" smtClean="0">
                <a:latin typeface="Garamond" pitchFamily="18" charset="0"/>
              </a:rPr>
              <a:t>also</a:t>
            </a:r>
            <a:r>
              <a:rPr lang="cs-CZ" sz="3600" dirty="0" smtClean="0">
                <a:latin typeface="Garamond" pitchFamily="18" charset="0"/>
              </a:rPr>
              <a:t> </a:t>
            </a:r>
            <a:r>
              <a:rPr lang="cs-CZ" sz="3600" dirty="0" err="1" smtClean="0">
                <a:latin typeface="Garamond" pitchFamily="18" charset="0"/>
              </a:rPr>
              <a:t>becauce</a:t>
            </a:r>
            <a:r>
              <a:rPr lang="cs-CZ" sz="3600" dirty="0" smtClean="0">
                <a:latin typeface="Garamond" pitchFamily="18" charset="0"/>
              </a:rPr>
              <a:t> </a:t>
            </a:r>
            <a:r>
              <a:rPr lang="cs-CZ" sz="3600" dirty="0" err="1" smtClean="0">
                <a:latin typeface="Garamond" pitchFamily="18" charset="0"/>
              </a:rPr>
              <a:t>of</a:t>
            </a:r>
            <a:r>
              <a:rPr lang="cs-CZ" sz="3600" dirty="0" smtClean="0">
                <a:latin typeface="Garamond" pitchFamily="18" charset="0"/>
              </a:rPr>
              <a:t> </a:t>
            </a:r>
            <a:r>
              <a:rPr lang="cs-CZ" sz="3600" dirty="0" err="1" smtClean="0">
                <a:latin typeface="Garamond" pitchFamily="18" charset="0"/>
              </a:rPr>
              <a:t>Bosnia</a:t>
            </a:r>
            <a:r>
              <a:rPr lang="cs-CZ" sz="3600" dirty="0" smtClean="0">
                <a:latin typeface="Garamond" pitchFamily="18" charset="0"/>
              </a:rPr>
              <a:t> </a:t>
            </a:r>
            <a:r>
              <a:rPr lang="cs-CZ" sz="3600" dirty="0" err="1" smtClean="0">
                <a:latin typeface="Garamond" pitchFamily="18" charset="0"/>
              </a:rPr>
              <a:t>and</a:t>
            </a:r>
            <a:r>
              <a:rPr lang="cs-CZ" sz="3600" dirty="0" smtClean="0">
                <a:latin typeface="Garamond" pitchFamily="18" charset="0"/>
              </a:rPr>
              <a:t> </a:t>
            </a:r>
            <a:r>
              <a:rPr lang="cs-CZ" sz="3600" dirty="0" err="1" smtClean="0">
                <a:latin typeface="Garamond" pitchFamily="18" charset="0"/>
              </a:rPr>
              <a:t>Herzegovina</a:t>
            </a:r>
            <a:endParaRPr lang="cs-CZ" sz="3600" dirty="0" smtClean="0">
              <a:latin typeface="Garamond" pitchFamily="18" charset="0"/>
            </a:endParaRPr>
          </a:p>
          <a:p>
            <a:pPr lvl="0"/>
            <a:r>
              <a:rPr lang="cs-CZ" sz="3600" b="1" i="1" dirty="0" smtClean="0">
                <a:latin typeface="Garamond" pitchFamily="18" charset="0"/>
              </a:rPr>
              <a:t>France –</a:t>
            </a:r>
            <a:r>
              <a:rPr lang="cs-CZ" sz="3600" dirty="0" smtClean="0">
                <a:latin typeface="Garamond" pitchFamily="18" charset="0"/>
              </a:rPr>
              <a:t> </a:t>
            </a:r>
            <a:r>
              <a:rPr lang="cs-CZ" sz="3600" dirty="0" err="1" smtClean="0">
                <a:latin typeface="Garamond" pitchFamily="18" charset="0"/>
              </a:rPr>
              <a:t>wanted</a:t>
            </a:r>
            <a:r>
              <a:rPr lang="cs-CZ" sz="3600" dirty="0" smtClean="0">
                <a:latin typeface="Garamond" pitchFamily="18" charset="0"/>
              </a:rPr>
              <a:t> to </a:t>
            </a:r>
            <a:r>
              <a:rPr lang="cs-CZ" sz="3600" dirty="0" err="1" smtClean="0">
                <a:latin typeface="Garamond" pitchFamily="18" charset="0"/>
              </a:rPr>
              <a:t>get</a:t>
            </a:r>
            <a:r>
              <a:rPr lang="cs-CZ" sz="3600" dirty="0" smtClean="0">
                <a:latin typeface="Garamond" pitchFamily="18" charset="0"/>
              </a:rPr>
              <a:t> </a:t>
            </a:r>
            <a:r>
              <a:rPr lang="cs-CZ" sz="3600" dirty="0" err="1" smtClean="0">
                <a:latin typeface="Garamond" pitchFamily="18" charset="0"/>
              </a:rPr>
              <a:t>back</a:t>
            </a:r>
            <a:r>
              <a:rPr lang="cs-CZ" sz="3600" dirty="0" smtClean="0">
                <a:latin typeface="Garamond" pitchFamily="18" charset="0"/>
              </a:rPr>
              <a:t> </a:t>
            </a:r>
            <a:r>
              <a:rPr lang="cs-CZ" sz="3600" dirty="0" err="1" smtClean="0">
                <a:latin typeface="Garamond" pitchFamily="18" charset="0"/>
              </a:rPr>
              <a:t>Alsace</a:t>
            </a:r>
            <a:r>
              <a:rPr lang="cs-CZ" sz="3600" dirty="0" smtClean="0">
                <a:latin typeface="Garamond" pitchFamily="18" charset="0"/>
              </a:rPr>
              <a:t> </a:t>
            </a:r>
            <a:r>
              <a:rPr lang="cs-CZ" sz="3600" dirty="0" err="1" smtClean="0">
                <a:latin typeface="Garamond" pitchFamily="18" charset="0"/>
              </a:rPr>
              <a:t>and</a:t>
            </a:r>
            <a:r>
              <a:rPr lang="cs-CZ" sz="3600" dirty="0" smtClean="0">
                <a:latin typeface="Garamond" pitchFamily="18" charset="0"/>
              </a:rPr>
              <a:t> </a:t>
            </a:r>
            <a:r>
              <a:rPr lang="cs-CZ" sz="3600" dirty="0" err="1" smtClean="0">
                <a:latin typeface="Garamond" pitchFamily="18" charset="0"/>
              </a:rPr>
              <a:t>Loraine</a:t>
            </a:r>
            <a:r>
              <a:rPr lang="cs-CZ" sz="3600" dirty="0" smtClean="0">
                <a:latin typeface="Garamond" pitchFamily="18" charset="0"/>
              </a:rPr>
              <a:t> </a:t>
            </a:r>
            <a:r>
              <a:rPr lang="cs-CZ" sz="3600" dirty="0" err="1" smtClean="0">
                <a:latin typeface="Garamond" pitchFamily="18" charset="0"/>
              </a:rPr>
              <a:t>from</a:t>
            </a:r>
            <a:r>
              <a:rPr lang="cs-CZ" sz="3600" dirty="0" smtClean="0">
                <a:latin typeface="Garamond" pitchFamily="18" charset="0"/>
              </a:rPr>
              <a:t> </a:t>
            </a:r>
            <a:r>
              <a:rPr lang="cs-CZ" sz="3600" dirty="0" err="1" smtClean="0">
                <a:latin typeface="Garamond" pitchFamily="18" charset="0"/>
              </a:rPr>
              <a:t>Germany</a:t>
            </a:r>
            <a:r>
              <a:rPr lang="cs-CZ" sz="3600" dirty="0" smtClean="0">
                <a:latin typeface="Garamond" pitchFamily="18" charset="0"/>
              </a:rPr>
              <a:t> + </a:t>
            </a:r>
            <a:r>
              <a:rPr lang="cs-CZ" sz="3600" dirty="0" err="1" smtClean="0">
                <a:latin typeface="Garamond" pitchFamily="18" charset="0"/>
              </a:rPr>
              <a:t>keep</a:t>
            </a:r>
            <a:r>
              <a:rPr lang="cs-CZ" sz="3600" dirty="0" smtClean="0">
                <a:latin typeface="Garamond" pitchFamily="18" charset="0"/>
              </a:rPr>
              <a:t> </a:t>
            </a:r>
            <a:r>
              <a:rPr lang="cs-CZ" sz="3600" dirty="0" err="1" smtClean="0">
                <a:latin typeface="Garamond" pitchFamily="18" charset="0"/>
              </a:rPr>
              <a:t>its</a:t>
            </a:r>
            <a:r>
              <a:rPr lang="cs-CZ" sz="3600" dirty="0" smtClean="0">
                <a:latin typeface="Garamond" pitchFamily="18" charset="0"/>
              </a:rPr>
              <a:t> </a:t>
            </a:r>
            <a:r>
              <a:rPr lang="cs-CZ" sz="3600" dirty="0" err="1" smtClean="0">
                <a:latin typeface="Garamond" pitchFamily="18" charset="0"/>
              </a:rPr>
              <a:t>colonial</a:t>
            </a:r>
            <a:r>
              <a:rPr lang="cs-CZ" sz="3600" dirty="0" smtClean="0">
                <a:latin typeface="Garamond" pitchFamily="18" charset="0"/>
              </a:rPr>
              <a:t> </a:t>
            </a:r>
            <a:r>
              <a:rPr lang="cs-CZ" sz="3600" dirty="0" err="1" smtClean="0">
                <a:latin typeface="Garamond" pitchFamily="18" charset="0"/>
              </a:rPr>
              <a:t>domains</a:t>
            </a:r>
            <a:endParaRPr lang="cs-CZ" sz="3600" dirty="0" smtClean="0">
              <a:latin typeface="Garamond" pitchFamily="18" charset="0"/>
            </a:endParaRPr>
          </a:p>
          <a:p>
            <a:pPr lvl="0"/>
            <a:r>
              <a:rPr lang="cs-CZ" sz="3600" b="1" i="1" dirty="0" err="1" smtClean="0">
                <a:latin typeface="Garamond" pitchFamily="18" charset="0"/>
              </a:rPr>
              <a:t>Russia</a:t>
            </a:r>
            <a:r>
              <a:rPr lang="cs-CZ" sz="3600" dirty="0" smtClean="0">
                <a:latin typeface="Garamond" pitchFamily="18" charset="0"/>
              </a:rPr>
              <a:t> – </a:t>
            </a:r>
            <a:r>
              <a:rPr lang="cs-CZ" sz="3600" dirty="0" err="1" smtClean="0">
                <a:latin typeface="Garamond" pitchFamily="18" charset="0"/>
              </a:rPr>
              <a:t>wanted</a:t>
            </a:r>
            <a:r>
              <a:rPr lang="cs-CZ" sz="3600" dirty="0" smtClean="0">
                <a:latin typeface="Garamond" pitchFamily="18" charset="0"/>
              </a:rPr>
              <a:t> </a:t>
            </a:r>
            <a:r>
              <a:rPr lang="cs-CZ" sz="3600" dirty="0" err="1" smtClean="0">
                <a:latin typeface="Garamond" pitchFamily="18" charset="0"/>
              </a:rPr>
              <a:t>Galicia</a:t>
            </a:r>
            <a:r>
              <a:rPr lang="cs-CZ" sz="3600" dirty="0" smtClean="0">
                <a:latin typeface="Garamond" pitchFamily="18" charset="0"/>
              </a:rPr>
              <a:t> (</a:t>
            </a:r>
            <a:r>
              <a:rPr lang="cs-CZ" sz="3600" dirty="0" err="1" smtClean="0">
                <a:latin typeface="Garamond" pitchFamily="18" charset="0"/>
              </a:rPr>
              <a:t>which</a:t>
            </a:r>
            <a:r>
              <a:rPr lang="cs-CZ" sz="3600" dirty="0" smtClean="0">
                <a:latin typeface="Garamond" pitchFamily="18" charset="0"/>
              </a:rPr>
              <a:t> </a:t>
            </a:r>
            <a:r>
              <a:rPr lang="cs-CZ" sz="3600" dirty="0" err="1" smtClean="0">
                <a:latin typeface="Garamond" pitchFamily="18" charset="0"/>
              </a:rPr>
              <a:t>was</a:t>
            </a:r>
            <a:r>
              <a:rPr lang="cs-CZ" sz="3600" dirty="0" smtClean="0">
                <a:latin typeface="Garamond" pitchFamily="18" charset="0"/>
              </a:rPr>
              <a:t> </a:t>
            </a:r>
            <a:r>
              <a:rPr lang="cs-CZ" sz="3600" dirty="0" err="1" smtClean="0">
                <a:latin typeface="Garamond" pitchFamily="18" charset="0"/>
              </a:rPr>
              <a:t>Austro</a:t>
            </a:r>
            <a:r>
              <a:rPr lang="cs-CZ" sz="3600" dirty="0" smtClean="0">
                <a:latin typeface="Garamond" pitchFamily="18" charset="0"/>
              </a:rPr>
              <a:t>-</a:t>
            </a:r>
            <a:r>
              <a:rPr lang="cs-CZ" sz="3600" dirty="0" err="1" smtClean="0">
                <a:latin typeface="Garamond" pitchFamily="18" charset="0"/>
              </a:rPr>
              <a:t>Hungarian</a:t>
            </a:r>
            <a:r>
              <a:rPr lang="cs-CZ" sz="3600" dirty="0" smtClean="0">
                <a:latin typeface="Garamond" pitchFamily="18" charset="0"/>
              </a:rPr>
              <a:t> province in </a:t>
            </a:r>
            <a:r>
              <a:rPr lang="cs-CZ" sz="3600" dirty="0" err="1" smtClean="0">
                <a:latin typeface="Garamond" pitchFamily="18" charset="0"/>
              </a:rPr>
              <a:t>those</a:t>
            </a:r>
            <a:r>
              <a:rPr lang="cs-CZ" sz="3600" dirty="0" smtClean="0">
                <a:latin typeface="Garamond" pitchFamily="18" charset="0"/>
              </a:rPr>
              <a:t> </a:t>
            </a:r>
            <a:r>
              <a:rPr lang="cs-CZ" sz="3600" dirty="0" err="1" smtClean="0">
                <a:latin typeface="Garamond" pitchFamily="18" charset="0"/>
              </a:rPr>
              <a:t>times</a:t>
            </a:r>
            <a:r>
              <a:rPr lang="cs-CZ" sz="3600" dirty="0" smtClean="0">
                <a:latin typeface="Garamond" pitchFamily="18" charset="0"/>
              </a:rPr>
              <a:t>), </a:t>
            </a:r>
            <a:r>
              <a:rPr lang="cs-CZ" sz="3600" dirty="0" err="1" smtClean="0">
                <a:latin typeface="Garamond" pitchFamily="18" charset="0"/>
              </a:rPr>
              <a:t>Silesia</a:t>
            </a:r>
            <a:r>
              <a:rPr lang="cs-CZ" sz="3600" dirty="0" smtClean="0">
                <a:latin typeface="Garamond" pitchFamily="18" charset="0"/>
              </a:rPr>
              <a:t>, </a:t>
            </a:r>
            <a:r>
              <a:rPr lang="cs-CZ" sz="3600" dirty="0" err="1" smtClean="0">
                <a:latin typeface="Garamond" pitchFamily="18" charset="0"/>
              </a:rPr>
              <a:t>and</a:t>
            </a:r>
            <a:r>
              <a:rPr lang="cs-CZ" sz="3600" dirty="0" smtClean="0">
                <a:latin typeface="Garamond" pitchFamily="18" charset="0"/>
              </a:rPr>
              <a:t> </a:t>
            </a:r>
            <a:r>
              <a:rPr lang="cs-CZ" sz="3600" dirty="0" err="1" smtClean="0">
                <a:latin typeface="Garamond" pitchFamily="18" charset="0"/>
              </a:rPr>
              <a:t>some</a:t>
            </a:r>
            <a:r>
              <a:rPr lang="cs-CZ" sz="3600" dirty="0" smtClean="0">
                <a:latin typeface="Garamond" pitchFamily="18" charset="0"/>
              </a:rPr>
              <a:t> </a:t>
            </a:r>
            <a:r>
              <a:rPr lang="cs-CZ" sz="3600" dirty="0" err="1" smtClean="0">
                <a:latin typeface="Garamond" pitchFamily="18" charset="0"/>
              </a:rPr>
              <a:t>parts</a:t>
            </a:r>
            <a:r>
              <a:rPr lang="cs-CZ" sz="3600" dirty="0" smtClean="0">
                <a:latin typeface="Garamond" pitchFamily="18" charset="0"/>
              </a:rPr>
              <a:t> </a:t>
            </a:r>
            <a:r>
              <a:rPr lang="cs-CZ" sz="3600" dirty="0" err="1" smtClean="0">
                <a:latin typeface="Garamond" pitchFamily="18" charset="0"/>
              </a:rPr>
              <a:t>of</a:t>
            </a:r>
            <a:r>
              <a:rPr lang="cs-CZ" sz="3600" dirty="0" smtClean="0">
                <a:latin typeface="Garamond" pitchFamily="18" charset="0"/>
              </a:rPr>
              <a:t> </a:t>
            </a:r>
            <a:r>
              <a:rPr lang="cs-CZ" sz="3600" dirty="0" err="1" smtClean="0">
                <a:latin typeface="Garamond" pitchFamily="18" charset="0"/>
              </a:rPr>
              <a:t>Balkan</a:t>
            </a:r>
            <a:r>
              <a:rPr lang="cs-CZ" sz="3600" dirty="0" smtClean="0">
                <a:latin typeface="Garamond" pitchFamily="18" charset="0"/>
              </a:rPr>
              <a:t> </a:t>
            </a:r>
            <a:r>
              <a:rPr lang="cs-CZ" sz="3600" dirty="0" err="1" smtClean="0">
                <a:latin typeface="Garamond" pitchFamily="18" charset="0"/>
              </a:rPr>
              <a:t>Peninsula</a:t>
            </a:r>
            <a:r>
              <a:rPr lang="cs-CZ" sz="3600" dirty="0" smtClean="0">
                <a:latin typeface="Garamond" pitchFamily="18" charset="0"/>
              </a:rPr>
              <a:t>, </a:t>
            </a:r>
            <a:r>
              <a:rPr lang="cs-CZ" sz="3600" dirty="0" err="1" smtClean="0">
                <a:latin typeface="Garamond" pitchFamily="18" charset="0"/>
              </a:rPr>
              <a:t>especially</a:t>
            </a:r>
            <a:r>
              <a:rPr lang="cs-CZ" sz="3600" dirty="0" smtClean="0">
                <a:latin typeface="Garamond" pitchFamily="18" charset="0"/>
              </a:rPr>
              <a:t> </a:t>
            </a:r>
            <a:r>
              <a:rPr lang="cs-CZ" sz="3600" dirty="0" err="1" smtClean="0">
                <a:latin typeface="Garamond" pitchFamily="18" charset="0"/>
              </a:rPr>
              <a:t>around</a:t>
            </a:r>
            <a:r>
              <a:rPr lang="cs-CZ" sz="3600" dirty="0" smtClean="0">
                <a:latin typeface="Garamond" pitchFamily="18" charset="0"/>
              </a:rPr>
              <a:t> </a:t>
            </a:r>
            <a:r>
              <a:rPr lang="cs-CZ" sz="3600" dirty="0" err="1" smtClean="0">
                <a:latin typeface="Garamond" pitchFamily="18" charset="0"/>
              </a:rPr>
              <a:t>the</a:t>
            </a:r>
            <a:r>
              <a:rPr lang="cs-CZ" sz="3600" dirty="0" smtClean="0">
                <a:latin typeface="Garamond" pitchFamily="18" charset="0"/>
              </a:rPr>
              <a:t> </a:t>
            </a:r>
            <a:r>
              <a:rPr lang="cs-CZ" sz="3600" dirty="0" err="1" smtClean="0">
                <a:latin typeface="Garamond" pitchFamily="18" charset="0"/>
              </a:rPr>
              <a:t>straits</a:t>
            </a:r>
            <a:r>
              <a:rPr lang="cs-CZ" sz="3600" dirty="0" smtClean="0">
                <a:latin typeface="Garamond" pitchFamily="18" charset="0"/>
              </a:rPr>
              <a:t> </a:t>
            </a:r>
            <a:r>
              <a:rPr lang="cs-CZ" sz="3600" dirty="0" err="1" smtClean="0">
                <a:latin typeface="Garamond" pitchFamily="18" charset="0"/>
              </a:rPr>
              <a:t>between</a:t>
            </a:r>
            <a:r>
              <a:rPr lang="cs-CZ" sz="3600" dirty="0" smtClean="0">
                <a:latin typeface="Garamond" pitchFamily="18" charset="0"/>
              </a:rPr>
              <a:t> </a:t>
            </a:r>
            <a:r>
              <a:rPr lang="cs-CZ" sz="3600" dirty="0" err="1" smtClean="0">
                <a:latin typeface="Garamond" pitchFamily="18" charset="0"/>
              </a:rPr>
              <a:t>Asia</a:t>
            </a:r>
            <a:r>
              <a:rPr lang="cs-CZ" sz="3600" dirty="0" smtClean="0">
                <a:latin typeface="Garamond" pitchFamily="18" charset="0"/>
              </a:rPr>
              <a:t> </a:t>
            </a:r>
            <a:r>
              <a:rPr lang="cs-CZ" sz="3600" dirty="0" err="1" smtClean="0">
                <a:latin typeface="Garamond" pitchFamily="18" charset="0"/>
              </a:rPr>
              <a:t>and</a:t>
            </a:r>
            <a:r>
              <a:rPr lang="cs-CZ" sz="3600" dirty="0" smtClean="0">
                <a:latin typeface="Garamond" pitchFamily="18" charset="0"/>
              </a:rPr>
              <a:t> </a:t>
            </a:r>
            <a:r>
              <a:rPr lang="cs-CZ" sz="3600" dirty="0" err="1" smtClean="0">
                <a:latin typeface="Garamond" pitchFamily="18" charset="0"/>
              </a:rPr>
              <a:t>Europe</a:t>
            </a:r>
            <a:r>
              <a:rPr lang="cs-CZ" sz="3600" dirty="0" smtClean="0">
                <a:latin typeface="Garamond" pitchFamily="18" charset="0"/>
              </a:rPr>
              <a:t> - </a:t>
            </a:r>
            <a:r>
              <a:rPr lang="cs-CZ" sz="3600" dirty="0" err="1" smtClean="0">
                <a:latin typeface="Garamond" pitchFamily="18" charset="0"/>
              </a:rPr>
              <a:t>Bosphorus</a:t>
            </a:r>
            <a:r>
              <a:rPr lang="cs-CZ" sz="3600" dirty="0" smtClean="0">
                <a:latin typeface="Garamond" pitchFamily="18" charset="0"/>
              </a:rPr>
              <a:t> </a:t>
            </a:r>
            <a:r>
              <a:rPr lang="cs-CZ" sz="3600" dirty="0" err="1" smtClean="0">
                <a:latin typeface="Garamond" pitchFamily="18" charset="0"/>
              </a:rPr>
              <a:t>and</a:t>
            </a:r>
            <a:r>
              <a:rPr lang="cs-CZ" sz="3600" dirty="0" smtClean="0">
                <a:latin typeface="Garamond" pitchFamily="18" charset="0"/>
              </a:rPr>
              <a:t> </a:t>
            </a:r>
            <a:r>
              <a:rPr lang="cs-CZ" sz="3600" dirty="0" err="1" smtClean="0">
                <a:latin typeface="Garamond" pitchFamily="18" charset="0"/>
              </a:rPr>
              <a:t>Dardanelles</a:t>
            </a:r>
            <a:endParaRPr lang="cs-CZ" sz="3600" dirty="0" smtClean="0">
              <a:latin typeface="Garamond" pitchFamily="18" charset="0"/>
            </a:endParaRPr>
          </a:p>
          <a:p>
            <a:pPr lvl="0"/>
            <a:r>
              <a:rPr lang="cs-CZ" sz="3600" b="1" i="1" dirty="0" err="1" smtClean="0">
                <a:latin typeface="Garamond" pitchFamily="18" charset="0"/>
              </a:rPr>
              <a:t>Serbia</a:t>
            </a:r>
            <a:r>
              <a:rPr lang="cs-CZ" sz="3600" dirty="0" smtClean="0">
                <a:latin typeface="Garamond" pitchFamily="18" charset="0"/>
              </a:rPr>
              <a:t> – </a:t>
            </a:r>
            <a:r>
              <a:rPr lang="cs-CZ" sz="3600" dirty="0" err="1" smtClean="0">
                <a:latin typeface="Garamond" pitchFamily="18" charset="0"/>
              </a:rPr>
              <a:t>wanted</a:t>
            </a:r>
            <a:r>
              <a:rPr lang="cs-CZ" sz="3600" dirty="0" smtClean="0">
                <a:latin typeface="Garamond" pitchFamily="18" charset="0"/>
              </a:rPr>
              <a:t> to </a:t>
            </a:r>
            <a:r>
              <a:rPr lang="cs-CZ" sz="3600" dirty="0" err="1" smtClean="0">
                <a:latin typeface="Garamond" pitchFamily="18" charset="0"/>
              </a:rPr>
              <a:t>keep</a:t>
            </a:r>
            <a:r>
              <a:rPr lang="cs-CZ" sz="3600" dirty="0" smtClean="0">
                <a:latin typeface="Garamond" pitchFamily="18" charset="0"/>
              </a:rPr>
              <a:t> </a:t>
            </a:r>
            <a:r>
              <a:rPr lang="cs-CZ" sz="3600" dirty="0" err="1" smtClean="0">
                <a:latin typeface="Garamond" pitchFamily="18" charset="0"/>
              </a:rPr>
              <a:t>its</a:t>
            </a:r>
            <a:r>
              <a:rPr lang="cs-CZ" sz="3600" dirty="0" smtClean="0">
                <a:latin typeface="Garamond" pitchFamily="18" charset="0"/>
              </a:rPr>
              <a:t> </a:t>
            </a:r>
            <a:r>
              <a:rPr lang="cs-CZ" sz="3600" dirty="0" err="1" smtClean="0">
                <a:latin typeface="Garamond" pitchFamily="18" charset="0"/>
              </a:rPr>
              <a:t>independence</a:t>
            </a:r>
            <a:r>
              <a:rPr lang="cs-CZ" sz="3600" dirty="0" smtClean="0">
                <a:latin typeface="Garamond" pitchFamily="18" charset="0"/>
              </a:rPr>
              <a:t> </a:t>
            </a:r>
            <a:r>
              <a:rPr lang="cs-CZ" sz="3600" dirty="0" err="1" smtClean="0">
                <a:latin typeface="Garamond" pitchFamily="18" charset="0"/>
              </a:rPr>
              <a:t>and</a:t>
            </a:r>
            <a:r>
              <a:rPr lang="cs-CZ" sz="3600" dirty="0" smtClean="0">
                <a:latin typeface="Garamond" pitchFamily="18" charset="0"/>
              </a:rPr>
              <a:t> to </a:t>
            </a:r>
            <a:r>
              <a:rPr lang="cs-CZ" sz="3600" dirty="0" err="1" smtClean="0">
                <a:latin typeface="Garamond" pitchFamily="18" charset="0"/>
              </a:rPr>
              <a:t>form</a:t>
            </a:r>
            <a:r>
              <a:rPr lang="cs-CZ" sz="3600" dirty="0" smtClean="0">
                <a:latin typeface="Garamond" pitchFamily="18" charset="0"/>
              </a:rPr>
              <a:t> </a:t>
            </a:r>
            <a:r>
              <a:rPr lang="cs-CZ" sz="3600" dirty="0" err="1" smtClean="0">
                <a:latin typeface="Garamond" pitchFamily="18" charset="0"/>
              </a:rPr>
              <a:t>the</a:t>
            </a:r>
            <a:r>
              <a:rPr lang="cs-CZ" sz="3600" dirty="0" smtClean="0">
                <a:latin typeface="Garamond" pitchFamily="18" charset="0"/>
              </a:rPr>
              <a:t> </a:t>
            </a:r>
            <a:r>
              <a:rPr lang="cs-CZ" sz="3600" dirty="0" err="1" smtClean="0">
                <a:latin typeface="Garamond" pitchFamily="18" charset="0"/>
              </a:rPr>
              <a:t>Balkan</a:t>
            </a:r>
            <a:r>
              <a:rPr lang="cs-CZ" sz="3600" dirty="0" smtClean="0">
                <a:latin typeface="Garamond" pitchFamily="18" charset="0"/>
              </a:rPr>
              <a:t> </a:t>
            </a:r>
            <a:r>
              <a:rPr lang="cs-CZ" sz="3600" dirty="0" err="1" smtClean="0">
                <a:latin typeface="Garamond" pitchFamily="18" charset="0"/>
              </a:rPr>
              <a:t>federation</a:t>
            </a:r>
            <a:r>
              <a:rPr lang="cs-CZ" sz="3600" dirty="0" smtClean="0">
                <a:latin typeface="Garamond" pitchFamily="18" charset="0"/>
              </a:rPr>
              <a:t> – </a:t>
            </a:r>
            <a:r>
              <a:rPr lang="cs-CZ" sz="3600" dirty="0" err="1" smtClean="0">
                <a:latin typeface="Garamond" pitchFamily="18" charset="0"/>
              </a:rPr>
              <a:t>with</a:t>
            </a:r>
            <a:r>
              <a:rPr lang="cs-CZ" sz="3600" dirty="0" smtClean="0">
                <a:latin typeface="Garamond" pitchFamily="18" charset="0"/>
              </a:rPr>
              <a:t> </a:t>
            </a:r>
            <a:r>
              <a:rPr lang="cs-CZ" sz="3600" dirty="0" err="1" smtClean="0">
                <a:latin typeface="Garamond" pitchFamily="18" charset="0"/>
              </a:rPr>
              <a:t>Croats</a:t>
            </a:r>
            <a:r>
              <a:rPr lang="cs-CZ" sz="3600" dirty="0" smtClean="0">
                <a:latin typeface="Garamond" pitchFamily="18" charset="0"/>
              </a:rPr>
              <a:t>, </a:t>
            </a:r>
            <a:r>
              <a:rPr lang="cs-CZ" sz="3600" dirty="0" err="1" smtClean="0">
                <a:latin typeface="Garamond" pitchFamily="18" charset="0"/>
              </a:rPr>
              <a:t>Slovenes</a:t>
            </a:r>
            <a:r>
              <a:rPr lang="cs-CZ" sz="3600" dirty="0" smtClean="0">
                <a:latin typeface="Garamond" pitchFamily="18" charset="0"/>
              </a:rPr>
              <a:t> </a:t>
            </a:r>
            <a:r>
              <a:rPr lang="cs-CZ" sz="3600" dirty="0" err="1" smtClean="0">
                <a:latin typeface="Garamond" pitchFamily="18" charset="0"/>
              </a:rPr>
              <a:t>and</a:t>
            </a:r>
            <a:r>
              <a:rPr lang="cs-CZ" sz="3600" dirty="0" smtClean="0">
                <a:latin typeface="Garamond" pitchFamily="18" charset="0"/>
              </a:rPr>
              <a:t> </a:t>
            </a:r>
            <a:r>
              <a:rPr lang="cs-CZ" sz="3600" dirty="0" err="1" smtClean="0">
                <a:latin typeface="Garamond" pitchFamily="18" charset="0"/>
              </a:rPr>
              <a:t>Serbs</a:t>
            </a:r>
            <a:r>
              <a:rPr lang="cs-CZ" sz="3600" dirty="0" smtClean="0">
                <a:latin typeface="Garamond" pitchFamily="18" charset="0"/>
              </a:rPr>
              <a:t> </a:t>
            </a:r>
            <a:r>
              <a:rPr lang="cs-CZ" sz="3600" dirty="0" err="1" smtClean="0">
                <a:latin typeface="Garamond" pitchFamily="18" charset="0"/>
              </a:rPr>
              <a:t>living</a:t>
            </a:r>
            <a:r>
              <a:rPr lang="cs-CZ" sz="3600" dirty="0" smtClean="0">
                <a:latin typeface="Garamond" pitchFamily="18" charset="0"/>
              </a:rPr>
              <a:t> in </a:t>
            </a:r>
            <a:r>
              <a:rPr lang="cs-CZ" sz="3600" dirty="0" err="1" smtClean="0">
                <a:latin typeface="Garamond" pitchFamily="18" charset="0"/>
              </a:rPr>
              <a:t>Austria</a:t>
            </a:r>
            <a:r>
              <a:rPr lang="cs-CZ" sz="3600" dirty="0" smtClean="0">
                <a:latin typeface="Garamond" pitchFamily="18" charset="0"/>
              </a:rPr>
              <a:t> </a:t>
            </a:r>
            <a:r>
              <a:rPr lang="cs-CZ" sz="3600" dirty="0" err="1" smtClean="0">
                <a:latin typeface="Garamond" pitchFamily="18" charset="0"/>
              </a:rPr>
              <a:t>and</a:t>
            </a:r>
            <a:r>
              <a:rPr lang="cs-CZ" sz="3600" dirty="0" smtClean="0">
                <a:latin typeface="Garamond" pitchFamily="18" charset="0"/>
              </a:rPr>
              <a:t> </a:t>
            </a:r>
            <a:r>
              <a:rPr lang="cs-CZ" sz="3600" dirty="0" err="1" smtClean="0">
                <a:latin typeface="Garamond" pitchFamily="18" charset="0"/>
              </a:rPr>
              <a:t>Hungary</a:t>
            </a:r>
            <a:endParaRPr lang="cs-CZ" sz="3600" dirty="0" smtClean="0">
              <a:latin typeface="Garamond" pitchFamily="18" charset="0"/>
            </a:endParaRPr>
          </a:p>
          <a:p>
            <a:pPr lvl="0"/>
            <a:r>
              <a:rPr lang="cs-CZ" sz="3600" b="1" i="1" dirty="0" smtClean="0">
                <a:latin typeface="Garamond" pitchFamily="18" charset="0"/>
              </a:rPr>
              <a:t>Great </a:t>
            </a:r>
            <a:r>
              <a:rPr lang="cs-CZ" sz="3600" b="1" i="1" dirty="0" err="1" smtClean="0">
                <a:latin typeface="Garamond" pitchFamily="18" charset="0"/>
              </a:rPr>
              <a:t>Britain</a:t>
            </a:r>
            <a:r>
              <a:rPr lang="cs-CZ" sz="3600" dirty="0" smtClean="0">
                <a:latin typeface="Garamond" pitchFamily="18" charset="0"/>
              </a:rPr>
              <a:t> – </a:t>
            </a:r>
            <a:r>
              <a:rPr lang="cs-CZ" sz="3600" dirty="0" err="1" smtClean="0">
                <a:latin typeface="Garamond" pitchFamily="18" charset="0"/>
              </a:rPr>
              <a:t>wanted</a:t>
            </a:r>
            <a:r>
              <a:rPr lang="cs-CZ" sz="3600" dirty="0" smtClean="0">
                <a:latin typeface="Garamond" pitchFamily="18" charset="0"/>
              </a:rPr>
              <a:t> to </a:t>
            </a:r>
            <a:r>
              <a:rPr lang="cs-CZ" sz="3600" dirty="0" err="1" smtClean="0">
                <a:latin typeface="Garamond" pitchFamily="18" charset="0"/>
              </a:rPr>
              <a:t>keep</a:t>
            </a:r>
            <a:r>
              <a:rPr lang="cs-CZ" sz="3600" dirty="0" smtClean="0">
                <a:latin typeface="Garamond" pitchFamily="18" charset="0"/>
              </a:rPr>
              <a:t> </a:t>
            </a:r>
            <a:r>
              <a:rPr lang="cs-CZ" sz="3600" dirty="0" err="1" smtClean="0">
                <a:latin typeface="Garamond" pitchFamily="18" charset="0"/>
              </a:rPr>
              <a:t>its</a:t>
            </a:r>
            <a:r>
              <a:rPr lang="cs-CZ" sz="3600" dirty="0" smtClean="0">
                <a:latin typeface="Garamond" pitchFamily="18" charset="0"/>
              </a:rPr>
              <a:t> </a:t>
            </a:r>
            <a:r>
              <a:rPr lang="cs-CZ" sz="3600" dirty="0" err="1" smtClean="0">
                <a:latin typeface="Garamond" pitchFamily="18" charset="0"/>
              </a:rPr>
              <a:t>colonies</a:t>
            </a:r>
            <a:r>
              <a:rPr lang="cs-CZ" sz="3600" dirty="0" smtClean="0">
                <a:latin typeface="Garamond" pitchFamily="18" charset="0"/>
              </a:rPr>
              <a:t> </a:t>
            </a:r>
            <a:r>
              <a:rPr lang="cs-CZ" sz="3600" dirty="0" err="1" smtClean="0">
                <a:latin typeface="Garamond" pitchFamily="18" charset="0"/>
              </a:rPr>
              <a:t>and</a:t>
            </a:r>
            <a:r>
              <a:rPr lang="cs-CZ" sz="3600" dirty="0" smtClean="0">
                <a:latin typeface="Garamond" pitchFamily="18" charset="0"/>
              </a:rPr>
              <a:t> </a:t>
            </a:r>
            <a:r>
              <a:rPr lang="cs-CZ" sz="3600" dirty="0" err="1" smtClean="0">
                <a:latin typeface="Garamond" pitchFamily="18" charset="0"/>
              </a:rPr>
              <a:t>exclude</a:t>
            </a:r>
            <a:r>
              <a:rPr lang="cs-CZ" sz="3600" dirty="0" smtClean="0">
                <a:latin typeface="Garamond" pitchFamily="18" charset="0"/>
              </a:rPr>
              <a:t> </a:t>
            </a:r>
            <a:r>
              <a:rPr lang="cs-CZ" sz="3600" dirty="0" err="1" smtClean="0">
                <a:latin typeface="Garamond" pitchFamily="18" charset="0"/>
              </a:rPr>
              <a:t>Germany</a:t>
            </a:r>
            <a:r>
              <a:rPr lang="cs-CZ" sz="3600" dirty="0" smtClean="0">
                <a:latin typeface="Garamond" pitchFamily="18" charset="0"/>
              </a:rPr>
              <a:t> </a:t>
            </a:r>
            <a:r>
              <a:rPr lang="cs-CZ" sz="3600" dirty="0" err="1" smtClean="0">
                <a:latin typeface="Garamond" pitchFamily="18" charset="0"/>
              </a:rPr>
              <a:t>from</a:t>
            </a:r>
            <a:r>
              <a:rPr lang="cs-CZ" sz="3600" dirty="0" smtClean="0">
                <a:latin typeface="Garamond" pitchFamily="18" charset="0"/>
              </a:rPr>
              <a:t> </a:t>
            </a:r>
            <a:r>
              <a:rPr lang="cs-CZ" sz="3600" dirty="0" err="1" smtClean="0">
                <a:latin typeface="Garamond" pitchFamily="18" charset="0"/>
              </a:rPr>
              <a:t>world</a:t>
            </a:r>
            <a:r>
              <a:rPr lang="cs-CZ" sz="3600" dirty="0" smtClean="0">
                <a:latin typeface="Garamond" pitchFamily="18" charset="0"/>
              </a:rPr>
              <a:t> </a:t>
            </a:r>
            <a:r>
              <a:rPr lang="cs-CZ" sz="3600" dirty="0" err="1" smtClean="0">
                <a:latin typeface="Garamond" pitchFamily="18" charset="0"/>
              </a:rPr>
              <a:t>trade</a:t>
            </a:r>
            <a:r>
              <a:rPr lang="cs-CZ" sz="3600" dirty="0" smtClean="0">
                <a:latin typeface="Garamond" pitchFamily="18" charset="0"/>
              </a:rPr>
              <a:t>, stop </a:t>
            </a:r>
            <a:r>
              <a:rPr lang="cs-CZ" sz="3600" dirty="0" err="1" smtClean="0">
                <a:latin typeface="Garamond" pitchFamily="18" charset="0"/>
              </a:rPr>
              <a:t>its</a:t>
            </a:r>
            <a:r>
              <a:rPr lang="cs-CZ" sz="3600" dirty="0" smtClean="0">
                <a:latin typeface="Garamond" pitchFamily="18" charset="0"/>
              </a:rPr>
              <a:t> </a:t>
            </a:r>
            <a:r>
              <a:rPr lang="cs-CZ" sz="3600" dirty="0" err="1" smtClean="0">
                <a:latin typeface="Garamond" pitchFamily="18" charset="0"/>
              </a:rPr>
              <a:t>expansion</a:t>
            </a:r>
            <a:r>
              <a:rPr lang="cs-CZ" sz="3600" dirty="0" smtClean="0">
                <a:latin typeface="Garamond" pitchFamily="18" charset="0"/>
              </a:rPr>
              <a:t> to </a:t>
            </a:r>
            <a:r>
              <a:rPr lang="cs-CZ" sz="3600" dirty="0" err="1" smtClean="0">
                <a:latin typeface="Garamond" pitchFamily="18" charset="0"/>
              </a:rPr>
              <a:t>the</a:t>
            </a:r>
            <a:r>
              <a:rPr lang="cs-CZ" sz="3600" dirty="0" smtClean="0">
                <a:latin typeface="Garamond" pitchFamily="18" charset="0"/>
              </a:rPr>
              <a:t> </a:t>
            </a:r>
            <a:r>
              <a:rPr lang="cs-CZ" sz="3600" dirty="0" err="1" smtClean="0">
                <a:latin typeface="Garamond" pitchFamily="18" charset="0"/>
              </a:rPr>
              <a:t>Middle</a:t>
            </a:r>
            <a:r>
              <a:rPr lang="cs-CZ" sz="3600" dirty="0" smtClean="0">
                <a:latin typeface="Garamond" pitchFamily="18" charset="0"/>
              </a:rPr>
              <a:t> </a:t>
            </a:r>
            <a:r>
              <a:rPr lang="cs-CZ" sz="3600" dirty="0" err="1" smtClean="0">
                <a:latin typeface="Garamond" pitchFamily="18" charset="0"/>
              </a:rPr>
              <a:t>East</a:t>
            </a:r>
            <a:endParaRPr lang="cs-CZ" sz="3600" dirty="0" smtClean="0">
              <a:latin typeface="Garamond" pitchFamily="18" charset="0"/>
            </a:endParaRPr>
          </a:p>
          <a:p>
            <a:pPr lvl="0"/>
            <a:r>
              <a:rPr lang="cs-CZ" sz="3600" b="1" i="1" dirty="0" smtClean="0">
                <a:latin typeface="Garamond" pitchFamily="18" charset="0"/>
              </a:rPr>
              <a:t>USA</a:t>
            </a:r>
            <a:r>
              <a:rPr lang="cs-CZ" sz="3600" dirty="0" smtClean="0">
                <a:latin typeface="Garamond" pitchFamily="18" charset="0"/>
              </a:rPr>
              <a:t> – </a:t>
            </a:r>
            <a:r>
              <a:rPr lang="cs-CZ" sz="3600" dirty="0" err="1" smtClean="0">
                <a:latin typeface="Garamond" pitchFamily="18" charset="0"/>
              </a:rPr>
              <a:t>wanted</a:t>
            </a:r>
            <a:r>
              <a:rPr lang="cs-CZ" sz="3600" dirty="0" smtClean="0">
                <a:latin typeface="Garamond" pitchFamily="18" charset="0"/>
              </a:rPr>
              <a:t> to </a:t>
            </a:r>
            <a:r>
              <a:rPr lang="cs-CZ" sz="3600" dirty="0" err="1" smtClean="0">
                <a:latin typeface="Garamond" pitchFamily="18" charset="0"/>
              </a:rPr>
              <a:t>defend</a:t>
            </a:r>
            <a:r>
              <a:rPr lang="cs-CZ" sz="3600" dirty="0" smtClean="0">
                <a:latin typeface="Garamond" pitchFamily="18" charset="0"/>
              </a:rPr>
              <a:t> </a:t>
            </a:r>
            <a:r>
              <a:rPr lang="cs-CZ" sz="3600" dirty="0" err="1" smtClean="0">
                <a:latin typeface="Garamond" pitchFamily="18" charset="0"/>
              </a:rPr>
              <a:t>democracy</a:t>
            </a:r>
            <a:r>
              <a:rPr lang="cs-CZ" sz="3600" dirty="0" smtClean="0">
                <a:latin typeface="Garamond" pitchFamily="18" charset="0"/>
              </a:rPr>
              <a:t> in </a:t>
            </a:r>
            <a:r>
              <a:rPr lang="cs-CZ" sz="3600" dirty="0" err="1" smtClean="0">
                <a:latin typeface="Garamond" pitchFamily="18" charset="0"/>
              </a:rPr>
              <a:t>the</a:t>
            </a:r>
            <a:r>
              <a:rPr lang="cs-CZ" sz="3600" dirty="0" smtClean="0">
                <a:latin typeface="Garamond" pitchFamily="18" charset="0"/>
              </a:rPr>
              <a:t> </a:t>
            </a:r>
            <a:r>
              <a:rPr lang="cs-CZ" sz="3600" dirty="0" err="1" smtClean="0">
                <a:latin typeface="Garamond" pitchFamily="18" charset="0"/>
              </a:rPr>
              <a:t>world</a:t>
            </a:r>
            <a:r>
              <a:rPr lang="cs-CZ" sz="3600" dirty="0" smtClean="0">
                <a:latin typeface="Garamond" pitchFamily="18" charset="0"/>
              </a:rPr>
              <a:t> </a:t>
            </a:r>
            <a:r>
              <a:rPr lang="cs-CZ" sz="3600" dirty="0" err="1" smtClean="0">
                <a:latin typeface="Garamond" pitchFamily="18" charset="0"/>
              </a:rPr>
              <a:t>and</a:t>
            </a:r>
            <a:r>
              <a:rPr lang="cs-CZ" sz="3600" dirty="0" smtClean="0">
                <a:latin typeface="Garamond" pitchFamily="18" charset="0"/>
              </a:rPr>
              <a:t> </a:t>
            </a:r>
            <a:r>
              <a:rPr lang="cs-CZ" sz="3600" dirty="0" err="1" smtClean="0">
                <a:latin typeface="Garamond" pitchFamily="18" charset="0"/>
              </a:rPr>
              <a:t>the</a:t>
            </a:r>
            <a:r>
              <a:rPr lang="cs-CZ" sz="3600" dirty="0" smtClean="0">
                <a:latin typeface="Garamond" pitchFamily="18" charset="0"/>
              </a:rPr>
              <a:t> </a:t>
            </a:r>
            <a:r>
              <a:rPr lang="cs-CZ" sz="3600" dirty="0" err="1" smtClean="0">
                <a:latin typeface="Garamond" pitchFamily="18" charset="0"/>
              </a:rPr>
              <a:t>principle</a:t>
            </a:r>
            <a:r>
              <a:rPr lang="cs-CZ" sz="3600" dirty="0" smtClean="0">
                <a:latin typeface="Garamond" pitchFamily="18" charset="0"/>
              </a:rPr>
              <a:t> </a:t>
            </a:r>
            <a:r>
              <a:rPr lang="cs-CZ" sz="3600" dirty="0" err="1" smtClean="0">
                <a:latin typeface="Garamond" pitchFamily="18" charset="0"/>
              </a:rPr>
              <a:t>of</a:t>
            </a:r>
            <a:r>
              <a:rPr lang="cs-CZ" sz="3600" dirty="0" smtClean="0">
                <a:latin typeface="Garamond" pitchFamily="18" charset="0"/>
              </a:rPr>
              <a:t> </a:t>
            </a:r>
            <a:r>
              <a:rPr lang="cs-CZ" sz="3600" dirty="0" err="1" smtClean="0">
                <a:latin typeface="Garamond" pitchFamily="18" charset="0"/>
              </a:rPr>
              <a:t>self</a:t>
            </a:r>
            <a:r>
              <a:rPr lang="cs-CZ" sz="3600" dirty="0" smtClean="0">
                <a:latin typeface="Garamond" pitchFamily="18" charset="0"/>
              </a:rPr>
              <a:t>-</a:t>
            </a:r>
            <a:r>
              <a:rPr lang="cs-CZ" sz="3600" dirty="0" err="1" smtClean="0">
                <a:latin typeface="Garamond" pitchFamily="18" charset="0"/>
              </a:rPr>
              <a:t>determination</a:t>
            </a:r>
            <a:r>
              <a:rPr lang="cs-CZ" sz="3600" dirty="0" smtClean="0">
                <a:latin typeface="Garamond" pitchFamily="18" charset="0"/>
              </a:rPr>
              <a:t> </a:t>
            </a:r>
            <a:r>
              <a:rPr lang="cs-CZ" sz="3600" dirty="0" err="1" smtClean="0">
                <a:latin typeface="Garamond" pitchFamily="18" charset="0"/>
              </a:rPr>
              <a:t>of</a:t>
            </a:r>
            <a:r>
              <a:rPr lang="cs-CZ" sz="3600" dirty="0" smtClean="0">
                <a:latin typeface="Garamond" pitchFamily="18" charset="0"/>
              </a:rPr>
              <a:t> </a:t>
            </a:r>
            <a:r>
              <a:rPr lang="cs-CZ" sz="3600" dirty="0" err="1" smtClean="0">
                <a:latin typeface="Garamond" pitchFamily="18" charset="0"/>
              </a:rPr>
              <a:t>the</a:t>
            </a:r>
            <a:r>
              <a:rPr lang="cs-CZ" sz="3600" dirty="0" smtClean="0">
                <a:latin typeface="Garamond" pitchFamily="18" charset="0"/>
              </a:rPr>
              <a:t> </a:t>
            </a:r>
            <a:r>
              <a:rPr lang="cs-CZ" sz="3600" dirty="0" err="1" smtClean="0">
                <a:latin typeface="Garamond" pitchFamily="18" charset="0"/>
              </a:rPr>
              <a:t>nations</a:t>
            </a:r>
            <a:r>
              <a:rPr lang="cs-CZ" sz="3600" dirty="0" smtClean="0">
                <a:latin typeface="Garamond" pitchFamily="18" charset="0"/>
              </a:rPr>
              <a:t> (</a:t>
            </a:r>
            <a:r>
              <a:rPr lang="cs-CZ" sz="3600" dirty="0" err="1" smtClean="0">
                <a:latin typeface="Garamond" pitchFamily="18" charset="0"/>
              </a:rPr>
              <a:t>Woodrow</a:t>
            </a:r>
            <a:r>
              <a:rPr lang="cs-CZ" sz="3600" dirty="0" smtClean="0">
                <a:latin typeface="Garamond" pitchFamily="18" charset="0"/>
              </a:rPr>
              <a:t> Wilson)</a:t>
            </a:r>
          </a:p>
          <a:p>
            <a:endParaRPr lang="cs-CZ" dirty="0">
              <a:latin typeface="Garamond"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136904" cy="432048"/>
          </a:xfrm>
        </p:spPr>
        <p:txBody>
          <a:bodyPr>
            <a:noAutofit/>
          </a:bodyPr>
          <a:lstStyle/>
          <a:p>
            <a:r>
              <a:rPr lang="cs-CZ" sz="2800" dirty="0" smtClean="0">
                <a:latin typeface="Garamond" pitchFamily="18" charset="0"/>
              </a:rPr>
              <a:t/>
            </a:r>
            <a:br>
              <a:rPr lang="cs-CZ" sz="2800" dirty="0" smtClean="0">
                <a:latin typeface="Garamond" pitchFamily="18" charset="0"/>
              </a:rPr>
            </a:br>
            <a:r>
              <a:rPr lang="cs-CZ" sz="2800" dirty="0" err="1" smtClean="0">
                <a:latin typeface="Garamond" pitchFamily="18" charset="0"/>
              </a:rPr>
              <a:t>Europe</a:t>
            </a:r>
            <a:r>
              <a:rPr lang="cs-CZ" sz="2800" dirty="0" smtClean="0">
                <a:latin typeface="Garamond" pitchFamily="18" charset="0"/>
              </a:rPr>
              <a:t> </a:t>
            </a:r>
            <a:r>
              <a:rPr lang="cs-CZ" sz="2800" dirty="0" err="1" smtClean="0">
                <a:latin typeface="Garamond" pitchFamily="18" charset="0"/>
              </a:rPr>
              <a:t>during</a:t>
            </a:r>
            <a:r>
              <a:rPr lang="cs-CZ" sz="2800" dirty="0" smtClean="0">
                <a:latin typeface="Garamond" pitchFamily="18" charset="0"/>
              </a:rPr>
              <a:t> WW i</a:t>
            </a:r>
            <a:endParaRPr lang="cs-CZ" sz="2800" dirty="0">
              <a:latin typeface="Garamond" pitchFamily="18" charset="0"/>
            </a:endParaRPr>
          </a:p>
        </p:txBody>
      </p:sp>
      <p:sp>
        <p:nvSpPr>
          <p:cNvPr id="5" name="Zástupný symbol pro text 4"/>
          <p:cNvSpPr>
            <a:spLocks noGrp="1"/>
          </p:cNvSpPr>
          <p:nvPr>
            <p:ph type="body" sz="half" idx="2"/>
          </p:nvPr>
        </p:nvSpPr>
        <p:spPr>
          <a:xfrm>
            <a:off x="6588224" y="5517232"/>
            <a:ext cx="2445898" cy="865446"/>
          </a:xfrm>
        </p:spPr>
        <p:txBody>
          <a:bodyPr>
            <a:noAutofit/>
          </a:bodyPr>
          <a:lstStyle/>
          <a:p>
            <a:r>
              <a:rPr lang="cs-CZ" sz="2400" dirty="0" err="1" smtClean="0">
                <a:latin typeface="Garamond" pitchFamily="18" charset="0"/>
              </a:rPr>
              <a:t>The</a:t>
            </a:r>
            <a:r>
              <a:rPr lang="cs-CZ" sz="2400" dirty="0" smtClean="0">
                <a:latin typeface="Garamond" pitchFamily="18" charset="0"/>
              </a:rPr>
              <a:t> </a:t>
            </a:r>
            <a:r>
              <a:rPr lang="cs-CZ" sz="2400" dirty="0" err="1" smtClean="0">
                <a:latin typeface="Garamond" pitchFamily="18" charset="0"/>
              </a:rPr>
              <a:t>blocs</a:t>
            </a:r>
            <a:r>
              <a:rPr lang="cs-CZ" sz="2400" dirty="0" smtClean="0">
                <a:latin typeface="Garamond" pitchFamily="18" charset="0"/>
              </a:rPr>
              <a:t> </a:t>
            </a:r>
            <a:r>
              <a:rPr lang="cs-CZ" sz="2400" dirty="0" err="1" smtClean="0">
                <a:latin typeface="Garamond" pitchFamily="18" charset="0"/>
              </a:rPr>
              <a:t>of</a:t>
            </a:r>
            <a:r>
              <a:rPr lang="cs-CZ" sz="2400" dirty="0" smtClean="0">
                <a:latin typeface="Garamond" pitchFamily="18" charset="0"/>
              </a:rPr>
              <a:t> </a:t>
            </a:r>
            <a:r>
              <a:rPr lang="cs-CZ" sz="2400" dirty="0" err="1" smtClean="0">
                <a:latin typeface="Garamond" pitchFamily="18" charset="0"/>
              </a:rPr>
              <a:t>Powers</a:t>
            </a:r>
            <a:endParaRPr lang="cs-CZ" sz="2400" dirty="0" smtClean="0">
              <a:latin typeface="Garamond" pitchFamily="18" charset="0"/>
            </a:endParaRPr>
          </a:p>
          <a:p>
            <a:r>
              <a:rPr lang="cs-CZ" sz="2400" dirty="0" err="1" smtClean="0">
                <a:latin typeface="Garamond" pitchFamily="18" charset="0"/>
              </a:rPr>
              <a:t>during</a:t>
            </a:r>
            <a:r>
              <a:rPr lang="cs-CZ" sz="2400" dirty="0" smtClean="0">
                <a:latin typeface="Garamond" pitchFamily="18" charset="0"/>
              </a:rPr>
              <a:t> </a:t>
            </a:r>
            <a:r>
              <a:rPr lang="cs-CZ" sz="2400" dirty="0" err="1" smtClean="0">
                <a:latin typeface="Garamond" pitchFamily="18" charset="0"/>
              </a:rPr>
              <a:t>the</a:t>
            </a:r>
            <a:r>
              <a:rPr lang="cs-CZ" sz="2400" dirty="0" smtClean="0">
                <a:latin typeface="Garamond" pitchFamily="18" charset="0"/>
              </a:rPr>
              <a:t> WW I</a:t>
            </a:r>
            <a:endParaRPr lang="cs-CZ" sz="2400" dirty="0">
              <a:latin typeface="Garamond" pitchFamily="18" charset="0"/>
            </a:endParaRPr>
          </a:p>
        </p:txBody>
      </p:sp>
      <p:pic>
        <p:nvPicPr>
          <p:cNvPr id="4" name="Zástupný symbol pro obsah 3" descr="Europe1914.gif"/>
          <p:cNvPicPr>
            <a:picLocks noGrp="1" noChangeAspect="1"/>
          </p:cNvPicPr>
          <p:nvPr>
            <p:ph type="pic" idx="1"/>
          </p:nvPr>
        </p:nvPicPr>
        <p:blipFill>
          <a:blip r:embed="rId2" cstate="print"/>
          <a:stretch>
            <a:fillRect/>
          </a:stretch>
        </p:blipFill>
        <p:spPr>
          <a:xfrm>
            <a:off x="395536" y="873710"/>
            <a:ext cx="5904656" cy="5577791"/>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7427168" cy="504056"/>
          </a:xfrm>
        </p:spPr>
        <p:txBody>
          <a:bodyPr>
            <a:normAutofit fontScale="90000"/>
          </a:bodyPr>
          <a:lstStyle/>
          <a:p>
            <a:r>
              <a:rPr lang="cs-CZ" dirty="0" smtClean="0"/>
              <a:t/>
            </a:r>
            <a:br>
              <a:rPr lang="cs-CZ" dirty="0" smtClean="0"/>
            </a:br>
            <a:r>
              <a:rPr lang="cs-CZ" sz="3100" dirty="0" err="1" smtClean="0">
                <a:latin typeface="Garamond" pitchFamily="18" charset="0"/>
              </a:rPr>
              <a:t>Central</a:t>
            </a:r>
            <a:r>
              <a:rPr lang="cs-CZ" sz="3100" dirty="0" smtClean="0">
                <a:latin typeface="Garamond" pitchFamily="18" charset="0"/>
              </a:rPr>
              <a:t> </a:t>
            </a:r>
            <a:r>
              <a:rPr lang="cs-CZ" sz="3100" dirty="0" err="1" smtClean="0">
                <a:latin typeface="Garamond" pitchFamily="18" charset="0"/>
              </a:rPr>
              <a:t>Europe</a:t>
            </a:r>
            <a:r>
              <a:rPr lang="cs-CZ" sz="3100" dirty="0" smtClean="0">
                <a:latin typeface="Garamond" pitchFamily="18" charset="0"/>
              </a:rPr>
              <a:t> </a:t>
            </a:r>
            <a:r>
              <a:rPr lang="cs-CZ" sz="3100" dirty="0" err="1" smtClean="0">
                <a:latin typeface="Garamond" pitchFamily="18" charset="0"/>
              </a:rPr>
              <a:t>and</a:t>
            </a:r>
            <a:r>
              <a:rPr lang="cs-CZ" sz="3100" dirty="0" smtClean="0">
                <a:latin typeface="Garamond" pitchFamily="18" charset="0"/>
              </a:rPr>
              <a:t> WW I</a:t>
            </a:r>
            <a:endParaRPr lang="cs-CZ" sz="3100" dirty="0">
              <a:latin typeface="Garamond" pitchFamily="18" charset="0"/>
            </a:endParaRPr>
          </a:p>
        </p:txBody>
      </p:sp>
      <p:pic>
        <p:nvPicPr>
          <p:cNvPr id="5" name="Zástupný symbol pro obrázek 4" descr="františek_ferdinand.jpg"/>
          <p:cNvPicPr>
            <a:picLocks noGrp="1" noChangeAspect="1"/>
          </p:cNvPicPr>
          <p:nvPr>
            <p:ph sz="half" idx="1"/>
          </p:nvPr>
        </p:nvPicPr>
        <p:blipFill>
          <a:blip r:embed="rId2" cstate="print"/>
          <a:stretch>
            <a:fillRect/>
          </a:stretch>
        </p:blipFill>
        <p:spPr>
          <a:xfrm>
            <a:off x="1475656" y="836712"/>
            <a:ext cx="5616624" cy="3426140"/>
          </a:xfrm>
          <a:prstGeom prst="rect">
            <a:avLst/>
          </a:prstGeom>
          <a:noFill/>
          <a:ln>
            <a:noFill/>
          </a:ln>
        </p:spPr>
      </p:pic>
      <p:sp>
        <p:nvSpPr>
          <p:cNvPr id="3" name="Zástupný symbol pro text 2"/>
          <p:cNvSpPr>
            <a:spLocks noGrp="1"/>
          </p:cNvSpPr>
          <p:nvPr>
            <p:ph sz="half" idx="2"/>
          </p:nvPr>
        </p:nvSpPr>
        <p:spPr>
          <a:xfrm>
            <a:off x="251520" y="4365104"/>
            <a:ext cx="7920880" cy="2376264"/>
          </a:xfrm>
        </p:spPr>
        <p:txBody>
          <a:bodyPr>
            <a:normAutofit fontScale="55000" lnSpcReduction="20000"/>
          </a:bodyPr>
          <a:lstStyle/>
          <a:p>
            <a:pPr lvl="0"/>
            <a:r>
              <a:rPr lang="cs-CZ" sz="3200" dirty="0" err="1" smtClean="0">
                <a:latin typeface="Garamond" pitchFamily="18" charset="0"/>
              </a:rPr>
              <a:t>the</a:t>
            </a:r>
            <a:r>
              <a:rPr lang="cs-CZ" sz="3200" dirty="0" smtClean="0">
                <a:latin typeface="Garamond" pitchFamily="18" charset="0"/>
              </a:rPr>
              <a:t> pretext </a:t>
            </a:r>
            <a:r>
              <a:rPr lang="cs-CZ" sz="3200" dirty="0" err="1" smtClean="0">
                <a:latin typeface="Garamond" pitchFamily="18" charset="0"/>
              </a:rPr>
              <a:t>for</a:t>
            </a:r>
            <a:r>
              <a:rPr lang="cs-CZ" sz="3200" dirty="0" smtClean="0">
                <a:latin typeface="Garamond" pitchFamily="18" charset="0"/>
              </a:rPr>
              <a:t> </a:t>
            </a:r>
            <a:r>
              <a:rPr lang="cs-CZ" sz="3200" dirty="0" err="1" smtClean="0">
                <a:latin typeface="Garamond" pitchFamily="18" charset="0"/>
              </a:rPr>
              <a:t>starting</a:t>
            </a:r>
            <a:r>
              <a:rPr lang="cs-CZ" sz="3200" dirty="0" smtClean="0">
                <a:latin typeface="Garamond" pitchFamily="18" charset="0"/>
              </a:rPr>
              <a:t> </a:t>
            </a:r>
            <a:r>
              <a:rPr lang="cs-CZ" sz="3200" dirty="0" err="1" smtClean="0">
                <a:latin typeface="Garamond" pitchFamily="18" charset="0"/>
              </a:rPr>
              <a:t>the</a:t>
            </a:r>
            <a:r>
              <a:rPr lang="cs-CZ" sz="3200" dirty="0" smtClean="0">
                <a:latin typeface="Garamond" pitchFamily="18" charset="0"/>
              </a:rPr>
              <a:t> </a:t>
            </a:r>
            <a:r>
              <a:rPr lang="cs-CZ" sz="3200" dirty="0" err="1" smtClean="0">
                <a:latin typeface="Garamond" pitchFamily="18" charset="0"/>
              </a:rPr>
              <a:t>war</a:t>
            </a:r>
            <a:r>
              <a:rPr lang="cs-CZ" sz="3200" dirty="0" smtClean="0">
                <a:latin typeface="Garamond" pitchFamily="18" charset="0"/>
              </a:rPr>
              <a:t> </a:t>
            </a:r>
            <a:r>
              <a:rPr lang="cs-CZ" sz="3200" dirty="0" err="1" smtClean="0">
                <a:latin typeface="Garamond" pitchFamily="18" charset="0"/>
              </a:rPr>
              <a:t>was</a:t>
            </a:r>
            <a:r>
              <a:rPr lang="cs-CZ" sz="3200" dirty="0" smtClean="0">
                <a:latin typeface="Garamond" pitchFamily="18" charset="0"/>
              </a:rPr>
              <a:t> </a:t>
            </a:r>
            <a:r>
              <a:rPr lang="cs-CZ" sz="3200" b="1" dirty="0" err="1" smtClean="0">
                <a:latin typeface="Garamond" pitchFamily="18" charset="0"/>
              </a:rPr>
              <a:t>the</a:t>
            </a:r>
            <a:r>
              <a:rPr lang="cs-CZ" sz="3200" b="1" dirty="0" smtClean="0">
                <a:latin typeface="Garamond" pitchFamily="18" charset="0"/>
              </a:rPr>
              <a:t> </a:t>
            </a:r>
            <a:r>
              <a:rPr lang="cs-CZ" sz="3200" b="1" dirty="0" err="1" smtClean="0">
                <a:latin typeface="Garamond" pitchFamily="18" charset="0"/>
              </a:rPr>
              <a:t>assassination</a:t>
            </a:r>
            <a:r>
              <a:rPr lang="cs-CZ" sz="3200" b="1" dirty="0" smtClean="0">
                <a:latin typeface="Garamond" pitchFamily="18" charset="0"/>
              </a:rPr>
              <a:t> </a:t>
            </a:r>
            <a:r>
              <a:rPr lang="cs-CZ" sz="3200" b="1" dirty="0" err="1" smtClean="0">
                <a:latin typeface="Garamond" pitchFamily="18" charset="0"/>
              </a:rPr>
              <a:t>of</a:t>
            </a:r>
            <a:r>
              <a:rPr lang="cs-CZ" sz="3200" b="1" dirty="0" smtClean="0">
                <a:latin typeface="Garamond" pitchFamily="18" charset="0"/>
              </a:rPr>
              <a:t> </a:t>
            </a:r>
            <a:r>
              <a:rPr lang="cs-CZ" sz="3200" b="1" dirty="0" err="1" smtClean="0">
                <a:latin typeface="Garamond" pitchFamily="18" charset="0"/>
              </a:rPr>
              <a:t>Archduke</a:t>
            </a:r>
            <a:r>
              <a:rPr lang="cs-CZ" sz="3200" b="1" dirty="0" smtClean="0">
                <a:latin typeface="Garamond" pitchFamily="18" charset="0"/>
              </a:rPr>
              <a:t> </a:t>
            </a:r>
            <a:r>
              <a:rPr lang="cs-CZ" sz="3200" b="1" dirty="0" err="1" smtClean="0">
                <a:latin typeface="Garamond" pitchFamily="18" charset="0"/>
              </a:rPr>
              <a:t>Franz</a:t>
            </a:r>
            <a:r>
              <a:rPr lang="cs-CZ" sz="3200" b="1" dirty="0" smtClean="0">
                <a:latin typeface="Garamond" pitchFamily="18" charset="0"/>
              </a:rPr>
              <a:t> Ferdinand </a:t>
            </a:r>
            <a:r>
              <a:rPr lang="cs-CZ" sz="3200" b="1" dirty="0" err="1" smtClean="0">
                <a:latin typeface="Garamond" pitchFamily="18" charset="0"/>
              </a:rPr>
              <a:t>of</a:t>
            </a:r>
            <a:r>
              <a:rPr lang="cs-CZ" sz="3200" b="1" dirty="0" smtClean="0">
                <a:latin typeface="Garamond" pitchFamily="18" charset="0"/>
              </a:rPr>
              <a:t> </a:t>
            </a:r>
            <a:r>
              <a:rPr lang="cs-CZ" sz="3200" b="1" dirty="0" err="1" smtClean="0">
                <a:latin typeface="Garamond" pitchFamily="18" charset="0"/>
              </a:rPr>
              <a:t>Austria</a:t>
            </a:r>
            <a:r>
              <a:rPr lang="cs-CZ" sz="3200" b="1" dirty="0" smtClean="0">
                <a:latin typeface="Garamond" pitchFamily="18" charset="0"/>
              </a:rPr>
              <a:t> </a:t>
            </a:r>
            <a:r>
              <a:rPr lang="cs-CZ" sz="3200" dirty="0" smtClean="0">
                <a:latin typeface="Garamond" pitchFamily="18" charset="0"/>
              </a:rPr>
              <a:t>in Sarajevo on June 28, 1914</a:t>
            </a:r>
          </a:p>
          <a:p>
            <a:pPr lvl="0"/>
            <a:r>
              <a:rPr lang="cs-CZ" sz="3200" dirty="0" err="1" smtClean="0">
                <a:latin typeface="Garamond" pitchFamily="18" charset="0"/>
              </a:rPr>
              <a:t>Franz</a:t>
            </a:r>
            <a:r>
              <a:rPr lang="cs-CZ" sz="3200" dirty="0" smtClean="0">
                <a:latin typeface="Garamond" pitchFamily="18" charset="0"/>
              </a:rPr>
              <a:t> Ferdinand </a:t>
            </a:r>
            <a:r>
              <a:rPr lang="cs-CZ" sz="3200" dirty="0" err="1" smtClean="0">
                <a:latin typeface="Garamond" pitchFamily="18" charset="0"/>
              </a:rPr>
              <a:t>was</a:t>
            </a:r>
            <a:r>
              <a:rPr lang="cs-CZ" sz="3200" dirty="0" smtClean="0">
                <a:latin typeface="Garamond" pitchFamily="18" charset="0"/>
              </a:rPr>
              <a:t> </a:t>
            </a:r>
            <a:r>
              <a:rPr lang="cs-CZ" sz="3200" dirty="0" err="1" smtClean="0">
                <a:latin typeface="Garamond" pitchFamily="18" charset="0"/>
              </a:rPr>
              <a:t>shoot</a:t>
            </a:r>
            <a:r>
              <a:rPr lang="cs-CZ" sz="3200" dirty="0" smtClean="0">
                <a:latin typeface="Garamond" pitchFamily="18" charset="0"/>
              </a:rPr>
              <a:t> by a </a:t>
            </a:r>
            <a:r>
              <a:rPr lang="cs-CZ" sz="3200" dirty="0" err="1" smtClean="0">
                <a:latin typeface="Garamond" pitchFamily="18" charset="0"/>
              </a:rPr>
              <a:t>Serbian</a:t>
            </a:r>
            <a:r>
              <a:rPr lang="cs-CZ" sz="3200" dirty="0" smtClean="0">
                <a:latin typeface="Garamond" pitchFamily="18" charset="0"/>
              </a:rPr>
              <a:t> </a:t>
            </a:r>
            <a:r>
              <a:rPr lang="cs-CZ" sz="3200" dirty="0" err="1" smtClean="0">
                <a:latin typeface="Garamond" pitchFamily="18" charset="0"/>
              </a:rPr>
              <a:t>nacionalist</a:t>
            </a:r>
            <a:r>
              <a:rPr lang="cs-CZ" sz="3200" dirty="0" smtClean="0">
                <a:latin typeface="Garamond" pitchFamily="18" charset="0"/>
              </a:rPr>
              <a:t> </a:t>
            </a:r>
            <a:r>
              <a:rPr lang="cs-CZ" sz="3200" dirty="0" err="1" smtClean="0">
                <a:latin typeface="Garamond" pitchFamily="18" charset="0"/>
              </a:rPr>
              <a:t>and</a:t>
            </a:r>
            <a:r>
              <a:rPr lang="cs-CZ" sz="3200" dirty="0" smtClean="0">
                <a:latin typeface="Garamond" pitchFamily="18" charset="0"/>
              </a:rPr>
              <a:t> </a:t>
            </a:r>
            <a:r>
              <a:rPr lang="cs-CZ" sz="3200" dirty="0" err="1" smtClean="0">
                <a:latin typeface="Garamond" pitchFamily="18" charset="0"/>
              </a:rPr>
              <a:t>terrorist</a:t>
            </a:r>
            <a:r>
              <a:rPr lang="cs-CZ" sz="3200" dirty="0" smtClean="0">
                <a:latin typeface="Garamond" pitchFamily="18" charset="0"/>
              </a:rPr>
              <a:t> </a:t>
            </a:r>
            <a:r>
              <a:rPr lang="cs-CZ" sz="3200" b="1" dirty="0" err="1" smtClean="0">
                <a:latin typeface="Garamond" pitchFamily="18" charset="0"/>
              </a:rPr>
              <a:t>Gavrilo</a:t>
            </a:r>
            <a:r>
              <a:rPr lang="cs-CZ" sz="3200" b="1" dirty="0" smtClean="0">
                <a:latin typeface="Garamond" pitchFamily="18" charset="0"/>
              </a:rPr>
              <a:t> Princip</a:t>
            </a:r>
            <a:r>
              <a:rPr lang="cs-CZ" sz="3200" dirty="0" smtClean="0">
                <a:latin typeface="Garamond" pitchFamily="18" charset="0"/>
              </a:rPr>
              <a:t> – his </a:t>
            </a:r>
            <a:r>
              <a:rPr lang="cs-CZ" sz="3200" dirty="0" err="1" smtClean="0">
                <a:latin typeface="Garamond" pitchFamily="18" charset="0"/>
              </a:rPr>
              <a:t>group</a:t>
            </a:r>
            <a:r>
              <a:rPr lang="cs-CZ" sz="3200" dirty="0" smtClean="0">
                <a:latin typeface="Garamond" pitchFamily="18" charset="0"/>
              </a:rPr>
              <a:t> „Mlada Bosna“ </a:t>
            </a:r>
            <a:r>
              <a:rPr lang="cs-CZ" sz="3200" dirty="0" err="1" smtClean="0">
                <a:latin typeface="Garamond" pitchFamily="18" charset="0"/>
              </a:rPr>
              <a:t>was</a:t>
            </a:r>
            <a:r>
              <a:rPr lang="cs-CZ" sz="3200" dirty="0" smtClean="0">
                <a:latin typeface="Garamond" pitchFamily="18" charset="0"/>
              </a:rPr>
              <a:t> </a:t>
            </a:r>
            <a:r>
              <a:rPr lang="cs-CZ" sz="3200" dirty="0" err="1" smtClean="0">
                <a:latin typeface="Garamond" pitchFamily="18" charset="0"/>
              </a:rPr>
              <a:t>probably</a:t>
            </a:r>
            <a:r>
              <a:rPr lang="cs-CZ" sz="3200" dirty="0" smtClean="0">
                <a:latin typeface="Garamond" pitchFamily="18" charset="0"/>
              </a:rPr>
              <a:t> </a:t>
            </a:r>
            <a:r>
              <a:rPr lang="cs-CZ" sz="3200" dirty="0" err="1" smtClean="0">
                <a:latin typeface="Garamond" pitchFamily="18" charset="0"/>
              </a:rPr>
              <a:t>supported</a:t>
            </a:r>
            <a:r>
              <a:rPr lang="cs-CZ" sz="3200" dirty="0" smtClean="0">
                <a:latin typeface="Garamond" pitchFamily="18" charset="0"/>
              </a:rPr>
              <a:t> by </a:t>
            </a:r>
            <a:r>
              <a:rPr lang="cs-CZ" sz="3200" dirty="0" err="1" smtClean="0">
                <a:latin typeface="Garamond" pitchFamily="18" charset="0"/>
              </a:rPr>
              <a:t>Serbian</a:t>
            </a:r>
            <a:r>
              <a:rPr lang="cs-CZ" sz="3200" dirty="0" smtClean="0">
                <a:latin typeface="Garamond" pitchFamily="18" charset="0"/>
              </a:rPr>
              <a:t> </a:t>
            </a:r>
            <a:r>
              <a:rPr lang="cs-CZ" sz="3200" dirty="0" err="1" smtClean="0">
                <a:latin typeface="Garamond" pitchFamily="18" charset="0"/>
              </a:rPr>
              <a:t>government</a:t>
            </a:r>
            <a:endParaRPr lang="cs-CZ" sz="3200" dirty="0" smtClean="0">
              <a:latin typeface="Garamond" pitchFamily="18" charset="0"/>
            </a:endParaRPr>
          </a:p>
          <a:p>
            <a:pPr lvl="0"/>
            <a:r>
              <a:rPr lang="cs-CZ" sz="3200" dirty="0" err="1" smtClean="0">
                <a:latin typeface="Garamond" pitchFamily="18" charset="0"/>
              </a:rPr>
              <a:t>Austria</a:t>
            </a:r>
            <a:r>
              <a:rPr lang="cs-CZ" sz="3200" dirty="0" smtClean="0">
                <a:latin typeface="Garamond" pitchFamily="18" charset="0"/>
              </a:rPr>
              <a:t>-</a:t>
            </a:r>
            <a:r>
              <a:rPr lang="cs-CZ" sz="3200" dirty="0" err="1" smtClean="0">
                <a:latin typeface="Garamond" pitchFamily="18" charset="0"/>
              </a:rPr>
              <a:t>Hungary</a:t>
            </a:r>
            <a:r>
              <a:rPr lang="cs-CZ" sz="3200" dirty="0" smtClean="0">
                <a:latin typeface="Garamond" pitchFamily="18" charset="0"/>
              </a:rPr>
              <a:t> to </a:t>
            </a:r>
            <a:r>
              <a:rPr lang="cs-CZ" sz="3200" dirty="0" err="1" smtClean="0">
                <a:latin typeface="Garamond" pitchFamily="18" charset="0"/>
              </a:rPr>
              <a:t>Serbia</a:t>
            </a:r>
            <a:r>
              <a:rPr lang="cs-CZ" sz="3200" dirty="0" smtClean="0">
                <a:latin typeface="Garamond" pitchFamily="18" charset="0"/>
              </a:rPr>
              <a:t> </a:t>
            </a:r>
            <a:r>
              <a:rPr lang="cs-CZ" sz="3200" dirty="0" err="1" smtClean="0">
                <a:latin typeface="Garamond" pitchFamily="18" charset="0"/>
              </a:rPr>
              <a:t>the</a:t>
            </a:r>
            <a:r>
              <a:rPr lang="cs-CZ" sz="3200" dirty="0" smtClean="0">
                <a:latin typeface="Garamond" pitchFamily="18" charset="0"/>
              </a:rPr>
              <a:t> </a:t>
            </a:r>
            <a:r>
              <a:rPr lang="cs-CZ" sz="3200" dirty="0" err="1" smtClean="0">
                <a:latin typeface="Garamond" pitchFamily="18" charset="0"/>
              </a:rPr>
              <a:t>July</a:t>
            </a:r>
            <a:r>
              <a:rPr lang="cs-CZ" sz="3200" dirty="0" smtClean="0">
                <a:latin typeface="Garamond" pitchFamily="18" charset="0"/>
              </a:rPr>
              <a:t> Ultimatum – </a:t>
            </a:r>
            <a:r>
              <a:rPr lang="en-US" sz="3400" dirty="0" smtClean="0">
                <a:latin typeface="Garamond" pitchFamily="18" charset="0"/>
              </a:rPr>
              <a:t>a series of ten demands that were intentionally made unacceptable to provoke a war with Serbia</a:t>
            </a:r>
            <a:endParaRPr lang="cs-CZ" sz="3400" dirty="0" smtClean="0">
              <a:latin typeface="Garamond" pitchFamily="18" charset="0"/>
            </a:endParaRPr>
          </a:p>
          <a:p>
            <a:pPr lvl="0"/>
            <a:r>
              <a:rPr lang="cs-CZ" sz="3200" b="1" dirty="0" err="1" smtClean="0">
                <a:latin typeface="Garamond" pitchFamily="18" charset="0"/>
              </a:rPr>
              <a:t>July</a:t>
            </a:r>
            <a:r>
              <a:rPr lang="cs-CZ" sz="3200" b="1" dirty="0" smtClean="0">
                <a:latin typeface="Garamond" pitchFamily="18" charset="0"/>
              </a:rPr>
              <a:t> 28, 1918 – </a:t>
            </a:r>
            <a:r>
              <a:rPr lang="cs-CZ" sz="3200" b="1" dirty="0" err="1" smtClean="0">
                <a:latin typeface="Garamond" pitchFamily="18" charset="0"/>
              </a:rPr>
              <a:t>Austria</a:t>
            </a:r>
            <a:r>
              <a:rPr lang="cs-CZ" sz="3200" b="1" dirty="0" smtClean="0">
                <a:latin typeface="Garamond" pitchFamily="18" charset="0"/>
              </a:rPr>
              <a:t>-</a:t>
            </a:r>
            <a:r>
              <a:rPr lang="cs-CZ" sz="3200" b="1" dirty="0" err="1" smtClean="0">
                <a:latin typeface="Garamond" pitchFamily="18" charset="0"/>
              </a:rPr>
              <a:t>Hungary</a:t>
            </a:r>
            <a:r>
              <a:rPr lang="cs-CZ" sz="3200" b="1" dirty="0" smtClean="0">
                <a:latin typeface="Garamond" pitchFamily="18" charset="0"/>
              </a:rPr>
              <a:t> </a:t>
            </a:r>
            <a:r>
              <a:rPr lang="cs-CZ" sz="3200" b="1" dirty="0" err="1" smtClean="0">
                <a:latin typeface="Garamond" pitchFamily="18" charset="0"/>
              </a:rPr>
              <a:t>declared</a:t>
            </a:r>
            <a:r>
              <a:rPr lang="cs-CZ" sz="3200" b="1" dirty="0" smtClean="0">
                <a:latin typeface="Garamond" pitchFamily="18" charset="0"/>
              </a:rPr>
              <a:t> </a:t>
            </a:r>
            <a:r>
              <a:rPr lang="cs-CZ" sz="3200" b="1" dirty="0" err="1" smtClean="0">
                <a:latin typeface="Garamond" pitchFamily="18" charset="0"/>
              </a:rPr>
              <a:t>the</a:t>
            </a:r>
            <a:r>
              <a:rPr lang="cs-CZ" sz="3200" b="1" dirty="0" smtClean="0">
                <a:latin typeface="Garamond" pitchFamily="18" charset="0"/>
              </a:rPr>
              <a:t> </a:t>
            </a:r>
            <a:r>
              <a:rPr lang="cs-CZ" sz="3200" b="1" dirty="0" err="1" smtClean="0">
                <a:latin typeface="Garamond" pitchFamily="18" charset="0"/>
              </a:rPr>
              <a:t>war</a:t>
            </a:r>
            <a:r>
              <a:rPr lang="cs-CZ" sz="3200" b="1" dirty="0" smtClean="0">
                <a:latin typeface="Garamond" pitchFamily="18" charset="0"/>
              </a:rPr>
              <a:t> on </a:t>
            </a:r>
            <a:r>
              <a:rPr lang="cs-CZ" sz="3200" b="1" dirty="0" err="1" smtClean="0">
                <a:latin typeface="Garamond" pitchFamily="18" charset="0"/>
              </a:rPr>
              <a:t>Serbia</a:t>
            </a:r>
            <a:endParaRPr lang="cs-CZ" sz="3200" b="1" dirty="0" smtClean="0">
              <a:latin typeface="Garamond" pitchFamily="18" charset="0"/>
            </a:endParaRPr>
          </a:p>
          <a:p>
            <a:pPr lvl="0">
              <a:buNone/>
            </a:pPr>
            <a:endParaRPr lang="cs-CZ" sz="1700" b="1" dirty="0" smtClean="0">
              <a:latin typeface="Garamond" pitchFamily="18" charset="0"/>
            </a:endParaRPr>
          </a:p>
          <a:p>
            <a:pPr lvl="0">
              <a:buNone/>
            </a:pPr>
            <a:r>
              <a:rPr lang="cs-CZ" sz="3200" dirty="0" err="1" smtClean="0">
                <a:latin typeface="Garamond" pitchFamily="18" charset="0"/>
              </a:rPr>
              <a:t>The</a:t>
            </a:r>
            <a:r>
              <a:rPr lang="cs-CZ" sz="3200" dirty="0" smtClean="0">
                <a:latin typeface="Garamond" pitchFamily="18" charset="0"/>
              </a:rPr>
              <a:t> video </a:t>
            </a:r>
            <a:r>
              <a:rPr lang="cs-CZ" sz="3200" dirty="0" err="1" smtClean="0">
                <a:latin typeface="Garamond" pitchFamily="18" charset="0"/>
              </a:rPr>
              <a:t>from</a:t>
            </a:r>
            <a:r>
              <a:rPr lang="cs-CZ" sz="3200" dirty="0" smtClean="0">
                <a:latin typeface="Garamond" pitchFamily="18" charset="0"/>
              </a:rPr>
              <a:t> Sarajevo: http://www.</a:t>
            </a:r>
            <a:r>
              <a:rPr lang="cs-CZ" sz="3200" dirty="0" err="1" smtClean="0">
                <a:latin typeface="Garamond" pitchFamily="18" charset="0"/>
              </a:rPr>
              <a:t>firstworldwar.com</a:t>
            </a:r>
            <a:r>
              <a:rPr lang="cs-CZ" sz="3200" dirty="0" smtClean="0">
                <a:latin typeface="Garamond" pitchFamily="18" charset="0"/>
              </a:rPr>
              <a:t>/video/</a:t>
            </a:r>
            <a:r>
              <a:rPr lang="cs-CZ" sz="3200" dirty="0" err="1" smtClean="0">
                <a:latin typeface="Garamond" pitchFamily="18" charset="0"/>
              </a:rPr>
              <a:t>ferdinand.htm</a:t>
            </a:r>
            <a:endParaRPr lang="cs-CZ" sz="3200" dirty="0" smtClean="0">
              <a:latin typeface="Garamond" pitchFamily="18" charset="0"/>
            </a:endParaRPr>
          </a:p>
          <a:p>
            <a:endParaRPr lang="cs-CZ" sz="16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7239000" cy="660688"/>
          </a:xfrm>
        </p:spPr>
        <p:txBody>
          <a:bodyPr>
            <a:normAutofit fontScale="90000"/>
          </a:bodyPr>
          <a:lstStyle/>
          <a:p>
            <a:r>
              <a:rPr lang="cs-CZ" sz="3100" dirty="0" err="1" smtClean="0">
                <a:latin typeface="Garamond" pitchFamily="18" charset="0"/>
              </a:rPr>
              <a:t>Four</a:t>
            </a:r>
            <a:r>
              <a:rPr lang="cs-CZ" sz="3100" dirty="0" smtClean="0">
                <a:latin typeface="Garamond" pitchFamily="18" charset="0"/>
              </a:rPr>
              <a:t> </a:t>
            </a:r>
            <a:r>
              <a:rPr lang="cs-CZ" sz="3100" dirty="0" err="1" smtClean="0">
                <a:latin typeface="Garamond" pitchFamily="18" charset="0"/>
              </a:rPr>
              <a:t>phases</a:t>
            </a:r>
            <a:r>
              <a:rPr lang="cs-CZ" sz="3100" dirty="0" smtClean="0">
                <a:latin typeface="Garamond" pitchFamily="18" charset="0"/>
              </a:rPr>
              <a:t> </a:t>
            </a:r>
            <a:r>
              <a:rPr lang="cs-CZ" sz="3100" dirty="0" err="1" smtClean="0">
                <a:latin typeface="Garamond" pitchFamily="18" charset="0"/>
              </a:rPr>
              <a:t>of</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war</a:t>
            </a:r>
            <a:r>
              <a:rPr lang="cs-CZ" sz="3100" dirty="0" smtClean="0">
                <a:latin typeface="Garamond" pitchFamily="18" charset="0"/>
              </a:rPr>
              <a:t>:</a:t>
            </a:r>
            <a:r>
              <a:rPr lang="cs-CZ" dirty="0" smtClean="0">
                <a:latin typeface="Garamond" pitchFamily="18" charset="0"/>
              </a:rPr>
              <a:t/>
            </a:r>
            <a:br>
              <a:rPr lang="cs-CZ" dirty="0" smtClean="0">
                <a:latin typeface="Garamond" pitchFamily="18" charset="0"/>
              </a:rPr>
            </a:br>
            <a:endParaRPr lang="cs-CZ" dirty="0">
              <a:latin typeface="Garamond" pitchFamily="18" charset="0"/>
            </a:endParaRPr>
          </a:p>
        </p:txBody>
      </p:sp>
      <p:sp>
        <p:nvSpPr>
          <p:cNvPr id="3" name="Zástupný symbol pro obsah 2"/>
          <p:cNvSpPr>
            <a:spLocks noGrp="1"/>
          </p:cNvSpPr>
          <p:nvPr>
            <p:ph idx="1"/>
          </p:nvPr>
        </p:nvSpPr>
        <p:spPr>
          <a:xfrm>
            <a:off x="457200" y="1609416"/>
            <a:ext cx="7859216" cy="4846320"/>
          </a:xfrm>
        </p:spPr>
        <p:txBody>
          <a:bodyPr/>
          <a:lstStyle/>
          <a:p>
            <a:pPr marL="514350" indent="-514350">
              <a:buFont typeface="Wingdings" pitchFamily="2" charset="2"/>
              <a:buChar char="q"/>
            </a:pPr>
            <a:r>
              <a:rPr lang="cs-CZ" dirty="0" smtClean="0">
                <a:latin typeface="Garamond" pitchFamily="18" charset="0"/>
              </a:rPr>
              <a:t>August – </a:t>
            </a:r>
            <a:r>
              <a:rPr lang="cs-CZ" dirty="0" err="1" smtClean="0">
                <a:latin typeface="Garamond" pitchFamily="18" charset="0"/>
              </a:rPr>
              <a:t>December</a:t>
            </a:r>
            <a:r>
              <a:rPr lang="cs-CZ" dirty="0" smtClean="0">
                <a:latin typeface="Garamond" pitchFamily="18" charset="0"/>
              </a:rPr>
              <a:t> 1914 – </a:t>
            </a:r>
            <a:r>
              <a:rPr lang="cs-CZ" dirty="0" err="1" smtClean="0">
                <a:latin typeface="Garamond" pitchFamily="18" charset="0"/>
              </a:rPr>
              <a:t>offensive</a:t>
            </a:r>
            <a:r>
              <a:rPr lang="cs-CZ" dirty="0" smtClean="0">
                <a:latin typeface="Garamond" pitchFamily="18" charset="0"/>
              </a:rPr>
              <a:t> </a:t>
            </a:r>
            <a:r>
              <a:rPr lang="cs-CZ" dirty="0" err="1" smtClean="0">
                <a:latin typeface="Garamond" pitchFamily="18" charset="0"/>
              </a:rPr>
              <a:t>operations</a:t>
            </a:r>
            <a:endParaRPr lang="cs-CZ" dirty="0" smtClean="0">
              <a:latin typeface="Garamond" pitchFamily="18" charset="0"/>
            </a:endParaRPr>
          </a:p>
          <a:p>
            <a:pPr marL="514350" indent="-514350">
              <a:buNone/>
            </a:pPr>
            <a:endParaRPr lang="cs-CZ" dirty="0" smtClean="0">
              <a:latin typeface="Garamond" pitchFamily="18" charset="0"/>
            </a:endParaRPr>
          </a:p>
          <a:p>
            <a:pPr marL="514350" lvl="0" indent="-514350">
              <a:buFont typeface="Wingdings" pitchFamily="2" charset="2"/>
              <a:buChar char="q"/>
            </a:pPr>
            <a:r>
              <a:rPr lang="cs-CZ" dirty="0" smtClean="0">
                <a:latin typeface="Garamond" pitchFamily="18" charset="0"/>
              </a:rPr>
              <a:t>1915–1916 – </a:t>
            </a:r>
            <a:r>
              <a:rPr lang="cs-CZ" dirty="0" err="1" smtClean="0">
                <a:latin typeface="Garamond" pitchFamily="18" charset="0"/>
              </a:rPr>
              <a:t>trench</a:t>
            </a:r>
            <a:r>
              <a:rPr lang="cs-CZ" dirty="0" smtClean="0">
                <a:latin typeface="Garamond" pitchFamily="18" charset="0"/>
              </a:rPr>
              <a:t> </a:t>
            </a:r>
            <a:r>
              <a:rPr lang="cs-CZ" dirty="0" err="1" smtClean="0">
                <a:latin typeface="Garamond" pitchFamily="18" charset="0"/>
              </a:rPr>
              <a:t>warfare</a:t>
            </a:r>
            <a:endParaRPr lang="cs-CZ" dirty="0" smtClean="0">
              <a:latin typeface="Garamond" pitchFamily="18" charset="0"/>
            </a:endParaRPr>
          </a:p>
          <a:p>
            <a:pPr marL="514350" lvl="0" indent="-514350">
              <a:buNone/>
            </a:pPr>
            <a:endParaRPr lang="cs-CZ" dirty="0" smtClean="0">
              <a:latin typeface="Garamond" pitchFamily="18" charset="0"/>
            </a:endParaRPr>
          </a:p>
          <a:p>
            <a:pPr marL="514350" lvl="0" indent="-514350">
              <a:buFont typeface="Wingdings" pitchFamily="2" charset="2"/>
              <a:buChar char="q"/>
            </a:pPr>
            <a:r>
              <a:rPr lang="cs-CZ" dirty="0" smtClean="0">
                <a:latin typeface="Garamond" pitchFamily="18" charset="0"/>
              </a:rPr>
              <a:t>1917–1918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era</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total</a:t>
            </a:r>
            <a:r>
              <a:rPr lang="cs-CZ" dirty="0" smtClean="0">
                <a:latin typeface="Garamond" pitchFamily="18" charset="0"/>
              </a:rPr>
              <a:t> </a:t>
            </a:r>
            <a:r>
              <a:rPr lang="cs-CZ" dirty="0" err="1" smtClean="0">
                <a:latin typeface="Garamond" pitchFamily="18" charset="0"/>
              </a:rPr>
              <a:t>exhaustion</a:t>
            </a:r>
            <a:endParaRPr lang="cs-CZ" dirty="0" smtClean="0">
              <a:latin typeface="Garamond" pitchFamily="18" charset="0"/>
            </a:endParaRPr>
          </a:p>
          <a:p>
            <a:pPr marL="514350" lvl="0" indent="-514350">
              <a:buNone/>
            </a:pPr>
            <a:endParaRPr lang="cs-CZ" dirty="0" smtClean="0">
              <a:latin typeface="Garamond" pitchFamily="18" charset="0"/>
            </a:endParaRPr>
          </a:p>
          <a:p>
            <a:pPr marL="514350" lvl="0" indent="-514350">
              <a:buFont typeface="Wingdings" pitchFamily="2" charset="2"/>
              <a:buChar char="q"/>
            </a:pPr>
            <a:r>
              <a:rPr lang="cs-CZ" dirty="0" err="1" smtClean="0">
                <a:latin typeface="Garamond" pitchFamily="18" charset="0"/>
              </a:rPr>
              <a:t>March</a:t>
            </a:r>
            <a:r>
              <a:rPr lang="cs-CZ" dirty="0" smtClean="0">
                <a:latin typeface="Garamond" pitchFamily="18" charset="0"/>
              </a:rPr>
              <a:t> 1918 –</a:t>
            </a:r>
            <a:r>
              <a:rPr lang="cs-CZ" dirty="0" err="1" smtClean="0">
                <a:latin typeface="Garamond" pitchFamily="18" charset="0"/>
              </a:rPr>
              <a:t>November</a:t>
            </a:r>
            <a:r>
              <a:rPr lang="cs-CZ" dirty="0" smtClean="0">
                <a:latin typeface="Garamond" pitchFamily="18" charset="0"/>
              </a:rPr>
              <a:t> 1918 – </a:t>
            </a:r>
            <a:r>
              <a:rPr lang="cs-CZ" dirty="0" err="1" smtClean="0">
                <a:latin typeface="Garamond" pitchFamily="18" charset="0"/>
              </a:rPr>
              <a:t>supremacy</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Allied</a:t>
            </a:r>
            <a:r>
              <a:rPr lang="cs-CZ" dirty="0" smtClean="0">
                <a:latin typeface="Garamond" pitchFamily="18" charset="0"/>
              </a:rPr>
              <a:t> </a:t>
            </a:r>
            <a:r>
              <a:rPr lang="cs-CZ" dirty="0" err="1" smtClean="0">
                <a:latin typeface="Garamond" pitchFamily="18" charset="0"/>
              </a:rPr>
              <a:t>Powers</a:t>
            </a:r>
            <a:r>
              <a:rPr lang="cs-CZ" dirty="0" smtClean="0">
                <a:latin typeface="Garamond" pitchFamily="18" charset="0"/>
              </a:rPr>
              <a:t> (USA </a:t>
            </a:r>
            <a:r>
              <a:rPr lang="cs-CZ" dirty="0" err="1" smtClean="0">
                <a:latin typeface="Garamond" pitchFamily="18" charset="0"/>
              </a:rPr>
              <a:t>entered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in </a:t>
            </a:r>
            <a:r>
              <a:rPr lang="cs-CZ" dirty="0" err="1" smtClean="0">
                <a:latin typeface="Garamond" pitchFamily="18" charset="0"/>
              </a:rPr>
              <a:t>April</a:t>
            </a:r>
            <a:r>
              <a:rPr lang="cs-CZ" dirty="0" smtClean="0">
                <a:latin typeface="Garamond" pitchFamily="18" charset="0"/>
              </a:rPr>
              <a:t> 1917)</a:t>
            </a:r>
          </a:p>
          <a:p>
            <a:endParaRPr lang="cs-CZ"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539552" y="6093296"/>
            <a:ext cx="7272808" cy="457200"/>
          </a:xfrm>
        </p:spPr>
        <p:txBody>
          <a:bodyPr>
            <a:normAutofit/>
          </a:bodyPr>
          <a:lstStyle/>
          <a:p>
            <a:r>
              <a:rPr lang="cs-CZ" dirty="0" err="1" smtClean="0">
                <a:latin typeface="Garamond" pitchFamily="18" charset="0"/>
              </a:rPr>
              <a:t>German</a:t>
            </a:r>
            <a:r>
              <a:rPr lang="cs-CZ" dirty="0" smtClean="0">
                <a:latin typeface="Garamond" pitchFamily="18" charset="0"/>
              </a:rPr>
              <a:t> </a:t>
            </a:r>
            <a:r>
              <a:rPr lang="cs-CZ" dirty="0" err="1" smtClean="0">
                <a:latin typeface="Garamond" pitchFamily="18" charset="0"/>
              </a:rPr>
              <a:t>soldiers</a:t>
            </a:r>
            <a:r>
              <a:rPr lang="cs-CZ" dirty="0" smtClean="0">
                <a:latin typeface="Garamond" pitchFamily="18" charset="0"/>
              </a:rPr>
              <a:t> on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way</a:t>
            </a:r>
            <a:r>
              <a:rPr lang="cs-CZ" dirty="0" smtClean="0">
                <a:latin typeface="Garamond" pitchFamily="18" charset="0"/>
              </a:rPr>
              <a:t> to </a:t>
            </a:r>
            <a:r>
              <a:rPr lang="cs-CZ" dirty="0" err="1" smtClean="0">
                <a:latin typeface="Garamond" pitchFamily="18" charset="0"/>
              </a:rPr>
              <a:t>the</a:t>
            </a:r>
            <a:r>
              <a:rPr lang="cs-CZ" dirty="0" smtClean="0">
                <a:latin typeface="Garamond" pitchFamily="18" charset="0"/>
              </a:rPr>
              <a:t> Western front in 1914. </a:t>
            </a:r>
            <a:endParaRPr lang="cs-CZ" dirty="0">
              <a:latin typeface="Garamond" pitchFamily="18" charset="0"/>
            </a:endParaRPr>
          </a:p>
        </p:txBody>
      </p:sp>
      <p:pic>
        <p:nvPicPr>
          <p:cNvPr id="7" name="Zástupný symbol pro obsah 6" descr="German_soldiers_in_a_railroad_car_on_the_way_to_the_front_during_early_World_War_I,_taken_in_1914._Taken_from_greatwar.nl_site.jpg"/>
          <p:cNvPicPr>
            <a:picLocks noGrp="1" noChangeAspect="1"/>
          </p:cNvPicPr>
          <p:nvPr>
            <p:ph sz="quarter" idx="2"/>
          </p:nvPr>
        </p:nvPicPr>
        <p:blipFill>
          <a:blip r:embed="rId2" cstate="print"/>
          <a:stretch>
            <a:fillRect/>
          </a:stretch>
        </p:blipFill>
        <p:spPr>
          <a:xfrm>
            <a:off x="539552" y="620688"/>
            <a:ext cx="7200800" cy="508487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7239000" cy="660688"/>
          </a:xfrm>
        </p:spPr>
        <p:txBody>
          <a:bodyPr>
            <a:normAutofit/>
          </a:bodyPr>
          <a:lstStyle/>
          <a:p>
            <a:r>
              <a:rPr lang="cs-CZ" sz="2800" dirty="0" err="1" smtClean="0">
                <a:latin typeface="Garamond" pitchFamily="18" charset="0"/>
              </a:rPr>
              <a:t>Four</a:t>
            </a:r>
            <a:r>
              <a:rPr lang="cs-CZ" sz="2800" dirty="0" smtClean="0">
                <a:latin typeface="Garamond" pitchFamily="18" charset="0"/>
              </a:rPr>
              <a:t> </a:t>
            </a:r>
            <a:r>
              <a:rPr lang="cs-CZ" sz="2800" dirty="0" err="1" smtClean="0">
                <a:latin typeface="Garamond" pitchFamily="18" charset="0"/>
              </a:rPr>
              <a:t>main</a:t>
            </a:r>
            <a:r>
              <a:rPr lang="cs-CZ" sz="2800" dirty="0" smtClean="0">
                <a:latin typeface="Garamond" pitchFamily="18" charset="0"/>
              </a:rPr>
              <a:t> </a:t>
            </a:r>
            <a:r>
              <a:rPr lang="cs-CZ" sz="2800" dirty="0" err="1" smtClean="0">
                <a:latin typeface="Garamond" pitchFamily="18" charset="0"/>
              </a:rPr>
              <a:t>fronts</a:t>
            </a:r>
            <a:endParaRPr lang="cs-CZ" sz="2800" dirty="0">
              <a:latin typeface="Garamond" pitchFamily="18" charset="0"/>
            </a:endParaRPr>
          </a:p>
        </p:txBody>
      </p:sp>
      <p:sp>
        <p:nvSpPr>
          <p:cNvPr id="3" name="Zástupný symbol pro obsah 2"/>
          <p:cNvSpPr>
            <a:spLocks noGrp="1"/>
          </p:cNvSpPr>
          <p:nvPr>
            <p:ph idx="1"/>
          </p:nvPr>
        </p:nvSpPr>
        <p:spPr/>
        <p:txBody>
          <a:bodyPr/>
          <a:lstStyle/>
          <a:p>
            <a:pPr lvl="0"/>
            <a:r>
              <a:rPr lang="cs-CZ" dirty="0" err="1" smtClean="0">
                <a:latin typeface="Garamond" pitchFamily="18" charset="0"/>
              </a:rPr>
              <a:t>Balkan</a:t>
            </a:r>
            <a:r>
              <a:rPr lang="cs-CZ" dirty="0" smtClean="0">
                <a:latin typeface="Garamond" pitchFamily="18" charset="0"/>
              </a:rPr>
              <a:t> front (</a:t>
            </a:r>
            <a:r>
              <a:rPr lang="cs-CZ" dirty="0" err="1" smtClean="0">
                <a:latin typeface="Garamond" pitchFamily="18" charset="0"/>
              </a:rPr>
              <a:t>Balkan</a:t>
            </a:r>
            <a:r>
              <a:rPr lang="cs-CZ" dirty="0" smtClean="0">
                <a:latin typeface="Garamond" pitchFamily="18" charset="0"/>
              </a:rPr>
              <a:t> </a:t>
            </a:r>
            <a:r>
              <a:rPr lang="cs-CZ" dirty="0" err="1" smtClean="0">
                <a:latin typeface="Garamond" pitchFamily="18" charset="0"/>
              </a:rPr>
              <a:t>Peninsula</a:t>
            </a:r>
            <a:r>
              <a:rPr lang="cs-CZ" dirty="0" smtClean="0">
                <a:latin typeface="Garamond" pitchFamily="18" charset="0"/>
              </a:rPr>
              <a:t>, </a:t>
            </a:r>
            <a:r>
              <a:rPr lang="cs-CZ" dirty="0" err="1" smtClean="0">
                <a:latin typeface="Garamond" pitchFamily="18" charset="0"/>
              </a:rPr>
              <a:t>firstly</a:t>
            </a:r>
            <a:r>
              <a:rPr lang="cs-CZ" dirty="0" smtClean="0">
                <a:latin typeface="Garamond" pitchFamily="18" charset="0"/>
              </a:rPr>
              <a:t> in </a:t>
            </a:r>
            <a:r>
              <a:rPr lang="cs-CZ" dirty="0" err="1" smtClean="0">
                <a:latin typeface="Garamond" pitchFamily="18" charset="0"/>
              </a:rPr>
              <a:t>Serbia</a:t>
            </a:r>
            <a:r>
              <a:rPr lang="cs-CZ" dirty="0" smtClean="0">
                <a:latin typeface="Garamond" pitchFamily="18" charset="0"/>
              </a:rPr>
              <a:t>, </a:t>
            </a:r>
            <a:r>
              <a:rPr lang="cs-CZ" dirty="0" err="1" smtClean="0">
                <a:latin typeface="Garamond" pitchFamily="18" charset="0"/>
              </a:rPr>
              <a:t>then</a:t>
            </a:r>
            <a:r>
              <a:rPr lang="cs-CZ" dirty="0" smtClean="0">
                <a:latin typeface="Garamond" pitchFamily="18" charset="0"/>
              </a:rPr>
              <a:t> in </a:t>
            </a:r>
            <a:r>
              <a:rPr lang="cs-CZ" dirty="0" err="1" smtClean="0">
                <a:latin typeface="Garamond" pitchFamily="18" charset="0"/>
              </a:rPr>
              <a:t>Greece</a:t>
            </a:r>
            <a:r>
              <a:rPr lang="cs-CZ" dirty="0" smtClean="0">
                <a:latin typeface="Garamond" pitchFamily="18" charset="0"/>
              </a:rPr>
              <a:t>)</a:t>
            </a:r>
          </a:p>
          <a:p>
            <a:pPr lvl="0"/>
            <a:r>
              <a:rPr lang="cs-CZ" dirty="0" smtClean="0">
                <a:latin typeface="Garamond" pitchFamily="18" charset="0"/>
              </a:rPr>
              <a:t>Western front (</a:t>
            </a:r>
            <a:r>
              <a:rPr lang="cs-CZ" dirty="0" err="1" smtClean="0">
                <a:latin typeface="Garamond" pitchFamily="18" charset="0"/>
              </a:rPr>
              <a:t>against</a:t>
            </a:r>
            <a:r>
              <a:rPr lang="cs-CZ" dirty="0" smtClean="0">
                <a:latin typeface="Garamond" pitchFamily="18" charset="0"/>
              </a:rPr>
              <a:t> France)</a:t>
            </a:r>
          </a:p>
          <a:p>
            <a:pPr lvl="0"/>
            <a:r>
              <a:rPr lang="cs-CZ" dirty="0" err="1" smtClean="0">
                <a:latin typeface="Garamond" pitchFamily="18" charset="0"/>
              </a:rPr>
              <a:t>Eastern</a:t>
            </a:r>
            <a:r>
              <a:rPr lang="cs-CZ" dirty="0" smtClean="0">
                <a:latin typeface="Garamond" pitchFamily="18" charset="0"/>
              </a:rPr>
              <a:t> front (</a:t>
            </a:r>
            <a:r>
              <a:rPr lang="cs-CZ" dirty="0" err="1" smtClean="0">
                <a:latin typeface="Garamond" pitchFamily="18" charset="0"/>
              </a:rPr>
              <a:t>against</a:t>
            </a:r>
            <a:r>
              <a:rPr lang="cs-CZ" dirty="0" smtClean="0">
                <a:latin typeface="Garamond" pitchFamily="18" charset="0"/>
              </a:rPr>
              <a:t> </a:t>
            </a:r>
            <a:r>
              <a:rPr lang="cs-CZ" dirty="0" err="1" smtClean="0">
                <a:latin typeface="Garamond" pitchFamily="18" charset="0"/>
              </a:rPr>
              <a:t>Russia</a:t>
            </a:r>
            <a:r>
              <a:rPr lang="cs-CZ" dirty="0" smtClean="0">
                <a:latin typeface="Garamond" pitchFamily="18" charset="0"/>
              </a:rPr>
              <a:t>)</a:t>
            </a:r>
          </a:p>
          <a:p>
            <a:pPr lvl="0"/>
            <a:r>
              <a:rPr lang="cs-CZ" dirty="0" err="1" smtClean="0">
                <a:latin typeface="Garamond" pitchFamily="18" charset="0"/>
              </a:rPr>
              <a:t>Italian</a:t>
            </a:r>
            <a:r>
              <a:rPr lang="cs-CZ" dirty="0" smtClean="0">
                <a:latin typeface="Garamond" pitchFamily="18" charset="0"/>
              </a:rPr>
              <a:t> front </a:t>
            </a:r>
          </a:p>
          <a:p>
            <a:endParaRPr lang="cs-CZ" dirty="0" smtClean="0">
              <a:latin typeface="Garamond" pitchFamily="18" charset="0"/>
            </a:endParaRPr>
          </a:p>
          <a:p>
            <a:pPr lvl="0"/>
            <a:r>
              <a:rPr lang="cs-CZ" dirty="0" err="1" smtClean="0">
                <a:latin typeface="Garamond" pitchFamily="18" charset="0"/>
              </a:rPr>
              <a:t>also</a:t>
            </a:r>
            <a:r>
              <a:rPr lang="cs-CZ" dirty="0" smtClean="0">
                <a:latin typeface="Garamond" pitchFamily="18" charset="0"/>
              </a:rPr>
              <a:t> naval </a:t>
            </a:r>
            <a:r>
              <a:rPr lang="cs-CZ" dirty="0" err="1" smtClean="0">
                <a:latin typeface="Garamond" pitchFamily="18" charset="0"/>
              </a:rPr>
              <a:t>war</a:t>
            </a:r>
            <a:r>
              <a:rPr lang="cs-CZ" dirty="0" smtClean="0">
                <a:latin typeface="Garamond" pitchFamily="18" charset="0"/>
              </a:rPr>
              <a:t> (in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Pacific</a:t>
            </a:r>
            <a:r>
              <a:rPr lang="cs-CZ" dirty="0" smtClean="0">
                <a:latin typeface="Garamond" pitchFamily="18" charset="0"/>
              </a:rPr>
              <a:t> </a:t>
            </a:r>
            <a:r>
              <a:rPr lang="cs-CZ" dirty="0" err="1" smtClean="0">
                <a:latin typeface="Garamond" pitchFamily="18" charset="0"/>
              </a:rPr>
              <a:t>Ocean</a:t>
            </a:r>
            <a:r>
              <a:rPr lang="cs-CZ" dirty="0" smtClean="0">
                <a:latin typeface="Garamond" pitchFamily="18" charset="0"/>
              </a:rPr>
              <a:t> – Japan +  Great </a:t>
            </a:r>
            <a:r>
              <a:rPr lang="cs-CZ" dirty="0" err="1" smtClean="0">
                <a:latin typeface="Garamond" pitchFamily="18" charset="0"/>
              </a:rPr>
              <a:t>Britain</a:t>
            </a:r>
            <a:r>
              <a:rPr lang="cs-CZ" dirty="0" smtClean="0">
                <a:latin typeface="Garamond" pitchFamily="18" charset="0"/>
              </a:rPr>
              <a:t> </a:t>
            </a:r>
            <a:r>
              <a:rPr lang="cs-CZ" dirty="0" err="1" smtClean="0">
                <a:latin typeface="Garamond" pitchFamily="18" charset="0"/>
              </a:rPr>
              <a:t>against</a:t>
            </a:r>
            <a:r>
              <a:rPr lang="cs-CZ" dirty="0" smtClean="0">
                <a:latin typeface="Garamond" pitchFamily="18" charset="0"/>
              </a:rPr>
              <a:t> </a:t>
            </a:r>
            <a:r>
              <a:rPr lang="cs-CZ" dirty="0" err="1" smtClean="0">
                <a:latin typeface="Garamond" pitchFamily="18" charset="0"/>
              </a:rPr>
              <a:t>Germany</a:t>
            </a:r>
            <a:r>
              <a:rPr lang="cs-CZ" dirty="0" smtClean="0">
                <a:latin typeface="Garamond" pitchFamily="18" charset="0"/>
              </a:rPr>
              <a:t>, in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Nothern</a:t>
            </a:r>
            <a:r>
              <a:rPr lang="cs-CZ" dirty="0" smtClean="0">
                <a:latin typeface="Garamond" pitchFamily="18" charset="0"/>
              </a:rPr>
              <a:t> </a:t>
            </a:r>
            <a:r>
              <a:rPr lang="cs-CZ" dirty="0" err="1" smtClean="0">
                <a:latin typeface="Garamond" pitchFamily="18" charset="0"/>
              </a:rPr>
              <a:t>Sea</a:t>
            </a:r>
            <a:r>
              <a:rPr lang="cs-CZ" dirty="0" smtClean="0">
                <a:latin typeface="Garamond" pitchFamily="18" charset="0"/>
              </a:rPr>
              <a:t> – Great </a:t>
            </a:r>
            <a:r>
              <a:rPr lang="cs-CZ" dirty="0" err="1" smtClean="0">
                <a:latin typeface="Garamond" pitchFamily="18" charset="0"/>
              </a:rPr>
              <a:t>Britain</a:t>
            </a:r>
            <a:r>
              <a:rPr lang="cs-CZ" dirty="0" smtClean="0">
                <a:latin typeface="Garamond" pitchFamily="18" charset="0"/>
              </a:rPr>
              <a:t> </a:t>
            </a:r>
            <a:r>
              <a:rPr lang="cs-CZ" dirty="0" err="1" smtClean="0">
                <a:latin typeface="Garamond" pitchFamily="18" charset="0"/>
              </a:rPr>
              <a:t>against</a:t>
            </a:r>
            <a:r>
              <a:rPr lang="cs-CZ" dirty="0" smtClean="0">
                <a:latin typeface="Garamond" pitchFamily="18" charset="0"/>
              </a:rPr>
              <a:t> </a:t>
            </a:r>
            <a:r>
              <a:rPr lang="cs-CZ" dirty="0" err="1" smtClean="0">
                <a:latin typeface="Garamond" pitchFamily="18" charset="0"/>
              </a:rPr>
              <a:t>Germany</a:t>
            </a:r>
            <a:r>
              <a:rPr lang="cs-CZ" dirty="0" smtClean="0">
                <a:latin typeface="Garamond" pitchFamily="18" charset="0"/>
              </a:rPr>
              <a:t>) </a:t>
            </a:r>
          </a:p>
          <a:p>
            <a:pPr lvl="0"/>
            <a:r>
              <a:rPr lang="cs-CZ" dirty="0" err="1" smtClean="0">
                <a:latin typeface="Garamond" pitchFamily="18" charset="0"/>
              </a:rPr>
              <a:t>warfare</a:t>
            </a:r>
            <a:r>
              <a:rPr lang="cs-CZ" dirty="0" smtClean="0">
                <a:latin typeface="Garamond" pitchFamily="18" charset="0"/>
              </a:rPr>
              <a:t> in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colonies</a:t>
            </a:r>
            <a:endParaRPr lang="cs-CZ" dirty="0" smtClean="0">
              <a:latin typeface="Garamond" pitchFamily="18" charset="0"/>
            </a:endParaRP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7239000" cy="660688"/>
          </a:xfrm>
        </p:spPr>
        <p:txBody>
          <a:bodyPr>
            <a:normAutofit/>
          </a:bodyPr>
          <a:lstStyle/>
          <a:p>
            <a:r>
              <a:rPr lang="cs-CZ" sz="2800" dirty="0" smtClean="0">
                <a:latin typeface="Garamond" pitchFamily="18" charset="0"/>
              </a:rPr>
              <a:t>Western Front</a:t>
            </a:r>
            <a:endParaRPr lang="cs-CZ" sz="2800" dirty="0">
              <a:latin typeface="Garamond" pitchFamily="18" charset="0"/>
            </a:endParaRPr>
          </a:p>
        </p:txBody>
      </p:sp>
      <p:sp>
        <p:nvSpPr>
          <p:cNvPr id="3" name="Zástupný symbol pro obsah 2"/>
          <p:cNvSpPr>
            <a:spLocks noGrp="1"/>
          </p:cNvSpPr>
          <p:nvPr>
            <p:ph idx="1"/>
          </p:nvPr>
        </p:nvSpPr>
        <p:spPr>
          <a:xfrm>
            <a:off x="107504" y="908720"/>
            <a:ext cx="8101408" cy="5760640"/>
          </a:xfrm>
        </p:spPr>
        <p:txBody>
          <a:bodyPr>
            <a:normAutofit fontScale="92500" lnSpcReduction="10000"/>
          </a:bodyPr>
          <a:lstStyle/>
          <a:p>
            <a:pPr lvl="0"/>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Germans</a:t>
            </a:r>
            <a:r>
              <a:rPr lang="cs-CZ" dirty="0" smtClean="0">
                <a:latin typeface="Garamond" pitchFamily="18" charset="0"/>
              </a:rPr>
              <a:t> </a:t>
            </a:r>
            <a:r>
              <a:rPr lang="cs-CZ" dirty="0" err="1" smtClean="0">
                <a:latin typeface="Garamond" pitchFamily="18" charset="0"/>
              </a:rPr>
              <a:t>attacked</a:t>
            </a:r>
            <a:r>
              <a:rPr lang="cs-CZ" dirty="0" smtClean="0">
                <a:latin typeface="Garamond" pitchFamily="18" charset="0"/>
              </a:rPr>
              <a:t> France </a:t>
            </a:r>
            <a:r>
              <a:rPr lang="cs-CZ" dirty="0" err="1" smtClean="0">
                <a:latin typeface="Garamond" pitchFamily="18" charset="0"/>
              </a:rPr>
              <a:t>according</a:t>
            </a:r>
            <a:r>
              <a:rPr lang="cs-CZ" dirty="0" smtClean="0">
                <a:latin typeface="Garamond" pitchFamily="18" charset="0"/>
              </a:rPr>
              <a:t> to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so</a:t>
            </a:r>
            <a:r>
              <a:rPr lang="cs-CZ" dirty="0" smtClean="0">
                <a:latin typeface="Garamond" pitchFamily="18" charset="0"/>
              </a:rPr>
              <a:t> </a:t>
            </a:r>
            <a:r>
              <a:rPr lang="cs-CZ" dirty="0" err="1" smtClean="0">
                <a:latin typeface="Garamond" pitchFamily="18" charset="0"/>
              </a:rPr>
              <a:t>called</a:t>
            </a:r>
            <a:r>
              <a:rPr lang="cs-CZ" dirty="0" smtClean="0">
                <a:latin typeface="Garamond" pitchFamily="18" charset="0"/>
              </a:rPr>
              <a:t> </a:t>
            </a:r>
            <a:r>
              <a:rPr lang="cs-CZ" b="1" dirty="0" err="1" smtClean="0">
                <a:latin typeface="Garamond" pitchFamily="18" charset="0"/>
              </a:rPr>
              <a:t>Schlieffen</a:t>
            </a:r>
            <a:r>
              <a:rPr lang="cs-CZ" b="1" dirty="0" smtClean="0">
                <a:latin typeface="Garamond" pitchFamily="18" charset="0"/>
              </a:rPr>
              <a:t> </a:t>
            </a:r>
            <a:r>
              <a:rPr lang="cs-CZ" b="1" dirty="0" err="1" smtClean="0">
                <a:latin typeface="Garamond" pitchFamily="18" charset="0"/>
              </a:rPr>
              <a:t>Plan</a:t>
            </a:r>
            <a:r>
              <a:rPr lang="cs-CZ" dirty="0" smtClean="0">
                <a:latin typeface="Garamond" pitchFamily="18" charset="0"/>
              </a:rPr>
              <a:t> - </a:t>
            </a:r>
            <a:r>
              <a:rPr lang="cs-CZ" dirty="0" err="1" smtClean="0">
                <a:latin typeface="Garamond" pitchFamily="18" charset="0"/>
              </a:rPr>
              <a:t>designed</a:t>
            </a:r>
            <a:r>
              <a:rPr lang="cs-CZ" dirty="0" smtClean="0">
                <a:latin typeface="Garamond" pitchFamily="18" charset="0"/>
              </a:rPr>
              <a:t> to </a:t>
            </a:r>
            <a:r>
              <a:rPr lang="cs-CZ" dirty="0" err="1" smtClean="0">
                <a:latin typeface="Garamond" pitchFamily="18" charset="0"/>
              </a:rPr>
              <a:t>attack</a:t>
            </a:r>
            <a:r>
              <a:rPr lang="cs-CZ" dirty="0" smtClean="0">
                <a:latin typeface="Garamond" pitchFamily="18" charset="0"/>
              </a:rPr>
              <a:t> France </a:t>
            </a:r>
            <a:r>
              <a:rPr lang="cs-CZ" dirty="0" err="1" smtClean="0">
                <a:latin typeface="Garamond" pitchFamily="18" charset="0"/>
              </a:rPr>
              <a:t>quickly</a:t>
            </a:r>
            <a:r>
              <a:rPr lang="cs-CZ" dirty="0" smtClean="0">
                <a:latin typeface="Garamond" pitchFamily="18" charset="0"/>
              </a:rPr>
              <a:t> </a:t>
            </a:r>
            <a:r>
              <a:rPr lang="cs-CZ" dirty="0" err="1" smtClean="0">
                <a:latin typeface="Garamond" pitchFamily="18" charset="0"/>
              </a:rPr>
              <a:t>through</a:t>
            </a:r>
            <a:r>
              <a:rPr lang="cs-CZ" dirty="0" smtClean="0">
                <a:latin typeface="Garamond" pitchFamily="18" charset="0"/>
              </a:rPr>
              <a:t> </a:t>
            </a:r>
            <a:r>
              <a:rPr lang="cs-CZ" dirty="0" err="1" smtClean="0">
                <a:latin typeface="Garamond" pitchFamily="18" charset="0"/>
              </a:rPr>
              <a:t>neutral</a:t>
            </a:r>
            <a:r>
              <a:rPr lang="cs-CZ" dirty="0" smtClean="0">
                <a:latin typeface="Garamond" pitchFamily="18" charset="0"/>
              </a:rPr>
              <a:t> </a:t>
            </a:r>
            <a:r>
              <a:rPr lang="cs-CZ" dirty="0" err="1" smtClean="0">
                <a:latin typeface="Garamond" pitchFamily="18" charset="0"/>
              </a:rPr>
              <a:t>Belgium</a:t>
            </a:r>
            <a:endParaRPr lang="cs-CZ" dirty="0" smtClean="0">
              <a:latin typeface="Garamond" pitchFamily="18" charset="0"/>
            </a:endParaRPr>
          </a:p>
          <a:p>
            <a:pPr lvl="0"/>
            <a:r>
              <a:rPr lang="cs-CZ" dirty="0" smtClean="0">
                <a:latin typeface="Garamond" pitchFamily="18" charset="0"/>
              </a:rPr>
              <a:t>Great </a:t>
            </a:r>
            <a:r>
              <a:rPr lang="cs-CZ" dirty="0" err="1" smtClean="0">
                <a:latin typeface="Garamond" pitchFamily="18" charset="0"/>
              </a:rPr>
              <a:t>Britain</a:t>
            </a:r>
            <a:r>
              <a:rPr lang="cs-CZ" dirty="0" smtClean="0">
                <a:latin typeface="Garamond" pitchFamily="18" charset="0"/>
              </a:rPr>
              <a:t> </a:t>
            </a:r>
            <a:r>
              <a:rPr lang="cs-CZ" dirty="0" err="1" smtClean="0">
                <a:latin typeface="Garamond" pitchFamily="18" charset="0"/>
              </a:rPr>
              <a:t>declared</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on </a:t>
            </a:r>
            <a:r>
              <a:rPr lang="cs-CZ" dirty="0" err="1" smtClean="0">
                <a:latin typeface="Garamond" pitchFamily="18" charset="0"/>
              </a:rPr>
              <a:t>Germany</a:t>
            </a:r>
            <a:r>
              <a:rPr lang="cs-CZ" dirty="0" smtClean="0">
                <a:latin typeface="Garamond" pitchFamily="18" charset="0"/>
              </a:rPr>
              <a:t> </a:t>
            </a:r>
            <a:r>
              <a:rPr lang="cs-CZ" dirty="0" err="1" smtClean="0">
                <a:latin typeface="Garamond" pitchFamily="18" charset="0"/>
              </a:rPr>
              <a:t>because</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breaking</a:t>
            </a:r>
            <a:r>
              <a:rPr lang="cs-CZ" dirty="0" smtClean="0">
                <a:latin typeface="Garamond" pitchFamily="18" charset="0"/>
              </a:rPr>
              <a:t> </a:t>
            </a:r>
            <a:r>
              <a:rPr lang="cs-CZ" dirty="0" err="1" smtClean="0">
                <a:latin typeface="Garamond" pitchFamily="18" charset="0"/>
              </a:rPr>
              <a:t>Belgic</a:t>
            </a:r>
            <a:r>
              <a:rPr lang="cs-CZ" dirty="0" smtClean="0">
                <a:latin typeface="Garamond" pitchFamily="18" charset="0"/>
              </a:rPr>
              <a:t> neutrality </a:t>
            </a:r>
          </a:p>
          <a:p>
            <a:pPr lvl="0"/>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German</a:t>
            </a:r>
            <a:r>
              <a:rPr lang="cs-CZ" dirty="0" smtClean="0">
                <a:latin typeface="Garamond" pitchFamily="18" charset="0"/>
              </a:rPr>
              <a:t> </a:t>
            </a:r>
            <a:r>
              <a:rPr lang="cs-CZ" dirty="0" err="1" smtClean="0">
                <a:latin typeface="Garamond" pitchFamily="18" charset="0"/>
              </a:rPr>
              <a:t>troops</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stopped</a:t>
            </a:r>
            <a:r>
              <a:rPr lang="cs-CZ" dirty="0" smtClean="0">
                <a:latin typeface="Garamond" pitchFamily="18" charset="0"/>
              </a:rPr>
              <a:t> </a:t>
            </a:r>
            <a:r>
              <a:rPr lang="cs-CZ" dirty="0" err="1" smtClean="0">
                <a:latin typeface="Garamond" pitchFamily="18" charset="0"/>
              </a:rPr>
              <a:t>at</a:t>
            </a:r>
            <a:r>
              <a:rPr lang="cs-CZ" dirty="0" smtClean="0">
                <a:latin typeface="Garamond" pitchFamily="18" charset="0"/>
              </a:rPr>
              <a:t> </a:t>
            </a:r>
            <a:r>
              <a:rPr lang="cs-CZ" b="1" dirty="0" err="1" smtClean="0">
                <a:latin typeface="Garamond" pitchFamily="18" charset="0"/>
              </a:rPr>
              <a:t>the</a:t>
            </a:r>
            <a:r>
              <a:rPr lang="cs-CZ" b="1" dirty="0" smtClean="0">
                <a:latin typeface="Garamond" pitchFamily="18" charset="0"/>
              </a:rPr>
              <a:t> </a:t>
            </a:r>
            <a:r>
              <a:rPr lang="cs-CZ" b="1" dirty="0" err="1" smtClean="0">
                <a:latin typeface="Garamond" pitchFamily="18" charset="0"/>
              </a:rPr>
              <a:t>First</a:t>
            </a:r>
            <a:r>
              <a:rPr lang="cs-CZ" b="1" dirty="0" smtClean="0">
                <a:latin typeface="Garamond" pitchFamily="18" charset="0"/>
              </a:rPr>
              <a:t> </a:t>
            </a:r>
            <a:r>
              <a:rPr lang="cs-CZ" b="1" dirty="0" err="1" smtClean="0">
                <a:latin typeface="Garamond" pitchFamily="18" charset="0"/>
              </a:rPr>
              <a:t>Battle</a:t>
            </a:r>
            <a:r>
              <a:rPr lang="cs-CZ" b="1" dirty="0" smtClean="0">
                <a:latin typeface="Garamond" pitchFamily="18" charset="0"/>
              </a:rPr>
              <a:t> </a:t>
            </a:r>
            <a:r>
              <a:rPr lang="cs-CZ" b="1" dirty="0" err="1" smtClean="0">
                <a:latin typeface="Garamond" pitchFamily="18" charset="0"/>
              </a:rPr>
              <a:t>of</a:t>
            </a:r>
            <a:r>
              <a:rPr lang="cs-CZ" b="1" dirty="0" smtClean="0">
                <a:latin typeface="Garamond" pitchFamily="18" charset="0"/>
              </a:rPr>
              <a:t> </a:t>
            </a:r>
            <a:r>
              <a:rPr lang="cs-CZ" b="1" dirty="0" err="1" smtClean="0">
                <a:latin typeface="Garamond" pitchFamily="18" charset="0"/>
              </a:rPr>
              <a:t>Marne</a:t>
            </a:r>
            <a:r>
              <a:rPr lang="cs-CZ" dirty="0" smtClean="0">
                <a:latin typeface="Garamond" pitchFamily="18" charset="0"/>
              </a:rPr>
              <a:t> in </a:t>
            </a:r>
            <a:r>
              <a:rPr lang="cs-CZ" dirty="0" err="1" smtClean="0">
                <a:latin typeface="Garamond" pitchFamily="18" charset="0"/>
              </a:rPr>
              <a:t>September</a:t>
            </a:r>
            <a:r>
              <a:rPr lang="cs-CZ" dirty="0" smtClean="0">
                <a:latin typeface="Garamond" pitchFamily="18" charset="0"/>
              </a:rPr>
              <a:t> 1914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offensive</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a:t>
            </a:r>
            <a:r>
              <a:rPr lang="cs-CZ" dirty="0" err="1" smtClean="0">
                <a:latin typeface="Garamond" pitchFamily="18" charset="0"/>
              </a:rPr>
              <a:t>changed</a:t>
            </a:r>
            <a:r>
              <a:rPr lang="cs-CZ" dirty="0" smtClean="0">
                <a:latin typeface="Garamond" pitchFamily="18" charset="0"/>
              </a:rPr>
              <a:t> </a:t>
            </a:r>
            <a:r>
              <a:rPr lang="cs-CZ" dirty="0" err="1" smtClean="0">
                <a:latin typeface="Garamond" pitchFamily="18" charset="0"/>
              </a:rPr>
              <a:t>into</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i="1" dirty="0" err="1" smtClean="0">
                <a:latin typeface="Garamond" pitchFamily="18" charset="0"/>
              </a:rPr>
              <a:t>trench</a:t>
            </a:r>
            <a:r>
              <a:rPr lang="cs-CZ" i="1" dirty="0" smtClean="0">
                <a:latin typeface="Garamond" pitchFamily="18" charset="0"/>
              </a:rPr>
              <a:t> </a:t>
            </a:r>
            <a:r>
              <a:rPr lang="cs-CZ" i="1" dirty="0" err="1" smtClean="0">
                <a:latin typeface="Garamond" pitchFamily="18" charset="0"/>
              </a:rPr>
              <a:t>warfare</a:t>
            </a:r>
            <a:endParaRPr lang="cs-CZ" i="1" dirty="0" smtClean="0">
              <a:latin typeface="Garamond" pitchFamily="18" charset="0"/>
            </a:endParaRPr>
          </a:p>
          <a:p>
            <a:pPr lvl="0"/>
            <a:r>
              <a:rPr lang="cs-CZ" dirty="0" err="1" smtClean="0">
                <a:latin typeface="Garamond" pitchFamily="18" charset="0"/>
              </a:rPr>
              <a:t>March</a:t>
            </a:r>
            <a:r>
              <a:rPr lang="cs-CZ" dirty="0" smtClean="0">
                <a:latin typeface="Garamond" pitchFamily="18" charset="0"/>
              </a:rPr>
              <a:t> 1915 – </a:t>
            </a:r>
            <a:r>
              <a:rPr lang="cs-CZ" b="1" dirty="0" err="1" smtClean="0">
                <a:latin typeface="Garamond" pitchFamily="18" charset="0"/>
              </a:rPr>
              <a:t>the</a:t>
            </a:r>
            <a:r>
              <a:rPr lang="cs-CZ" b="1" dirty="0" smtClean="0">
                <a:latin typeface="Garamond" pitchFamily="18" charset="0"/>
              </a:rPr>
              <a:t> </a:t>
            </a:r>
            <a:r>
              <a:rPr lang="cs-CZ" b="1" dirty="0" err="1" smtClean="0">
                <a:latin typeface="Garamond" pitchFamily="18" charset="0"/>
              </a:rPr>
              <a:t>second</a:t>
            </a:r>
            <a:r>
              <a:rPr lang="cs-CZ" b="1" dirty="0" smtClean="0">
                <a:latin typeface="Garamond" pitchFamily="18" charset="0"/>
              </a:rPr>
              <a:t> </a:t>
            </a:r>
            <a:r>
              <a:rPr lang="cs-CZ" b="1" dirty="0" err="1" smtClean="0">
                <a:latin typeface="Garamond" pitchFamily="18" charset="0"/>
              </a:rPr>
              <a:t>Battle</a:t>
            </a:r>
            <a:r>
              <a:rPr lang="cs-CZ" b="1" dirty="0" smtClean="0">
                <a:latin typeface="Garamond" pitchFamily="18" charset="0"/>
              </a:rPr>
              <a:t> </a:t>
            </a:r>
            <a:r>
              <a:rPr lang="cs-CZ" b="1" dirty="0" err="1" smtClean="0">
                <a:latin typeface="Garamond" pitchFamily="18" charset="0"/>
              </a:rPr>
              <a:t>of</a:t>
            </a:r>
            <a:r>
              <a:rPr lang="cs-CZ" b="1" dirty="0" smtClean="0">
                <a:latin typeface="Garamond" pitchFamily="18" charset="0"/>
              </a:rPr>
              <a:t> </a:t>
            </a:r>
            <a:r>
              <a:rPr lang="cs-CZ" b="1" dirty="0" err="1" smtClean="0">
                <a:latin typeface="Garamond" pitchFamily="18" charset="0"/>
              </a:rPr>
              <a:t>Ypres</a:t>
            </a:r>
            <a:r>
              <a:rPr lang="cs-CZ" dirty="0" smtClean="0">
                <a:latin typeface="Garamond" pitchFamily="18" charset="0"/>
              </a:rPr>
              <a:t>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Germans</a:t>
            </a:r>
            <a:r>
              <a:rPr lang="cs-CZ" dirty="0" smtClean="0">
                <a:latin typeface="Garamond" pitchFamily="18" charset="0"/>
              </a:rPr>
              <a:t> </a:t>
            </a:r>
            <a:r>
              <a:rPr lang="cs-CZ" dirty="0" err="1" smtClean="0">
                <a:latin typeface="Garamond" pitchFamily="18" charset="0"/>
              </a:rPr>
              <a:t>used</a:t>
            </a:r>
            <a:r>
              <a:rPr lang="cs-CZ" dirty="0" smtClean="0">
                <a:latin typeface="Garamond" pitchFamily="18" charset="0"/>
              </a:rPr>
              <a:t> </a:t>
            </a:r>
            <a:r>
              <a:rPr lang="cs-CZ" i="1" dirty="0" err="1" smtClean="0">
                <a:latin typeface="Garamond" pitchFamily="18" charset="0"/>
              </a:rPr>
              <a:t>chlorine</a:t>
            </a:r>
            <a:r>
              <a:rPr lang="cs-CZ" i="1" dirty="0" smtClean="0">
                <a:latin typeface="Garamond" pitchFamily="18" charset="0"/>
              </a:rPr>
              <a:t> </a:t>
            </a:r>
            <a:r>
              <a:rPr lang="cs-CZ" i="1" dirty="0" err="1" smtClean="0">
                <a:latin typeface="Garamond" pitchFamily="18" charset="0"/>
              </a:rPr>
              <a:t>gas</a:t>
            </a:r>
            <a:r>
              <a:rPr lang="cs-CZ" i="1" dirty="0" smtClean="0">
                <a:latin typeface="Garamond" pitchFamily="18" charset="0"/>
              </a:rPr>
              <a:t> </a:t>
            </a:r>
            <a:r>
              <a:rPr lang="cs-CZ" dirty="0" smtClean="0">
                <a:latin typeface="Garamond" pitchFamily="18" charset="0"/>
              </a:rPr>
              <a:t>– 15 </a:t>
            </a:r>
            <a:r>
              <a:rPr lang="cs-CZ" dirty="0" err="1" smtClean="0">
                <a:latin typeface="Garamond" pitchFamily="18" charset="0"/>
              </a:rPr>
              <a:t>thousands</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men</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poisoned</a:t>
            </a:r>
            <a:endParaRPr lang="cs-CZ" dirty="0" smtClean="0">
              <a:latin typeface="Garamond" pitchFamily="18" charset="0"/>
            </a:endParaRPr>
          </a:p>
          <a:p>
            <a:pPr lvl="0"/>
            <a:r>
              <a:rPr lang="cs-CZ" dirty="0" err="1" smtClean="0">
                <a:latin typeface="Garamond" pitchFamily="18" charset="0"/>
              </a:rPr>
              <a:t>from</a:t>
            </a:r>
            <a:r>
              <a:rPr lang="cs-CZ" dirty="0" smtClean="0">
                <a:latin typeface="Garamond" pitchFamily="18" charset="0"/>
              </a:rPr>
              <a:t> </a:t>
            </a:r>
            <a:r>
              <a:rPr lang="cs-CZ" dirty="0" err="1" smtClean="0">
                <a:latin typeface="Garamond" pitchFamily="18" charset="0"/>
              </a:rPr>
              <a:t>February</a:t>
            </a:r>
            <a:r>
              <a:rPr lang="cs-CZ" dirty="0" smtClean="0">
                <a:latin typeface="Garamond" pitchFamily="18" charset="0"/>
              </a:rPr>
              <a:t> </a:t>
            </a:r>
            <a:r>
              <a:rPr lang="cs-CZ" dirty="0" err="1" smtClean="0">
                <a:latin typeface="Garamond" pitchFamily="18" charset="0"/>
              </a:rPr>
              <a:t>till</a:t>
            </a:r>
            <a:r>
              <a:rPr lang="cs-CZ" dirty="0" smtClean="0">
                <a:latin typeface="Garamond" pitchFamily="18" charset="0"/>
              </a:rPr>
              <a:t> </a:t>
            </a:r>
            <a:r>
              <a:rPr lang="cs-CZ" dirty="0" err="1" smtClean="0">
                <a:latin typeface="Garamond" pitchFamily="18" charset="0"/>
              </a:rPr>
              <a:t>September</a:t>
            </a:r>
            <a:r>
              <a:rPr lang="cs-CZ" dirty="0" smtClean="0">
                <a:latin typeface="Garamond" pitchFamily="18" charset="0"/>
              </a:rPr>
              <a:t> 1916 – </a:t>
            </a:r>
            <a:r>
              <a:rPr lang="cs-CZ" dirty="0" err="1" smtClean="0">
                <a:latin typeface="Garamond" pitchFamily="18" charset="0"/>
              </a:rPr>
              <a:t>bloody</a:t>
            </a:r>
            <a:r>
              <a:rPr lang="cs-CZ" dirty="0" smtClean="0">
                <a:latin typeface="Garamond" pitchFamily="18" charset="0"/>
              </a:rPr>
              <a:t> </a:t>
            </a:r>
            <a:r>
              <a:rPr lang="cs-CZ" b="1" dirty="0" err="1" smtClean="0">
                <a:latin typeface="Garamond" pitchFamily="18" charset="0"/>
              </a:rPr>
              <a:t>battle</a:t>
            </a:r>
            <a:r>
              <a:rPr lang="cs-CZ" b="1" dirty="0" smtClean="0">
                <a:latin typeface="Garamond" pitchFamily="18" charset="0"/>
              </a:rPr>
              <a:t> </a:t>
            </a:r>
            <a:r>
              <a:rPr lang="cs-CZ" b="1" dirty="0" err="1" smtClean="0">
                <a:latin typeface="Garamond" pitchFamily="18" charset="0"/>
              </a:rPr>
              <a:t>of</a:t>
            </a:r>
            <a:r>
              <a:rPr lang="cs-CZ" b="1" dirty="0" smtClean="0">
                <a:latin typeface="Garamond" pitchFamily="18" charset="0"/>
              </a:rPr>
              <a:t> </a:t>
            </a:r>
            <a:r>
              <a:rPr lang="cs-CZ" b="1" dirty="0" err="1" smtClean="0">
                <a:latin typeface="Garamond" pitchFamily="18" charset="0"/>
              </a:rPr>
              <a:t>Verdun</a:t>
            </a:r>
            <a:r>
              <a:rPr lang="cs-CZ" dirty="0" smtClean="0">
                <a:latin typeface="Garamond" pitchFamily="18" charset="0"/>
              </a:rPr>
              <a:t> – 600 </a:t>
            </a:r>
            <a:r>
              <a:rPr lang="cs-CZ" dirty="0" err="1" smtClean="0">
                <a:latin typeface="Garamond" pitchFamily="18" charset="0"/>
              </a:rPr>
              <a:t>thousands</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casualties</a:t>
            </a:r>
            <a:r>
              <a:rPr lang="cs-CZ" dirty="0" smtClean="0">
                <a:latin typeface="Garamond" pitchFamily="18" charset="0"/>
              </a:rPr>
              <a:t>,</a:t>
            </a:r>
          </a:p>
          <a:p>
            <a:pPr lvl="0"/>
            <a:r>
              <a:rPr lang="cs-CZ" dirty="0" err="1" smtClean="0">
                <a:latin typeface="Garamond" pitchFamily="18" charset="0"/>
              </a:rPr>
              <a:t>from</a:t>
            </a:r>
            <a:r>
              <a:rPr lang="cs-CZ" dirty="0" smtClean="0">
                <a:latin typeface="Garamond" pitchFamily="18" charset="0"/>
              </a:rPr>
              <a:t> </a:t>
            </a:r>
            <a:r>
              <a:rPr lang="cs-CZ" dirty="0" err="1" smtClean="0">
                <a:latin typeface="Garamond" pitchFamily="18" charset="0"/>
              </a:rPr>
              <a:t>July</a:t>
            </a:r>
            <a:r>
              <a:rPr lang="cs-CZ" dirty="0" smtClean="0">
                <a:latin typeface="Garamond" pitchFamily="18" charset="0"/>
              </a:rPr>
              <a:t> </a:t>
            </a:r>
            <a:r>
              <a:rPr lang="cs-CZ" dirty="0" err="1" smtClean="0">
                <a:latin typeface="Garamond" pitchFamily="18" charset="0"/>
              </a:rPr>
              <a:t>till</a:t>
            </a:r>
            <a:r>
              <a:rPr lang="cs-CZ" dirty="0" smtClean="0">
                <a:latin typeface="Garamond" pitchFamily="18" charset="0"/>
              </a:rPr>
              <a:t> </a:t>
            </a:r>
            <a:r>
              <a:rPr lang="cs-CZ" dirty="0" err="1" smtClean="0">
                <a:latin typeface="Garamond" pitchFamily="18" charset="0"/>
              </a:rPr>
              <a:t>November</a:t>
            </a:r>
            <a:r>
              <a:rPr lang="cs-CZ" dirty="0" smtClean="0">
                <a:latin typeface="Garamond" pitchFamily="18" charset="0"/>
              </a:rPr>
              <a:t> 1916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great</a:t>
            </a:r>
            <a:r>
              <a:rPr lang="cs-CZ" dirty="0" smtClean="0">
                <a:latin typeface="Garamond" pitchFamily="18" charset="0"/>
              </a:rPr>
              <a:t> </a:t>
            </a:r>
            <a:r>
              <a:rPr lang="cs-CZ" b="1" dirty="0" err="1" smtClean="0">
                <a:latin typeface="Garamond" pitchFamily="18" charset="0"/>
              </a:rPr>
              <a:t>battle</a:t>
            </a:r>
            <a:r>
              <a:rPr lang="cs-CZ" b="1" dirty="0" smtClean="0">
                <a:latin typeface="Garamond" pitchFamily="18" charset="0"/>
              </a:rPr>
              <a:t> </a:t>
            </a:r>
            <a:r>
              <a:rPr lang="cs-CZ" b="1" dirty="0" err="1" smtClean="0">
                <a:latin typeface="Garamond" pitchFamily="18" charset="0"/>
              </a:rPr>
              <a:t>of</a:t>
            </a:r>
            <a:r>
              <a:rPr lang="cs-CZ" b="1" dirty="0" smtClean="0">
                <a:latin typeface="Garamond" pitchFamily="18" charset="0"/>
              </a:rPr>
              <a:t> </a:t>
            </a:r>
            <a:r>
              <a:rPr lang="cs-CZ" b="1" dirty="0" err="1" smtClean="0">
                <a:latin typeface="Garamond" pitchFamily="18" charset="0"/>
              </a:rPr>
              <a:t>the</a:t>
            </a:r>
            <a:r>
              <a:rPr lang="cs-CZ" b="1" dirty="0" smtClean="0">
                <a:latin typeface="Garamond" pitchFamily="18" charset="0"/>
              </a:rPr>
              <a:t> </a:t>
            </a:r>
            <a:r>
              <a:rPr lang="cs-CZ" b="1" dirty="0" err="1" smtClean="0">
                <a:latin typeface="Garamond" pitchFamily="18" charset="0"/>
              </a:rPr>
              <a:t>Somme</a:t>
            </a:r>
            <a:r>
              <a:rPr lang="cs-CZ" b="1" dirty="0" smtClean="0">
                <a:latin typeface="Garamond" pitchFamily="18" charset="0"/>
              </a:rPr>
              <a:t> </a:t>
            </a:r>
            <a:r>
              <a:rPr lang="cs-CZ" dirty="0" smtClean="0">
                <a:latin typeface="Garamond" pitchFamily="18" charset="0"/>
              </a:rPr>
              <a:t>- </a:t>
            </a:r>
            <a:r>
              <a:rPr lang="cs-CZ" dirty="0" err="1" smtClean="0">
                <a:latin typeface="Garamond" pitchFamily="18" charset="0"/>
              </a:rPr>
              <a:t>totally</a:t>
            </a:r>
            <a:r>
              <a:rPr lang="cs-CZ" dirty="0" smtClean="0">
                <a:latin typeface="Garamond" pitchFamily="18" charset="0"/>
              </a:rPr>
              <a:t> 1 </a:t>
            </a:r>
            <a:r>
              <a:rPr lang="cs-CZ" dirty="0" err="1" smtClean="0">
                <a:latin typeface="Garamond" pitchFamily="18" charset="0"/>
              </a:rPr>
              <a:t>million</a:t>
            </a:r>
            <a:r>
              <a:rPr lang="cs-CZ" dirty="0" smtClean="0">
                <a:latin typeface="Garamond" pitchFamily="18" charset="0"/>
              </a:rPr>
              <a:t> </a:t>
            </a:r>
            <a:r>
              <a:rPr lang="cs-CZ" dirty="0" err="1" smtClean="0">
                <a:latin typeface="Garamond" pitchFamily="18" charset="0"/>
              </a:rPr>
              <a:t>casualties</a:t>
            </a:r>
            <a:r>
              <a:rPr lang="cs-CZ" dirty="0" smtClean="0">
                <a:latin typeface="Garamond" pitchFamily="18" charset="0"/>
              </a:rPr>
              <a:t> </a:t>
            </a:r>
            <a:r>
              <a:rPr lang="cs-CZ" dirty="0" err="1" smtClean="0">
                <a:latin typeface="Garamond" pitchFamily="18" charset="0"/>
              </a:rPr>
              <a:t>during</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whole</a:t>
            </a:r>
            <a:r>
              <a:rPr lang="cs-CZ" dirty="0" smtClean="0">
                <a:latin typeface="Garamond" pitchFamily="18" charset="0"/>
              </a:rPr>
              <a:t> </a:t>
            </a:r>
            <a:r>
              <a:rPr lang="cs-CZ" dirty="0" err="1" smtClean="0">
                <a:latin typeface="Garamond" pitchFamily="18" charset="0"/>
              </a:rPr>
              <a:t>battle</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new</a:t>
            </a:r>
            <a:r>
              <a:rPr lang="cs-CZ" dirty="0" smtClean="0">
                <a:latin typeface="Garamond" pitchFamily="18" charset="0"/>
              </a:rPr>
              <a:t> </a:t>
            </a:r>
            <a:r>
              <a:rPr lang="cs-CZ" dirty="0" err="1" smtClean="0">
                <a:latin typeface="Garamond" pitchFamily="18" charset="0"/>
              </a:rPr>
              <a:t>British</a:t>
            </a:r>
            <a:r>
              <a:rPr lang="cs-CZ" dirty="0" smtClean="0">
                <a:latin typeface="Garamond" pitchFamily="18" charset="0"/>
              </a:rPr>
              <a:t> </a:t>
            </a:r>
            <a:r>
              <a:rPr lang="cs-CZ" dirty="0" err="1" smtClean="0">
                <a:latin typeface="Garamond" pitchFamily="18" charset="0"/>
              </a:rPr>
              <a:t>invention</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used</a:t>
            </a:r>
            <a:r>
              <a:rPr lang="cs-CZ" dirty="0" smtClean="0">
                <a:latin typeface="Garamond" pitchFamily="18" charset="0"/>
              </a:rPr>
              <a:t> – </a:t>
            </a:r>
            <a:r>
              <a:rPr lang="cs-CZ" i="1" dirty="0" err="1" smtClean="0">
                <a:latin typeface="Garamond" pitchFamily="18" charset="0"/>
              </a:rPr>
              <a:t>the</a:t>
            </a:r>
            <a:r>
              <a:rPr lang="cs-CZ" i="1" dirty="0" smtClean="0">
                <a:latin typeface="Garamond" pitchFamily="18" charset="0"/>
              </a:rPr>
              <a:t> </a:t>
            </a:r>
            <a:r>
              <a:rPr lang="cs-CZ" i="1" dirty="0" err="1" smtClean="0">
                <a:latin typeface="Garamond" pitchFamily="18" charset="0"/>
              </a:rPr>
              <a:t>tanks</a:t>
            </a:r>
            <a:endParaRPr lang="cs-CZ" i="1" dirty="0" smtClean="0">
              <a:latin typeface="Garamond" pitchFamily="18" charset="0"/>
            </a:endParaRPr>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260648"/>
            <a:ext cx="7704856" cy="6336704"/>
          </a:xfrm>
        </p:spPr>
        <p:txBody>
          <a:bodyPr>
            <a:normAutofit fontScale="77500" lnSpcReduction="20000"/>
          </a:bodyPr>
          <a:lstStyle/>
          <a:p>
            <a:pPr>
              <a:buNone/>
            </a:pPr>
            <a:r>
              <a:rPr lang="en-US" b="1" dirty="0" smtClean="0">
                <a:solidFill>
                  <a:schemeClr val="tx2"/>
                </a:solidFill>
                <a:latin typeface="Garamond" pitchFamily="18" charset="0"/>
              </a:rPr>
              <a:t>Memoirs &amp; Diaries - The German Gas Attack at Ypres, April 1915</a:t>
            </a:r>
          </a:p>
          <a:p>
            <a:pPr>
              <a:buNone/>
            </a:pPr>
            <a:r>
              <a:rPr lang="cs-CZ" i="1" dirty="0" smtClean="0">
                <a:latin typeface="Garamond" pitchFamily="18" charset="0"/>
              </a:rPr>
              <a:t>„</a:t>
            </a:r>
            <a:r>
              <a:rPr lang="en-US" i="1" dirty="0" smtClean="0">
                <a:latin typeface="Garamond" pitchFamily="18" charset="0"/>
              </a:rPr>
              <a:t>Utterly unprepared for what was to come, the [French] divisions gazed for a short while spellbound at the strange phenomenon they saw coming slowly toward them.</a:t>
            </a:r>
            <a:r>
              <a:rPr lang="cs-CZ" i="1" dirty="0" smtClean="0">
                <a:latin typeface="Garamond" pitchFamily="18" charset="0"/>
              </a:rPr>
              <a:t> </a:t>
            </a:r>
            <a:r>
              <a:rPr lang="en-US" i="1" dirty="0" smtClean="0">
                <a:latin typeface="Garamond" pitchFamily="18" charset="0"/>
              </a:rPr>
              <a:t>Like some liquid the heavy-</a:t>
            </a:r>
            <a:r>
              <a:rPr lang="en-US" i="1" dirty="0" err="1" smtClean="0">
                <a:latin typeface="Garamond" pitchFamily="18" charset="0"/>
              </a:rPr>
              <a:t>coloured</a:t>
            </a:r>
            <a:r>
              <a:rPr lang="en-US" i="1" dirty="0" smtClean="0">
                <a:latin typeface="Garamond" pitchFamily="18" charset="0"/>
              </a:rPr>
              <a:t> </a:t>
            </a:r>
            <a:r>
              <a:rPr lang="en-US" i="1" dirty="0" err="1" smtClean="0">
                <a:latin typeface="Garamond" pitchFamily="18" charset="0"/>
              </a:rPr>
              <a:t>vapour</a:t>
            </a:r>
            <a:r>
              <a:rPr lang="en-US" i="1" dirty="0" smtClean="0">
                <a:latin typeface="Garamond" pitchFamily="18" charset="0"/>
              </a:rPr>
              <a:t> poured relentlessly into the trenches, filled them, and passed on.</a:t>
            </a:r>
          </a:p>
          <a:p>
            <a:pPr>
              <a:buNone/>
            </a:pPr>
            <a:r>
              <a:rPr lang="en-US" i="1" dirty="0" smtClean="0">
                <a:latin typeface="Garamond" pitchFamily="18" charset="0"/>
              </a:rPr>
              <a:t>For a few seconds nothing happened; the sweet-smelling stuff merely tickled their nostrils; they failed to realize the danger.  Then, with inconceivable rapidity, the gas worked, and blind panic spread.</a:t>
            </a:r>
          </a:p>
          <a:p>
            <a:pPr>
              <a:buNone/>
            </a:pPr>
            <a:r>
              <a:rPr lang="en-US" i="1" dirty="0" smtClean="0">
                <a:latin typeface="Garamond" pitchFamily="18" charset="0"/>
              </a:rPr>
              <a:t>Hundreds, after a dreadful fight for air, became unconscious and died where they lay - a death of hideous torture, with the frothing bubbles gurgling in their throats and the foul liquid welling up in their lungs.  With blackened faces and twisted limbs one by one they drowned - only that which drowned them came from inside and not from out.</a:t>
            </a:r>
          </a:p>
          <a:p>
            <a:pPr>
              <a:buNone/>
            </a:pPr>
            <a:r>
              <a:rPr lang="en-US" i="1" dirty="0" smtClean="0">
                <a:latin typeface="Garamond" pitchFamily="18" charset="0"/>
              </a:rPr>
              <a:t>Others, staggering, falling, lurching on, and of their ignorance keeping pace with the gas, went back.</a:t>
            </a:r>
          </a:p>
          <a:p>
            <a:pPr>
              <a:buNone/>
            </a:pPr>
            <a:r>
              <a:rPr lang="en-US" i="1" dirty="0" smtClean="0">
                <a:latin typeface="Garamond" pitchFamily="18" charset="0"/>
              </a:rPr>
              <a:t>A hail of rifle fire and shrapnel mowed them down, and the line was broken.  There was nothing on the British left - their flank was up in the air.  The northeast corner of the salient around Ypres had been pierced.  From in front of St. </a:t>
            </a:r>
            <a:r>
              <a:rPr lang="en-US" i="1" dirty="0" err="1" smtClean="0">
                <a:latin typeface="Garamond" pitchFamily="18" charset="0"/>
              </a:rPr>
              <a:t>Julien</a:t>
            </a:r>
            <a:r>
              <a:rPr lang="en-US" i="1" dirty="0" smtClean="0">
                <a:latin typeface="Garamond" pitchFamily="18" charset="0"/>
              </a:rPr>
              <a:t> away up north toward </a:t>
            </a:r>
            <a:r>
              <a:rPr lang="en-US" i="1" dirty="0" err="1" smtClean="0">
                <a:latin typeface="Garamond" pitchFamily="18" charset="0"/>
              </a:rPr>
              <a:t>Boesinghe</a:t>
            </a:r>
            <a:r>
              <a:rPr lang="en-US" i="1" dirty="0" smtClean="0">
                <a:latin typeface="Garamond" pitchFamily="18" charset="0"/>
              </a:rPr>
              <a:t> there was no one in front of the Germans.</a:t>
            </a:r>
            <a:r>
              <a:rPr lang="cs-CZ" i="1" dirty="0" smtClean="0">
                <a:latin typeface="Garamond" pitchFamily="18" charset="0"/>
              </a:rPr>
              <a:t>“</a:t>
            </a:r>
          </a:p>
          <a:p>
            <a:pPr>
              <a:buNone/>
            </a:pPr>
            <a:endParaRPr lang="en-US" dirty="0" smtClean="0">
              <a:latin typeface="Garamond" pitchFamily="18" charset="0"/>
            </a:endParaRPr>
          </a:p>
          <a:p>
            <a:r>
              <a:rPr lang="en-US" dirty="0" smtClean="0">
                <a:latin typeface="Garamond" pitchFamily="18" charset="0"/>
              </a:rPr>
              <a:t>Source: </a:t>
            </a:r>
            <a:r>
              <a:rPr lang="en-US" i="1" dirty="0" smtClean="0">
                <a:latin typeface="Garamond" pitchFamily="18" charset="0"/>
              </a:rPr>
              <a:t>Source Records of the Great War, Vol. III,</a:t>
            </a:r>
            <a:r>
              <a:rPr lang="en-US" dirty="0" smtClean="0">
                <a:latin typeface="Garamond" pitchFamily="18" charset="0"/>
              </a:rPr>
              <a:t> ed. Charles F. Horne</a:t>
            </a:r>
            <a:r>
              <a:rPr lang="en-US" i="1" dirty="0" smtClean="0">
                <a:latin typeface="Garamond" pitchFamily="18" charset="0"/>
              </a:rPr>
              <a:t>, National Alumni 1923</a:t>
            </a:r>
            <a:endParaRPr lang="cs-CZ" i="1" dirty="0" smtClean="0">
              <a:latin typeface="Garamond" pitchFamily="18" charset="0"/>
            </a:endParaRPr>
          </a:p>
          <a:p>
            <a:r>
              <a:rPr lang="cs-CZ" i="1" dirty="0" smtClean="0">
                <a:latin typeface="Garamond" pitchFamily="18" charset="0"/>
              </a:rPr>
              <a:t>http://www.</a:t>
            </a:r>
            <a:r>
              <a:rPr lang="cs-CZ" i="1" dirty="0" err="1" smtClean="0">
                <a:latin typeface="Garamond" pitchFamily="18" charset="0"/>
              </a:rPr>
              <a:t>firstworldwar.com</a:t>
            </a:r>
            <a:r>
              <a:rPr lang="cs-CZ" i="1" dirty="0" smtClean="0">
                <a:latin typeface="Garamond" pitchFamily="18" charset="0"/>
              </a:rPr>
              <a:t>/</a:t>
            </a:r>
            <a:r>
              <a:rPr lang="cs-CZ" i="1" dirty="0" err="1" smtClean="0">
                <a:latin typeface="Garamond" pitchFamily="18" charset="0"/>
              </a:rPr>
              <a:t>diaries</a:t>
            </a:r>
            <a:r>
              <a:rPr lang="cs-CZ" i="1" dirty="0" smtClean="0">
                <a:latin typeface="Garamond" pitchFamily="18" charset="0"/>
              </a:rPr>
              <a:t>/</a:t>
            </a:r>
            <a:r>
              <a:rPr lang="cs-CZ" i="1" dirty="0" err="1" smtClean="0">
                <a:latin typeface="Garamond" pitchFamily="18" charset="0"/>
              </a:rPr>
              <a:t>gasattackatypres.htm</a:t>
            </a:r>
            <a:endParaRPr lang="en-US" dirty="0" smtClean="0"/>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320040"/>
            <a:ext cx="7242048" cy="444664"/>
          </a:xfrm>
        </p:spPr>
        <p:txBody>
          <a:bodyPr>
            <a:normAutofit/>
          </a:bodyPr>
          <a:lstStyle/>
          <a:p>
            <a:r>
              <a:rPr lang="cs-CZ" sz="2800" dirty="0" smtClean="0">
                <a:latin typeface="Garamond" pitchFamily="18" charset="0"/>
              </a:rPr>
              <a:t>Western Front</a:t>
            </a:r>
            <a:endParaRPr lang="cs-CZ" sz="2800" dirty="0">
              <a:latin typeface="Garamond" pitchFamily="18" charset="0"/>
            </a:endParaRPr>
          </a:p>
        </p:txBody>
      </p:sp>
      <p:sp>
        <p:nvSpPr>
          <p:cNvPr id="5" name="Zástupný symbol pro text 4"/>
          <p:cNvSpPr>
            <a:spLocks noGrp="1"/>
          </p:cNvSpPr>
          <p:nvPr>
            <p:ph type="body" idx="1"/>
          </p:nvPr>
        </p:nvSpPr>
        <p:spPr/>
        <p:txBody>
          <a:bodyPr>
            <a:normAutofit/>
          </a:bodyPr>
          <a:lstStyle/>
          <a:p>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Second</a:t>
            </a:r>
            <a:r>
              <a:rPr lang="cs-CZ" dirty="0" smtClean="0">
                <a:latin typeface="Garamond" pitchFamily="18" charset="0"/>
              </a:rPr>
              <a:t> </a:t>
            </a:r>
            <a:r>
              <a:rPr lang="cs-CZ" dirty="0" err="1" smtClean="0">
                <a:latin typeface="Garamond" pitchFamily="18" charset="0"/>
              </a:rPr>
              <a:t>Battle</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Ypres</a:t>
            </a:r>
            <a:endParaRPr lang="cs-CZ" dirty="0" smtClean="0">
              <a:latin typeface="Garamond" pitchFamily="18" charset="0"/>
            </a:endParaRPr>
          </a:p>
        </p:txBody>
      </p:sp>
      <p:sp>
        <p:nvSpPr>
          <p:cNvPr id="7" name="Zástupný symbol pro text 6"/>
          <p:cNvSpPr>
            <a:spLocks noGrp="1"/>
          </p:cNvSpPr>
          <p:nvPr>
            <p:ph type="body" sz="half" idx="3"/>
          </p:nvPr>
        </p:nvSpPr>
        <p:spPr/>
        <p:txBody>
          <a:bodyPr/>
          <a:lstStyle/>
          <a:p>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Battle</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Somme</a:t>
            </a:r>
            <a:endParaRPr lang="cs-CZ" dirty="0">
              <a:latin typeface="Garamond" pitchFamily="18" charset="0"/>
            </a:endParaRPr>
          </a:p>
        </p:txBody>
      </p:sp>
      <p:pic>
        <p:nvPicPr>
          <p:cNvPr id="10" name="Zástupný symbol pro obsah 9" descr="fww0828.jpg"/>
          <p:cNvPicPr>
            <a:picLocks noGrp="1" noChangeAspect="1"/>
          </p:cNvPicPr>
          <p:nvPr>
            <p:ph sz="quarter" idx="4"/>
          </p:nvPr>
        </p:nvPicPr>
        <p:blipFill>
          <a:blip r:embed="rId2" cstate="print"/>
          <a:stretch>
            <a:fillRect/>
          </a:stretch>
        </p:blipFill>
        <p:spPr>
          <a:xfrm>
            <a:off x="755576" y="1340768"/>
            <a:ext cx="2952328" cy="4192305"/>
          </a:xfrm>
        </p:spPr>
      </p:pic>
      <p:pic>
        <p:nvPicPr>
          <p:cNvPr id="12" name="Zástupný symbol pro obsah 11" descr="Battle-of-the-Somme.jpg"/>
          <p:cNvPicPr>
            <a:picLocks noGrp="1" noChangeAspect="1"/>
          </p:cNvPicPr>
          <p:nvPr>
            <p:ph sz="quarter" idx="2"/>
          </p:nvPr>
        </p:nvPicPr>
        <p:blipFill>
          <a:blip r:embed="rId3" cstate="print"/>
          <a:stretch>
            <a:fillRect/>
          </a:stretch>
        </p:blipFill>
        <p:spPr>
          <a:xfrm>
            <a:off x="4139952" y="2060848"/>
            <a:ext cx="3847756" cy="288032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908720"/>
            <a:ext cx="8712968" cy="516672"/>
          </a:xfrm>
        </p:spPr>
        <p:txBody>
          <a:bodyPr>
            <a:normAutofit fontScale="90000"/>
          </a:bodyPr>
          <a:lstStyle/>
          <a:p>
            <a:r>
              <a:rPr lang="cs-CZ" sz="3100" dirty="0" err="1" smtClean="0">
                <a:latin typeface="Garamond" pitchFamily="18" charset="0"/>
              </a:rPr>
              <a:t>International</a:t>
            </a:r>
            <a:r>
              <a:rPr lang="cs-CZ" sz="3100" dirty="0" smtClean="0">
                <a:latin typeface="Garamond" pitchFamily="18" charset="0"/>
              </a:rPr>
              <a:t> </a:t>
            </a:r>
            <a:r>
              <a:rPr lang="cs-CZ" sz="3100" dirty="0" err="1" smtClean="0">
                <a:latin typeface="Garamond" pitchFamily="18" charset="0"/>
              </a:rPr>
              <a:t>Relationships</a:t>
            </a:r>
            <a:r>
              <a:rPr lang="cs-CZ" sz="3100" dirty="0" smtClean="0">
                <a:latin typeface="Garamond" pitchFamily="18" charset="0"/>
              </a:rPr>
              <a:t> </a:t>
            </a:r>
            <a:r>
              <a:rPr lang="cs-CZ" sz="3100" dirty="0" err="1" smtClean="0">
                <a:latin typeface="Garamond" pitchFamily="18" charset="0"/>
              </a:rPr>
              <a:t>before</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WW1</a:t>
            </a:r>
            <a:r>
              <a:rPr lang="cs-CZ" dirty="0" smtClean="0"/>
              <a:t/>
            </a:r>
            <a:br>
              <a:rPr lang="cs-CZ" dirty="0" smtClean="0"/>
            </a:br>
            <a:endParaRPr lang="cs-CZ" dirty="0"/>
          </a:p>
        </p:txBody>
      </p:sp>
      <p:sp>
        <p:nvSpPr>
          <p:cNvPr id="3" name="Zástupný symbol pro obsah 2"/>
          <p:cNvSpPr>
            <a:spLocks noGrp="1"/>
          </p:cNvSpPr>
          <p:nvPr>
            <p:ph idx="1"/>
          </p:nvPr>
        </p:nvSpPr>
        <p:spPr>
          <a:xfrm>
            <a:off x="179512" y="1052736"/>
            <a:ext cx="7992888" cy="5616624"/>
          </a:xfrm>
        </p:spPr>
        <p:txBody>
          <a:bodyPr>
            <a:normAutofit fontScale="85000" lnSpcReduction="20000"/>
          </a:bodyPr>
          <a:lstStyle/>
          <a:p>
            <a:pPr lvl="0">
              <a:buNone/>
            </a:pPr>
            <a:r>
              <a:rPr lang="cs-CZ" b="1" u="sng" dirty="0" smtClean="0">
                <a:latin typeface="Garamond" pitchFamily="18" charset="0"/>
              </a:rPr>
              <a:t>Great </a:t>
            </a:r>
            <a:r>
              <a:rPr lang="cs-CZ" b="1" u="sng" dirty="0" err="1" smtClean="0">
                <a:latin typeface="Garamond" pitchFamily="18" charset="0"/>
              </a:rPr>
              <a:t>powers</a:t>
            </a:r>
            <a:r>
              <a:rPr lang="cs-CZ" b="1" u="sng" dirty="0" smtClean="0">
                <a:latin typeface="Garamond" pitchFamily="18" charset="0"/>
              </a:rPr>
              <a:t> </a:t>
            </a:r>
            <a:r>
              <a:rPr lang="cs-CZ" b="1" u="sng" dirty="0" err="1" smtClean="0">
                <a:latin typeface="Garamond" pitchFamily="18" charset="0"/>
              </a:rPr>
              <a:t>at</a:t>
            </a:r>
            <a:r>
              <a:rPr lang="cs-CZ" b="1" u="sng" dirty="0" smtClean="0">
                <a:latin typeface="Garamond" pitchFamily="18" charset="0"/>
              </a:rPr>
              <a:t> </a:t>
            </a:r>
            <a:r>
              <a:rPr lang="cs-CZ" b="1" u="sng" dirty="0" err="1" smtClean="0">
                <a:latin typeface="Garamond" pitchFamily="18" charset="0"/>
              </a:rPr>
              <a:t>the</a:t>
            </a:r>
            <a:r>
              <a:rPr lang="cs-CZ" b="1" u="sng" dirty="0" smtClean="0">
                <a:latin typeface="Garamond" pitchFamily="18" charset="0"/>
              </a:rPr>
              <a:t> </a:t>
            </a:r>
            <a:r>
              <a:rPr lang="cs-CZ" b="1" u="sng" dirty="0" err="1" smtClean="0">
                <a:latin typeface="Garamond" pitchFamily="18" charset="0"/>
              </a:rPr>
              <a:t>end</a:t>
            </a:r>
            <a:r>
              <a:rPr lang="cs-CZ" b="1" u="sng" dirty="0" smtClean="0">
                <a:latin typeface="Garamond" pitchFamily="18" charset="0"/>
              </a:rPr>
              <a:t> </a:t>
            </a:r>
            <a:r>
              <a:rPr lang="cs-CZ" b="1" u="sng" dirty="0" err="1" smtClean="0">
                <a:latin typeface="Garamond" pitchFamily="18" charset="0"/>
              </a:rPr>
              <a:t>of</a:t>
            </a:r>
            <a:r>
              <a:rPr lang="cs-CZ" b="1" u="sng" dirty="0" smtClean="0">
                <a:latin typeface="Garamond" pitchFamily="18" charset="0"/>
              </a:rPr>
              <a:t> </a:t>
            </a:r>
            <a:r>
              <a:rPr lang="cs-CZ" b="1" u="sng" dirty="0" err="1" smtClean="0">
                <a:latin typeface="Garamond" pitchFamily="18" charset="0"/>
              </a:rPr>
              <a:t>the</a:t>
            </a:r>
            <a:r>
              <a:rPr lang="cs-CZ" b="1" u="sng" dirty="0" smtClean="0">
                <a:latin typeface="Garamond" pitchFamily="18" charset="0"/>
              </a:rPr>
              <a:t> 19</a:t>
            </a:r>
            <a:r>
              <a:rPr lang="cs-CZ" b="1" u="sng" baseline="30000" dirty="0" smtClean="0">
                <a:latin typeface="Garamond" pitchFamily="18" charset="0"/>
              </a:rPr>
              <a:t>th</a:t>
            </a:r>
            <a:r>
              <a:rPr lang="cs-CZ" b="1" u="sng" dirty="0" smtClean="0">
                <a:latin typeface="Garamond" pitchFamily="18" charset="0"/>
              </a:rPr>
              <a:t> </a:t>
            </a:r>
            <a:r>
              <a:rPr lang="cs-CZ" b="1" u="sng" dirty="0" err="1" smtClean="0">
                <a:latin typeface="Garamond" pitchFamily="18" charset="0"/>
              </a:rPr>
              <a:t>century</a:t>
            </a:r>
            <a:r>
              <a:rPr lang="cs-CZ" b="1" u="sng" dirty="0" smtClean="0">
                <a:latin typeface="Garamond" pitchFamily="18" charset="0"/>
              </a:rPr>
              <a:t>: </a:t>
            </a:r>
          </a:p>
          <a:p>
            <a:pPr lvl="0"/>
            <a:r>
              <a:rPr lang="cs-CZ" dirty="0" smtClean="0">
                <a:latin typeface="Garamond" pitchFamily="18" charset="0"/>
              </a:rPr>
              <a:t> </a:t>
            </a:r>
            <a:r>
              <a:rPr lang="cs-CZ" b="1" i="1" dirty="0" smtClean="0">
                <a:latin typeface="Garamond" pitchFamily="18" charset="0"/>
              </a:rPr>
              <a:t>USA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strongest</a:t>
            </a:r>
            <a:r>
              <a:rPr lang="cs-CZ" dirty="0" smtClean="0">
                <a:latin typeface="Garamond" pitchFamily="18" charset="0"/>
              </a:rPr>
              <a:t> country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world</a:t>
            </a:r>
            <a:endParaRPr lang="cs-CZ" dirty="0" smtClean="0">
              <a:latin typeface="Garamond" pitchFamily="18" charset="0"/>
            </a:endParaRPr>
          </a:p>
          <a:p>
            <a:pPr lvl="0"/>
            <a:r>
              <a:rPr lang="cs-CZ" b="1" i="1" dirty="0" err="1" smtClean="0">
                <a:latin typeface="Garamond" pitchFamily="18" charset="0"/>
              </a:rPr>
              <a:t>Germany</a:t>
            </a:r>
            <a:r>
              <a:rPr lang="cs-CZ" dirty="0" smtClean="0">
                <a:latin typeface="Garamond" pitchFamily="18" charset="0"/>
              </a:rPr>
              <a:t> (2</a:t>
            </a:r>
            <a:r>
              <a:rPr lang="cs-CZ" baseline="30000" dirty="0" smtClean="0">
                <a:latin typeface="Garamond" pitchFamily="18" charset="0"/>
              </a:rPr>
              <a:t>nd</a:t>
            </a:r>
            <a:r>
              <a:rPr lang="cs-CZ" dirty="0" smtClean="0">
                <a:latin typeface="Garamond" pitchFamily="18" charset="0"/>
              </a:rPr>
              <a:t> </a:t>
            </a:r>
            <a:r>
              <a:rPr lang="cs-CZ" dirty="0" err="1" smtClean="0">
                <a:latin typeface="Garamond" pitchFamily="18" charset="0"/>
              </a:rPr>
              <a:t>greatest</a:t>
            </a:r>
            <a:r>
              <a:rPr lang="cs-CZ" dirty="0" smtClean="0">
                <a:latin typeface="Garamond" pitchFamily="18" charset="0"/>
              </a:rPr>
              <a:t> </a:t>
            </a:r>
            <a:r>
              <a:rPr lang="cs-CZ" dirty="0" err="1" smtClean="0">
                <a:latin typeface="Garamond" pitchFamily="18" charset="0"/>
              </a:rPr>
              <a:t>world</a:t>
            </a:r>
            <a:r>
              <a:rPr lang="cs-CZ" dirty="0" smtClean="0">
                <a:latin typeface="Garamond" pitchFamily="18" charset="0"/>
              </a:rPr>
              <a:t> </a:t>
            </a:r>
            <a:r>
              <a:rPr lang="cs-CZ" dirty="0" err="1" smtClean="0">
                <a:latin typeface="Garamond" pitchFamily="18" charset="0"/>
              </a:rPr>
              <a:t>industrial</a:t>
            </a:r>
            <a:r>
              <a:rPr lang="cs-CZ" dirty="0" smtClean="0">
                <a:latin typeface="Garamond" pitchFamily="18" charset="0"/>
              </a:rPr>
              <a:t> area), </a:t>
            </a:r>
            <a:r>
              <a:rPr lang="cs-CZ" dirty="0" err="1" smtClean="0">
                <a:latin typeface="Garamond" pitchFamily="18" charset="0"/>
              </a:rPr>
              <a:t>the</a:t>
            </a:r>
            <a:r>
              <a:rPr lang="cs-CZ" dirty="0" smtClean="0">
                <a:latin typeface="Garamond" pitchFamily="18" charset="0"/>
              </a:rPr>
              <a:t> most </a:t>
            </a:r>
            <a:r>
              <a:rPr lang="cs-CZ" dirty="0" err="1" smtClean="0">
                <a:latin typeface="Garamond" pitchFamily="18" charset="0"/>
              </a:rPr>
              <a:t>powerful</a:t>
            </a:r>
            <a:r>
              <a:rPr lang="cs-CZ" dirty="0" smtClean="0">
                <a:latin typeface="Garamond" pitchFamily="18" charset="0"/>
              </a:rPr>
              <a:t> </a:t>
            </a:r>
            <a:r>
              <a:rPr lang="cs-CZ" dirty="0" err="1" smtClean="0">
                <a:latin typeface="Garamond" pitchFamily="18" charset="0"/>
              </a:rPr>
              <a:t>state</a:t>
            </a:r>
            <a:r>
              <a:rPr lang="cs-CZ" dirty="0" smtClean="0">
                <a:latin typeface="Garamond" pitchFamily="18" charset="0"/>
              </a:rPr>
              <a:t> in </a:t>
            </a:r>
            <a:r>
              <a:rPr lang="cs-CZ" dirty="0" err="1" smtClean="0">
                <a:latin typeface="Garamond" pitchFamily="18" charset="0"/>
              </a:rPr>
              <a:t>Europe</a:t>
            </a:r>
            <a:r>
              <a:rPr lang="cs-CZ" dirty="0" smtClean="0">
                <a:latin typeface="Garamond" pitchFamily="18" charset="0"/>
              </a:rPr>
              <a:t>, </a:t>
            </a:r>
            <a:r>
              <a:rPr lang="cs-CZ" dirty="0" err="1" smtClean="0">
                <a:latin typeface="Garamond" pitchFamily="18" charset="0"/>
              </a:rPr>
              <a:t>strong</a:t>
            </a:r>
            <a:r>
              <a:rPr lang="cs-CZ" dirty="0" smtClean="0">
                <a:latin typeface="Garamond" pitchFamily="18" charset="0"/>
              </a:rPr>
              <a:t> </a:t>
            </a:r>
            <a:r>
              <a:rPr lang="cs-CZ" dirty="0" err="1" smtClean="0">
                <a:latin typeface="Garamond" pitchFamily="18" charset="0"/>
              </a:rPr>
              <a:t>army</a:t>
            </a:r>
            <a:r>
              <a:rPr lang="cs-CZ" dirty="0" smtClean="0">
                <a:latin typeface="Garamond" pitchFamily="18" charset="0"/>
              </a:rPr>
              <a:t>, </a:t>
            </a:r>
            <a:r>
              <a:rPr lang="cs-CZ" dirty="0" err="1" smtClean="0">
                <a:latin typeface="Garamond" pitchFamily="18" charset="0"/>
              </a:rPr>
              <a:t>developed</a:t>
            </a:r>
            <a:r>
              <a:rPr lang="cs-CZ" dirty="0" smtClean="0">
                <a:latin typeface="Garamond" pitchFamily="18" charset="0"/>
              </a:rPr>
              <a:t> </a:t>
            </a:r>
            <a:r>
              <a:rPr lang="cs-CZ" dirty="0" err="1" smtClean="0">
                <a:latin typeface="Garamond" pitchFamily="18" charset="0"/>
              </a:rPr>
              <a:t>economy</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culture</a:t>
            </a:r>
            <a:endParaRPr lang="cs-CZ" dirty="0" smtClean="0">
              <a:latin typeface="Garamond" pitchFamily="18" charset="0"/>
            </a:endParaRPr>
          </a:p>
          <a:p>
            <a:pPr lvl="0"/>
            <a:r>
              <a:rPr lang="cs-CZ" b="1" i="1" dirty="0" smtClean="0">
                <a:latin typeface="Garamond" pitchFamily="18" charset="0"/>
              </a:rPr>
              <a:t>France</a:t>
            </a:r>
            <a:r>
              <a:rPr lang="cs-CZ" dirty="0" smtClean="0">
                <a:latin typeface="Garamond" pitchFamily="18" charset="0"/>
              </a:rPr>
              <a:t> – </a:t>
            </a:r>
            <a:r>
              <a:rPr lang="cs-CZ" dirty="0" err="1" smtClean="0">
                <a:latin typeface="Garamond" pitchFamily="18" charset="0"/>
              </a:rPr>
              <a:t>the</a:t>
            </a:r>
            <a:r>
              <a:rPr lang="cs-CZ" dirty="0" smtClean="0">
                <a:latin typeface="Garamond" pitchFamily="18" charset="0"/>
              </a:rPr>
              <a:t> bank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world</a:t>
            </a:r>
            <a:r>
              <a:rPr lang="cs-CZ" dirty="0" smtClean="0">
                <a:latin typeface="Garamond" pitchFamily="18" charset="0"/>
              </a:rPr>
              <a:t>, 2</a:t>
            </a:r>
            <a:r>
              <a:rPr lang="cs-CZ" baseline="30000" dirty="0" smtClean="0">
                <a:latin typeface="Garamond" pitchFamily="18" charset="0"/>
              </a:rPr>
              <a:t>nd</a:t>
            </a:r>
            <a:r>
              <a:rPr lang="cs-CZ" dirty="0" smtClean="0">
                <a:latin typeface="Garamond" pitchFamily="18" charset="0"/>
              </a:rPr>
              <a:t> </a:t>
            </a:r>
            <a:r>
              <a:rPr lang="cs-CZ" dirty="0" err="1" smtClean="0">
                <a:latin typeface="Garamond" pitchFamily="18" charset="0"/>
              </a:rPr>
              <a:t>strongest</a:t>
            </a:r>
            <a:r>
              <a:rPr lang="cs-CZ" dirty="0" smtClean="0">
                <a:latin typeface="Garamond" pitchFamily="18" charset="0"/>
              </a:rPr>
              <a:t> </a:t>
            </a:r>
            <a:r>
              <a:rPr lang="cs-CZ" dirty="0" err="1" smtClean="0">
                <a:latin typeface="Garamond" pitchFamily="18" charset="0"/>
              </a:rPr>
              <a:t>European</a:t>
            </a:r>
            <a:r>
              <a:rPr lang="cs-CZ" dirty="0" smtClean="0">
                <a:latin typeface="Garamond" pitchFamily="18" charset="0"/>
              </a:rPr>
              <a:t> </a:t>
            </a:r>
            <a:r>
              <a:rPr lang="cs-CZ" dirty="0" err="1" smtClean="0">
                <a:latin typeface="Garamond" pitchFamily="18" charset="0"/>
              </a:rPr>
              <a:t>state</a:t>
            </a:r>
            <a:r>
              <a:rPr lang="cs-CZ" dirty="0" smtClean="0">
                <a:latin typeface="Garamond" pitchFamily="18" charset="0"/>
              </a:rPr>
              <a:t>, </a:t>
            </a:r>
            <a:r>
              <a:rPr lang="cs-CZ" dirty="0" err="1" smtClean="0">
                <a:latin typeface="Garamond" pitchFamily="18" charset="0"/>
              </a:rPr>
              <a:t>succesful</a:t>
            </a:r>
            <a:r>
              <a:rPr lang="cs-CZ" dirty="0" smtClean="0">
                <a:latin typeface="Garamond" pitchFamily="18" charset="0"/>
              </a:rPr>
              <a:t> </a:t>
            </a:r>
            <a:r>
              <a:rPr lang="cs-CZ" dirty="0" err="1" smtClean="0">
                <a:latin typeface="Garamond" pitchFamily="18" charset="0"/>
              </a:rPr>
              <a:t>colonial</a:t>
            </a:r>
            <a:r>
              <a:rPr lang="cs-CZ" dirty="0" smtClean="0">
                <a:latin typeface="Garamond" pitchFamily="18" charset="0"/>
              </a:rPr>
              <a:t> </a:t>
            </a:r>
            <a:r>
              <a:rPr lang="cs-CZ" dirty="0" err="1" smtClean="0">
                <a:latin typeface="Garamond" pitchFamily="18" charset="0"/>
              </a:rPr>
              <a:t>politicis</a:t>
            </a:r>
            <a:r>
              <a:rPr lang="cs-CZ" dirty="0" smtClean="0">
                <a:latin typeface="Garamond" pitchFamily="18" charset="0"/>
              </a:rPr>
              <a:t> – </a:t>
            </a:r>
            <a:r>
              <a:rPr lang="cs-CZ" dirty="0" err="1" smtClean="0">
                <a:latin typeface="Garamond" pitchFamily="18" charset="0"/>
              </a:rPr>
              <a:t>colonies</a:t>
            </a:r>
            <a:r>
              <a:rPr lang="cs-CZ" dirty="0" smtClean="0">
                <a:latin typeface="Garamond" pitchFamily="18" charset="0"/>
              </a:rPr>
              <a:t> in </a:t>
            </a:r>
            <a:r>
              <a:rPr lang="cs-CZ" dirty="0" err="1" smtClean="0">
                <a:latin typeface="Garamond" pitchFamily="18" charset="0"/>
              </a:rPr>
              <a:t>Africa</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in </a:t>
            </a:r>
            <a:r>
              <a:rPr lang="cs-CZ" dirty="0" err="1" smtClean="0">
                <a:latin typeface="Garamond" pitchFamily="18" charset="0"/>
              </a:rPr>
              <a:t>Asia</a:t>
            </a:r>
            <a:endParaRPr lang="cs-CZ" dirty="0" smtClean="0">
              <a:latin typeface="Garamond" pitchFamily="18" charset="0"/>
            </a:endParaRPr>
          </a:p>
          <a:p>
            <a:pPr lvl="0"/>
            <a:r>
              <a:rPr lang="cs-CZ" b="1" i="1" dirty="0" smtClean="0">
                <a:latin typeface="Garamond" pitchFamily="18" charset="0"/>
              </a:rPr>
              <a:t>Great </a:t>
            </a:r>
            <a:r>
              <a:rPr lang="cs-CZ" b="1" i="1" dirty="0" err="1" smtClean="0">
                <a:latin typeface="Garamond" pitchFamily="18" charset="0"/>
              </a:rPr>
              <a:t>Britain</a:t>
            </a:r>
            <a:r>
              <a:rPr lang="cs-CZ" dirty="0" smtClean="0">
                <a:latin typeface="Garamond" pitchFamily="18" charset="0"/>
              </a:rPr>
              <a:t>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greatest</a:t>
            </a:r>
            <a:r>
              <a:rPr lang="cs-CZ" dirty="0" smtClean="0">
                <a:latin typeface="Garamond" pitchFamily="18" charset="0"/>
              </a:rPr>
              <a:t> </a:t>
            </a:r>
            <a:r>
              <a:rPr lang="cs-CZ" dirty="0" err="1" smtClean="0">
                <a:latin typeface="Garamond" pitchFamily="18" charset="0"/>
              </a:rPr>
              <a:t>colonial</a:t>
            </a:r>
            <a:r>
              <a:rPr lang="cs-CZ" dirty="0" smtClean="0">
                <a:latin typeface="Garamond" pitchFamily="18" charset="0"/>
              </a:rPr>
              <a:t> </a:t>
            </a:r>
            <a:r>
              <a:rPr lang="cs-CZ" dirty="0" err="1" smtClean="0">
                <a:latin typeface="Garamond" pitchFamily="18" charset="0"/>
              </a:rPr>
              <a:t>power</a:t>
            </a:r>
            <a:r>
              <a:rPr lang="cs-CZ" dirty="0" smtClean="0">
                <a:latin typeface="Garamond" pitchFamily="18" charset="0"/>
              </a:rPr>
              <a:t> – </a:t>
            </a:r>
            <a:r>
              <a:rPr lang="cs-CZ" dirty="0" err="1" smtClean="0">
                <a:latin typeface="Garamond" pitchFamily="18" charset="0"/>
              </a:rPr>
              <a:t>its</a:t>
            </a:r>
            <a:r>
              <a:rPr lang="cs-CZ" dirty="0" smtClean="0">
                <a:latin typeface="Garamond" pitchFamily="18" charset="0"/>
              </a:rPr>
              <a:t> </a:t>
            </a:r>
            <a:r>
              <a:rPr lang="cs-CZ" dirty="0" err="1" smtClean="0">
                <a:latin typeface="Garamond" pitchFamily="18" charset="0"/>
              </a:rPr>
              <a:t>domain</a:t>
            </a:r>
            <a:r>
              <a:rPr lang="cs-CZ" dirty="0" smtClean="0">
                <a:latin typeface="Garamond" pitchFamily="18" charset="0"/>
              </a:rPr>
              <a:t> </a:t>
            </a:r>
            <a:r>
              <a:rPr lang="cs-CZ" dirty="0" err="1" smtClean="0">
                <a:latin typeface="Garamond" pitchFamily="18" charset="0"/>
              </a:rPr>
              <a:t>included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geatest</a:t>
            </a:r>
            <a:r>
              <a:rPr lang="cs-CZ" dirty="0" smtClean="0">
                <a:latin typeface="Garamond" pitchFamily="18" charset="0"/>
              </a:rPr>
              <a:t> </a:t>
            </a:r>
            <a:r>
              <a:rPr lang="cs-CZ" dirty="0" err="1" smtClean="0">
                <a:latin typeface="Garamond" pitchFamily="18" charset="0"/>
              </a:rPr>
              <a:t>colony</a:t>
            </a:r>
            <a:r>
              <a:rPr lang="cs-CZ" dirty="0" smtClean="0">
                <a:latin typeface="Garamond" pitchFamily="18" charset="0"/>
              </a:rPr>
              <a:t> – India, </a:t>
            </a:r>
            <a:r>
              <a:rPr lang="cs-CZ" dirty="0" err="1" smtClean="0">
                <a:latin typeface="Garamond" pitchFamily="18" charset="0"/>
              </a:rPr>
              <a:t>also</a:t>
            </a:r>
            <a:r>
              <a:rPr lang="cs-CZ" dirty="0" smtClean="0">
                <a:latin typeface="Garamond" pitchFamily="18" charset="0"/>
              </a:rPr>
              <a:t> </a:t>
            </a:r>
            <a:r>
              <a:rPr lang="cs-CZ" dirty="0" err="1" smtClean="0">
                <a:latin typeface="Garamond" pitchFamily="18" charset="0"/>
              </a:rPr>
              <a:t>colonies</a:t>
            </a:r>
            <a:r>
              <a:rPr lang="cs-CZ" dirty="0" smtClean="0">
                <a:latin typeface="Garamond" pitchFamily="18" charset="0"/>
              </a:rPr>
              <a:t> in </a:t>
            </a:r>
            <a:r>
              <a:rPr lang="cs-CZ" dirty="0" err="1" smtClean="0">
                <a:latin typeface="Garamond" pitchFamily="18" charset="0"/>
              </a:rPr>
              <a:t>Asia</a:t>
            </a:r>
            <a:r>
              <a:rPr lang="cs-CZ" dirty="0" smtClean="0">
                <a:latin typeface="Garamond" pitchFamily="18" charset="0"/>
              </a:rPr>
              <a:t> </a:t>
            </a:r>
          </a:p>
          <a:p>
            <a:pPr lvl="0"/>
            <a:r>
              <a:rPr lang="cs-CZ" b="1" i="1" dirty="0" smtClean="0">
                <a:latin typeface="Garamond" pitchFamily="18" charset="0"/>
              </a:rPr>
              <a:t>Japan</a:t>
            </a:r>
            <a:r>
              <a:rPr lang="cs-CZ" dirty="0" smtClean="0">
                <a:latin typeface="Garamond" pitchFamily="18" charset="0"/>
              </a:rPr>
              <a:t> – </a:t>
            </a:r>
            <a:r>
              <a:rPr lang="cs-CZ" dirty="0" err="1" smtClean="0">
                <a:latin typeface="Garamond" pitchFamily="18" charset="0"/>
              </a:rPr>
              <a:t>constitutional</a:t>
            </a:r>
            <a:r>
              <a:rPr lang="cs-CZ" dirty="0" smtClean="0">
                <a:latin typeface="Garamond" pitchFamily="18" charset="0"/>
              </a:rPr>
              <a:t> monarchy, </a:t>
            </a:r>
            <a:r>
              <a:rPr lang="cs-CZ" dirty="0" err="1" smtClean="0">
                <a:latin typeface="Garamond" pitchFamily="18" charset="0"/>
              </a:rPr>
              <a:t>development</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industry</a:t>
            </a:r>
            <a:r>
              <a:rPr lang="cs-CZ" dirty="0" smtClean="0">
                <a:latin typeface="Garamond" pitchFamily="18" charset="0"/>
              </a:rPr>
              <a:t>, </a:t>
            </a:r>
            <a:r>
              <a:rPr lang="cs-CZ" dirty="0" err="1" smtClean="0">
                <a:latin typeface="Garamond" pitchFamily="18" charset="0"/>
              </a:rPr>
              <a:t>expansive</a:t>
            </a:r>
            <a:r>
              <a:rPr lang="cs-CZ" dirty="0" smtClean="0">
                <a:latin typeface="Garamond" pitchFamily="18" charset="0"/>
              </a:rPr>
              <a:t> </a:t>
            </a:r>
            <a:r>
              <a:rPr lang="cs-CZ" dirty="0" err="1" smtClean="0">
                <a:latin typeface="Garamond" pitchFamily="18" charset="0"/>
              </a:rPr>
              <a:t>politics</a:t>
            </a:r>
            <a:endParaRPr lang="cs-CZ" dirty="0" smtClean="0">
              <a:latin typeface="Garamond" pitchFamily="18" charset="0"/>
            </a:endParaRPr>
          </a:p>
          <a:p>
            <a:pPr lvl="0"/>
            <a:r>
              <a:rPr lang="cs-CZ" b="1" i="1" dirty="0" err="1" smtClean="0">
                <a:latin typeface="Garamond" pitchFamily="18" charset="0"/>
              </a:rPr>
              <a:t>Austria</a:t>
            </a:r>
            <a:r>
              <a:rPr lang="cs-CZ" b="1" i="1" dirty="0" smtClean="0">
                <a:latin typeface="Garamond" pitchFamily="18" charset="0"/>
              </a:rPr>
              <a:t>-</a:t>
            </a:r>
            <a:r>
              <a:rPr lang="cs-CZ" b="1" i="1" dirty="0" err="1" smtClean="0">
                <a:latin typeface="Garamond" pitchFamily="18" charset="0"/>
              </a:rPr>
              <a:t>Hungary</a:t>
            </a:r>
            <a:r>
              <a:rPr lang="cs-CZ" dirty="0" smtClean="0">
                <a:latin typeface="Garamond" pitchFamily="18" charset="0"/>
              </a:rPr>
              <a:t> – </a:t>
            </a:r>
            <a:r>
              <a:rPr lang="cs-CZ" dirty="0" err="1" smtClean="0">
                <a:latin typeface="Garamond" pitchFamily="18" charset="0"/>
              </a:rPr>
              <a:t>cooperation</a:t>
            </a:r>
            <a:r>
              <a:rPr lang="cs-CZ" dirty="0" smtClean="0">
                <a:latin typeface="Garamond" pitchFamily="18" charset="0"/>
              </a:rPr>
              <a:t> </a:t>
            </a:r>
            <a:r>
              <a:rPr lang="cs-CZ" dirty="0" err="1" smtClean="0">
                <a:latin typeface="Garamond" pitchFamily="18" charset="0"/>
              </a:rPr>
              <a:t>with</a:t>
            </a:r>
            <a:r>
              <a:rPr lang="cs-CZ" dirty="0" smtClean="0">
                <a:latin typeface="Garamond" pitchFamily="18" charset="0"/>
              </a:rPr>
              <a:t> </a:t>
            </a:r>
            <a:r>
              <a:rPr lang="cs-CZ" dirty="0" err="1" smtClean="0">
                <a:latin typeface="Garamond" pitchFamily="18" charset="0"/>
              </a:rPr>
              <a:t>Germany</a:t>
            </a:r>
            <a:r>
              <a:rPr lang="cs-CZ" dirty="0" smtClean="0">
                <a:latin typeface="Garamond" pitchFamily="18" charset="0"/>
              </a:rPr>
              <a:t>, </a:t>
            </a:r>
            <a:r>
              <a:rPr lang="cs-CZ" dirty="0" err="1" smtClean="0">
                <a:latin typeface="Garamond" pitchFamily="18" charset="0"/>
              </a:rPr>
              <a:t>its</a:t>
            </a:r>
            <a:r>
              <a:rPr lang="cs-CZ" dirty="0" smtClean="0">
                <a:latin typeface="Garamond" pitchFamily="18" charset="0"/>
              </a:rPr>
              <a:t> </a:t>
            </a:r>
            <a:r>
              <a:rPr lang="cs-CZ" dirty="0" err="1" smtClean="0">
                <a:latin typeface="Garamond" pitchFamily="18" charset="0"/>
              </a:rPr>
              <a:t>foreign</a:t>
            </a:r>
            <a:r>
              <a:rPr lang="cs-CZ" dirty="0" smtClean="0">
                <a:latin typeface="Garamond" pitchFamily="18" charset="0"/>
              </a:rPr>
              <a:t> </a:t>
            </a:r>
            <a:r>
              <a:rPr lang="cs-CZ" dirty="0" err="1" smtClean="0">
                <a:latin typeface="Garamond" pitchFamily="18" charset="0"/>
              </a:rPr>
              <a:t>politics</a:t>
            </a:r>
            <a:r>
              <a:rPr lang="cs-CZ" dirty="0" smtClean="0">
                <a:latin typeface="Garamond" pitchFamily="18" charset="0"/>
              </a:rPr>
              <a:t> </a:t>
            </a:r>
            <a:r>
              <a:rPr lang="cs-CZ" dirty="0" err="1" smtClean="0">
                <a:latin typeface="Garamond" pitchFamily="18" charset="0"/>
              </a:rPr>
              <a:t>focused</a:t>
            </a:r>
            <a:r>
              <a:rPr lang="cs-CZ" dirty="0" smtClean="0">
                <a:latin typeface="Garamond" pitchFamily="18" charset="0"/>
              </a:rPr>
              <a:t> on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Balkan</a:t>
            </a:r>
            <a:r>
              <a:rPr lang="cs-CZ" dirty="0" smtClean="0">
                <a:latin typeface="Garamond" pitchFamily="18" charset="0"/>
              </a:rPr>
              <a:t> </a:t>
            </a:r>
            <a:r>
              <a:rPr lang="cs-CZ" dirty="0" err="1" smtClean="0">
                <a:latin typeface="Garamond" pitchFamily="18" charset="0"/>
              </a:rPr>
              <a:t>Peninsula</a:t>
            </a:r>
            <a:endParaRPr lang="cs-CZ" dirty="0" smtClean="0">
              <a:latin typeface="Garamond" pitchFamily="18" charset="0"/>
            </a:endParaRPr>
          </a:p>
          <a:p>
            <a:pPr lvl="0"/>
            <a:r>
              <a:rPr lang="cs-CZ" b="1" i="1" dirty="0" err="1" smtClean="0">
                <a:latin typeface="Garamond" pitchFamily="18" charset="0"/>
              </a:rPr>
              <a:t>Russia</a:t>
            </a:r>
            <a:r>
              <a:rPr lang="cs-CZ" dirty="0" smtClean="0">
                <a:latin typeface="Garamond" pitchFamily="18" charset="0"/>
              </a:rPr>
              <a:t> – </a:t>
            </a:r>
            <a:r>
              <a:rPr lang="cs-CZ" dirty="0" err="1" smtClean="0">
                <a:latin typeface="Garamond" pitchFamily="18" charset="0"/>
              </a:rPr>
              <a:t>economicaly</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politicaly</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weakest</a:t>
            </a:r>
            <a:r>
              <a:rPr lang="cs-CZ" dirty="0" smtClean="0">
                <a:latin typeface="Garamond" pitchFamily="18" charset="0"/>
              </a:rPr>
              <a:t> </a:t>
            </a:r>
            <a:r>
              <a:rPr lang="cs-CZ" dirty="0" err="1" smtClean="0">
                <a:latin typeface="Garamond" pitchFamily="18" charset="0"/>
              </a:rPr>
              <a:t>state</a:t>
            </a:r>
            <a:r>
              <a:rPr lang="cs-CZ" dirty="0" smtClean="0">
                <a:latin typeface="Garamond" pitchFamily="18" charset="0"/>
              </a:rPr>
              <a:t> </a:t>
            </a:r>
            <a:r>
              <a:rPr lang="cs-CZ" dirty="0" err="1" smtClean="0">
                <a:latin typeface="Garamond" pitchFamily="18" charset="0"/>
              </a:rPr>
              <a:t>among</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great</a:t>
            </a:r>
            <a:r>
              <a:rPr lang="cs-CZ" dirty="0" smtClean="0">
                <a:latin typeface="Garamond" pitchFamily="18" charset="0"/>
              </a:rPr>
              <a:t> </a:t>
            </a:r>
            <a:r>
              <a:rPr lang="cs-CZ" dirty="0" err="1" smtClean="0">
                <a:latin typeface="Garamond" pitchFamily="18" charset="0"/>
              </a:rPr>
              <a:t>powers</a:t>
            </a:r>
            <a:r>
              <a:rPr lang="cs-CZ" dirty="0" smtClean="0">
                <a:latin typeface="Garamond" pitchFamily="18" charset="0"/>
              </a:rPr>
              <a:t>, </a:t>
            </a:r>
            <a:r>
              <a:rPr lang="cs-CZ" dirty="0" err="1" smtClean="0">
                <a:latin typeface="Garamond" pitchFamily="18" charset="0"/>
              </a:rPr>
              <a:t>military</a:t>
            </a:r>
            <a:r>
              <a:rPr lang="cs-CZ" dirty="0" smtClean="0">
                <a:latin typeface="Garamond" pitchFamily="18" charset="0"/>
              </a:rPr>
              <a:t>-</a:t>
            </a:r>
            <a:r>
              <a:rPr lang="cs-CZ" dirty="0" err="1" smtClean="0">
                <a:latin typeface="Garamond" pitchFamily="18" charset="0"/>
              </a:rPr>
              <a:t>political</a:t>
            </a:r>
            <a:r>
              <a:rPr lang="cs-CZ" dirty="0" smtClean="0">
                <a:latin typeface="Garamond" pitchFamily="18" charset="0"/>
              </a:rPr>
              <a:t> </a:t>
            </a:r>
            <a:r>
              <a:rPr lang="cs-CZ" dirty="0" err="1" smtClean="0">
                <a:latin typeface="Garamond" pitchFamily="18" charset="0"/>
              </a:rPr>
              <a:t>system</a:t>
            </a:r>
            <a:r>
              <a:rPr lang="cs-CZ" dirty="0" smtClean="0">
                <a:latin typeface="Garamond" pitchFamily="18" charset="0"/>
              </a:rPr>
              <a:t>, </a:t>
            </a:r>
            <a:r>
              <a:rPr lang="cs-CZ" dirty="0" err="1" smtClean="0">
                <a:latin typeface="Garamond" pitchFamily="18" charset="0"/>
              </a:rPr>
              <a:t>absolute</a:t>
            </a:r>
            <a:r>
              <a:rPr lang="cs-CZ" dirty="0" smtClean="0">
                <a:latin typeface="Garamond" pitchFamily="18" charset="0"/>
              </a:rPr>
              <a:t> </a:t>
            </a:r>
            <a:r>
              <a:rPr lang="cs-CZ" dirty="0" err="1" smtClean="0">
                <a:latin typeface="Garamond" pitchFamily="18" charset="0"/>
              </a:rPr>
              <a:t>power</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Tsar</a:t>
            </a:r>
            <a:r>
              <a:rPr lang="cs-CZ" dirty="0" smtClean="0">
                <a:latin typeface="Garamond" pitchFamily="18" charset="0"/>
              </a:rPr>
              <a:t>, no </a:t>
            </a:r>
            <a:r>
              <a:rPr lang="cs-CZ" dirty="0" err="1" smtClean="0">
                <a:latin typeface="Garamond" pitchFamily="18" charset="0"/>
              </a:rPr>
              <a:t>political</a:t>
            </a:r>
            <a:r>
              <a:rPr lang="cs-CZ" dirty="0" smtClean="0">
                <a:latin typeface="Garamond" pitchFamily="18" charset="0"/>
              </a:rPr>
              <a:t> </a:t>
            </a:r>
            <a:r>
              <a:rPr lang="cs-CZ" dirty="0" err="1" smtClean="0">
                <a:latin typeface="Garamond" pitchFamily="18" charset="0"/>
              </a:rPr>
              <a:t>rights</a:t>
            </a:r>
            <a:r>
              <a:rPr lang="cs-CZ" dirty="0" smtClean="0">
                <a:latin typeface="Garamond" pitchFamily="18" charset="0"/>
              </a:rPr>
              <a:t> </a:t>
            </a:r>
            <a:r>
              <a:rPr lang="cs-CZ" dirty="0" err="1" smtClean="0">
                <a:latin typeface="Garamond" pitchFamily="18" charset="0"/>
              </a:rPr>
              <a:t>for</a:t>
            </a:r>
            <a:r>
              <a:rPr lang="cs-CZ" dirty="0" smtClean="0">
                <a:latin typeface="Garamond" pitchFamily="18" charset="0"/>
              </a:rPr>
              <a:t> </a:t>
            </a:r>
            <a:r>
              <a:rPr lang="cs-CZ" dirty="0" err="1" smtClean="0">
                <a:latin typeface="Garamond" pitchFamily="18" charset="0"/>
              </a:rPr>
              <a:t>citizens</a:t>
            </a:r>
            <a:r>
              <a:rPr lang="cs-CZ" dirty="0" smtClean="0">
                <a:latin typeface="Garamond" pitchFamily="18" charset="0"/>
              </a:rPr>
              <a:t>, </a:t>
            </a:r>
            <a:r>
              <a:rPr lang="cs-CZ" dirty="0" err="1" smtClean="0">
                <a:latin typeface="Garamond" pitchFamily="18" charset="0"/>
              </a:rPr>
              <a:t>social</a:t>
            </a:r>
            <a:r>
              <a:rPr lang="cs-CZ" dirty="0" smtClean="0">
                <a:latin typeface="Garamond" pitchFamily="18" charset="0"/>
              </a:rPr>
              <a:t> </a:t>
            </a:r>
            <a:r>
              <a:rPr lang="cs-CZ" dirty="0" err="1" smtClean="0">
                <a:latin typeface="Garamond" pitchFamily="18" charset="0"/>
              </a:rPr>
              <a:t>movement</a:t>
            </a:r>
            <a:r>
              <a:rPr lang="cs-CZ" dirty="0" smtClean="0">
                <a:latin typeface="Garamond" pitchFamily="18" charset="0"/>
              </a:rPr>
              <a:t>, </a:t>
            </a:r>
            <a:r>
              <a:rPr lang="cs-CZ" dirty="0" err="1" smtClean="0">
                <a:latin typeface="Garamond" pitchFamily="18" charset="0"/>
              </a:rPr>
              <a:t>expansion</a:t>
            </a:r>
            <a:r>
              <a:rPr lang="cs-CZ" dirty="0" smtClean="0">
                <a:latin typeface="Garamond" pitchFamily="18" charset="0"/>
              </a:rPr>
              <a:t> to </a:t>
            </a:r>
            <a:r>
              <a:rPr lang="cs-CZ" dirty="0" err="1" smtClean="0">
                <a:latin typeface="Garamond" pitchFamily="18" charset="0"/>
              </a:rPr>
              <a:t>Asia</a:t>
            </a:r>
            <a:r>
              <a:rPr lang="cs-CZ" dirty="0" smtClean="0">
                <a:latin typeface="Garamond" pitchFamily="18" charset="0"/>
              </a:rPr>
              <a:t> – </a:t>
            </a:r>
            <a:r>
              <a:rPr lang="cs-CZ" dirty="0" err="1" smtClean="0">
                <a:latin typeface="Garamond" pitchFamily="18" charset="0"/>
              </a:rPr>
              <a:t>conflicts</a:t>
            </a:r>
            <a:r>
              <a:rPr lang="cs-CZ" dirty="0" smtClean="0">
                <a:latin typeface="Garamond" pitchFamily="18" charset="0"/>
              </a:rPr>
              <a:t> </a:t>
            </a:r>
            <a:r>
              <a:rPr lang="cs-CZ" dirty="0" err="1" smtClean="0">
                <a:latin typeface="Garamond" pitchFamily="18" charset="0"/>
              </a:rPr>
              <a:t>with</a:t>
            </a:r>
            <a:r>
              <a:rPr lang="cs-CZ" dirty="0" smtClean="0">
                <a:latin typeface="Garamond" pitchFamily="18" charset="0"/>
              </a:rPr>
              <a:t> Japan </a:t>
            </a:r>
            <a:r>
              <a:rPr lang="cs-CZ" dirty="0" err="1" smtClean="0">
                <a:latin typeface="Garamond" pitchFamily="18" charset="0"/>
              </a:rPr>
              <a:t>and</a:t>
            </a:r>
            <a:r>
              <a:rPr lang="cs-CZ" dirty="0" smtClean="0">
                <a:latin typeface="Garamond" pitchFamily="18" charset="0"/>
              </a:rPr>
              <a:t> Great </a:t>
            </a:r>
            <a:r>
              <a:rPr lang="cs-CZ" dirty="0" err="1" smtClean="0">
                <a:latin typeface="Garamond" pitchFamily="18" charset="0"/>
              </a:rPr>
              <a:t>Britain</a:t>
            </a:r>
            <a:endParaRPr lang="cs-CZ" dirty="0" smtClean="0">
              <a:latin typeface="Garamond" pitchFamily="18" charset="0"/>
            </a:endParaRPr>
          </a:p>
          <a:p>
            <a:pPr lvl="0"/>
            <a:r>
              <a:rPr lang="cs-CZ" b="1" dirty="0" err="1" smtClean="0">
                <a:latin typeface="Garamond" pitchFamily="18" charset="0"/>
              </a:rPr>
              <a:t>Ottoman</a:t>
            </a:r>
            <a:r>
              <a:rPr lang="cs-CZ" b="1" dirty="0" smtClean="0">
                <a:latin typeface="Garamond" pitchFamily="18" charset="0"/>
              </a:rPr>
              <a:t> Empire </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sick</a:t>
            </a:r>
            <a:r>
              <a:rPr lang="cs-CZ" dirty="0" smtClean="0">
                <a:latin typeface="Garamond" pitchFamily="18" charset="0"/>
              </a:rPr>
              <a:t> man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Europe</a:t>
            </a:r>
            <a:r>
              <a:rPr lang="cs-CZ" dirty="0" smtClean="0">
                <a:latin typeface="Garamond" pitchFamily="18" charset="0"/>
              </a:rPr>
              <a:t>“ – </a:t>
            </a:r>
            <a:r>
              <a:rPr lang="cs-CZ" dirty="0" err="1" smtClean="0">
                <a:latin typeface="Garamond" pitchFamily="18" charset="0"/>
              </a:rPr>
              <a:t>weakening</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its</a:t>
            </a:r>
            <a:r>
              <a:rPr lang="cs-CZ" dirty="0" smtClean="0">
                <a:latin typeface="Garamond" pitchFamily="18" charset="0"/>
              </a:rPr>
              <a:t> </a:t>
            </a:r>
            <a:r>
              <a:rPr lang="cs-CZ" dirty="0" err="1" smtClean="0">
                <a:latin typeface="Garamond" pitchFamily="18" charset="0"/>
              </a:rPr>
              <a:t>political</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economical</a:t>
            </a:r>
            <a:r>
              <a:rPr lang="cs-CZ" dirty="0" smtClean="0">
                <a:latin typeface="Garamond" pitchFamily="18" charset="0"/>
              </a:rPr>
              <a:t> </a:t>
            </a:r>
            <a:r>
              <a:rPr lang="cs-CZ" dirty="0" err="1" smtClean="0">
                <a:latin typeface="Garamond" pitchFamily="18" charset="0"/>
              </a:rPr>
              <a:t>power</a:t>
            </a:r>
            <a:r>
              <a:rPr lang="cs-CZ" dirty="0" smtClean="0">
                <a:latin typeface="Garamond" pitchFamily="18" charset="0"/>
              </a:rPr>
              <a:t> </a:t>
            </a:r>
            <a:r>
              <a:rPr lang="cs-CZ" dirty="0" err="1" smtClean="0">
                <a:latin typeface="Garamond" pitchFamily="18" charset="0"/>
              </a:rPr>
              <a:t>during</a:t>
            </a:r>
            <a:r>
              <a:rPr lang="cs-CZ" dirty="0" smtClean="0">
                <a:latin typeface="Garamond" pitchFamily="18" charset="0"/>
              </a:rPr>
              <a:t> 18</a:t>
            </a:r>
            <a:r>
              <a:rPr lang="cs-CZ" baseline="30000" dirty="0" smtClean="0">
                <a:latin typeface="Garamond" pitchFamily="18" charset="0"/>
              </a:rPr>
              <a:t>th</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19</a:t>
            </a:r>
            <a:r>
              <a:rPr lang="cs-CZ" baseline="30000" dirty="0" smtClean="0">
                <a:latin typeface="Garamond" pitchFamily="18" charset="0"/>
              </a:rPr>
              <a:t>th</a:t>
            </a:r>
            <a:r>
              <a:rPr lang="cs-CZ" dirty="0" smtClean="0">
                <a:latin typeface="Garamond" pitchFamily="18" charset="0"/>
              </a:rPr>
              <a:t> </a:t>
            </a:r>
            <a:r>
              <a:rPr lang="cs-CZ" dirty="0" err="1" smtClean="0">
                <a:latin typeface="Garamond" pitchFamily="18" charset="0"/>
              </a:rPr>
              <a:t>century</a:t>
            </a:r>
            <a:endParaRPr lang="cs-CZ" b="1" dirty="0" smtClean="0">
              <a:latin typeface="Garamond" pitchFamily="18" charset="0"/>
            </a:endParaRPr>
          </a:p>
          <a:p>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7239000" cy="660688"/>
          </a:xfrm>
        </p:spPr>
        <p:txBody>
          <a:bodyPr>
            <a:normAutofit/>
          </a:bodyPr>
          <a:lstStyle/>
          <a:p>
            <a:r>
              <a:rPr lang="cs-CZ" sz="2800" dirty="0" err="1" smtClean="0">
                <a:latin typeface="Garamond" pitchFamily="18" charset="0"/>
              </a:rPr>
              <a:t>Balkan</a:t>
            </a:r>
            <a:r>
              <a:rPr lang="cs-CZ" sz="2800" dirty="0" smtClean="0">
                <a:latin typeface="Garamond" pitchFamily="18" charset="0"/>
              </a:rPr>
              <a:t> Front</a:t>
            </a:r>
            <a:endParaRPr lang="cs-CZ" sz="2800" dirty="0">
              <a:latin typeface="Garamond" pitchFamily="18" charset="0"/>
            </a:endParaRPr>
          </a:p>
        </p:txBody>
      </p:sp>
      <p:sp>
        <p:nvSpPr>
          <p:cNvPr id="3" name="Zástupný symbol pro obsah 2"/>
          <p:cNvSpPr>
            <a:spLocks noGrp="1"/>
          </p:cNvSpPr>
          <p:nvPr>
            <p:ph idx="1"/>
          </p:nvPr>
        </p:nvSpPr>
        <p:spPr>
          <a:xfrm>
            <a:off x="323528" y="1052736"/>
            <a:ext cx="7848872" cy="5616624"/>
          </a:xfrm>
        </p:spPr>
        <p:txBody>
          <a:bodyPr>
            <a:normAutofit fontScale="77500" lnSpcReduction="20000"/>
          </a:bodyPr>
          <a:lstStyle/>
          <a:p>
            <a:pPr lvl="0"/>
            <a:r>
              <a:rPr lang="cs-CZ" dirty="0" err="1" smtClean="0">
                <a:latin typeface="Garamond" pitchFamily="18" charset="0"/>
              </a:rPr>
              <a:t>Austrian</a:t>
            </a:r>
            <a:r>
              <a:rPr lang="cs-CZ" dirty="0" smtClean="0">
                <a:latin typeface="Garamond" pitchFamily="18" charset="0"/>
              </a:rPr>
              <a:t> </a:t>
            </a:r>
            <a:r>
              <a:rPr lang="cs-CZ" dirty="0" err="1" smtClean="0">
                <a:latin typeface="Garamond" pitchFamily="18" charset="0"/>
              </a:rPr>
              <a:t>army</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not </a:t>
            </a:r>
            <a:r>
              <a:rPr lang="cs-CZ" dirty="0" err="1" smtClean="0">
                <a:latin typeface="Garamond" pitchFamily="18" charset="0"/>
              </a:rPr>
              <a:t>succesful</a:t>
            </a:r>
            <a:r>
              <a:rPr lang="cs-CZ" dirty="0" smtClean="0">
                <a:latin typeface="Garamond" pitchFamily="18" charset="0"/>
              </a:rPr>
              <a:t> in </a:t>
            </a:r>
            <a:r>
              <a:rPr lang="cs-CZ" dirty="0" err="1" smtClean="0">
                <a:latin typeface="Garamond" pitchFamily="18" charset="0"/>
              </a:rPr>
              <a:t>Serbia</a:t>
            </a:r>
            <a:r>
              <a:rPr lang="cs-CZ" dirty="0" smtClean="0">
                <a:latin typeface="Garamond" pitchFamily="18" charset="0"/>
              </a:rPr>
              <a:t> </a:t>
            </a:r>
          </a:p>
          <a:p>
            <a:pPr lvl="0"/>
            <a:r>
              <a:rPr lang="cs-CZ" dirty="0" err="1" smtClean="0">
                <a:latin typeface="Garamond" pitchFamily="18" charset="0"/>
              </a:rPr>
              <a:t>September</a:t>
            </a:r>
            <a:r>
              <a:rPr lang="cs-CZ" dirty="0" smtClean="0">
                <a:latin typeface="Garamond" pitchFamily="18" charset="0"/>
              </a:rPr>
              <a:t> 1915 – </a:t>
            </a:r>
            <a:r>
              <a:rPr lang="cs-CZ" b="1" dirty="0" err="1" smtClean="0">
                <a:latin typeface="Garamond" pitchFamily="18" charset="0"/>
              </a:rPr>
              <a:t>Bulgaria</a:t>
            </a:r>
            <a:r>
              <a:rPr lang="cs-CZ" dirty="0" smtClean="0">
                <a:latin typeface="Garamond" pitchFamily="18" charset="0"/>
              </a:rPr>
              <a:t> </a:t>
            </a:r>
            <a:r>
              <a:rPr lang="cs-CZ" dirty="0" err="1" smtClean="0">
                <a:latin typeface="Garamond" pitchFamily="18" charset="0"/>
              </a:rPr>
              <a:t>entered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war</a:t>
            </a:r>
            <a:endParaRPr lang="cs-CZ" dirty="0" smtClean="0">
              <a:latin typeface="Garamond" pitchFamily="18" charset="0"/>
            </a:endParaRPr>
          </a:p>
          <a:p>
            <a:pPr lvl="0"/>
            <a:r>
              <a:rPr lang="cs-CZ" dirty="0" err="1" smtClean="0">
                <a:latin typeface="Garamond" pitchFamily="18" charset="0"/>
              </a:rPr>
              <a:t>during</a:t>
            </a:r>
            <a:r>
              <a:rPr lang="cs-CZ" dirty="0" smtClean="0">
                <a:latin typeface="Garamond" pitchFamily="18" charset="0"/>
              </a:rPr>
              <a:t> </a:t>
            </a:r>
            <a:r>
              <a:rPr lang="cs-CZ" dirty="0" err="1" smtClean="0">
                <a:latin typeface="Garamond" pitchFamily="18" charset="0"/>
              </a:rPr>
              <a:t>October</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November</a:t>
            </a:r>
            <a:r>
              <a:rPr lang="cs-CZ" dirty="0" smtClean="0">
                <a:latin typeface="Garamond" pitchFamily="18" charset="0"/>
              </a:rPr>
              <a:t> 1915 </a:t>
            </a:r>
            <a:r>
              <a:rPr lang="cs-CZ" dirty="0" err="1" smtClean="0">
                <a:latin typeface="Garamond" pitchFamily="18" charset="0"/>
              </a:rPr>
              <a:t>German</a:t>
            </a:r>
            <a:r>
              <a:rPr lang="cs-CZ" dirty="0" smtClean="0">
                <a:latin typeface="Garamond" pitchFamily="18" charset="0"/>
              </a:rPr>
              <a:t>-</a:t>
            </a:r>
            <a:r>
              <a:rPr lang="cs-CZ" dirty="0" err="1" smtClean="0">
                <a:latin typeface="Garamond" pitchFamily="18" charset="0"/>
              </a:rPr>
              <a:t>Austrian</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Bulgarian</a:t>
            </a:r>
            <a:r>
              <a:rPr lang="cs-CZ" dirty="0" smtClean="0">
                <a:latin typeface="Garamond" pitchFamily="18" charset="0"/>
              </a:rPr>
              <a:t> </a:t>
            </a:r>
            <a:r>
              <a:rPr lang="cs-CZ" dirty="0" err="1" smtClean="0">
                <a:latin typeface="Garamond" pitchFamily="18" charset="0"/>
              </a:rPr>
              <a:t>troops</a:t>
            </a:r>
            <a:r>
              <a:rPr lang="cs-CZ" dirty="0" smtClean="0">
                <a:latin typeface="Garamond" pitchFamily="18" charset="0"/>
              </a:rPr>
              <a:t> </a:t>
            </a:r>
            <a:r>
              <a:rPr lang="cs-CZ" dirty="0" err="1" smtClean="0">
                <a:latin typeface="Garamond" pitchFamily="18" charset="0"/>
              </a:rPr>
              <a:t>occupied</a:t>
            </a:r>
            <a:r>
              <a:rPr lang="cs-CZ" dirty="0" smtClean="0">
                <a:latin typeface="Garamond" pitchFamily="18" charset="0"/>
              </a:rPr>
              <a:t> </a:t>
            </a:r>
            <a:r>
              <a:rPr lang="cs-CZ" dirty="0" err="1" smtClean="0">
                <a:latin typeface="Garamond" pitchFamily="18" charset="0"/>
              </a:rPr>
              <a:t>Serbia</a:t>
            </a:r>
            <a:endParaRPr lang="cs-CZ" dirty="0" smtClean="0">
              <a:latin typeface="Garamond" pitchFamily="18" charset="0"/>
            </a:endParaRPr>
          </a:p>
          <a:p>
            <a:pPr lvl="0"/>
            <a:r>
              <a:rPr lang="cs-CZ" dirty="0" err="1" smtClean="0">
                <a:latin typeface="Garamond" pitchFamily="18" charset="0"/>
              </a:rPr>
              <a:t>Serbian</a:t>
            </a:r>
            <a:r>
              <a:rPr lang="cs-CZ" dirty="0" smtClean="0">
                <a:latin typeface="Garamond" pitchFamily="18" charset="0"/>
              </a:rPr>
              <a:t> </a:t>
            </a:r>
            <a:r>
              <a:rPr lang="cs-CZ" dirty="0" err="1" smtClean="0">
                <a:latin typeface="Garamond" pitchFamily="18" charset="0"/>
              </a:rPr>
              <a:t>army</a:t>
            </a:r>
            <a:r>
              <a:rPr lang="cs-CZ" dirty="0" smtClean="0">
                <a:latin typeface="Garamond" pitchFamily="18" charset="0"/>
              </a:rPr>
              <a:t> had to </a:t>
            </a:r>
            <a:r>
              <a:rPr lang="cs-CZ" dirty="0" err="1" smtClean="0">
                <a:latin typeface="Garamond" pitchFamily="18" charset="0"/>
              </a:rPr>
              <a:t>be</a:t>
            </a:r>
            <a:r>
              <a:rPr lang="cs-CZ" dirty="0" smtClean="0">
                <a:latin typeface="Garamond" pitchFamily="18" charset="0"/>
              </a:rPr>
              <a:t> </a:t>
            </a:r>
            <a:r>
              <a:rPr lang="cs-CZ" dirty="0" err="1" smtClean="0">
                <a:latin typeface="Garamond" pitchFamily="18" charset="0"/>
              </a:rPr>
              <a:t>evacuated</a:t>
            </a:r>
            <a:r>
              <a:rPr lang="cs-CZ" dirty="0" smtClean="0">
                <a:latin typeface="Garamond" pitchFamily="18" charset="0"/>
              </a:rPr>
              <a:t> </a:t>
            </a:r>
            <a:r>
              <a:rPr lang="cs-CZ" dirty="0" err="1" smtClean="0">
                <a:latin typeface="Garamond" pitchFamily="18" charset="0"/>
              </a:rPr>
              <a:t>from</a:t>
            </a:r>
            <a:r>
              <a:rPr lang="cs-CZ" dirty="0" smtClean="0">
                <a:latin typeface="Garamond" pitchFamily="18" charset="0"/>
              </a:rPr>
              <a:t> </a:t>
            </a:r>
            <a:r>
              <a:rPr lang="cs-CZ" dirty="0" err="1" smtClean="0">
                <a:latin typeface="Garamond" pitchFamily="18" charset="0"/>
              </a:rPr>
              <a:t>Serbian</a:t>
            </a:r>
            <a:r>
              <a:rPr lang="cs-CZ" dirty="0" smtClean="0">
                <a:latin typeface="Garamond" pitchFamily="18" charset="0"/>
              </a:rPr>
              <a:t> </a:t>
            </a:r>
            <a:r>
              <a:rPr lang="cs-CZ" dirty="0" err="1" smtClean="0">
                <a:latin typeface="Garamond" pitchFamily="18" charset="0"/>
              </a:rPr>
              <a:t>territory</a:t>
            </a:r>
            <a:r>
              <a:rPr lang="cs-CZ" dirty="0" smtClean="0">
                <a:latin typeface="Garamond" pitchFamily="18" charset="0"/>
              </a:rPr>
              <a:t> – </a:t>
            </a:r>
            <a:r>
              <a:rPr lang="cs-CZ" dirty="0" err="1" smtClean="0">
                <a:latin typeface="Garamond" pitchFamily="18" charset="0"/>
              </a:rPr>
              <a:t>during</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winter</a:t>
            </a:r>
            <a:r>
              <a:rPr lang="cs-CZ" dirty="0" smtClean="0">
                <a:latin typeface="Garamond" pitchFamily="18" charset="0"/>
              </a:rPr>
              <a:t> </a:t>
            </a:r>
            <a:r>
              <a:rPr lang="cs-CZ" dirty="0" err="1" smtClean="0">
                <a:latin typeface="Garamond" pitchFamily="18" charset="0"/>
              </a:rPr>
              <a:t>it</a:t>
            </a:r>
            <a:r>
              <a:rPr lang="cs-CZ" dirty="0" smtClean="0">
                <a:latin typeface="Garamond" pitchFamily="18" charset="0"/>
              </a:rPr>
              <a:t> </a:t>
            </a:r>
            <a:r>
              <a:rPr lang="cs-CZ" dirty="0" err="1" smtClean="0">
                <a:latin typeface="Garamond" pitchFamily="18" charset="0"/>
              </a:rPr>
              <a:t>crossed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mountains</a:t>
            </a:r>
            <a:r>
              <a:rPr lang="cs-CZ" dirty="0" smtClean="0">
                <a:latin typeface="Garamond" pitchFamily="18" charset="0"/>
              </a:rPr>
              <a:t> via </a:t>
            </a:r>
            <a:r>
              <a:rPr lang="cs-CZ" dirty="0" err="1" smtClean="0">
                <a:latin typeface="Garamond" pitchFamily="18" charset="0"/>
              </a:rPr>
              <a:t>Albania</a:t>
            </a:r>
            <a:r>
              <a:rPr lang="cs-CZ" dirty="0" smtClean="0">
                <a:latin typeface="Garamond" pitchFamily="18" charset="0"/>
              </a:rPr>
              <a:t> to </a:t>
            </a:r>
            <a:r>
              <a:rPr lang="cs-CZ" dirty="0" err="1" smtClean="0">
                <a:latin typeface="Garamond" pitchFamily="18" charset="0"/>
              </a:rPr>
              <a:t>Adriatic</a:t>
            </a:r>
            <a:r>
              <a:rPr lang="cs-CZ" dirty="0" smtClean="0">
                <a:latin typeface="Garamond" pitchFamily="18" charset="0"/>
              </a:rPr>
              <a:t> </a:t>
            </a:r>
            <a:r>
              <a:rPr lang="cs-CZ" dirty="0" err="1" smtClean="0">
                <a:latin typeface="Garamond" pitchFamily="18" charset="0"/>
              </a:rPr>
              <a:t>coast</a:t>
            </a:r>
            <a:endParaRPr lang="cs-CZ" dirty="0" smtClean="0">
              <a:latin typeface="Garamond" pitchFamily="18" charset="0"/>
            </a:endParaRPr>
          </a:p>
          <a:p>
            <a:pPr lvl="0"/>
            <a:r>
              <a:rPr lang="cs-CZ" dirty="0" err="1" smtClean="0">
                <a:latin typeface="Garamond" pitchFamily="18" charset="0"/>
              </a:rPr>
              <a:t>Serbian</a:t>
            </a:r>
            <a:r>
              <a:rPr lang="cs-CZ" dirty="0" smtClean="0">
                <a:latin typeface="Garamond" pitchFamily="18" charset="0"/>
              </a:rPr>
              <a:t> </a:t>
            </a:r>
            <a:r>
              <a:rPr lang="cs-CZ" dirty="0" err="1" smtClean="0">
                <a:latin typeface="Garamond" pitchFamily="18" charset="0"/>
              </a:rPr>
              <a:t>government</a:t>
            </a:r>
            <a:r>
              <a:rPr lang="cs-CZ" dirty="0" smtClean="0">
                <a:latin typeface="Garamond" pitchFamily="18" charset="0"/>
              </a:rPr>
              <a:t> in exile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Isle</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Corfu</a:t>
            </a:r>
            <a:endParaRPr lang="cs-CZ" dirty="0" smtClean="0">
              <a:latin typeface="Garamond" pitchFamily="18" charset="0"/>
            </a:endParaRPr>
          </a:p>
          <a:p>
            <a:pPr lvl="0"/>
            <a:r>
              <a:rPr lang="cs-CZ" dirty="0" smtClean="0">
                <a:latin typeface="Garamond" pitchFamily="18" charset="0"/>
              </a:rPr>
              <a:t>in </a:t>
            </a:r>
            <a:r>
              <a:rPr lang="cs-CZ" dirty="0" err="1" smtClean="0">
                <a:latin typeface="Garamond" pitchFamily="18" charset="0"/>
              </a:rPr>
              <a:t>spring</a:t>
            </a:r>
            <a:r>
              <a:rPr lang="cs-CZ" dirty="0" smtClean="0">
                <a:latin typeface="Garamond" pitchFamily="18" charset="0"/>
              </a:rPr>
              <a:t> 1915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Allied</a:t>
            </a:r>
            <a:r>
              <a:rPr lang="cs-CZ" dirty="0" smtClean="0">
                <a:latin typeface="Garamond" pitchFamily="18" charset="0"/>
              </a:rPr>
              <a:t> </a:t>
            </a:r>
            <a:r>
              <a:rPr lang="cs-CZ" dirty="0" err="1" smtClean="0">
                <a:latin typeface="Garamond" pitchFamily="18" charset="0"/>
              </a:rPr>
              <a:t>Powers</a:t>
            </a:r>
            <a:r>
              <a:rPr lang="cs-CZ" dirty="0" smtClean="0">
                <a:latin typeface="Garamond" pitchFamily="18" charset="0"/>
              </a:rPr>
              <a:t> </a:t>
            </a:r>
            <a:r>
              <a:rPr lang="cs-CZ" b="1" dirty="0" err="1" smtClean="0">
                <a:latin typeface="Garamond" pitchFamily="18" charset="0"/>
              </a:rPr>
              <a:t>prepared</a:t>
            </a:r>
            <a:r>
              <a:rPr lang="cs-CZ" b="1" dirty="0" smtClean="0">
                <a:latin typeface="Garamond" pitchFamily="18" charset="0"/>
              </a:rPr>
              <a:t> </a:t>
            </a:r>
            <a:r>
              <a:rPr lang="cs-CZ" b="1" dirty="0" err="1" smtClean="0">
                <a:latin typeface="Garamond" pitchFamily="18" charset="0"/>
              </a:rPr>
              <a:t>the</a:t>
            </a:r>
            <a:r>
              <a:rPr lang="cs-CZ" b="1" dirty="0" smtClean="0">
                <a:latin typeface="Garamond" pitchFamily="18" charset="0"/>
              </a:rPr>
              <a:t> </a:t>
            </a:r>
            <a:r>
              <a:rPr lang="cs-CZ" b="1" dirty="0" err="1" smtClean="0">
                <a:latin typeface="Garamond" pitchFamily="18" charset="0"/>
              </a:rPr>
              <a:t>operation</a:t>
            </a:r>
            <a:r>
              <a:rPr lang="cs-CZ" b="1" dirty="0" smtClean="0">
                <a:latin typeface="Garamond" pitchFamily="18" charset="0"/>
              </a:rPr>
              <a:t> in Gallipoli</a:t>
            </a:r>
            <a:r>
              <a:rPr lang="cs-CZ" dirty="0" smtClean="0">
                <a:latin typeface="Garamond" pitchFamily="18" charset="0"/>
              </a:rPr>
              <a:t> </a:t>
            </a:r>
            <a:r>
              <a:rPr lang="cs-CZ" dirty="0" err="1" smtClean="0">
                <a:latin typeface="Garamond" pitchFamily="18" charset="0"/>
              </a:rPr>
              <a:t>against</a:t>
            </a:r>
            <a:r>
              <a:rPr lang="cs-CZ" dirty="0" smtClean="0">
                <a:latin typeface="Garamond" pitchFamily="18" charset="0"/>
              </a:rPr>
              <a:t> </a:t>
            </a:r>
            <a:r>
              <a:rPr lang="cs-CZ" dirty="0" err="1" smtClean="0">
                <a:latin typeface="Garamond" pitchFamily="18" charset="0"/>
              </a:rPr>
              <a:t>Turkey</a:t>
            </a:r>
            <a:r>
              <a:rPr lang="cs-CZ" dirty="0" smtClean="0">
                <a:latin typeface="Garamond" pitchFamily="18" charset="0"/>
              </a:rPr>
              <a:t>, </a:t>
            </a:r>
          </a:p>
          <a:p>
            <a:pPr lvl="0"/>
            <a:r>
              <a:rPr lang="cs-CZ" dirty="0" err="1" smtClean="0">
                <a:latin typeface="Garamond" pitchFamily="18" charset="0"/>
              </a:rPr>
              <a:t>British</a:t>
            </a:r>
            <a:r>
              <a:rPr lang="cs-CZ" dirty="0" smtClean="0">
                <a:latin typeface="Garamond" pitchFamily="18" charset="0"/>
              </a:rPr>
              <a:t> </a:t>
            </a:r>
            <a:r>
              <a:rPr lang="cs-CZ" dirty="0" err="1" smtClean="0">
                <a:latin typeface="Garamond" pitchFamily="18" charset="0"/>
              </a:rPr>
              <a:t>troops</a:t>
            </a:r>
            <a:r>
              <a:rPr lang="cs-CZ" dirty="0" smtClean="0">
                <a:latin typeface="Garamond" pitchFamily="18" charset="0"/>
              </a:rPr>
              <a:t> </a:t>
            </a:r>
            <a:r>
              <a:rPr lang="cs-CZ" dirty="0" err="1" smtClean="0">
                <a:latin typeface="Garamond" pitchFamily="18" charset="0"/>
              </a:rPr>
              <a:t>under</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command</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b="1" dirty="0" smtClean="0">
                <a:latin typeface="Garamond" pitchFamily="18" charset="0"/>
              </a:rPr>
              <a:t>Winston </a:t>
            </a:r>
            <a:r>
              <a:rPr lang="cs-CZ" b="1" dirty="0" err="1" smtClean="0">
                <a:latin typeface="Garamond" pitchFamily="18" charset="0"/>
              </a:rPr>
              <a:t>Churchill</a:t>
            </a:r>
            <a:r>
              <a:rPr lang="cs-CZ" b="1"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participating</a:t>
            </a:r>
            <a:r>
              <a:rPr lang="cs-CZ" dirty="0" smtClean="0">
                <a:latin typeface="Garamond" pitchFamily="18" charset="0"/>
              </a:rPr>
              <a:t> on </a:t>
            </a:r>
            <a:r>
              <a:rPr lang="cs-CZ" dirty="0" err="1" smtClean="0">
                <a:latin typeface="Garamond" pitchFamily="18" charset="0"/>
              </a:rPr>
              <a:t>this</a:t>
            </a:r>
            <a:r>
              <a:rPr lang="cs-CZ" dirty="0" smtClean="0">
                <a:latin typeface="Garamond" pitchFamily="18" charset="0"/>
              </a:rPr>
              <a:t> </a:t>
            </a:r>
            <a:r>
              <a:rPr lang="cs-CZ" dirty="0" err="1" smtClean="0">
                <a:latin typeface="Garamond" pitchFamily="18" charset="0"/>
              </a:rPr>
              <a:t>operation</a:t>
            </a:r>
            <a:r>
              <a:rPr lang="cs-CZ" dirty="0" smtClean="0">
                <a:latin typeface="Garamond" pitchFamily="18" charset="0"/>
              </a:rPr>
              <a:t> </a:t>
            </a:r>
            <a:r>
              <a:rPr lang="cs-CZ" dirty="0" err="1" smtClean="0">
                <a:latin typeface="Garamond" pitchFamily="18" charset="0"/>
              </a:rPr>
              <a:t>but</a:t>
            </a:r>
            <a:r>
              <a:rPr lang="cs-CZ" dirty="0" smtClean="0">
                <a:latin typeface="Garamond" pitchFamily="18" charset="0"/>
              </a:rPr>
              <a:t> </a:t>
            </a:r>
            <a:r>
              <a:rPr lang="cs-CZ" dirty="0" err="1" smtClean="0">
                <a:latin typeface="Garamond" pitchFamily="18" charset="0"/>
              </a:rPr>
              <a:t>it</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not </a:t>
            </a:r>
            <a:r>
              <a:rPr lang="cs-CZ" dirty="0" err="1" smtClean="0">
                <a:latin typeface="Garamond" pitchFamily="18" charset="0"/>
              </a:rPr>
              <a:t>successful</a:t>
            </a:r>
            <a:endParaRPr lang="cs-CZ" dirty="0" smtClean="0">
              <a:latin typeface="Garamond" pitchFamily="18" charset="0"/>
            </a:endParaRPr>
          </a:p>
          <a:p>
            <a:r>
              <a:rPr lang="cs-CZ" dirty="0" err="1" smtClean="0">
                <a:latin typeface="Garamond" pitchFamily="18" charset="0"/>
              </a:rPr>
              <a:t>January</a:t>
            </a:r>
            <a:r>
              <a:rPr lang="cs-CZ" dirty="0" smtClean="0">
                <a:latin typeface="Garamond" pitchFamily="18" charset="0"/>
              </a:rPr>
              <a:t> 1916 – </a:t>
            </a:r>
            <a:r>
              <a:rPr lang="cs-CZ" dirty="0" err="1" smtClean="0">
                <a:latin typeface="Garamond" pitchFamily="18" charset="0"/>
              </a:rPr>
              <a:t>Austria</a:t>
            </a:r>
            <a:r>
              <a:rPr lang="cs-CZ" dirty="0" smtClean="0">
                <a:latin typeface="Garamond" pitchFamily="18" charset="0"/>
              </a:rPr>
              <a:t> </a:t>
            </a:r>
            <a:r>
              <a:rPr lang="cs-CZ" dirty="0" err="1" smtClean="0">
                <a:latin typeface="Garamond" pitchFamily="18" charset="0"/>
              </a:rPr>
              <a:t>attacked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Serbian</a:t>
            </a:r>
            <a:r>
              <a:rPr lang="cs-CZ" dirty="0" smtClean="0">
                <a:latin typeface="Garamond" pitchFamily="18" charset="0"/>
              </a:rPr>
              <a:t> </a:t>
            </a:r>
            <a:r>
              <a:rPr lang="cs-CZ" dirty="0" err="1" smtClean="0">
                <a:latin typeface="Garamond" pitchFamily="18" charset="0"/>
              </a:rPr>
              <a:t>ally</a:t>
            </a:r>
            <a:r>
              <a:rPr lang="cs-CZ" dirty="0" smtClean="0">
                <a:latin typeface="Garamond" pitchFamily="18" charset="0"/>
              </a:rPr>
              <a:t> </a:t>
            </a:r>
            <a:r>
              <a:rPr lang="cs-CZ" dirty="0" err="1" smtClean="0">
                <a:latin typeface="Garamond" pitchFamily="18" charset="0"/>
              </a:rPr>
              <a:t>Montenegro</a:t>
            </a:r>
            <a:endParaRPr lang="cs-CZ" dirty="0" smtClean="0">
              <a:latin typeface="Garamond" pitchFamily="18" charset="0"/>
            </a:endParaRPr>
          </a:p>
          <a:p>
            <a:pPr lvl="0"/>
            <a:r>
              <a:rPr lang="cs-CZ" dirty="0" err="1" smtClean="0">
                <a:latin typeface="Garamond" pitchFamily="18" charset="0"/>
              </a:rPr>
              <a:t>then</a:t>
            </a:r>
            <a:r>
              <a:rPr lang="cs-CZ" dirty="0" smtClean="0">
                <a:latin typeface="Garamond" pitchFamily="18" charset="0"/>
              </a:rPr>
              <a:t> in 1916 </a:t>
            </a:r>
            <a:r>
              <a:rPr lang="cs-CZ" dirty="0" err="1" smtClean="0">
                <a:latin typeface="Garamond" pitchFamily="18" charset="0"/>
              </a:rPr>
              <a:t>the</a:t>
            </a:r>
            <a:r>
              <a:rPr lang="cs-CZ" dirty="0" smtClean="0">
                <a:latin typeface="Garamond" pitchFamily="18" charset="0"/>
              </a:rPr>
              <a:t> </a:t>
            </a:r>
            <a:r>
              <a:rPr lang="cs-CZ" b="1" dirty="0" err="1" smtClean="0">
                <a:latin typeface="Garamond" pitchFamily="18" charset="0"/>
              </a:rPr>
              <a:t>Macedonian</a:t>
            </a:r>
            <a:r>
              <a:rPr lang="cs-CZ" b="1" dirty="0" smtClean="0">
                <a:latin typeface="Garamond" pitchFamily="18" charset="0"/>
              </a:rPr>
              <a:t> Front </a:t>
            </a:r>
            <a:r>
              <a:rPr lang="cs-CZ" dirty="0" smtClean="0">
                <a:latin typeface="Garamond" pitchFamily="18" charset="0"/>
              </a:rPr>
              <a:t>in </a:t>
            </a:r>
            <a:r>
              <a:rPr lang="cs-CZ" dirty="0" err="1" smtClean="0">
                <a:latin typeface="Garamond" pitchFamily="18" charset="0"/>
              </a:rPr>
              <a:t>Greece</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opened</a:t>
            </a:r>
            <a:r>
              <a:rPr lang="cs-CZ" dirty="0" smtClean="0">
                <a:latin typeface="Garamond" pitchFamily="18" charset="0"/>
              </a:rPr>
              <a:t> </a:t>
            </a:r>
          </a:p>
          <a:p>
            <a:pPr lvl="0"/>
            <a:r>
              <a:rPr lang="en-US" dirty="0" smtClean="0">
                <a:latin typeface="Garamond" pitchFamily="18" charset="0"/>
              </a:rPr>
              <a:t>The Allied Army of the Orient (AAO)</a:t>
            </a:r>
            <a:r>
              <a:rPr lang="cs-CZ" dirty="0" smtClean="0">
                <a:latin typeface="Garamond" pitchFamily="18" charset="0"/>
              </a:rPr>
              <a:t> – </a:t>
            </a:r>
            <a:r>
              <a:rPr lang="en-US" dirty="0" smtClean="0">
                <a:latin typeface="Garamond" pitchFamily="18" charset="0"/>
              </a:rPr>
              <a:t>the multi-national allied armed forces</a:t>
            </a:r>
            <a:r>
              <a:rPr lang="cs-CZ" dirty="0" smtClean="0">
                <a:latin typeface="Garamond" pitchFamily="18" charset="0"/>
              </a:rPr>
              <a:t> (</a:t>
            </a:r>
            <a:r>
              <a:rPr lang="cs-CZ" dirty="0" err="1" smtClean="0">
                <a:latin typeface="Garamond" pitchFamily="18" charset="0"/>
              </a:rPr>
              <a:t>French</a:t>
            </a:r>
            <a:r>
              <a:rPr lang="cs-CZ" dirty="0" smtClean="0">
                <a:latin typeface="Garamond" pitchFamily="18" charset="0"/>
              </a:rPr>
              <a:t>, </a:t>
            </a:r>
            <a:r>
              <a:rPr lang="cs-CZ" dirty="0" err="1" smtClean="0">
                <a:latin typeface="Garamond" pitchFamily="18" charset="0"/>
              </a:rPr>
              <a:t>Serbian</a:t>
            </a:r>
            <a:r>
              <a:rPr lang="cs-CZ" dirty="0" smtClean="0">
                <a:latin typeface="Garamond" pitchFamily="18" charset="0"/>
              </a:rPr>
              <a:t>, </a:t>
            </a:r>
            <a:r>
              <a:rPr lang="cs-CZ" dirty="0" err="1" smtClean="0">
                <a:latin typeface="Garamond" pitchFamily="18" charset="0"/>
              </a:rPr>
              <a:t>Italian</a:t>
            </a:r>
            <a:r>
              <a:rPr lang="cs-CZ" dirty="0" smtClean="0">
                <a:latin typeface="Garamond" pitchFamily="18" charset="0"/>
              </a:rPr>
              <a:t>, </a:t>
            </a:r>
            <a:r>
              <a:rPr lang="cs-CZ" dirty="0" err="1" smtClean="0">
                <a:latin typeface="Garamond" pitchFamily="18" charset="0"/>
              </a:rPr>
              <a:t>Russian</a:t>
            </a:r>
            <a:r>
              <a:rPr lang="cs-CZ" dirty="0" smtClean="0">
                <a:latin typeface="Garamond" pitchFamily="18" charset="0"/>
              </a:rPr>
              <a:t>, </a:t>
            </a:r>
            <a:r>
              <a:rPr lang="cs-CZ" dirty="0" err="1" smtClean="0">
                <a:latin typeface="Garamond" pitchFamily="18" charset="0"/>
              </a:rPr>
              <a:t>Greek</a:t>
            </a:r>
            <a:r>
              <a:rPr lang="cs-CZ" dirty="0" smtClean="0">
                <a:latin typeface="Garamond" pitchFamily="18" charset="0"/>
              </a:rPr>
              <a:t> </a:t>
            </a:r>
            <a:r>
              <a:rPr lang="cs-CZ" dirty="0" err="1" smtClean="0">
                <a:latin typeface="Garamond" pitchFamily="18" charset="0"/>
              </a:rPr>
              <a:t>troops</a:t>
            </a:r>
            <a:r>
              <a:rPr lang="cs-CZ" dirty="0" smtClean="0">
                <a:latin typeface="Garamond" pitchFamily="18" charset="0"/>
              </a:rPr>
              <a:t>) – </a:t>
            </a:r>
            <a:r>
              <a:rPr lang="cs-CZ" dirty="0" err="1" smtClean="0">
                <a:latin typeface="Garamond" pitchFamily="18" charset="0"/>
              </a:rPr>
              <a:t>fighting</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Bulgarians</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Turks</a:t>
            </a:r>
            <a:endParaRPr lang="cs-CZ" dirty="0" smtClean="0">
              <a:latin typeface="Garamond" pitchFamily="18" charset="0"/>
            </a:endParaRPr>
          </a:p>
          <a:p>
            <a:pPr lvl="0"/>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Bulgarians</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defeated</a:t>
            </a:r>
            <a:r>
              <a:rPr lang="cs-CZ" dirty="0" smtClean="0">
                <a:latin typeface="Garamond" pitchFamily="18" charset="0"/>
              </a:rPr>
              <a:t> in </a:t>
            </a:r>
            <a:r>
              <a:rPr lang="cs-CZ" dirty="0" err="1" smtClean="0">
                <a:latin typeface="Garamond" pitchFamily="18" charset="0"/>
              </a:rPr>
              <a:t>September</a:t>
            </a:r>
            <a:r>
              <a:rPr lang="cs-CZ" dirty="0" smtClean="0">
                <a:latin typeface="Garamond" pitchFamily="18" charset="0"/>
              </a:rPr>
              <a:t> 1918</a:t>
            </a:r>
          </a:p>
          <a:p>
            <a:pPr lvl="0"/>
            <a:r>
              <a:rPr lang="cs-CZ" dirty="0" smtClean="0">
                <a:latin typeface="Garamond" pitchFamily="18" charset="0"/>
              </a:rPr>
              <a:t>In </a:t>
            </a:r>
            <a:r>
              <a:rPr lang="cs-CZ" dirty="0" err="1" smtClean="0">
                <a:latin typeface="Garamond" pitchFamily="18" charset="0"/>
              </a:rPr>
              <a:t>October</a:t>
            </a:r>
            <a:r>
              <a:rPr lang="cs-CZ" dirty="0" smtClean="0">
                <a:latin typeface="Garamond" pitchFamily="18" charset="0"/>
              </a:rPr>
              <a:t> 1918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Ottoman</a:t>
            </a:r>
            <a:r>
              <a:rPr lang="cs-CZ" dirty="0" smtClean="0">
                <a:latin typeface="Garamond" pitchFamily="18" charset="0"/>
              </a:rPr>
              <a:t> Empire </a:t>
            </a:r>
            <a:r>
              <a:rPr lang="cs-CZ" dirty="0" err="1" smtClean="0">
                <a:latin typeface="Garamond" pitchFamily="18" charset="0"/>
              </a:rPr>
              <a:t>asked</a:t>
            </a:r>
            <a:r>
              <a:rPr lang="cs-CZ" dirty="0" smtClean="0">
                <a:latin typeface="Garamond" pitchFamily="18" charset="0"/>
              </a:rPr>
              <a:t> </a:t>
            </a:r>
            <a:r>
              <a:rPr lang="cs-CZ" dirty="0" err="1" smtClean="0">
                <a:latin typeface="Garamond" pitchFamily="18" charset="0"/>
              </a:rPr>
              <a:t>for</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armistice</a:t>
            </a:r>
            <a:endParaRPr lang="cs-CZ" dirty="0" smtClean="0">
              <a:latin typeface="Garamond" pitchFamily="18" charset="0"/>
            </a:endParaRPr>
          </a:p>
          <a:p>
            <a:endParaRPr lang="cs-CZ" dirty="0" smtClean="0"/>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a:xfrm>
            <a:off x="323528" y="188640"/>
            <a:ext cx="7242048" cy="444664"/>
          </a:xfrm>
        </p:spPr>
        <p:txBody>
          <a:bodyPr>
            <a:normAutofit/>
          </a:bodyPr>
          <a:lstStyle/>
          <a:p>
            <a:r>
              <a:rPr lang="cs-CZ" sz="2800" dirty="0" err="1" smtClean="0">
                <a:latin typeface="Garamond" pitchFamily="18" charset="0"/>
              </a:rPr>
              <a:t>Balkan</a:t>
            </a:r>
            <a:r>
              <a:rPr lang="cs-CZ" sz="2800" dirty="0" smtClean="0">
                <a:latin typeface="Garamond" pitchFamily="18" charset="0"/>
              </a:rPr>
              <a:t> front</a:t>
            </a:r>
            <a:endParaRPr lang="cs-CZ" sz="2800" dirty="0">
              <a:latin typeface="Garamond" pitchFamily="18" charset="0"/>
            </a:endParaRPr>
          </a:p>
        </p:txBody>
      </p:sp>
      <p:sp>
        <p:nvSpPr>
          <p:cNvPr id="5" name="Zástupný symbol pro text 4"/>
          <p:cNvSpPr>
            <a:spLocks noGrp="1"/>
          </p:cNvSpPr>
          <p:nvPr>
            <p:ph type="body" idx="1"/>
          </p:nvPr>
        </p:nvSpPr>
        <p:spPr>
          <a:xfrm>
            <a:off x="611560" y="5373216"/>
            <a:ext cx="2664296" cy="936104"/>
          </a:xfrm>
        </p:spPr>
        <p:txBody>
          <a:bodyPr>
            <a:normAutofit/>
          </a:bodyPr>
          <a:lstStyle/>
          <a:p>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Austrians</a:t>
            </a:r>
            <a:r>
              <a:rPr lang="cs-CZ" dirty="0" smtClean="0">
                <a:latin typeface="Garamond" pitchFamily="18" charset="0"/>
              </a:rPr>
              <a:t> are </a:t>
            </a:r>
            <a:r>
              <a:rPr lang="cs-CZ" dirty="0" err="1" smtClean="0">
                <a:latin typeface="Garamond" pitchFamily="18" charset="0"/>
              </a:rPr>
              <a:t>executing</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captured</a:t>
            </a:r>
            <a:r>
              <a:rPr lang="cs-CZ" dirty="0" smtClean="0">
                <a:latin typeface="Garamond" pitchFamily="18" charset="0"/>
              </a:rPr>
              <a:t> </a:t>
            </a:r>
            <a:r>
              <a:rPr lang="cs-CZ" dirty="0" err="1" smtClean="0">
                <a:latin typeface="Garamond" pitchFamily="18" charset="0"/>
              </a:rPr>
              <a:t>Serbian</a:t>
            </a:r>
            <a:r>
              <a:rPr lang="cs-CZ" dirty="0" smtClean="0">
                <a:latin typeface="Garamond" pitchFamily="18" charset="0"/>
              </a:rPr>
              <a:t> </a:t>
            </a:r>
            <a:r>
              <a:rPr lang="cs-CZ" dirty="0" err="1" smtClean="0">
                <a:latin typeface="Garamond" pitchFamily="18" charset="0"/>
              </a:rPr>
              <a:t>soldiers</a:t>
            </a:r>
            <a:r>
              <a:rPr lang="cs-CZ" dirty="0" smtClean="0">
                <a:latin typeface="Garamond" pitchFamily="18" charset="0"/>
              </a:rPr>
              <a:t> in 1917 </a:t>
            </a:r>
            <a:endParaRPr lang="cs-CZ" dirty="0">
              <a:latin typeface="Garamond" pitchFamily="18" charset="0"/>
            </a:endParaRPr>
          </a:p>
        </p:txBody>
      </p:sp>
      <p:sp>
        <p:nvSpPr>
          <p:cNvPr id="7" name="Zástupný symbol pro text 6"/>
          <p:cNvSpPr>
            <a:spLocks noGrp="1"/>
          </p:cNvSpPr>
          <p:nvPr>
            <p:ph type="body" sz="half" idx="3"/>
          </p:nvPr>
        </p:nvSpPr>
        <p:spPr>
          <a:xfrm>
            <a:off x="5580112" y="1340768"/>
            <a:ext cx="2224296" cy="1512168"/>
          </a:xfrm>
        </p:spPr>
        <p:txBody>
          <a:bodyPr>
            <a:noAutofit/>
          </a:bodyPr>
          <a:lstStyle/>
          <a:p>
            <a:r>
              <a:rPr lang="en-US" sz="1600" dirty="0" smtClean="0">
                <a:latin typeface="Garamond" pitchFamily="18" charset="0"/>
              </a:rPr>
              <a:t>The retreat of the Serbian troops in the winter 1915/16 across a snowy mountain in Albania to Adriatic coast.</a:t>
            </a:r>
            <a:endParaRPr lang="cs-CZ" sz="1600" dirty="0">
              <a:latin typeface="Garamond" pitchFamily="18" charset="0"/>
            </a:endParaRPr>
          </a:p>
        </p:txBody>
      </p:sp>
      <p:pic>
        <p:nvPicPr>
          <p:cNvPr id="9" name="Zástupný symbol pro obsah 8" descr="1280px-Austrians_executing_Serbs_1917.JPG"/>
          <p:cNvPicPr>
            <a:picLocks noGrp="1" noChangeAspect="1"/>
          </p:cNvPicPr>
          <p:nvPr>
            <p:ph sz="quarter" idx="2"/>
          </p:nvPr>
        </p:nvPicPr>
        <p:blipFill>
          <a:blip r:embed="rId2" cstate="print"/>
          <a:stretch>
            <a:fillRect/>
          </a:stretch>
        </p:blipFill>
        <p:spPr>
          <a:xfrm>
            <a:off x="3635896" y="3789040"/>
            <a:ext cx="4364743" cy="3068960"/>
          </a:xfrm>
        </p:spPr>
      </p:pic>
      <p:pic>
        <p:nvPicPr>
          <p:cNvPr id="10" name="Zástupný symbol pro obsah 9" descr="Од_Пећи_ка_Андријевици.JPG"/>
          <p:cNvPicPr>
            <a:picLocks noGrp="1" noChangeAspect="1"/>
          </p:cNvPicPr>
          <p:nvPr>
            <p:ph sz="quarter" idx="4"/>
          </p:nvPr>
        </p:nvPicPr>
        <p:blipFill>
          <a:blip r:embed="rId3" cstate="print"/>
          <a:stretch>
            <a:fillRect/>
          </a:stretch>
        </p:blipFill>
        <p:spPr>
          <a:xfrm>
            <a:off x="107504" y="836712"/>
            <a:ext cx="5270774" cy="280831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16632"/>
            <a:ext cx="7239000" cy="588680"/>
          </a:xfrm>
        </p:spPr>
        <p:txBody>
          <a:bodyPr>
            <a:normAutofit/>
          </a:bodyPr>
          <a:lstStyle/>
          <a:p>
            <a:r>
              <a:rPr lang="cs-CZ" sz="2800" dirty="0" err="1" smtClean="0">
                <a:latin typeface="Garamond" pitchFamily="18" charset="0"/>
              </a:rPr>
              <a:t>Eastern</a:t>
            </a:r>
            <a:r>
              <a:rPr lang="cs-CZ" sz="2800" dirty="0" smtClean="0">
                <a:latin typeface="Garamond" pitchFamily="18" charset="0"/>
              </a:rPr>
              <a:t> Front</a:t>
            </a:r>
            <a:endParaRPr lang="cs-CZ" sz="2800" dirty="0">
              <a:latin typeface="Garamond" pitchFamily="18" charset="0"/>
            </a:endParaRPr>
          </a:p>
        </p:txBody>
      </p:sp>
      <p:sp>
        <p:nvSpPr>
          <p:cNvPr id="3" name="Zástupný symbol pro obsah 2"/>
          <p:cNvSpPr>
            <a:spLocks noGrp="1"/>
          </p:cNvSpPr>
          <p:nvPr>
            <p:ph idx="1"/>
          </p:nvPr>
        </p:nvSpPr>
        <p:spPr>
          <a:xfrm>
            <a:off x="179512" y="764704"/>
            <a:ext cx="7920880" cy="5976664"/>
          </a:xfrm>
        </p:spPr>
        <p:txBody>
          <a:bodyPr>
            <a:normAutofit fontScale="62500" lnSpcReduction="20000"/>
          </a:bodyPr>
          <a:lstStyle/>
          <a:p>
            <a:pPr lvl="0"/>
            <a:r>
              <a:rPr lang="cs-CZ" dirty="0" smtClean="0">
                <a:latin typeface="Garamond" pitchFamily="18" charset="0"/>
              </a:rPr>
              <a:t>In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east</a:t>
            </a:r>
            <a:r>
              <a:rPr lang="cs-CZ" dirty="0" smtClean="0">
                <a:latin typeface="Garamond" pitchFamily="18" charset="0"/>
              </a:rPr>
              <a:t>, </a:t>
            </a:r>
            <a:r>
              <a:rPr lang="cs-CZ" dirty="0" err="1" smtClean="0">
                <a:latin typeface="Garamond" pitchFamily="18" charset="0"/>
              </a:rPr>
              <a:t>Russia</a:t>
            </a:r>
            <a:r>
              <a:rPr lang="cs-CZ" dirty="0" smtClean="0">
                <a:latin typeface="Garamond" pitchFamily="18" charset="0"/>
              </a:rPr>
              <a:t> </a:t>
            </a:r>
            <a:r>
              <a:rPr lang="cs-CZ" dirty="0" err="1" smtClean="0">
                <a:latin typeface="Garamond" pitchFamily="18" charset="0"/>
              </a:rPr>
              <a:t>invaded</a:t>
            </a:r>
            <a:r>
              <a:rPr lang="cs-CZ" dirty="0" smtClean="0">
                <a:latin typeface="Garamond" pitchFamily="18" charset="0"/>
              </a:rPr>
              <a:t> </a:t>
            </a:r>
            <a:r>
              <a:rPr lang="cs-CZ" dirty="0" err="1" smtClean="0">
                <a:latin typeface="Garamond" pitchFamily="18" charset="0"/>
              </a:rPr>
              <a:t>East</a:t>
            </a:r>
            <a:r>
              <a:rPr lang="cs-CZ" dirty="0" smtClean="0">
                <a:latin typeface="Garamond" pitchFamily="18" charset="0"/>
              </a:rPr>
              <a:t> </a:t>
            </a:r>
            <a:r>
              <a:rPr lang="cs-CZ" dirty="0" err="1" smtClean="0">
                <a:latin typeface="Garamond" pitchFamily="18" charset="0"/>
              </a:rPr>
              <a:t>Prussia</a:t>
            </a:r>
            <a:r>
              <a:rPr lang="cs-CZ" dirty="0" smtClean="0">
                <a:latin typeface="Garamond" pitchFamily="18" charset="0"/>
              </a:rPr>
              <a:t> </a:t>
            </a:r>
            <a:r>
              <a:rPr lang="cs-CZ" dirty="0" err="1" smtClean="0">
                <a:latin typeface="Garamond" pitchFamily="18" charset="0"/>
              </a:rPr>
              <a:t>but</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pushed</a:t>
            </a:r>
            <a:r>
              <a:rPr lang="cs-CZ" dirty="0" smtClean="0">
                <a:latin typeface="Garamond" pitchFamily="18" charset="0"/>
              </a:rPr>
              <a:t> </a:t>
            </a:r>
            <a:r>
              <a:rPr lang="cs-CZ" dirty="0" err="1" smtClean="0">
                <a:latin typeface="Garamond" pitchFamily="18" charset="0"/>
              </a:rPr>
              <a:t>back</a:t>
            </a:r>
            <a:r>
              <a:rPr lang="cs-CZ" dirty="0" smtClean="0">
                <a:latin typeface="Garamond" pitchFamily="18" charset="0"/>
              </a:rPr>
              <a:t> by </a:t>
            </a:r>
            <a:r>
              <a:rPr lang="cs-CZ" dirty="0" err="1" smtClean="0">
                <a:latin typeface="Garamond" pitchFamily="18" charset="0"/>
              </a:rPr>
              <a:t>German</a:t>
            </a:r>
            <a:r>
              <a:rPr lang="cs-CZ" dirty="0" smtClean="0">
                <a:latin typeface="Garamond" pitchFamily="18" charset="0"/>
              </a:rPr>
              <a:t> </a:t>
            </a:r>
            <a:r>
              <a:rPr lang="cs-CZ" dirty="0" err="1" smtClean="0">
                <a:latin typeface="Garamond" pitchFamily="18" charset="0"/>
              </a:rPr>
              <a:t>army</a:t>
            </a:r>
            <a:r>
              <a:rPr lang="cs-CZ" dirty="0" smtClean="0">
                <a:latin typeface="Garamond" pitchFamily="18" charset="0"/>
              </a:rPr>
              <a:t> </a:t>
            </a:r>
            <a:r>
              <a:rPr lang="cs-CZ" dirty="0" err="1" smtClean="0">
                <a:latin typeface="Garamond" pitchFamily="18" charset="0"/>
              </a:rPr>
              <a:t>at</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series</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battles</a:t>
            </a:r>
            <a:r>
              <a:rPr lang="cs-CZ" dirty="0" smtClean="0">
                <a:latin typeface="Garamond" pitchFamily="18" charset="0"/>
              </a:rPr>
              <a:t> </a:t>
            </a:r>
            <a:r>
              <a:rPr lang="cs-CZ" dirty="0" err="1" smtClean="0">
                <a:latin typeface="Garamond" pitchFamily="18" charset="0"/>
              </a:rPr>
              <a:t>colectively</a:t>
            </a:r>
            <a:r>
              <a:rPr lang="cs-CZ" dirty="0" smtClean="0">
                <a:latin typeface="Garamond" pitchFamily="18" charset="0"/>
              </a:rPr>
              <a:t> </a:t>
            </a:r>
            <a:r>
              <a:rPr lang="cs-CZ" dirty="0" err="1" smtClean="0">
                <a:latin typeface="Garamond" pitchFamily="18" charset="0"/>
              </a:rPr>
              <a:t>known</a:t>
            </a:r>
            <a:r>
              <a:rPr lang="cs-CZ" dirty="0" smtClean="0">
                <a:latin typeface="Garamond" pitchFamily="18" charset="0"/>
              </a:rPr>
              <a:t> as </a:t>
            </a:r>
            <a:r>
              <a:rPr lang="cs-CZ" dirty="0" err="1" smtClean="0">
                <a:latin typeface="Garamond" pitchFamily="18" charset="0"/>
              </a:rPr>
              <a:t>t</a:t>
            </a:r>
            <a:r>
              <a:rPr lang="cs-CZ" b="1" dirty="0" err="1" smtClean="0">
                <a:latin typeface="Garamond" pitchFamily="18" charset="0"/>
              </a:rPr>
              <a:t>he</a:t>
            </a:r>
            <a:r>
              <a:rPr lang="cs-CZ" b="1" dirty="0" smtClean="0">
                <a:latin typeface="Garamond" pitchFamily="18" charset="0"/>
              </a:rPr>
              <a:t> </a:t>
            </a:r>
            <a:r>
              <a:rPr lang="cs-CZ" b="1" dirty="0" err="1" smtClean="0">
                <a:latin typeface="Garamond" pitchFamily="18" charset="0"/>
              </a:rPr>
              <a:t>Battle</a:t>
            </a:r>
            <a:r>
              <a:rPr lang="cs-CZ" b="1" dirty="0" smtClean="0">
                <a:latin typeface="Garamond" pitchFamily="18" charset="0"/>
              </a:rPr>
              <a:t> </a:t>
            </a:r>
            <a:r>
              <a:rPr lang="cs-CZ" b="1" dirty="0" err="1" smtClean="0">
                <a:latin typeface="Garamond" pitchFamily="18" charset="0"/>
              </a:rPr>
              <a:t>of</a:t>
            </a:r>
            <a:r>
              <a:rPr lang="cs-CZ" b="1" dirty="0" smtClean="0">
                <a:latin typeface="Garamond" pitchFamily="18" charset="0"/>
              </a:rPr>
              <a:t> </a:t>
            </a:r>
            <a:r>
              <a:rPr lang="cs-CZ" b="1" dirty="0" err="1" smtClean="0">
                <a:latin typeface="Garamond" pitchFamily="18" charset="0"/>
              </a:rPr>
              <a:t>Tannenberg</a:t>
            </a:r>
            <a:r>
              <a:rPr lang="cs-CZ" b="1" dirty="0" smtClean="0">
                <a:latin typeface="Garamond" pitchFamily="18" charset="0"/>
              </a:rPr>
              <a:t> </a:t>
            </a:r>
            <a:r>
              <a:rPr lang="cs-CZ" dirty="0" smtClean="0">
                <a:latin typeface="Garamond" pitchFamily="18" charset="0"/>
              </a:rPr>
              <a:t>in August 1914</a:t>
            </a:r>
          </a:p>
          <a:p>
            <a:pPr lvl="0"/>
            <a:r>
              <a:rPr lang="cs-CZ" dirty="0" err="1" smtClean="0">
                <a:latin typeface="Garamond" pitchFamily="18" charset="0"/>
              </a:rPr>
              <a:t>Already</a:t>
            </a:r>
            <a:r>
              <a:rPr lang="cs-CZ" dirty="0" smtClean="0">
                <a:latin typeface="Garamond" pitchFamily="18" charset="0"/>
              </a:rPr>
              <a:t> in 1914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Czech</a:t>
            </a:r>
            <a:r>
              <a:rPr lang="cs-CZ" dirty="0" smtClean="0">
                <a:latin typeface="Garamond" pitchFamily="18" charset="0"/>
              </a:rPr>
              <a:t> </a:t>
            </a:r>
            <a:r>
              <a:rPr lang="cs-CZ" dirty="0" err="1" smtClean="0">
                <a:latin typeface="Garamond" pitchFamily="18" charset="0"/>
              </a:rPr>
              <a:t>Company</a:t>
            </a:r>
            <a:r>
              <a:rPr lang="cs-CZ" dirty="0" smtClean="0">
                <a:latin typeface="Garamond" pitchFamily="18" charset="0"/>
              </a:rPr>
              <a:t> in </a:t>
            </a:r>
            <a:r>
              <a:rPr lang="cs-CZ" dirty="0" err="1" smtClean="0">
                <a:latin typeface="Garamond" pitchFamily="18" charset="0"/>
              </a:rPr>
              <a:t>Russian</a:t>
            </a:r>
            <a:r>
              <a:rPr lang="cs-CZ" dirty="0" smtClean="0">
                <a:latin typeface="Garamond" pitchFamily="18" charset="0"/>
              </a:rPr>
              <a:t> </a:t>
            </a:r>
            <a:r>
              <a:rPr lang="cs-CZ" dirty="0" err="1" smtClean="0">
                <a:latin typeface="Garamond" pitchFamily="18" charset="0"/>
              </a:rPr>
              <a:t>Army</a:t>
            </a:r>
            <a:r>
              <a:rPr lang="cs-CZ" dirty="0" smtClean="0">
                <a:latin typeface="Garamond" pitchFamily="18" charset="0"/>
              </a:rPr>
              <a:t> – </a:t>
            </a:r>
            <a:r>
              <a:rPr lang="cs-CZ" dirty="0" err="1" smtClean="0">
                <a:latin typeface="Garamond" pitchFamily="18" charset="0"/>
              </a:rPr>
              <a:t>Legions</a:t>
            </a:r>
            <a:r>
              <a:rPr lang="cs-CZ" dirty="0" smtClean="0">
                <a:latin typeface="Garamond" pitchFamily="18" charset="0"/>
              </a:rPr>
              <a:t> (</a:t>
            </a:r>
            <a:r>
              <a:rPr lang="cs-CZ" dirty="0" err="1" smtClean="0">
                <a:latin typeface="Garamond" pitchFamily="18" charset="0"/>
              </a:rPr>
              <a:t>originally</a:t>
            </a:r>
            <a:r>
              <a:rPr lang="cs-CZ" dirty="0" smtClean="0">
                <a:latin typeface="Garamond" pitchFamily="18" charset="0"/>
              </a:rPr>
              <a:t>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Czechs</a:t>
            </a:r>
            <a:r>
              <a:rPr lang="cs-CZ" dirty="0" smtClean="0">
                <a:latin typeface="Garamond" pitchFamily="18" charset="0"/>
              </a:rPr>
              <a:t> </a:t>
            </a:r>
            <a:r>
              <a:rPr lang="cs-CZ" dirty="0" err="1" smtClean="0">
                <a:latin typeface="Garamond" pitchFamily="18" charset="0"/>
              </a:rPr>
              <a:t>living</a:t>
            </a:r>
            <a:r>
              <a:rPr lang="cs-CZ" dirty="0" smtClean="0">
                <a:latin typeface="Garamond" pitchFamily="18" charset="0"/>
              </a:rPr>
              <a:t> in </a:t>
            </a:r>
            <a:r>
              <a:rPr lang="cs-CZ" dirty="0" err="1" smtClean="0">
                <a:latin typeface="Garamond" pitchFamily="18" charset="0"/>
              </a:rPr>
              <a:t>Russia</a:t>
            </a:r>
            <a:r>
              <a:rPr lang="cs-CZ" dirty="0" smtClean="0">
                <a:latin typeface="Garamond" pitchFamily="18" charset="0"/>
              </a:rPr>
              <a:t>, </a:t>
            </a:r>
            <a:r>
              <a:rPr lang="cs-CZ" dirty="0" err="1" smtClean="0">
                <a:latin typeface="Garamond" pitchFamily="18" charset="0"/>
              </a:rPr>
              <a:t>prisoners</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a:t>
            </a:r>
            <a:r>
              <a:rPr lang="cs-CZ" dirty="0" err="1" smtClean="0">
                <a:latin typeface="Garamond" pitchFamily="18" charset="0"/>
              </a:rPr>
              <a:t>volunteers</a:t>
            </a:r>
            <a:r>
              <a:rPr lang="cs-CZ" dirty="0" smtClean="0">
                <a:latin typeface="Garamond" pitchFamily="18" charset="0"/>
              </a:rPr>
              <a:t>)</a:t>
            </a:r>
          </a:p>
          <a:p>
            <a:pPr lvl="0"/>
            <a:r>
              <a:rPr lang="en-US" dirty="0" smtClean="0">
                <a:latin typeface="Garamond" pitchFamily="18" charset="0"/>
              </a:rPr>
              <a:t>To eliminate the Russian threat the Central Powers began the campaign season of 1915 with the successful </a:t>
            </a:r>
            <a:r>
              <a:rPr lang="en-US" dirty="0" err="1" smtClean="0">
                <a:latin typeface="Garamond" pitchFamily="18" charset="0"/>
              </a:rPr>
              <a:t>Gorlice</a:t>
            </a:r>
            <a:r>
              <a:rPr lang="en-US" dirty="0" smtClean="0">
                <a:latin typeface="Garamond" pitchFamily="18" charset="0"/>
              </a:rPr>
              <a:t>-Tarnow Offensive in Galicia in May 1915</a:t>
            </a:r>
            <a:endParaRPr lang="cs-CZ" dirty="0" smtClean="0">
              <a:latin typeface="Garamond" pitchFamily="18" charset="0"/>
            </a:endParaRPr>
          </a:p>
          <a:p>
            <a:r>
              <a:rPr lang="cs-CZ" dirty="0" err="1" smtClean="0">
                <a:latin typeface="Garamond" pitchFamily="18" charset="0"/>
              </a:rPr>
              <a:t>summer</a:t>
            </a:r>
            <a:r>
              <a:rPr lang="cs-CZ" dirty="0" smtClean="0">
                <a:latin typeface="Garamond" pitchFamily="18" charset="0"/>
              </a:rPr>
              <a:t> 1916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Russians</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more </a:t>
            </a:r>
            <a:r>
              <a:rPr lang="cs-CZ" dirty="0" err="1" smtClean="0">
                <a:latin typeface="Garamond" pitchFamily="18" charset="0"/>
              </a:rPr>
              <a:t>succesful</a:t>
            </a:r>
            <a:r>
              <a:rPr lang="cs-CZ" dirty="0" smtClean="0">
                <a:latin typeface="Garamond" pitchFamily="18" charset="0"/>
              </a:rPr>
              <a:t> </a:t>
            </a:r>
            <a:r>
              <a:rPr lang="cs-CZ" dirty="0" err="1" smtClean="0">
                <a:latin typeface="Garamond" pitchFamily="18" charset="0"/>
              </a:rPr>
              <a:t>against</a:t>
            </a:r>
            <a:r>
              <a:rPr lang="cs-CZ" dirty="0" smtClean="0">
                <a:latin typeface="Garamond" pitchFamily="18" charset="0"/>
              </a:rPr>
              <a:t> </a:t>
            </a:r>
            <a:r>
              <a:rPr lang="cs-CZ" dirty="0" err="1" smtClean="0">
                <a:latin typeface="Garamond" pitchFamily="18" charset="0"/>
              </a:rPr>
              <a:t>Austria</a:t>
            </a:r>
            <a:r>
              <a:rPr lang="cs-CZ" dirty="0" smtClean="0">
                <a:latin typeface="Garamond" pitchFamily="18" charset="0"/>
              </a:rPr>
              <a:t>-</a:t>
            </a:r>
            <a:r>
              <a:rPr lang="cs-CZ" dirty="0" err="1" smtClean="0">
                <a:latin typeface="Garamond" pitchFamily="18" charset="0"/>
              </a:rPr>
              <a:t>Hungary</a:t>
            </a:r>
            <a:r>
              <a:rPr lang="cs-CZ" dirty="0" smtClean="0">
                <a:latin typeface="Garamond" pitchFamily="18" charset="0"/>
              </a:rPr>
              <a:t> in </a:t>
            </a:r>
            <a:r>
              <a:rPr lang="cs-CZ" dirty="0" err="1" smtClean="0">
                <a:latin typeface="Garamond" pitchFamily="18" charset="0"/>
              </a:rPr>
              <a:t>Galicia</a:t>
            </a:r>
            <a:r>
              <a:rPr lang="cs-CZ" dirty="0" smtClean="0">
                <a:latin typeface="Garamond" pitchFamily="18" charset="0"/>
              </a:rPr>
              <a:t> (</a:t>
            </a:r>
            <a:r>
              <a:rPr lang="cs-CZ" dirty="0" err="1" smtClean="0">
                <a:latin typeface="Garamond" pitchFamily="18" charset="0"/>
              </a:rPr>
              <a:t>today</a:t>
            </a:r>
            <a:r>
              <a:rPr lang="cs-CZ" dirty="0" smtClean="0">
                <a:latin typeface="Garamond" pitchFamily="18" charset="0"/>
              </a:rPr>
              <a:t> – western </a:t>
            </a:r>
            <a:r>
              <a:rPr lang="cs-CZ" dirty="0" err="1" smtClean="0">
                <a:latin typeface="Garamond" pitchFamily="18" charset="0"/>
              </a:rPr>
              <a:t>Ukraine</a:t>
            </a:r>
            <a:r>
              <a:rPr lang="cs-CZ" dirty="0" smtClean="0">
                <a:latin typeface="Garamond" pitchFamily="18" charset="0"/>
              </a:rPr>
              <a:t>) </a:t>
            </a:r>
            <a:r>
              <a:rPr lang="cs-CZ" dirty="0" err="1" smtClean="0">
                <a:latin typeface="Garamond" pitchFamily="18" charset="0"/>
              </a:rPr>
              <a:t>than</a:t>
            </a:r>
            <a:r>
              <a:rPr lang="cs-CZ" dirty="0" smtClean="0">
                <a:latin typeface="Garamond" pitchFamily="18" charset="0"/>
              </a:rPr>
              <a:t> </a:t>
            </a:r>
            <a:r>
              <a:rPr lang="cs-CZ" dirty="0" err="1" smtClean="0">
                <a:latin typeface="Garamond" pitchFamily="18" charset="0"/>
              </a:rPr>
              <a:t>against</a:t>
            </a:r>
            <a:r>
              <a:rPr lang="cs-CZ" dirty="0" smtClean="0">
                <a:latin typeface="Garamond" pitchFamily="18" charset="0"/>
              </a:rPr>
              <a:t> </a:t>
            </a:r>
            <a:r>
              <a:rPr lang="cs-CZ" dirty="0" err="1" smtClean="0">
                <a:latin typeface="Garamond" pitchFamily="18" charset="0"/>
              </a:rPr>
              <a:t>German</a:t>
            </a:r>
            <a:r>
              <a:rPr lang="cs-CZ" dirty="0" smtClean="0">
                <a:latin typeface="Garamond" pitchFamily="18" charset="0"/>
              </a:rPr>
              <a:t> </a:t>
            </a:r>
            <a:r>
              <a:rPr lang="cs-CZ" dirty="0" err="1" smtClean="0">
                <a:latin typeface="Garamond" pitchFamily="18" charset="0"/>
              </a:rPr>
              <a:t>troops</a:t>
            </a:r>
            <a:r>
              <a:rPr lang="cs-CZ" dirty="0" smtClean="0">
                <a:latin typeface="Garamond" pitchFamily="18" charset="0"/>
              </a:rPr>
              <a:t> in </a:t>
            </a:r>
            <a:r>
              <a:rPr lang="cs-CZ" dirty="0" err="1" smtClean="0">
                <a:latin typeface="Garamond" pitchFamily="18" charset="0"/>
              </a:rPr>
              <a:t>nothern</a:t>
            </a:r>
            <a:r>
              <a:rPr lang="cs-CZ" dirty="0" smtClean="0">
                <a:latin typeface="Garamond" pitchFamily="18" charset="0"/>
              </a:rPr>
              <a:t> part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Eastern</a:t>
            </a:r>
            <a:r>
              <a:rPr lang="cs-CZ" dirty="0" smtClean="0">
                <a:latin typeface="Garamond" pitchFamily="18" charset="0"/>
              </a:rPr>
              <a:t> front</a:t>
            </a:r>
          </a:p>
          <a:p>
            <a:r>
              <a:rPr lang="cs-CZ" dirty="0" smtClean="0">
                <a:latin typeface="Garamond" pitchFamily="18" charset="0"/>
              </a:rPr>
              <a:t> 1916 – </a:t>
            </a:r>
            <a:r>
              <a:rPr lang="cs-CZ" dirty="0" err="1" smtClean="0">
                <a:latin typeface="Garamond" pitchFamily="18" charset="0"/>
              </a:rPr>
              <a:t>so</a:t>
            </a:r>
            <a:r>
              <a:rPr lang="cs-CZ" dirty="0" smtClean="0">
                <a:latin typeface="Garamond" pitchFamily="18" charset="0"/>
              </a:rPr>
              <a:t> </a:t>
            </a:r>
            <a:r>
              <a:rPr lang="cs-CZ" dirty="0" err="1" smtClean="0">
                <a:latin typeface="Garamond" pitchFamily="18" charset="0"/>
              </a:rPr>
              <a:t>called</a:t>
            </a:r>
            <a:r>
              <a:rPr lang="cs-CZ" dirty="0" smtClean="0">
                <a:latin typeface="Garamond" pitchFamily="18" charset="0"/>
              </a:rPr>
              <a:t> </a:t>
            </a:r>
            <a:r>
              <a:rPr lang="cs-CZ" b="1" dirty="0" err="1" smtClean="0">
                <a:latin typeface="Garamond" pitchFamily="18" charset="0"/>
              </a:rPr>
              <a:t>Brusilov</a:t>
            </a:r>
            <a:r>
              <a:rPr lang="cs-CZ" b="1" dirty="0" smtClean="0">
                <a:latin typeface="Garamond" pitchFamily="18" charset="0"/>
              </a:rPr>
              <a:t> </a:t>
            </a:r>
            <a:r>
              <a:rPr lang="cs-CZ" b="1" dirty="0" err="1" smtClean="0">
                <a:latin typeface="Garamond" pitchFamily="18" charset="0"/>
              </a:rPr>
              <a:t>offensive</a:t>
            </a:r>
            <a:r>
              <a:rPr lang="cs-CZ" b="1" dirty="0" smtClean="0">
                <a:latin typeface="Garamond" pitchFamily="18" charset="0"/>
              </a:rPr>
              <a:t> </a:t>
            </a:r>
            <a:r>
              <a:rPr lang="cs-CZ" dirty="0" smtClean="0">
                <a:latin typeface="Garamond" pitchFamily="18" charset="0"/>
              </a:rPr>
              <a:t>– </a:t>
            </a:r>
            <a:r>
              <a:rPr lang="cs-CZ" dirty="0" err="1" smtClean="0">
                <a:latin typeface="Garamond" pitchFamily="18" charset="0"/>
              </a:rPr>
              <a:t>it</a:t>
            </a:r>
            <a:r>
              <a:rPr lang="cs-CZ" dirty="0" smtClean="0">
                <a:latin typeface="Garamond" pitchFamily="18" charset="0"/>
              </a:rPr>
              <a:t> </a:t>
            </a:r>
            <a:r>
              <a:rPr lang="en-US" dirty="0" smtClean="0">
                <a:latin typeface="Garamond" pitchFamily="18" charset="0"/>
              </a:rPr>
              <a:t>was a large tactical assault carried out by Russian forces against Austro-Hungarian forces in Galicia</a:t>
            </a:r>
            <a:r>
              <a:rPr lang="cs-CZ" dirty="0" smtClean="0">
                <a:latin typeface="Garamond" pitchFamily="18" charset="0"/>
              </a:rPr>
              <a:t>, </a:t>
            </a:r>
            <a:r>
              <a:rPr lang="cs-CZ" dirty="0" err="1" smtClean="0">
                <a:latin typeface="Garamond" pitchFamily="18" charset="0"/>
              </a:rPr>
              <a:t>it</a:t>
            </a:r>
            <a:r>
              <a:rPr lang="cs-CZ" dirty="0" smtClean="0">
                <a:latin typeface="Garamond" pitchFamily="18" charset="0"/>
              </a:rPr>
              <a:t> </a:t>
            </a:r>
            <a:r>
              <a:rPr lang="en-US" dirty="0" smtClean="0">
                <a:latin typeface="Garamond" pitchFamily="18" charset="0"/>
              </a:rPr>
              <a:t>is considered to be the greatest Russian victory of the First World War</a:t>
            </a:r>
            <a:endParaRPr lang="cs-CZ" dirty="0" smtClean="0">
              <a:latin typeface="Garamond" pitchFamily="18" charset="0"/>
            </a:endParaRPr>
          </a:p>
          <a:p>
            <a:r>
              <a:rPr lang="cs-CZ" dirty="0" smtClean="0">
                <a:latin typeface="Garamond" pitchFamily="18" charset="0"/>
              </a:rPr>
              <a:t>1917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Czechoslovak</a:t>
            </a:r>
            <a:r>
              <a:rPr lang="cs-CZ" dirty="0" smtClean="0">
                <a:latin typeface="Garamond" pitchFamily="18" charset="0"/>
              </a:rPr>
              <a:t> </a:t>
            </a:r>
            <a:r>
              <a:rPr lang="cs-CZ" dirty="0" err="1" smtClean="0">
                <a:latin typeface="Garamond" pitchFamily="18" charset="0"/>
              </a:rPr>
              <a:t>Corps</a:t>
            </a:r>
            <a:r>
              <a:rPr lang="cs-CZ" dirty="0" smtClean="0">
                <a:latin typeface="Garamond" pitchFamily="18" charset="0"/>
              </a:rPr>
              <a:t> in </a:t>
            </a:r>
            <a:r>
              <a:rPr lang="cs-CZ" dirty="0" err="1" smtClean="0">
                <a:latin typeface="Garamond" pitchFamily="18" charset="0"/>
              </a:rPr>
              <a:t>Russia</a:t>
            </a:r>
            <a:r>
              <a:rPr lang="cs-CZ" dirty="0" smtClean="0">
                <a:latin typeface="Garamond" pitchFamily="18" charset="0"/>
              </a:rPr>
              <a:t> – </a:t>
            </a:r>
            <a:r>
              <a:rPr lang="cs-CZ" dirty="0" err="1" smtClean="0">
                <a:latin typeface="Garamond" pitchFamily="18" charset="0"/>
              </a:rPr>
              <a:t>from</a:t>
            </a:r>
            <a:r>
              <a:rPr lang="cs-CZ" dirty="0" smtClean="0">
                <a:latin typeface="Garamond" pitchFamily="18" charset="0"/>
              </a:rPr>
              <a:t> 38,000 to 70,000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men</a:t>
            </a:r>
            <a:endParaRPr lang="cs-CZ" dirty="0" smtClean="0">
              <a:latin typeface="Garamond" pitchFamily="18" charset="0"/>
            </a:endParaRPr>
          </a:p>
          <a:p>
            <a:pPr lvl="0"/>
            <a:r>
              <a:rPr lang="cs-CZ" dirty="0" err="1" smtClean="0">
                <a:latin typeface="Garamond" pitchFamily="18" charset="0"/>
              </a:rPr>
              <a:t>Russia</a:t>
            </a:r>
            <a:r>
              <a:rPr lang="cs-CZ" dirty="0" smtClean="0">
                <a:latin typeface="Garamond" pitchFamily="18" charset="0"/>
              </a:rPr>
              <a:t> </a:t>
            </a:r>
            <a:r>
              <a:rPr lang="cs-CZ" dirty="0" err="1" smtClean="0">
                <a:latin typeface="Garamond" pitchFamily="18" charset="0"/>
              </a:rPr>
              <a:t>occupied</a:t>
            </a:r>
            <a:r>
              <a:rPr lang="cs-CZ" dirty="0" smtClean="0">
                <a:latin typeface="Garamond" pitchFamily="18" charset="0"/>
              </a:rPr>
              <a:t> </a:t>
            </a:r>
            <a:r>
              <a:rPr lang="cs-CZ" dirty="0" err="1" smtClean="0">
                <a:latin typeface="Garamond" pitchFamily="18" charset="0"/>
              </a:rPr>
              <a:t>parts</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Galicia</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Bukovina</a:t>
            </a:r>
          </a:p>
          <a:p>
            <a:pPr lvl="0"/>
            <a:r>
              <a:rPr lang="cs-CZ" dirty="0" err="1" smtClean="0">
                <a:latin typeface="Garamond" pitchFamily="18" charset="0"/>
              </a:rPr>
              <a:t>July</a:t>
            </a:r>
            <a:r>
              <a:rPr lang="cs-CZ" dirty="0" smtClean="0">
                <a:latin typeface="Garamond" pitchFamily="18" charset="0"/>
              </a:rPr>
              <a:t> 1917 – </a:t>
            </a:r>
            <a:r>
              <a:rPr lang="cs-CZ" dirty="0" err="1" smtClean="0">
                <a:latin typeface="Garamond" pitchFamily="18" charset="0"/>
              </a:rPr>
              <a:t>so</a:t>
            </a:r>
            <a:r>
              <a:rPr lang="cs-CZ" dirty="0" smtClean="0">
                <a:latin typeface="Garamond" pitchFamily="18" charset="0"/>
              </a:rPr>
              <a:t> </a:t>
            </a:r>
            <a:r>
              <a:rPr lang="cs-CZ" dirty="0" err="1" smtClean="0">
                <a:latin typeface="Garamond" pitchFamily="18" charset="0"/>
              </a:rPr>
              <a:t>called</a:t>
            </a:r>
            <a:r>
              <a:rPr lang="cs-CZ" dirty="0" smtClean="0">
                <a:latin typeface="Garamond" pitchFamily="18" charset="0"/>
              </a:rPr>
              <a:t> </a:t>
            </a:r>
            <a:r>
              <a:rPr lang="cs-CZ" dirty="0" err="1" smtClean="0">
                <a:latin typeface="Garamond" pitchFamily="18" charset="0"/>
              </a:rPr>
              <a:t>Kerensky</a:t>
            </a:r>
            <a:r>
              <a:rPr lang="cs-CZ" dirty="0" smtClean="0">
                <a:latin typeface="Garamond" pitchFamily="18" charset="0"/>
              </a:rPr>
              <a:t> </a:t>
            </a:r>
            <a:r>
              <a:rPr lang="cs-CZ" dirty="0" err="1" smtClean="0">
                <a:latin typeface="Garamond" pitchFamily="18" charset="0"/>
              </a:rPr>
              <a:t>offensive</a:t>
            </a:r>
            <a:r>
              <a:rPr lang="cs-CZ" dirty="0" smtClean="0">
                <a:latin typeface="Garamond" pitchFamily="18" charset="0"/>
              </a:rPr>
              <a:t> – </a:t>
            </a:r>
            <a:r>
              <a:rPr lang="cs-CZ" b="1" dirty="0" err="1" smtClean="0">
                <a:latin typeface="Garamond" pitchFamily="18" charset="0"/>
              </a:rPr>
              <a:t>the</a:t>
            </a:r>
            <a:r>
              <a:rPr lang="cs-CZ" b="1" dirty="0" smtClean="0">
                <a:latin typeface="Garamond" pitchFamily="18" charset="0"/>
              </a:rPr>
              <a:t> </a:t>
            </a:r>
            <a:r>
              <a:rPr lang="cs-CZ" b="1" dirty="0" err="1" smtClean="0">
                <a:latin typeface="Garamond" pitchFamily="18" charset="0"/>
              </a:rPr>
              <a:t>Battle</a:t>
            </a:r>
            <a:r>
              <a:rPr lang="cs-CZ" b="1" dirty="0" smtClean="0">
                <a:latin typeface="Garamond" pitchFamily="18" charset="0"/>
              </a:rPr>
              <a:t> </a:t>
            </a:r>
            <a:r>
              <a:rPr lang="cs-CZ" b="1" dirty="0" err="1" smtClean="0">
                <a:latin typeface="Garamond" pitchFamily="18" charset="0"/>
              </a:rPr>
              <a:t>of</a:t>
            </a:r>
            <a:r>
              <a:rPr lang="cs-CZ" b="1" dirty="0" smtClean="0">
                <a:latin typeface="Garamond" pitchFamily="18" charset="0"/>
              </a:rPr>
              <a:t> </a:t>
            </a:r>
            <a:r>
              <a:rPr lang="cs-CZ" b="1" dirty="0" err="1" smtClean="0">
                <a:latin typeface="Garamond" pitchFamily="18" charset="0"/>
              </a:rPr>
              <a:t>Zborov</a:t>
            </a:r>
            <a:r>
              <a:rPr lang="cs-CZ" b="1" dirty="0" smtClean="0">
                <a:latin typeface="Garamond" pitchFamily="18" charset="0"/>
              </a:rPr>
              <a:t> </a:t>
            </a:r>
            <a:r>
              <a:rPr lang="cs-CZ" dirty="0" smtClean="0">
                <a:latin typeface="Garamond" pitchFamily="18" charset="0"/>
              </a:rPr>
              <a:t>(</a:t>
            </a:r>
            <a:r>
              <a:rPr lang="cs-CZ" dirty="0" err="1" smtClean="0">
                <a:latin typeface="Garamond" pitchFamily="18" charset="0"/>
              </a:rPr>
              <a:t>Galicia</a:t>
            </a:r>
            <a:r>
              <a:rPr lang="cs-CZ" dirty="0" smtClean="0">
                <a:latin typeface="Garamond" pitchFamily="18" charset="0"/>
              </a:rPr>
              <a:t>) – </a:t>
            </a:r>
            <a:r>
              <a:rPr lang="cs-CZ" b="1" dirty="0" err="1" smtClean="0">
                <a:latin typeface="Garamond" pitchFamily="18" charset="0"/>
              </a:rPr>
              <a:t>Czechoslovak</a:t>
            </a:r>
            <a:r>
              <a:rPr lang="cs-CZ" b="1" dirty="0" smtClean="0">
                <a:latin typeface="Garamond" pitchFamily="18" charset="0"/>
              </a:rPr>
              <a:t> </a:t>
            </a:r>
            <a:r>
              <a:rPr lang="cs-CZ" b="1" dirty="0" err="1" smtClean="0">
                <a:latin typeface="Garamond" pitchFamily="18" charset="0"/>
              </a:rPr>
              <a:t>Legions</a:t>
            </a:r>
            <a:r>
              <a:rPr lang="cs-CZ" b="1" dirty="0" smtClean="0">
                <a:latin typeface="Garamond" pitchFamily="18" charset="0"/>
              </a:rPr>
              <a:t> </a:t>
            </a:r>
            <a:r>
              <a:rPr lang="cs-CZ" dirty="0" err="1" smtClean="0">
                <a:latin typeface="Garamond" pitchFamily="18" charset="0"/>
              </a:rPr>
              <a:t>won</a:t>
            </a:r>
            <a:r>
              <a:rPr lang="cs-CZ" dirty="0" smtClean="0">
                <a:latin typeface="Garamond" pitchFamily="18" charset="0"/>
              </a:rPr>
              <a:t> </a:t>
            </a:r>
            <a:r>
              <a:rPr lang="cs-CZ" dirty="0" err="1" smtClean="0">
                <a:latin typeface="Garamond" pitchFamily="18" charset="0"/>
              </a:rPr>
              <a:t>over</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Austria</a:t>
            </a:r>
            <a:r>
              <a:rPr lang="cs-CZ" dirty="0" smtClean="0">
                <a:latin typeface="Garamond" pitchFamily="18" charset="0"/>
              </a:rPr>
              <a:t>-</a:t>
            </a:r>
            <a:r>
              <a:rPr lang="cs-CZ" dirty="0" err="1" smtClean="0">
                <a:latin typeface="Garamond" pitchFamily="18" charset="0"/>
              </a:rPr>
              <a:t>Hungary</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offensive</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unsuccesfull</a:t>
            </a:r>
            <a:r>
              <a:rPr lang="cs-CZ" dirty="0" smtClean="0">
                <a:latin typeface="Garamond" pitchFamily="18" charset="0"/>
              </a:rPr>
              <a:t> </a:t>
            </a:r>
            <a:r>
              <a:rPr lang="cs-CZ" dirty="0" err="1" smtClean="0">
                <a:latin typeface="Garamond" pitchFamily="18" charset="0"/>
              </a:rPr>
              <a:t>for</a:t>
            </a:r>
            <a:r>
              <a:rPr lang="cs-CZ" dirty="0" smtClean="0">
                <a:latin typeface="Garamond" pitchFamily="18" charset="0"/>
              </a:rPr>
              <a:t> </a:t>
            </a:r>
            <a:r>
              <a:rPr lang="cs-CZ" dirty="0" err="1" smtClean="0">
                <a:latin typeface="Garamond" pitchFamily="18" charset="0"/>
              </a:rPr>
              <a:t>Russians</a:t>
            </a:r>
            <a:endParaRPr lang="cs-CZ" dirty="0" smtClean="0">
              <a:latin typeface="Garamond" pitchFamily="18" charset="0"/>
            </a:endParaRPr>
          </a:p>
          <a:p>
            <a:pPr lvl="0"/>
            <a:r>
              <a:rPr lang="cs-CZ" dirty="0" err="1" smtClean="0">
                <a:latin typeface="Garamond" pitchFamily="18" charset="0"/>
              </a:rPr>
              <a:t>Fall</a:t>
            </a:r>
            <a:r>
              <a:rPr lang="cs-CZ" dirty="0" smtClean="0">
                <a:latin typeface="Garamond" pitchFamily="18" charset="0"/>
              </a:rPr>
              <a:t> 1916 – </a:t>
            </a:r>
            <a:r>
              <a:rPr lang="cs-CZ" b="1" dirty="0" err="1" smtClean="0">
                <a:latin typeface="Garamond" pitchFamily="18" charset="0"/>
              </a:rPr>
              <a:t>Romania</a:t>
            </a:r>
            <a:r>
              <a:rPr lang="cs-CZ" dirty="0" smtClean="0">
                <a:latin typeface="Garamond" pitchFamily="18" charset="0"/>
              </a:rPr>
              <a:t> </a:t>
            </a:r>
            <a:r>
              <a:rPr lang="cs-CZ" dirty="0" err="1" smtClean="0">
                <a:latin typeface="Garamond" pitchFamily="18" charset="0"/>
              </a:rPr>
              <a:t>entered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a:t>
            </a:r>
            <a:r>
              <a:rPr lang="cs-CZ" dirty="0" err="1" smtClean="0">
                <a:latin typeface="Garamond" pitchFamily="18" charset="0"/>
              </a:rPr>
              <a:t>but</a:t>
            </a:r>
            <a:r>
              <a:rPr lang="cs-CZ" dirty="0" smtClean="0">
                <a:latin typeface="Garamond" pitchFamily="18" charset="0"/>
              </a:rPr>
              <a:t> </a:t>
            </a:r>
            <a:r>
              <a:rPr lang="cs-CZ" dirty="0" err="1" smtClean="0">
                <a:latin typeface="Garamond" pitchFamily="18" charset="0"/>
              </a:rPr>
              <a:t>its</a:t>
            </a:r>
            <a:r>
              <a:rPr lang="cs-CZ" dirty="0" smtClean="0">
                <a:latin typeface="Garamond" pitchFamily="18" charset="0"/>
              </a:rPr>
              <a:t> </a:t>
            </a:r>
            <a:r>
              <a:rPr lang="cs-CZ" dirty="0" err="1" smtClean="0">
                <a:latin typeface="Garamond" pitchFamily="18" charset="0"/>
              </a:rPr>
              <a:t>army</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decimated</a:t>
            </a:r>
            <a:r>
              <a:rPr lang="cs-CZ" dirty="0" smtClean="0">
                <a:latin typeface="Garamond" pitchFamily="18" charset="0"/>
              </a:rPr>
              <a:t> by </a:t>
            </a:r>
            <a:r>
              <a:rPr lang="cs-CZ" dirty="0" err="1" smtClean="0">
                <a:latin typeface="Garamond" pitchFamily="18" charset="0"/>
              </a:rPr>
              <a:t>Austro</a:t>
            </a:r>
            <a:r>
              <a:rPr lang="cs-CZ" dirty="0" smtClean="0">
                <a:latin typeface="Garamond" pitchFamily="18" charset="0"/>
              </a:rPr>
              <a:t>-</a:t>
            </a:r>
            <a:r>
              <a:rPr lang="cs-CZ" dirty="0" err="1" smtClean="0">
                <a:latin typeface="Garamond" pitchFamily="18" charset="0"/>
              </a:rPr>
              <a:t>Hungarians</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Germans</a:t>
            </a:r>
            <a:r>
              <a:rPr lang="cs-CZ" dirty="0" smtClean="0">
                <a:latin typeface="Garamond" pitchFamily="18" charset="0"/>
              </a:rPr>
              <a:t> in </a:t>
            </a:r>
            <a:r>
              <a:rPr lang="cs-CZ" dirty="0" err="1" smtClean="0">
                <a:latin typeface="Garamond" pitchFamily="18" charset="0"/>
              </a:rPr>
              <a:t>January</a:t>
            </a:r>
            <a:r>
              <a:rPr lang="cs-CZ" dirty="0" smtClean="0">
                <a:latin typeface="Garamond" pitchFamily="18" charset="0"/>
              </a:rPr>
              <a:t> 1917</a:t>
            </a:r>
          </a:p>
          <a:p>
            <a:pPr lvl="0"/>
            <a:r>
              <a:rPr lang="cs-CZ" b="1" dirty="0" smtClean="0">
                <a:latin typeface="Garamond" pitchFamily="18" charset="0"/>
              </a:rPr>
              <a:t>1917 – </a:t>
            </a:r>
            <a:r>
              <a:rPr lang="cs-CZ" b="1" dirty="0" err="1" smtClean="0">
                <a:latin typeface="Garamond" pitchFamily="18" charset="0"/>
              </a:rPr>
              <a:t>Russian</a:t>
            </a:r>
            <a:r>
              <a:rPr lang="cs-CZ" b="1" dirty="0" smtClean="0">
                <a:latin typeface="Garamond" pitchFamily="18" charset="0"/>
              </a:rPr>
              <a:t> </a:t>
            </a:r>
            <a:r>
              <a:rPr lang="cs-CZ" b="1" dirty="0" err="1" smtClean="0">
                <a:latin typeface="Garamond" pitchFamily="18" charset="0"/>
              </a:rPr>
              <a:t>Revolutions</a:t>
            </a:r>
            <a:endParaRPr lang="cs-CZ" b="1" dirty="0" smtClean="0">
              <a:latin typeface="Garamond" pitchFamily="18" charset="0"/>
            </a:endParaRPr>
          </a:p>
          <a:p>
            <a:pPr lvl="0"/>
            <a:r>
              <a:rPr lang="en-US" dirty="0" smtClean="0">
                <a:latin typeface="Garamond" pitchFamily="18" charset="0"/>
              </a:rPr>
              <a:t>The February Russian Revolution aimed to topple the Russian monarchy and resulted in the creation of the Provisional Government</a:t>
            </a:r>
            <a:endParaRPr lang="cs-CZ" dirty="0" smtClean="0">
              <a:latin typeface="Garamond" pitchFamily="18" charset="0"/>
            </a:endParaRPr>
          </a:p>
          <a:p>
            <a:pPr lvl="0"/>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October</a:t>
            </a:r>
            <a:r>
              <a:rPr lang="cs-CZ" dirty="0" smtClean="0">
                <a:latin typeface="Garamond" pitchFamily="18" charset="0"/>
              </a:rPr>
              <a:t> </a:t>
            </a:r>
            <a:r>
              <a:rPr lang="cs-CZ" dirty="0" err="1" smtClean="0">
                <a:latin typeface="Garamond" pitchFamily="18" charset="0"/>
              </a:rPr>
              <a:t>Revolution</a:t>
            </a:r>
            <a:r>
              <a:rPr lang="cs-CZ" dirty="0" smtClean="0">
                <a:latin typeface="Garamond" pitchFamily="18" charset="0"/>
              </a:rPr>
              <a:t>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Bolshevics</a:t>
            </a:r>
            <a:r>
              <a:rPr lang="cs-CZ" dirty="0" smtClean="0">
                <a:latin typeface="Garamond" pitchFamily="18" charset="0"/>
              </a:rPr>
              <a:t> </a:t>
            </a:r>
            <a:r>
              <a:rPr lang="cs-CZ" dirty="0" err="1" smtClean="0">
                <a:latin typeface="Garamond" pitchFamily="18" charset="0"/>
              </a:rPr>
              <a:t>came</a:t>
            </a:r>
            <a:r>
              <a:rPr lang="cs-CZ" dirty="0" smtClean="0">
                <a:latin typeface="Garamond" pitchFamily="18" charset="0"/>
              </a:rPr>
              <a:t> to </a:t>
            </a:r>
            <a:r>
              <a:rPr lang="cs-CZ" dirty="0" err="1" smtClean="0">
                <a:latin typeface="Garamond" pitchFamily="18" charset="0"/>
              </a:rPr>
              <a:t>power</a:t>
            </a:r>
            <a:r>
              <a:rPr lang="cs-CZ" dirty="0" smtClean="0">
                <a:latin typeface="Garamond" pitchFamily="18" charset="0"/>
              </a:rPr>
              <a:t> – </a:t>
            </a:r>
            <a:r>
              <a:rPr lang="cs-CZ" b="1" dirty="0" err="1" smtClean="0">
                <a:latin typeface="Garamond" pitchFamily="18" charset="0"/>
              </a:rPr>
              <a:t>Vladimir</a:t>
            </a:r>
            <a:r>
              <a:rPr lang="cs-CZ" b="1" dirty="0" smtClean="0">
                <a:latin typeface="Garamond" pitchFamily="18" charset="0"/>
              </a:rPr>
              <a:t> </a:t>
            </a:r>
            <a:r>
              <a:rPr lang="cs-CZ" b="1" dirty="0" err="1" smtClean="0">
                <a:latin typeface="Garamond" pitchFamily="18" charset="0"/>
              </a:rPr>
              <a:t>Iljič</a:t>
            </a:r>
            <a:r>
              <a:rPr lang="cs-CZ" b="1" dirty="0" smtClean="0">
                <a:latin typeface="Garamond" pitchFamily="18" charset="0"/>
              </a:rPr>
              <a:t> Lenin</a:t>
            </a:r>
          </a:p>
          <a:p>
            <a:pPr lvl="0"/>
            <a:r>
              <a:rPr lang="cs-CZ" b="1" dirty="0" err="1" smtClean="0">
                <a:latin typeface="Garamond" pitchFamily="18" charset="0"/>
              </a:rPr>
              <a:t>The</a:t>
            </a:r>
            <a:r>
              <a:rPr lang="cs-CZ" b="1" dirty="0" smtClean="0">
                <a:latin typeface="Garamond" pitchFamily="18" charset="0"/>
              </a:rPr>
              <a:t> civil </a:t>
            </a:r>
            <a:r>
              <a:rPr lang="cs-CZ" b="1" dirty="0" err="1" smtClean="0">
                <a:latin typeface="Garamond" pitchFamily="18" charset="0"/>
              </a:rPr>
              <a:t>war</a:t>
            </a:r>
            <a:r>
              <a:rPr lang="cs-CZ" b="1" dirty="0" smtClean="0">
                <a:latin typeface="Garamond" pitchFamily="18" charset="0"/>
              </a:rPr>
              <a:t> </a:t>
            </a:r>
            <a:r>
              <a:rPr lang="cs-CZ" dirty="0" err="1" smtClean="0">
                <a:latin typeface="Garamond" pitchFamily="18" charset="0"/>
              </a:rPr>
              <a:t>succeded</a:t>
            </a:r>
            <a:r>
              <a:rPr lang="cs-CZ" dirty="0" smtClean="0">
                <a:latin typeface="Garamond" pitchFamily="18" charset="0"/>
              </a:rPr>
              <a:t> in </a:t>
            </a:r>
            <a:r>
              <a:rPr lang="cs-CZ" dirty="0" err="1" smtClean="0">
                <a:latin typeface="Garamond" pitchFamily="18" charset="0"/>
              </a:rPr>
              <a:t>Russia</a:t>
            </a:r>
            <a:r>
              <a:rPr lang="cs-CZ" dirty="0" smtClean="0">
                <a:latin typeface="Garamond" pitchFamily="18" charset="0"/>
              </a:rPr>
              <a:t> – </a:t>
            </a:r>
            <a:r>
              <a:rPr lang="cs-CZ" dirty="0" err="1" smtClean="0">
                <a:latin typeface="Garamond" pitchFamily="18" charset="0"/>
              </a:rPr>
              <a:t>Russia</a:t>
            </a:r>
            <a:r>
              <a:rPr lang="cs-CZ" dirty="0" smtClean="0">
                <a:latin typeface="Garamond" pitchFamily="18" charset="0"/>
              </a:rPr>
              <a:t> </a:t>
            </a:r>
            <a:r>
              <a:rPr lang="cs-CZ" dirty="0" err="1" smtClean="0">
                <a:latin typeface="Garamond" pitchFamily="18" charset="0"/>
              </a:rPr>
              <a:t>left</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WW I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Preace</a:t>
            </a:r>
            <a:r>
              <a:rPr lang="cs-CZ" dirty="0" smtClean="0">
                <a:latin typeface="Garamond" pitchFamily="18" charset="0"/>
              </a:rPr>
              <a:t> </a:t>
            </a:r>
            <a:r>
              <a:rPr lang="cs-CZ" dirty="0" err="1" smtClean="0">
                <a:latin typeface="Garamond" pitchFamily="18" charset="0"/>
              </a:rPr>
              <a:t>Treaty</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Brest </a:t>
            </a:r>
            <a:r>
              <a:rPr lang="cs-CZ" dirty="0" err="1" smtClean="0">
                <a:latin typeface="Garamond" pitchFamily="18" charset="0"/>
              </a:rPr>
              <a:t>Litovsk</a:t>
            </a:r>
            <a:r>
              <a:rPr lang="cs-CZ" dirty="0" smtClean="0">
                <a:latin typeface="Garamond" pitchFamily="18" charset="0"/>
              </a:rPr>
              <a:t> in </a:t>
            </a:r>
            <a:r>
              <a:rPr lang="cs-CZ" dirty="0" err="1" smtClean="0">
                <a:latin typeface="Garamond" pitchFamily="18" charset="0"/>
              </a:rPr>
              <a:t>March</a:t>
            </a:r>
            <a:r>
              <a:rPr lang="cs-CZ" dirty="0" smtClean="0">
                <a:latin typeface="Garamond" pitchFamily="18" charset="0"/>
              </a:rPr>
              <a:t> 1918</a:t>
            </a:r>
            <a:endParaRPr lang="cs-CZ" b="1" dirty="0" smtClean="0">
              <a:latin typeface="Garamond" pitchFamily="18" charset="0"/>
            </a:endParaRPr>
          </a:p>
          <a:p>
            <a:pPr lvl="0"/>
            <a:r>
              <a:rPr lang="cs-CZ" dirty="0" err="1" smtClean="0">
                <a:latin typeface="Garamond" pitchFamily="18" charset="0"/>
              </a:rPr>
              <a:t>After</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Russian</a:t>
            </a:r>
            <a:r>
              <a:rPr lang="cs-CZ" dirty="0" smtClean="0">
                <a:latin typeface="Garamond" pitchFamily="18" charset="0"/>
              </a:rPr>
              <a:t> </a:t>
            </a:r>
            <a:r>
              <a:rPr lang="cs-CZ" dirty="0" err="1" smtClean="0">
                <a:latin typeface="Garamond" pitchFamily="18" charset="0"/>
              </a:rPr>
              <a:t>Revolutions</a:t>
            </a:r>
            <a:r>
              <a:rPr lang="cs-CZ" dirty="0" smtClean="0">
                <a:latin typeface="Garamond" pitchFamily="18" charset="0"/>
              </a:rPr>
              <a:t> in 1917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Czechoslovak</a:t>
            </a:r>
            <a:r>
              <a:rPr lang="cs-CZ" dirty="0" smtClean="0">
                <a:latin typeface="Garamond" pitchFamily="18" charset="0"/>
              </a:rPr>
              <a:t> </a:t>
            </a:r>
            <a:r>
              <a:rPr lang="cs-CZ" dirty="0" err="1" smtClean="0">
                <a:latin typeface="Garamond" pitchFamily="18" charset="0"/>
              </a:rPr>
              <a:t>Legions</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fighting</a:t>
            </a:r>
            <a:r>
              <a:rPr lang="cs-CZ" dirty="0" smtClean="0">
                <a:latin typeface="Garamond" pitchFamily="18" charset="0"/>
              </a:rPr>
              <a:t> </a:t>
            </a:r>
            <a:r>
              <a:rPr lang="cs-CZ" dirty="0" err="1" smtClean="0">
                <a:latin typeface="Garamond" pitchFamily="18" charset="0"/>
              </a:rPr>
              <a:t>against</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bolsheviks</a:t>
            </a:r>
            <a:endParaRPr lang="cs-CZ" dirty="0" smtClean="0">
              <a:latin typeface="Garamond" pitchFamily="18" charset="0"/>
            </a:endParaRPr>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a:p>
        </p:txBody>
      </p:sp>
      <p:sp>
        <p:nvSpPr>
          <p:cNvPr id="6" name="Zástupný symbol pro text 5"/>
          <p:cNvSpPr>
            <a:spLocks noGrp="1"/>
          </p:cNvSpPr>
          <p:nvPr>
            <p:ph type="body" sz="half" idx="2"/>
          </p:nvPr>
        </p:nvSpPr>
        <p:spPr>
          <a:xfrm>
            <a:off x="1187624" y="6093296"/>
            <a:ext cx="7056784" cy="504056"/>
          </a:xfrm>
        </p:spPr>
        <p:txBody>
          <a:bodyPr>
            <a:normAutofit/>
          </a:bodyPr>
          <a:lstStyle/>
          <a:p>
            <a:r>
              <a:rPr lang="cs-CZ" sz="1800" dirty="0" err="1" smtClean="0">
                <a:latin typeface="Garamond" pitchFamily="18" charset="0"/>
              </a:rPr>
              <a:t>The</a:t>
            </a:r>
            <a:r>
              <a:rPr lang="cs-CZ" sz="1800" dirty="0" smtClean="0">
                <a:latin typeface="Garamond" pitchFamily="18" charset="0"/>
              </a:rPr>
              <a:t> </a:t>
            </a:r>
            <a:r>
              <a:rPr lang="cs-CZ" sz="1800" dirty="0" err="1" smtClean="0">
                <a:latin typeface="Garamond" pitchFamily="18" charset="0"/>
              </a:rPr>
              <a:t>German</a:t>
            </a:r>
            <a:r>
              <a:rPr lang="cs-CZ" sz="1800" dirty="0" smtClean="0">
                <a:latin typeface="Garamond" pitchFamily="18" charset="0"/>
              </a:rPr>
              <a:t> </a:t>
            </a:r>
            <a:r>
              <a:rPr lang="cs-CZ" sz="1800" dirty="0" err="1" smtClean="0">
                <a:latin typeface="Garamond" pitchFamily="18" charset="0"/>
              </a:rPr>
              <a:t>General</a:t>
            </a:r>
            <a:r>
              <a:rPr lang="cs-CZ" sz="1800" dirty="0" smtClean="0">
                <a:latin typeface="Garamond" pitchFamily="18" charset="0"/>
              </a:rPr>
              <a:t> Paul </a:t>
            </a:r>
            <a:r>
              <a:rPr lang="cs-CZ" sz="1800" dirty="0" err="1" smtClean="0">
                <a:latin typeface="Garamond" pitchFamily="18" charset="0"/>
              </a:rPr>
              <a:t>von</a:t>
            </a:r>
            <a:r>
              <a:rPr lang="cs-CZ" sz="1800" dirty="0" smtClean="0">
                <a:latin typeface="Garamond" pitchFamily="18" charset="0"/>
              </a:rPr>
              <a:t> </a:t>
            </a:r>
            <a:r>
              <a:rPr lang="cs-CZ" sz="1800" dirty="0" err="1" smtClean="0">
                <a:latin typeface="Garamond" pitchFamily="18" charset="0"/>
              </a:rPr>
              <a:t>Hindenburg</a:t>
            </a:r>
            <a:r>
              <a:rPr lang="cs-CZ" sz="1800" dirty="0" smtClean="0">
                <a:latin typeface="Garamond" pitchFamily="18" charset="0"/>
              </a:rPr>
              <a:t> </a:t>
            </a:r>
            <a:r>
              <a:rPr lang="cs-CZ" sz="1800" dirty="0" err="1" smtClean="0">
                <a:latin typeface="Garamond" pitchFamily="18" charset="0"/>
              </a:rPr>
              <a:t>at</a:t>
            </a:r>
            <a:r>
              <a:rPr lang="cs-CZ" sz="1800" dirty="0" smtClean="0">
                <a:latin typeface="Garamond" pitchFamily="18" charset="0"/>
              </a:rPr>
              <a:t> </a:t>
            </a:r>
            <a:r>
              <a:rPr lang="cs-CZ" sz="1800" dirty="0" err="1" smtClean="0">
                <a:latin typeface="Garamond" pitchFamily="18" charset="0"/>
              </a:rPr>
              <a:t>the</a:t>
            </a:r>
            <a:r>
              <a:rPr lang="cs-CZ" sz="1800" dirty="0" smtClean="0">
                <a:latin typeface="Garamond" pitchFamily="18" charset="0"/>
              </a:rPr>
              <a:t> </a:t>
            </a:r>
            <a:r>
              <a:rPr lang="cs-CZ" sz="1800" dirty="0" err="1" smtClean="0">
                <a:latin typeface="Garamond" pitchFamily="18" charset="0"/>
              </a:rPr>
              <a:t>Battle</a:t>
            </a:r>
            <a:r>
              <a:rPr lang="cs-CZ" sz="1800" dirty="0" smtClean="0">
                <a:latin typeface="Garamond" pitchFamily="18" charset="0"/>
              </a:rPr>
              <a:t> </a:t>
            </a:r>
            <a:r>
              <a:rPr lang="cs-CZ" sz="1800" dirty="0" err="1" smtClean="0">
                <a:latin typeface="Garamond" pitchFamily="18" charset="0"/>
              </a:rPr>
              <a:t>of</a:t>
            </a:r>
            <a:r>
              <a:rPr lang="cs-CZ" sz="1800" dirty="0" smtClean="0">
                <a:latin typeface="Garamond" pitchFamily="18" charset="0"/>
              </a:rPr>
              <a:t> </a:t>
            </a:r>
            <a:r>
              <a:rPr lang="cs-CZ" sz="1800" dirty="0" err="1" smtClean="0">
                <a:latin typeface="Garamond" pitchFamily="18" charset="0"/>
              </a:rPr>
              <a:t>Tannenberg</a:t>
            </a:r>
            <a:r>
              <a:rPr lang="cs-CZ" sz="1800" dirty="0" smtClean="0">
                <a:latin typeface="Garamond" pitchFamily="18" charset="0"/>
              </a:rPr>
              <a:t>.</a:t>
            </a:r>
            <a:endParaRPr lang="cs-CZ" sz="1800" dirty="0">
              <a:latin typeface="Garamond" pitchFamily="18" charset="0"/>
            </a:endParaRPr>
          </a:p>
        </p:txBody>
      </p:sp>
      <p:pic>
        <p:nvPicPr>
          <p:cNvPr id="4" name="Zástupný symbol pro obsah 3" descr="Bundesarchiv_Bild_103-121-018,_Tannenberg,_Hindenburg_auf_Schlachtfeld.jpg"/>
          <p:cNvPicPr>
            <a:picLocks noGrp="1" noChangeAspect="1"/>
          </p:cNvPicPr>
          <p:nvPr>
            <p:ph type="pic" idx="1"/>
          </p:nvPr>
        </p:nvPicPr>
        <p:blipFill>
          <a:blip r:embed="rId2" cstate="print"/>
          <a:stretch>
            <a:fillRect/>
          </a:stretch>
        </p:blipFill>
        <p:spPr>
          <a:xfrm>
            <a:off x="323528" y="332656"/>
            <a:ext cx="8482893" cy="5296436"/>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7239000" cy="660688"/>
          </a:xfrm>
        </p:spPr>
        <p:txBody>
          <a:bodyPr>
            <a:normAutofit/>
          </a:bodyPr>
          <a:lstStyle/>
          <a:p>
            <a:r>
              <a:rPr lang="cs-CZ" sz="2800" dirty="0" err="1" smtClean="0">
                <a:latin typeface="Garamond" pitchFamily="18" charset="0"/>
              </a:rPr>
              <a:t>Italian</a:t>
            </a:r>
            <a:r>
              <a:rPr lang="cs-CZ" sz="2800" dirty="0" smtClean="0">
                <a:latin typeface="Garamond" pitchFamily="18" charset="0"/>
              </a:rPr>
              <a:t> Front</a:t>
            </a:r>
            <a:endParaRPr lang="cs-CZ" sz="2800" dirty="0">
              <a:latin typeface="Garamond" pitchFamily="18" charset="0"/>
            </a:endParaRPr>
          </a:p>
        </p:txBody>
      </p:sp>
      <p:sp>
        <p:nvSpPr>
          <p:cNvPr id="3" name="Zástupný symbol pro obsah 2"/>
          <p:cNvSpPr>
            <a:spLocks noGrp="1"/>
          </p:cNvSpPr>
          <p:nvPr>
            <p:ph idx="1"/>
          </p:nvPr>
        </p:nvSpPr>
        <p:spPr>
          <a:xfrm>
            <a:off x="179512" y="980728"/>
            <a:ext cx="8064896" cy="5475008"/>
          </a:xfrm>
        </p:spPr>
        <p:txBody>
          <a:bodyPr>
            <a:normAutofit fontScale="92500" lnSpcReduction="10000"/>
          </a:bodyPr>
          <a:lstStyle/>
          <a:p>
            <a:pPr lvl="0"/>
            <a:r>
              <a:rPr lang="cs-CZ" dirty="0" smtClean="0">
                <a:latin typeface="Garamond" pitchFamily="18" charset="0"/>
              </a:rPr>
              <a:t>Italy </a:t>
            </a:r>
            <a:r>
              <a:rPr lang="cs-CZ" dirty="0" err="1" smtClean="0">
                <a:latin typeface="Garamond" pitchFamily="18" charset="0"/>
              </a:rPr>
              <a:t>entered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in </a:t>
            </a:r>
            <a:r>
              <a:rPr lang="cs-CZ" dirty="0" err="1" smtClean="0">
                <a:latin typeface="Garamond" pitchFamily="18" charset="0"/>
              </a:rPr>
              <a:t>April</a:t>
            </a:r>
            <a:r>
              <a:rPr lang="cs-CZ" dirty="0" smtClean="0">
                <a:latin typeface="Garamond" pitchFamily="18" charset="0"/>
              </a:rPr>
              <a:t> 1915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Allied</a:t>
            </a:r>
            <a:r>
              <a:rPr lang="cs-CZ" dirty="0" smtClean="0">
                <a:latin typeface="Garamond" pitchFamily="18" charset="0"/>
              </a:rPr>
              <a:t> </a:t>
            </a:r>
            <a:r>
              <a:rPr lang="cs-CZ" dirty="0" err="1" smtClean="0">
                <a:latin typeface="Garamond" pitchFamily="18" charset="0"/>
              </a:rPr>
              <a:t>Powers</a:t>
            </a:r>
            <a:r>
              <a:rPr lang="cs-CZ" dirty="0" smtClean="0">
                <a:latin typeface="Garamond" pitchFamily="18" charset="0"/>
              </a:rPr>
              <a:t> </a:t>
            </a:r>
            <a:r>
              <a:rPr lang="cs-CZ" dirty="0" err="1" smtClean="0">
                <a:latin typeface="Garamond" pitchFamily="18" charset="0"/>
              </a:rPr>
              <a:t>promised</a:t>
            </a:r>
            <a:r>
              <a:rPr lang="cs-CZ" dirty="0" smtClean="0">
                <a:latin typeface="Garamond" pitchFamily="18" charset="0"/>
              </a:rPr>
              <a:t> to Italy </a:t>
            </a:r>
            <a:r>
              <a:rPr lang="cs-CZ" dirty="0" err="1" smtClean="0">
                <a:latin typeface="Garamond" pitchFamily="18" charset="0"/>
              </a:rPr>
              <a:t>Istria</a:t>
            </a:r>
            <a:r>
              <a:rPr lang="cs-CZ" dirty="0" smtClean="0">
                <a:latin typeface="Garamond" pitchFamily="18" charset="0"/>
              </a:rPr>
              <a:t> </a:t>
            </a:r>
            <a:r>
              <a:rPr lang="cs-CZ" dirty="0" err="1" smtClean="0">
                <a:latin typeface="Garamond" pitchFamily="18" charset="0"/>
              </a:rPr>
              <a:t>with</a:t>
            </a:r>
            <a:r>
              <a:rPr lang="cs-CZ" dirty="0" smtClean="0">
                <a:latin typeface="Garamond" pitchFamily="18" charset="0"/>
              </a:rPr>
              <a:t> </a:t>
            </a:r>
            <a:r>
              <a:rPr lang="cs-CZ" dirty="0" err="1" smtClean="0">
                <a:latin typeface="Garamond" pitchFamily="18" charset="0"/>
              </a:rPr>
              <a:t>Trieste</a:t>
            </a:r>
            <a:r>
              <a:rPr lang="cs-CZ" dirty="0" smtClean="0">
                <a:latin typeface="Garamond" pitchFamily="18" charset="0"/>
              </a:rPr>
              <a:t>, </a:t>
            </a:r>
            <a:r>
              <a:rPr lang="cs-CZ" dirty="0" err="1" smtClean="0">
                <a:latin typeface="Garamond" pitchFamily="18" charset="0"/>
              </a:rPr>
              <a:t>Dalmacia</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Trentino</a:t>
            </a:r>
            <a:r>
              <a:rPr lang="cs-CZ" dirty="0" smtClean="0">
                <a:latin typeface="Garamond" pitchFamily="18" charset="0"/>
              </a:rPr>
              <a:t> (</a:t>
            </a:r>
            <a:r>
              <a:rPr lang="cs-CZ" dirty="0" err="1" smtClean="0">
                <a:latin typeface="Garamond" pitchFamily="18" charset="0"/>
              </a:rPr>
              <a:t>Austro</a:t>
            </a:r>
            <a:r>
              <a:rPr lang="cs-CZ" dirty="0" smtClean="0">
                <a:latin typeface="Garamond" pitchFamily="18" charset="0"/>
              </a:rPr>
              <a:t>-</a:t>
            </a:r>
            <a:r>
              <a:rPr lang="cs-CZ" dirty="0" err="1" smtClean="0">
                <a:latin typeface="Garamond" pitchFamily="18" charset="0"/>
              </a:rPr>
              <a:t>Hungarian</a:t>
            </a:r>
            <a:r>
              <a:rPr lang="cs-CZ" dirty="0" smtClean="0">
                <a:latin typeface="Garamond" pitchFamily="18" charset="0"/>
              </a:rPr>
              <a:t> </a:t>
            </a:r>
            <a:r>
              <a:rPr lang="cs-CZ" dirty="0" err="1" smtClean="0">
                <a:latin typeface="Garamond" pitchFamily="18" charset="0"/>
              </a:rPr>
              <a:t>provinces</a:t>
            </a:r>
            <a:r>
              <a:rPr lang="cs-CZ" dirty="0" smtClean="0">
                <a:latin typeface="Garamond" pitchFamily="18" charset="0"/>
              </a:rPr>
              <a:t>), </a:t>
            </a:r>
            <a:r>
              <a:rPr lang="cs-CZ" dirty="0" err="1" smtClean="0">
                <a:latin typeface="Garamond" pitchFamily="18" charset="0"/>
              </a:rPr>
              <a:t>so</a:t>
            </a:r>
            <a:r>
              <a:rPr lang="cs-CZ" dirty="0" smtClean="0">
                <a:latin typeface="Garamond" pitchFamily="18" charset="0"/>
              </a:rPr>
              <a:t> Italy </a:t>
            </a:r>
            <a:r>
              <a:rPr lang="cs-CZ" dirty="0" err="1" smtClean="0">
                <a:latin typeface="Garamond" pitchFamily="18" charset="0"/>
              </a:rPr>
              <a:t>declared</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on </a:t>
            </a:r>
            <a:r>
              <a:rPr lang="cs-CZ" dirty="0" err="1" smtClean="0">
                <a:latin typeface="Garamond" pitchFamily="18" charset="0"/>
              </a:rPr>
              <a:t>Austria</a:t>
            </a:r>
            <a:r>
              <a:rPr lang="cs-CZ" dirty="0" smtClean="0">
                <a:latin typeface="Garamond" pitchFamily="18" charset="0"/>
              </a:rPr>
              <a:t>-</a:t>
            </a:r>
            <a:r>
              <a:rPr lang="cs-CZ" dirty="0" err="1" smtClean="0">
                <a:latin typeface="Garamond" pitchFamily="18" charset="0"/>
              </a:rPr>
              <a:t>Hungary</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later</a:t>
            </a:r>
            <a:r>
              <a:rPr lang="cs-CZ" dirty="0" smtClean="0">
                <a:latin typeface="Garamond" pitchFamily="18" charset="0"/>
              </a:rPr>
              <a:t> </a:t>
            </a:r>
            <a:r>
              <a:rPr lang="cs-CZ" dirty="0" err="1" smtClean="0">
                <a:latin typeface="Garamond" pitchFamily="18" charset="0"/>
              </a:rPr>
              <a:t>also</a:t>
            </a:r>
            <a:r>
              <a:rPr lang="cs-CZ" dirty="0" smtClean="0">
                <a:latin typeface="Garamond" pitchFamily="18" charset="0"/>
              </a:rPr>
              <a:t> on </a:t>
            </a:r>
            <a:r>
              <a:rPr lang="cs-CZ" dirty="0" err="1" smtClean="0">
                <a:latin typeface="Garamond" pitchFamily="18" charset="0"/>
              </a:rPr>
              <a:t>Germany</a:t>
            </a:r>
            <a:endParaRPr lang="cs-CZ" dirty="0" smtClean="0">
              <a:latin typeface="Garamond" pitchFamily="18" charset="0"/>
            </a:endParaRPr>
          </a:p>
          <a:p>
            <a:pPr lvl="0"/>
            <a:r>
              <a:rPr lang="cs-CZ" dirty="0" err="1" smtClean="0">
                <a:latin typeface="Garamond" pitchFamily="18" charset="0"/>
              </a:rPr>
              <a:t>but</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Italians</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not </a:t>
            </a:r>
            <a:r>
              <a:rPr lang="cs-CZ" dirty="0" err="1" smtClean="0">
                <a:latin typeface="Garamond" pitchFamily="18" charset="0"/>
              </a:rPr>
              <a:t>very</a:t>
            </a:r>
            <a:r>
              <a:rPr lang="cs-CZ" dirty="0" smtClean="0">
                <a:latin typeface="Garamond" pitchFamily="18" charset="0"/>
              </a:rPr>
              <a:t> </a:t>
            </a:r>
            <a:r>
              <a:rPr lang="cs-CZ" dirty="0" err="1" smtClean="0">
                <a:latin typeface="Garamond" pitchFamily="18" charset="0"/>
              </a:rPr>
              <a:t>succesful</a:t>
            </a:r>
            <a:r>
              <a:rPr lang="cs-CZ" dirty="0" smtClean="0">
                <a:latin typeface="Garamond" pitchFamily="18" charset="0"/>
              </a:rPr>
              <a:t>, </a:t>
            </a:r>
            <a:r>
              <a:rPr lang="cs-CZ" dirty="0" err="1" smtClean="0">
                <a:latin typeface="Garamond" pitchFamily="18" charset="0"/>
              </a:rPr>
              <a:t>their</a:t>
            </a:r>
            <a:r>
              <a:rPr lang="cs-CZ" dirty="0" smtClean="0">
                <a:latin typeface="Garamond" pitchFamily="18" charset="0"/>
              </a:rPr>
              <a:t> </a:t>
            </a:r>
            <a:r>
              <a:rPr lang="cs-CZ" dirty="0" err="1" smtClean="0">
                <a:latin typeface="Garamond" pitchFamily="18" charset="0"/>
              </a:rPr>
              <a:t>offensives</a:t>
            </a:r>
            <a:r>
              <a:rPr lang="cs-CZ" dirty="0" smtClean="0">
                <a:latin typeface="Garamond" pitchFamily="18" charset="0"/>
              </a:rPr>
              <a:t> </a:t>
            </a:r>
            <a:r>
              <a:rPr lang="cs-CZ" dirty="0" err="1" smtClean="0">
                <a:latin typeface="Garamond" pitchFamily="18" charset="0"/>
              </a:rPr>
              <a:t>along</a:t>
            </a:r>
            <a:r>
              <a:rPr lang="cs-CZ" dirty="0" smtClean="0">
                <a:latin typeface="Garamond" pitchFamily="18" charset="0"/>
              </a:rPr>
              <a:t> </a:t>
            </a:r>
            <a:r>
              <a:rPr lang="cs-CZ" b="1" dirty="0" err="1" smtClean="0">
                <a:latin typeface="Garamond" pitchFamily="18" charset="0"/>
              </a:rPr>
              <a:t>the</a:t>
            </a:r>
            <a:r>
              <a:rPr lang="cs-CZ" b="1" dirty="0" smtClean="0">
                <a:latin typeface="Garamond" pitchFamily="18" charset="0"/>
              </a:rPr>
              <a:t> </a:t>
            </a:r>
            <a:r>
              <a:rPr lang="cs-CZ" b="1" dirty="0" err="1" smtClean="0">
                <a:latin typeface="Garamond" pitchFamily="18" charset="0"/>
              </a:rPr>
              <a:t>Isonzo</a:t>
            </a:r>
            <a:r>
              <a:rPr lang="cs-CZ" b="1" dirty="0" smtClean="0">
                <a:latin typeface="Garamond" pitchFamily="18" charset="0"/>
              </a:rPr>
              <a:t> </a:t>
            </a:r>
            <a:r>
              <a:rPr lang="cs-CZ" b="1" dirty="0" err="1" smtClean="0">
                <a:latin typeface="Garamond" pitchFamily="18" charset="0"/>
              </a:rPr>
              <a:t>River</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repelled</a:t>
            </a:r>
            <a:r>
              <a:rPr lang="cs-CZ" dirty="0" smtClean="0">
                <a:latin typeface="Garamond" pitchFamily="18" charset="0"/>
              </a:rPr>
              <a:t> by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Austro</a:t>
            </a:r>
            <a:r>
              <a:rPr lang="cs-CZ" dirty="0" smtClean="0">
                <a:latin typeface="Garamond" pitchFamily="18" charset="0"/>
              </a:rPr>
              <a:t>-</a:t>
            </a:r>
            <a:r>
              <a:rPr lang="cs-CZ" dirty="0" err="1" smtClean="0">
                <a:latin typeface="Garamond" pitchFamily="18" charset="0"/>
              </a:rPr>
              <a:t>Hungarians</a:t>
            </a:r>
            <a:endParaRPr lang="cs-CZ" dirty="0" smtClean="0">
              <a:latin typeface="Garamond" pitchFamily="18" charset="0"/>
            </a:endParaRPr>
          </a:p>
          <a:p>
            <a:pPr lvl="0"/>
            <a:r>
              <a:rPr lang="cs-CZ" dirty="0" smtClean="0">
                <a:latin typeface="Garamond" pitchFamily="18" charset="0"/>
              </a:rPr>
              <a:t>1917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Battle</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Caporetto</a:t>
            </a:r>
            <a:r>
              <a:rPr lang="cs-CZ" dirty="0" smtClean="0">
                <a:latin typeface="Garamond" pitchFamily="18" charset="0"/>
              </a:rPr>
              <a:t> – </a:t>
            </a:r>
            <a:r>
              <a:rPr lang="cs-CZ" dirty="0" err="1" smtClean="0">
                <a:latin typeface="Garamond" pitchFamily="18" charset="0"/>
              </a:rPr>
              <a:t>Italian</a:t>
            </a:r>
            <a:r>
              <a:rPr lang="cs-CZ" dirty="0" smtClean="0">
                <a:latin typeface="Garamond" pitchFamily="18" charset="0"/>
              </a:rPr>
              <a:t> </a:t>
            </a:r>
            <a:r>
              <a:rPr lang="cs-CZ" dirty="0" err="1" smtClean="0">
                <a:latin typeface="Garamond" pitchFamily="18" charset="0"/>
              </a:rPr>
              <a:t>troops</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defeated</a:t>
            </a:r>
            <a:r>
              <a:rPr lang="cs-CZ" dirty="0" smtClean="0">
                <a:latin typeface="Garamond" pitchFamily="18" charset="0"/>
              </a:rPr>
              <a:t> by </a:t>
            </a:r>
            <a:r>
              <a:rPr lang="cs-CZ" dirty="0" err="1" smtClean="0">
                <a:latin typeface="Garamond" pitchFamily="18" charset="0"/>
              </a:rPr>
              <a:t>Austro</a:t>
            </a:r>
            <a:r>
              <a:rPr lang="cs-CZ" dirty="0" smtClean="0">
                <a:latin typeface="Garamond" pitchFamily="18" charset="0"/>
              </a:rPr>
              <a:t>-</a:t>
            </a:r>
            <a:r>
              <a:rPr lang="cs-CZ" dirty="0" err="1" smtClean="0">
                <a:latin typeface="Garamond" pitchFamily="18" charset="0"/>
              </a:rPr>
              <a:t>Hungarian</a:t>
            </a:r>
            <a:r>
              <a:rPr lang="cs-CZ" dirty="0" smtClean="0">
                <a:latin typeface="Garamond" pitchFamily="18" charset="0"/>
              </a:rPr>
              <a:t> </a:t>
            </a:r>
            <a:r>
              <a:rPr lang="cs-CZ" dirty="0" err="1" smtClean="0">
                <a:latin typeface="Garamond" pitchFamily="18" charset="0"/>
              </a:rPr>
              <a:t>army</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front line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broken</a:t>
            </a:r>
            <a:r>
              <a:rPr lang="cs-CZ" dirty="0" smtClean="0">
                <a:latin typeface="Garamond" pitchFamily="18" charset="0"/>
              </a:rPr>
              <a:t> </a:t>
            </a:r>
            <a:r>
              <a:rPr lang="cs-CZ" dirty="0" err="1" smtClean="0">
                <a:latin typeface="Garamond" pitchFamily="18" charset="0"/>
              </a:rPr>
              <a:t>through</a:t>
            </a:r>
            <a:r>
              <a:rPr lang="cs-CZ" dirty="0" smtClean="0">
                <a:latin typeface="Garamond" pitchFamily="18" charset="0"/>
              </a:rPr>
              <a:t>, </a:t>
            </a:r>
            <a:r>
              <a:rPr lang="cs-CZ" dirty="0" err="1" smtClean="0">
                <a:latin typeface="Garamond" pitchFamily="18" charset="0"/>
              </a:rPr>
              <a:t>usage</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poison</a:t>
            </a:r>
            <a:r>
              <a:rPr lang="cs-CZ" dirty="0" smtClean="0">
                <a:latin typeface="Garamond" pitchFamily="18" charset="0"/>
              </a:rPr>
              <a:t> </a:t>
            </a:r>
            <a:r>
              <a:rPr lang="cs-CZ" dirty="0" err="1" smtClean="0">
                <a:latin typeface="Garamond" pitchFamily="18" charset="0"/>
              </a:rPr>
              <a:t>gas</a:t>
            </a:r>
            <a:r>
              <a:rPr lang="cs-CZ" dirty="0" smtClean="0">
                <a:latin typeface="Garamond" pitchFamily="18" charset="0"/>
              </a:rPr>
              <a:t>  </a:t>
            </a:r>
          </a:p>
          <a:p>
            <a:pPr lvl="0"/>
            <a:r>
              <a:rPr lang="cs-CZ" dirty="0" err="1" smtClean="0">
                <a:latin typeface="Garamond" pitchFamily="18" charset="0"/>
              </a:rPr>
              <a:t>during</a:t>
            </a:r>
            <a:r>
              <a:rPr lang="cs-CZ" dirty="0" smtClean="0">
                <a:latin typeface="Garamond" pitchFamily="18" charset="0"/>
              </a:rPr>
              <a:t> 1916 </a:t>
            </a:r>
            <a:r>
              <a:rPr lang="cs-CZ" dirty="0" err="1" smtClean="0">
                <a:latin typeface="Garamond" pitchFamily="18" charset="0"/>
              </a:rPr>
              <a:t>the</a:t>
            </a:r>
            <a:r>
              <a:rPr lang="cs-CZ" dirty="0" smtClean="0">
                <a:latin typeface="Garamond" pitchFamily="18" charset="0"/>
              </a:rPr>
              <a:t> front </a:t>
            </a:r>
            <a:r>
              <a:rPr lang="cs-CZ" dirty="0" err="1" smtClean="0">
                <a:latin typeface="Garamond" pitchFamily="18" charset="0"/>
              </a:rPr>
              <a:t>stabilized</a:t>
            </a:r>
            <a:r>
              <a:rPr lang="cs-CZ" dirty="0" smtClean="0">
                <a:latin typeface="Garamond" pitchFamily="18" charset="0"/>
              </a:rPr>
              <a:t> </a:t>
            </a:r>
            <a:r>
              <a:rPr lang="cs-CZ" dirty="0" err="1" smtClean="0">
                <a:latin typeface="Garamond" pitchFamily="18" charset="0"/>
              </a:rPr>
              <a:t>at</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Piave</a:t>
            </a:r>
            <a:r>
              <a:rPr lang="cs-CZ" dirty="0" smtClean="0">
                <a:latin typeface="Garamond" pitchFamily="18" charset="0"/>
              </a:rPr>
              <a:t> </a:t>
            </a:r>
            <a:r>
              <a:rPr lang="cs-CZ" dirty="0" err="1" smtClean="0">
                <a:latin typeface="Garamond" pitchFamily="18" charset="0"/>
              </a:rPr>
              <a:t>River</a:t>
            </a:r>
            <a:r>
              <a:rPr lang="cs-CZ" dirty="0" smtClean="0">
                <a:latin typeface="Garamond" pitchFamily="18" charset="0"/>
              </a:rPr>
              <a:t> </a:t>
            </a:r>
            <a:r>
              <a:rPr lang="cs-CZ" dirty="0" err="1" smtClean="0">
                <a:latin typeface="Garamond" pitchFamily="18" charset="0"/>
              </a:rPr>
              <a:t>till</a:t>
            </a:r>
            <a:r>
              <a:rPr lang="cs-CZ" dirty="0" smtClean="0">
                <a:latin typeface="Garamond" pitchFamily="18" charset="0"/>
              </a:rPr>
              <a:t> 1918 – June 1918 – </a:t>
            </a:r>
            <a:r>
              <a:rPr lang="cs-CZ" b="1" dirty="0" err="1" smtClean="0">
                <a:latin typeface="Garamond" pitchFamily="18" charset="0"/>
              </a:rPr>
              <a:t>the</a:t>
            </a:r>
            <a:r>
              <a:rPr lang="cs-CZ" b="1" dirty="0" smtClean="0">
                <a:latin typeface="Garamond" pitchFamily="18" charset="0"/>
              </a:rPr>
              <a:t> </a:t>
            </a:r>
            <a:r>
              <a:rPr lang="cs-CZ" b="1" dirty="0" err="1" smtClean="0">
                <a:latin typeface="Garamond" pitchFamily="18" charset="0"/>
              </a:rPr>
              <a:t>Battle</a:t>
            </a:r>
            <a:r>
              <a:rPr lang="cs-CZ" b="1" dirty="0" smtClean="0">
                <a:latin typeface="Garamond" pitchFamily="18" charset="0"/>
              </a:rPr>
              <a:t> </a:t>
            </a:r>
            <a:r>
              <a:rPr lang="cs-CZ" b="1" dirty="0" err="1" smtClean="0">
                <a:latin typeface="Garamond" pitchFamily="18" charset="0"/>
              </a:rPr>
              <a:t>of</a:t>
            </a:r>
            <a:r>
              <a:rPr lang="cs-CZ" b="1" dirty="0" smtClean="0">
                <a:latin typeface="Garamond" pitchFamily="18" charset="0"/>
              </a:rPr>
              <a:t> </a:t>
            </a:r>
            <a:r>
              <a:rPr lang="cs-CZ" b="1" dirty="0" err="1" smtClean="0">
                <a:latin typeface="Garamond" pitchFamily="18" charset="0"/>
              </a:rPr>
              <a:t>the</a:t>
            </a:r>
            <a:r>
              <a:rPr lang="cs-CZ" b="1" dirty="0" smtClean="0">
                <a:latin typeface="Garamond" pitchFamily="18" charset="0"/>
              </a:rPr>
              <a:t> </a:t>
            </a:r>
            <a:r>
              <a:rPr lang="cs-CZ" b="1" dirty="0" err="1" smtClean="0">
                <a:latin typeface="Garamond" pitchFamily="18" charset="0"/>
              </a:rPr>
              <a:t>Piave</a:t>
            </a:r>
            <a:r>
              <a:rPr lang="cs-CZ" b="1" dirty="0" smtClean="0">
                <a:latin typeface="Garamond" pitchFamily="18" charset="0"/>
              </a:rPr>
              <a:t> </a:t>
            </a:r>
            <a:r>
              <a:rPr lang="cs-CZ" b="1" dirty="0" err="1" smtClean="0">
                <a:latin typeface="Garamond" pitchFamily="18" charset="0"/>
              </a:rPr>
              <a:t>River</a:t>
            </a:r>
            <a:r>
              <a:rPr lang="cs-CZ" b="1" dirty="0" smtClean="0">
                <a:latin typeface="Garamond" pitchFamily="18" charset="0"/>
              </a:rPr>
              <a:t> </a:t>
            </a:r>
            <a:r>
              <a:rPr lang="cs-CZ" dirty="0" smtClean="0">
                <a:latin typeface="Garamond" pitchFamily="18" charset="0"/>
              </a:rPr>
              <a:t>– </a:t>
            </a:r>
            <a:r>
              <a:rPr lang="cs-CZ" dirty="0" err="1" smtClean="0">
                <a:latin typeface="Garamond" pitchFamily="18" charset="0"/>
              </a:rPr>
              <a:t>participation</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Czechoslovak</a:t>
            </a:r>
            <a:r>
              <a:rPr lang="cs-CZ" dirty="0" smtClean="0">
                <a:latin typeface="Garamond" pitchFamily="18" charset="0"/>
              </a:rPr>
              <a:t> </a:t>
            </a:r>
            <a:r>
              <a:rPr lang="cs-CZ" dirty="0" err="1" smtClean="0">
                <a:latin typeface="Garamond" pitchFamily="18" charset="0"/>
              </a:rPr>
              <a:t>Legions</a:t>
            </a:r>
            <a:endParaRPr lang="cs-CZ" dirty="0" smtClean="0">
              <a:latin typeface="Garamond" pitchFamily="18" charset="0"/>
            </a:endParaRPr>
          </a:p>
          <a:p>
            <a:pPr lvl="0"/>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Austro</a:t>
            </a:r>
            <a:r>
              <a:rPr lang="cs-CZ" dirty="0" smtClean="0">
                <a:latin typeface="Garamond" pitchFamily="18" charset="0"/>
              </a:rPr>
              <a:t>-</a:t>
            </a:r>
            <a:r>
              <a:rPr lang="cs-CZ" dirty="0" err="1" smtClean="0">
                <a:latin typeface="Garamond" pitchFamily="18" charset="0"/>
              </a:rPr>
              <a:t>Hungarians</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defeated</a:t>
            </a:r>
            <a:r>
              <a:rPr lang="cs-CZ" dirty="0" smtClean="0">
                <a:latin typeface="Garamond" pitchFamily="18" charset="0"/>
              </a:rPr>
              <a:t> in </a:t>
            </a:r>
            <a:r>
              <a:rPr lang="cs-CZ" dirty="0" err="1" smtClean="0">
                <a:latin typeface="Garamond" pitchFamily="18" charset="0"/>
              </a:rPr>
              <a:t>October</a:t>
            </a:r>
            <a:r>
              <a:rPr lang="cs-CZ" dirty="0" smtClean="0">
                <a:latin typeface="Garamond" pitchFamily="18" charset="0"/>
              </a:rPr>
              <a:t> – </a:t>
            </a:r>
            <a:r>
              <a:rPr lang="cs-CZ" b="1" dirty="0" err="1" smtClean="0">
                <a:latin typeface="Garamond" pitchFamily="18" charset="0"/>
              </a:rPr>
              <a:t>the</a:t>
            </a:r>
            <a:r>
              <a:rPr lang="cs-CZ" b="1" dirty="0" smtClean="0">
                <a:latin typeface="Garamond" pitchFamily="18" charset="0"/>
              </a:rPr>
              <a:t> </a:t>
            </a:r>
            <a:r>
              <a:rPr lang="cs-CZ" b="1" dirty="0" err="1" smtClean="0">
                <a:latin typeface="Garamond" pitchFamily="18" charset="0"/>
              </a:rPr>
              <a:t>Battle</a:t>
            </a:r>
            <a:r>
              <a:rPr lang="cs-CZ" b="1" dirty="0" smtClean="0">
                <a:latin typeface="Garamond" pitchFamily="18" charset="0"/>
              </a:rPr>
              <a:t> </a:t>
            </a:r>
            <a:r>
              <a:rPr lang="cs-CZ" b="1" dirty="0" err="1" smtClean="0">
                <a:latin typeface="Garamond" pitchFamily="18" charset="0"/>
              </a:rPr>
              <a:t>of</a:t>
            </a:r>
            <a:r>
              <a:rPr lang="cs-CZ" b="1" dirty="0" smtClean="0">
                <a:latin typeface="Garamond" pitchFamily="18" charset="0"/>
              </a:rPr>
              <a:t> </a:t>
            </a:r>
            <a:r>
              <a:rPr lang="cs-CZ" b="1" dirty="0" err="1" smtClean="0">
                <a:latin typeface="Garamond" pitchFamily="18" charset="0"/>
              </a:rPr>
              <a:t>Vittorio</a:t>
            </a:r>
            <a:r>
              <a:rPr lang="cs-CZ" b="1" dirty="0" smtClean="0">
                <a:latin typeface="Garamond" pitchFamily="18" charset="0"/>
              </a:rPr>
              <a:t> </a:t>
            </a:r>
            <a:r>
              <a:rPr lang="cs-CZ" b="1" dirty="0" err="1" smtClean="0">
                <a:latin typeface="Garamond" pitchFamily="18" charset="0"/>
              </a:rPr>
              <a:t>Veneto</a:t>
            </a:r>
            <a:r>
              <a:rPr lang="cs-CZ" b="1" dirty="0" smtClean="0">
                <a:latin typeface="Garamond" pitchFamily="18" charset="0"/>
              </a:rPr>
              <a:t> </a:t>
            </a:r>
            <a:r>
              <a:rPr lang="cs-CZ" dirty="0" smtClean="0">
                <a:latin typeface="Garamond" pitchFamily="18" charset="0"/>
              </a:rPr>
              <a:t>– </a:t>
            </a:r>
            <a:r>
              <a:rPr lang="cs-CZ" dirty="0" err="1" smtClean="0">
                <a:latin typeface="Garamond" pitchFamily="18" charset="0"/>
              </a:rPr>
              <a:t>participation</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Czechoslovak</a:t>
            </a:r>
            <a:r>
              <a:rPr lang="cs-CZ" dirty="0" smtClean="0">
                <a:latin typeface="Garamond" pitchFamily="18" charset="0"/>
              </a:rPr>
              <a:t> </a:t>
            </a:r>
            <a:r>
              <a:rPr lang="cs-CZ" dirty="0" err="1" smtClean="0">
                <a:latin typeface="Garamond" pitchFamily="18" charset="0"/>
              </a:rPr>
              <a:t>Legions</a:t>
            </a:r>
            <a:r>
              <a:rPr lang="cs-CZ" dirty="0" smtClean="0">
                <a:latin typeface="Garamond" pitchFamily="18" charset="0"/>
              </a:rPr>
              <a:t> </a:t>
            </a:r>
            <a:r>
              <a:rPr lang="cs-CZ" dirty="0" err="1" smtClean="0">
                <a:latin typeface="Garamond" pitchFamily="18" charset="0"/>
              </a:rPr>
              <a:t>again</a:t>
            </a:r>
            <a:endParaRPr lang="cs-CZ" dirty="0" smtClean="0">
              <a:latin typeface="Garamond" pitchFamily="18" charset="0"/>
            </a:endParaRPr>
          </a:p>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text 4"/>
          <p:cNvSpPr>
            <a:spLocks noGrp="1"/>
          </p:cNvSpPr>
          <p:nvPr>
            <p:ph type="body" idx="1"/>
          </p:nvPr>
        </p:nvSpPr>
        <p:spPr>
          <a:xfrm>
            <a:off x="611560" y="5867400"/>
            <a:ext cx="3096344" cy="457200"/>
          </a:xfrm>
        </p:spPr>
        <p:txBody>
          <a:bodyPr>
            <a:normAutofit fontScale="85000" lnSpcReduction="20000"/>
          </a:bodyPr>
          <a:lstStyle/>
          <a:p>
            <a:r>
              <a:rPr lang="cs-CZ" dirty="0" err="1" smtClean="0">
                <a:latin typeface="Garamond" pitchFamily="18" charset="0"/>
              </a:rPr>
              <a:t>Austrian</a:t>
            </a:r>
            <a:r>
              <a:rPr lang="cs-CZ" dirty="0" smtClean="0">
                <a:latin typeface="Garamond" pitchFamily="18" charset="0"/>
              </a:rPr>
              <a:t> </a:t>
            </a:r>
            <a:r>
              <a:rPr lang="cs-CZ" dirty="0" err="1" smtClean="0">
                <a:latin typeface="Garamond" pitchFamily="18" charset="0"/>
              </a:rPr>
              <a:t>Troops</a:t>
            </a:r>
            <a:r>
              <a:rPr lang="cs-CZ" dirty="0" smtClean="0">
                <a:latin typeface="Garamond" pitchFamily="18" charset="0"/>
              </a:rPr>
              <a:t> in Tyrol </a:t>
            </a:r>
            <a:r>
              <a:rPr lang="cs-CZ" dirty="0" err="1" smtClean="0">
                <a:latin typeface="Garamond" pitchFamily="18" charset="0"/>
              </a:rPr>
              <a:t>Mountains</a:t>
            </a:r>
            <a:r>
              <a:rPr lang="cs-CZ" dirty="0" smtClean="0">
                <a:latin typeface="Garamond" pitchFamily="18" charset="0"/>
              </a:rPr>
              <a:t> in </a:t>
            </a:r>
            <a:r>
              <a:rPr lang="cs-CZ" dirty="0" err="1" smtClean="0">
                <a:latin typeface="Garamond" pitchFamily="18" charset="0"/>
              </a:rPr>
              <a:t>Italian</a:t>
            </a:r>
            <a:r>
              <a:rPr lang="cs-CZ" dirty="0" smtClean="0">
                <a:latin typeface="Garamond" pitchFamily="18" charset="0"/>
              </a:rPr>
              <a:t> Front</a:t>
            </a:r>
            <a:endParaRPr lang="cs-CZ" dirty="0">
              <a:latin typeface="Garamond" pitchFamily="18" charset="0"/>
            </a:endParaRPr>
          </a:p>
        </p:txBody>
      </p:sp>
      <p:sp>
        <p:nvSpPr>
          <p:cNvPr id="7" name="Zástupný symbol pro text 6"/>
          <p:cNvSpPr>
            <a:spLocks noGrp="1"/>
          </p:cNvSpPr>
          <p:nvPr>
            <p:ph type="body" sz="half" idx="3"/>
          </p:nvPr>
        </p:nvSpPr>
        <p:spPr>
          <a:xfrm>
            <a:off x="4716016" y="5877272"/>
            <a:ext cx="3520440" cy="457200"/>
          </a:xfrm>
        </p:spPr>
        <p:txBody>
          <a:bodyPr>
            <a:normAutofit fontScale="85000" lnSpcReduction="20000"/>
          </a:bodyPr>
          <a:lstStyle/>
          <a:p>
            <a:r>
              <a:rPr lang="en-US" dirty="0" smtClean="0">
                <a:latin typeface="Garamond" pitchFamily="18" charset="0"/>
              </a:rPr>
              <a:t>The Austro-Hungarian supply line over the </a:t>
            </a:r>
            <a:r>
              <a:rPr lang="en-US" dirty="0" err="1" smtClean="0">
                <a:latin typeface="Garamond" pitchFamily="18" charset="0"/>
              </a:rPr>
              <a:t>Vrši</a:t>
            </a:r>
            <a:r>
              <a:rPr lang="cs-CZ" dirty="0" smtClean="0">
                <a:latin typeface="Garamond" pitchFamily="18" charset="0"/>
              </a:rPr>
              <a:t>č </a:t>
            </a:r>
            <a:r>
              <a:rPr lang="en-US" dirty="0" smtClean="0">
                <a:latin typeface="Garamond" pitchFamily="18" charset="0"/>
              </a:rPr>
              <a:t>pass, October 1917</a:t>
            </a:r>
            <a:endParaRPr lang="cs-CZ" dirty="0">
              <a:latin typeface="Garamond" pitchFamily="18" charset="0"/>
            </a:endParaRPr>
          </a:p>
        </p:txBody>
      </p:sp>
      <p:pic>
        <p:nvPicPr>
          <p:cNvPr id="9" name="Zástupný symbol pro obsah 8" descr="Austro-Hungarian_mountain_corps.jpg"/>
          <p:cNvPicPr>
            <a:picLocks noGrp="1" noChangeAspect="1"/>
          </p:cNvPicPr>
          <p:nvPr>
            <p:ph sz="quarter" idx="2"/>
          </p:nvPr>
        </p:nvPicPr>
        <p:blipFill>
          <a:blip r:embed="rId2" cstate="print"/>
          <a:stretch>
            <a:fillRect/>
          </a:stretch>
        </p:blipFill>
        <p:spPr>
          <a:xfrm>
            <a:off x="395536" y="620688"/>
            <a:ext cx="3672408" cy="4906831"/>
          </a:xfrm>
        </p:spPr>
      </p:pic>
      <p:pic>
        <p:nvPicPr>
          <p:cNvPr id="10" name="Zástupný symbol pro obsah 9" descr="Bundesarchiv_Bild_146-1970-073-25,_Isonzo-Schlacht,_Trainkolonne_am_Moistroka-Pass.jpg"/>
          <p:cNvPicPr>
            <a:picLocks noGrp="1" noChangeAspect="1"/>
          </p:cNvPicPr>
          <p:nvPr>
            <p:ph sz="quarter" idx="4"/>
          </p:nvPr>
        </p:nvPicPr>
        <p:blipFill>
          <a:blip r:embed="rId3" cstate="print"/>
          <a:stretch>
            <a:fillRect/>
          </a:stretch>
        </p:blipFill>
        <p:spPr>
          <a:xfrm>
            <a:off x="4427984" y="476672"/>
            <a:ext cx="3726472" cy="5061421"/>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239000" cy="516672"/>
          </a:xfrm>
        </p:spPr>
        <p:txBody>
          <a:bodyPr>
            <a:normAutofit fontScale="90000"/>
          </a:bodyPr>
          <a:lstStyle/>
          <a:p>
            <a:r>
              <a:rPr lang="cs-CZ" dirty="0" err="1" smtClean="0">
                <a:latin typeface="Garamond" pitchFamily="18" charset="0"/>
              </a:rPr>
              <a:t>Czech</a:t>
            </a:r>
            <a:r>
              <a:rPr lang="cs-CZ" dirty="0" smtClean="0">
                <a:latin typeface="Garamond" pitchFamily="18" charset="0"/>
              </a:rPr>
              <a:t> </a:t>
            </a:r>
            <a:r>
              <a:rPr lang="cs-CZ" dirty="0" err="1" smtClean="0">
                <a:latin typeface="Garamond" pitchFamily="18" charset="0"/>
              </a:rPr>
              <a:t>lands</a:t>
            </a:r>
            <a:r>
              <a:rPr lang="cs-CZ" dirty="0" smtClean="0">
                <a:latin typeface="Garamond" pitchFamily="18" charset="0"/>
              </a:rPr>
              <a:t> </a:t>
            </a:r>
            <a:r>
              <a:rPr lang="cs-CZ" dirty="0" err="1" smtClean="0">
                <a:latin typeface="Garamond" pitchFamily="18" charset="0"/>
              </a:rPr>
              <a:t>during</a:t>
            </a:r>
            <a:r>
              <a:rPr lang="cs-CZ" dirty="0" smtClean="0">
                <a:latin typeface="Garamond" pitchFamily="18" charset="0"/>
              </a:rPr>
              <a:t> WW I</a:t>
            </a:r>
            <a:endParaRPr lang="cs-CZ" dirty="0">
              <a:latin typeface="Garamond" pitchFamily="18" charset="0"/>
            </a:endParaRPr>
          </a:p>
        </p:txBody>
      </p:sp>
      <p:sp>
        <p:nvSpPr>
          <p:cNvPr id="3" name="Zástupný symbol pro obsah 2"/>
          <p:cNvSpPr>
            <a:spLocks noGrp="1"/>
          </p:cNvSpPr>
          <p:nvPr>
            <p:ph idx="1"/>
          </p:nvPr>
        </p:nvSpPr>
        <p:spPr>
          <a:xfrm>
            <a:off x="179512" y="836712"/>
            <a:ext cx="8208912" cy="5832648"/>
          </a:xfrm>
        </p:spPr>
        <p:txBody>
          <a:bodyPr>
            <a:normAutofit fontScale="77500" lnSpcReduction="20000"/>
          </a:bodyPr>
          <a:lstStyle/>
          <a:p>
            <a:r>
              <a:rPr lang="cs-CZ" sz="2300" dirty="0" err="1" smtClean="0">
                <a:latin typeface="Garamond" pitchFamily="18" charset="0"/>
              </a:rPr>
              <a:t>The</a:t>
            </a:r>
            <a:r>
              <a:rPr lang="cs-CZ" sz="2300" dirty="0" smtClean="0">
                <a:latin typeface="Garamond" pitchFamily="18" charset="0"/>
              </a:rPr>
              <a:t> </a:t>
            </a:r>
            <a:r>
              <a:rPr lang="cs-CZ" sz="2300" dirty="0" err="1" smtClean="0">
                <a:latin typeface="Garamond" pitchFamily="18" charset="0"/>
              </a:rPr>
              <a:t>Czech</a:t>
            </a:r>
            <a:r>
              <a:rPr lang="cs-CZ" sz="2300" dirty="0" smtClean="0">
                <a:latin typeface="Garamond" pitchFamily="18" charset="0"/>
              </a:rPr>
              <a:t> </a:t>
            </a:r>
            <a:r>
              <a:rPr lang="cs-CZ" sz="2300" dirty="0" err="1" smtClean="0">
                <a:latin typeface="Garamond" pitchFamily="18" charset="0"/>
              </a:rPr>
              <a:t>lands</a:t>
            </a:r>
            <a:r>
              <a:rPr lang="cs-CZ" sz="2300" dirty="0" smtClean="0">
                <a:latin typeface="Garamond" pitchFamily="18" charset="0"/>
              </a:rPr>
              <a:t> </a:t>
            </a:r>
            <a:r>
              <a:rPr lang="cs-CZ" sz="2300" dirty="0" err="1" smtClean="0">
                <a:latin typeface="Garamond" pitchFamily="18" charset="0"/>
              </a:rPr>
              <a:t>were</a:t>
            </a:r>
            <a:r>
              <a:rPr lang="cs-CZ" sz="2300" dirty="0" smtClean="0">
                <a:latin typeface="Garamond" pitchFamily="18" charset="0"/>
              </a:rPr>
              <a:t> </a:t>
            </a:r>
            <a:r>
              <a:rPr lang="cs-CZ" sz="2300" dirty="0" err="1" smtClean="0">
                <a:latin typeface="Garamond" pitchFamily="18" charset="0"/>
              </a:rPr>
              <a:t>constituent</a:t>
            </a:r>
            <a:r>
              <a:rPr lang="cs-CZ" sz="2300" dirty="0" smtClean="0">
                <a:latin typeface="Garamond" pitchFamily="18" charset="0"/>
              </a:rPr>
              <a:t> part </a:t>
            </a:r>
            <a:r>
              <a:rPr lang="cs-CZ" sz="2300" dirty="0" err="1" smtClean="0">
                <a:latin typeface="Garamond" pitchFamily="18" charset="0"/>
              </a:rPr>
              <a:t>of</a:t>
            </a:r>
            <a:r>
              <a:rPr lang="cs-CZ" sz="2300" dirty="0" smtClean="0">
                <a:latin typeface="Garamond" pitchFamily="18" charset="0"/>
              </a:rPr>
              <a:t> </a:t>
            </a:r>
            <a:r>
              <a:rPr lang="cs-CZ" sz="2300" dirty="0" err="1" smtClean="0">
                <a:latin typeface="Garamond" pitchFamily="18" charset="0"/>
              </a:rPr>
              <a:t>Habsburg</a:t>
            </a:r>
            <a:r>
              <a:rPr lang="cs-CZ" sz="2300" dirty="0" smtClean="0">
                <a:latin typeface="Garamond" pitchFamily="18" charset="0"/>
              </a:rPr>
              <a:t> monarchy – no </a:t>
            </a:r>
            <a:r>
              <a:rPr lang="cs-CZ" sz="2300" dirty="0" err="1" smtClean="0">
                <a:latin typeface="Garamond" pitchFamily="18" charset="0"/>
              </a:rPr>
              <a:t>effort</a:t>
            </a:r>
            <a:r>
              <a:rPr lang="cs-CZ" sz="2300" dirty="0" smtClean="0">
                <a:latin typeface="Garamond" pitchFamily="18" charset="0"/>
              </a:rPr>
              <a:t> to </a:t>
            </a:r>
            <a:r>
              <a:rPr lang="cs-CZ" sz="2300" dirty="0" err="1" smtClean="0">
                <a:latin typeface="Garamond" pitchFamily="18" charset="0"/>
              </a:rPr>
              <a:t>destroy</a:t>
            </a:r>
            <a:r>
              <a:rPr lang="cs-CZ" sz="2300" dirty="0" smtClean="0">
                <a:latin typeface="Garamond" pitchFamily="18" charset="0"/>
              </a:rPr>
              <a:t> </a:t>
            </a:r>
            <a:r>
              <a:rPr lang="cs-CZ" sz="2300" dirty="0" err="1" smtClean="0">
                <a:latin typeface="Garamond" pitchFamily="18" charset="0"/>
              </a:rPr>
              <a:t>the</a:t>
            </a:r>
            <a:r>
              <a:rPr lang="cs-CZ" sz="2300" dirty="0" smtClean="0">
                <a:latin typeface="Garamond" pitchFamily="18" charset="0"/>
              </a:rPr>
              <a:t> monarchy </a:t>
            </a:r>
            <a:r>
              <a:rPr lang="cs-CZ" sz="2300" dirty="0" err="1" smtClean="0">
                <a:latin typeface="Garamond" pitchFamily="18" charset="0"/>
              </a:rPr>
              <a:t>till</a:t>
            </a:r>
            <a:r>
              <a:rPr lang="cs-CZ" sz="2300" dirty="0" smtClean="0">
                <a:latin typeface="Garamond" pitchFamily="18" charset="0"/>
              </a:rPr>
              <a:t> 1917/1918</a:t>
            </a:r>
          </a:p>
          <a:p>
            <a:r>
              <a:rPr lang="cs-CZ" sz="2300" dirty="0" err="1" smtClean="0">
                <a:latin typeface="Garamond" pitchFamily="18" charset="0"/>
              </a:rPr>
              <a:t>Only</a:t>
            </a:r>
            <a:r>
              <a:rPr lang="cs-CZ" sz="2300" dirty="0" smtClean="0">
                <a:latin typeface="Garamond" pitchFamily="18" charset="0"/>
              </a:rPr>
              <a:t> a </a:t>
            </a:r>
            <a:r>
              <a:rPr lang="cs-CZ" sz="2300" dirty="0" err="1" smtClean="0">
                <a:latin typeface="Garamond" pitchFamily="18" charset="0"/>
              </a:rPr>
              <a:t>small</a:t>
            </a:r>
            <a:r>
              <a:rPr lang="cs-CZ" sz="2300" dirty="0" smtClean="0">
                <a:latin typeface="Garamond" pitchFamily="18" charset="0"/>
              </a:rPr>
              <a:t> </a:t>
            </a:r>
            <a:r>
              <a:rPr lang="cs-CZ" sz="2300" dirty="0" err="1" smtClean="0">
                <a:latin typeface="Garamond" pitchFamily="18" charset="0"/>
              </a:rPr>
              <a:t>conspiracy</a:t>
            </a:r>
            <a:r>
              <a:rPr lang="cs-CZ" sz="2300" dirty="0" smtClean="0">
                <a:latin typeface="Garamond" pitchFamily="18" charset="0"/>
              </a:rPr>
              <a:t> </a:t>
            </a:r>
            <a:r>
              <a:rPr lang="cs-CZ" sz="2300" dirty="0" err="1" smtClean="0">
                <a:latin typeface="Garamond" pitchFamily="18" charset="0"/>
              </a:rPr>
              <a:t>group</a:t>
            </a:r>
            <a:r>
              <a:rPr lang="cs-CZ" sz="2300" dirty="0" smtClean="0">
                <a:latin typeface="Garamond" pitchFamily="18" charset="0"/>
              </a:rPr>
              <a:t> </a:t>
            </a:r>
            <a:r>
              <a:rPr lang="cs-CZ" sz="2300" dirty="0" err="1" smtClean="0">
                <a:latin typeface="Garamond" pitchFamily="18" charset="0"/>
              </a:rPr>
              <a:t>called</a:t>
            </a:r>
            <a:r>
              <a:rPr lang="cs-CZ" sz="2300" dirty="0" smtClean="0">
                <a:latin typeface="Garamond" pitchFamily="18" charset="0"/>
              </a:rPr>
              <a:t> </a:t>
            </a:r>
            <a:r>
              <a:rPr lang="cs-CZ" sz="2300" i="1" dirty="0" err="1" smtClean="0">
                <a:latin typeface="Garamond" pitchFamily="18" charset="0"/>
              </a:rPr>
              <a:t>The</a:t>
            </a:r>
            <a:r>
              <a:rPr lang="cs-CZ" sz="2300" i="1" dirty="0" smtClean="0">
                <a:latin typeface="Garamond" pitchFamily="18" charset="0"/>
              </a:rPr>
              <a:t> </a:t>
            </a:r>
            <a:r>
              <a:rPr lang="cs-CZ" sz="2300" i="1" dirty="0" err="1" smtClean="0">
                <a:latin typeface="Garamond" pitchFamily="18" charset="0"/>
              </a:rPr>
              <a:t>Maffia</a:t>
            </a:r>
            <a:r>
              <a:rPr lang="cs-CZ" sz="2300" i="1" dirty="0" smtClean="0">
                <a:latin typeface="Garamond" pitchFamily="18" charset="0"/>
              </a:rPr>
              <a:t> </a:t>
            </a:r>
            <a:r>
              <a:rPr lang="cs-CZ" sz="2300" dirty="0" err="1" smtClean="0">
                <a:latin typeface="Garamond" pitchFamily="18" charset="0"/>
              </a:rPr>
              <a:t>wanted</a:t>
            </a:r>
            <a:r>
              <a:rPr lang="cs-CZ" sz="2300" dirty="0" smtClean="0">
                <a:latin typeface="Garamond" pitchFamily="18" charset="0"/>
              </a:rPr>
              <a:t> to </a:t>
            </a:r>
            <a:r>
              <a:rPr lang="cs-CZ" sz="2300" dirty="0" err="1" smtClean="0">
                <a:latin typeface="Garamond" pitchFamily="18" charset="0"/>
              </a:rPr>
              <a:t>destroy</a:t>
            </a:r>
            <a:r>
              <a:rPr lang="cs-CZ" sz="2300" dirty="0" smtClean="0">
                <a:latin typeface="Garamond" pitchFamily="18" charset="0"/>
              </a:rPr>
              <a:t> </a:t>
            </a:r>
            <a:r>
              <a:rPr lang="cs-CZ" sz="2300" dirty="0" err="1" smtClean="0">
                <a:latin typeface="Garamond" pitchFamily="18" charset="0"/>
              </a:rPr>
              <a:t>Austria</a:t>
            </a:r>
            <a:r>
              <a:rPr lang="cs-CZ" sz="2300" dirty="0" smtClean="0">
                <a:latin typeface="Garamond" pitchFamily="18" charset="0"/>
              </a:rPr>
              <a:t>-</a:t>
            </a:r>
            <a:r>
              <a:rPr lang="cs-CZ" sz="2300" dirty="0" err="1" smtClean="0">
                <a:latin typeface="Garamond" pitchFamily="18" charset="0"/>
              </a:rPr>
              <a:t>Hungary</a:t>
            </a:r>
            <a:r>
              <a:rPr lang="cs-CZ" sz="2300" dirty="0" smtClean="0">
                <a:latin typeface="Garamond" pitchFamily="18" charset="0"/>
              </a:rPr>
              <a:t> </a:t>
            </a:r>
            <a:r>
              <a:rPr lang="cs-CZ" sz="2300" dirty="0" err="1" smtClean="0">
                <a:latin typeface="Garamond" pitchFamily="18" charset="0"/>
              </a:rPr>
              <a:t>and</a:t>
            </a:r>
            <a:r>
              <a:rPr lang="cs-CZ" sz="2300" dirty="0" smtClean="0">
                <a:latin typeface="Garamond" pitchFamily="18" charset="0"/>
              </a:rPr>
              <a:t> </a:t>
            </a:r>
            <a:r>
              <a:rPr lang="cs-CZ" sz="2300" dirty="0" err="1" smtClean="0">
                <a:latin typeface="Garamond" pitchFamily="18" charset="0"/>
              </a:rPr>
              <a:t>establish</a:t>
            </a:r>
            <a:r>
              <a:rPr lang="cs-CZ" sz="2300" dirty="0" smtClean="0">
                <a:latin typeface="Garamond" pitchFamily="18" charset="0"/>
              </a:rPr>
              <a:t> </a:t>
            </a:r>
            <a:r>
              <a:rPr lang="cs-CZ" sz="2300" dirty="0" err="1" smtClean="0">
                <a:latin typeface="Garamond" pitchFamily="18" charset="0"/>
              </a:rPr>
              <a:t>the</a:t>
            </a:r>
            <a:r>
              <a:rPr lang="cs-CZ" sz="2300" dirty="0" smtClean="0">
                <a:latin typeface="Garamond" pitchFamily="18" charset="0"/>
              </a:rPr>
              <a:t> independent </a:t>
            </a:r>
            <a:r>
              <a:rPr lang="cs-CZ" sz="2300" dirty="0" err="1" smtClean="0">
                <a:latin typeface="Garamond" pitchFamily="18" charset="0"/>
              </a:rPr>
              <a:t>Czechoslovak</a:t>
            </a:r>
            <a:r>
              <a:rPr lang="cs-CZ" sz="2300" dirty="0" smtClean="0">
                <a:latin typeface="Garamond" pitchFamily="18" charset="0"/>
              </a:rPr>
              <a:t> </a:t>
            </a:r>
            <a:r>
              <a:rPr lang="cs-CZ" sz="2300" dirty="0" err="1" smtClean="0">
                <a:latin typeface="Garamond" pitchFamily="18" charset="0"/>
              </a:rPr>
              <a:t>state</a:t>
            </a:r>
            <a:endParaRPr lang="cs-CZ" sz="2300" dirty="0" smtClean="0">
              <a:latin typeface="Garamond" pitchFamily="18" charset="0"/>
            </a:endParaRPr>
          </a:p>
          <a:p>
            <a:r>
              <a:rPr lang="cs-CZ" sz="2300" dirty="0" err="1" smtClean="0">
                <a:latin typeface="Garamond" pitchFamily="18" charset="0"/>
              </a:rPr>
              <a:t>cooperation</a:t>
            </a:r>
            <a:r>
              <a:rPr lang="cs-CZ" sz="2300" dirty="0" smtClean="0">
                <a:latin typeface="Garamond" pitchFamily="18" charset="0"/>
              </a:rPr>
              <a:t> </a:t>
            </a:r>
            <a:r>
              <a:rPr lang="cs-CZ" sz="2300" dirty="0" err="1" smtClean="0">
                <a:latin typeface="Garamond" pitchFamily="18" charset="0"/>
              </a:rPr>
              <a:t>with</a:t>
            </a:r>
            <a:r>
              <a:rPr lang="cs-CZ" sz="2300" dirty="0" smtClean="0">
                <a:latin typeface="Garamond" pitchFamily="18" charset="0"/>
              </a:rPr>
              <a:t> </a:t>
            </a:r>
            <a:r>
              <a:rPr lang="cs-CZ" sz="2300" dirty="0" err="1" smtClean="0">
                <a:latin typeface="Garamond" pitchFamily="18" charset="0"/>
              </a:rPr>
              <a:t>South</a:t>
            </a:r>
            <a:r>
              <a:rPr lang="cs-CZ" sz="2300" dirty="0" smtClean="0">
                <a:latin typeface="Garamond" pitchFamily="18" charset="0"/>
              </a:rPr>
              <a:t> </a:t>
            </a:r>
            <a:r>
              <a:rPr lang="cs-CZ" sz="2300" dirty="0" err="1" smtClean="0">
                <a:latin typeface="Garamond" pitchFamily="18" charset="0"/>
              </a:rPr>
              <a:t>Slavs</a:t>
            </a:r>
            <a:r>
              <a:rPr lang="cs-CZ" sz="2300" dirty="0" smtClean="0">
                <a:latin typeface="Garamond" pitchFamily="18" charset="0"/>
              </a:rPr>
              <a:t> </a:t>
            </a:r>
            <a:r>
              <a:rPr lang="cs-CZ" sz="2300" dirty="0" err="1" smtClean="0">
                <a:latin typeface="Garamond" pitchFamily="18" charset="0"/>
              </a:rPr>
              <a:t>from</a:t>
            </a:r>
            <a:r>
              <a:rPr lang="cs-CZ" sz="2300" dirty="0" smtClean="0">
                <a:latin typeface="Garamond" pitchFamily="18" charset="0"/>
              </a:rPr>
              <a:t> </a:t>
            </a:r>
            <a:r>
              <a:rPr lang="cs-CZ" sz="2300" dirty="0" err="1" smtClean="0">
                <a:latin typeface="Garamond" pitchFamily="18" charset="0"/>
              </a:rPr>
              <a:t>the</a:t>
            </a:r>
            <a:r>
              <a:rPr lang="cs-CZ" sz="2300" dirty="0" smtClean="0">
                <a:latin typeface="Garamond" pitchFamily="18" charset="0"/>
              </a:rPr>
              <a:t> </a:t>
            </a:r>
            <a:r>
              <a:rPr lang="cs-CZ" sz="2300" dirty="0" err="1" smtClean="0">
                <a:latin typeface="Garamond" pitchFamily="18" charset="0"/>
              </a:rPr>
              <a:t>Habsburg</a:t>
            </a:r>
            <a:r>
              <a:rPr lang="cs-CZ" sz="2300" dirty="0" smtClean="0">
                <a:latin typeface="Garamond" pitchFamily="18" charset="0"/>
              </a:rPr>
              <a:t> Monarchy</a:t>
            </a:r>
          </a:p>
          <a:p>
            <a:endParaRPr lang="cs-CZ" sz="2300" dirty="0" smtClean="0">
              <a:latin typeface="Garamond" pitchFamily="18" charset="0"/>
            </a:endParaRPr>
          </a:p>
          <a:p>
            <a:r>
              <a:rPr lang="cs-CZ" sz="2300" dirty="0" err="1" smtClean="0">
                <a:latin typeface="Garamond" pitchFamily="18" charset="0"/>
              </a:rPr>
              <a:t>Emigrants</a:t>
            </a:r>
            <a:r>
              <a:rPr lang="cs-CZ" sz="2300" dirty="0" smtClean="0">
                <a:latin typeface="Garamond" pitchFamily="18" charset="0"/>
              </a:rPr>
              <a:t> – </a:t>
            </a:r>
            <a:r>
              <a:rPr lang="cs-CZ" sz="2300" b="1" dirty="0" smtClean="0">
                <a:latin typeface="Garamond" pitchFamily="18" charset="0"/>
              </a:rPr>
              <a:t>Tomáš </a:t>
            </a:r>
            <a:r>
              <a:rPr lang="cs-CZ" sz="2300" b="1" dirty="0" err="1" smtClean="0">
                <a:latin typeface="Garamond" pitchFamily="18" charset="0"/>
              </a:rPr>
              <a:t>Garrigue</a:t>
            </a:r>
            <a:r>
              <a:rPr lang="cs-CZ" sz="2300" b="1" dirty="0" smtClean="0">
                <a:latin typeface="Garamond" pitchFamily="18" charset="0"/>
              </a:rPr>
              <a:t> Masaryk</a:t>
            </a:r>
            <a:r>
              <a:rPr lang="cs-CZ" sz="2300" dirty="0" smtClean="0">
                <a:latin typeface="Garamond" pitchFamily="18" charset="0"/>
              </a:rPr>
              <a:t>, </a:t>
            </a:r>
            <a:r>
              <a:rPr lang="cs-CZ" sz="2300" b="1" dirty="0" smtClean="0">
                <a:latin typeface="Garamond" pitchFamily="18" charset="0"/>
              </a:rPr>
              <a:t>Edvard Beneš </a:t>
            </a:r>
            <a:r>
              <a:rPr lang="cs-CZ" sz="2300" dirty="0" err="1" smtClean="0">
                <a:latin typeface="Garamond" pitchFamily="18" charset="0"/>
              </a:rPr>
              <a:t>and</a:t>
            </a:r>
            <a:r>
              <a:rPr lang="cs-CZ" sz="2300" dirty="0" smtClean="0">
                <a:latin typeface="Garamond" pitchFamily="18" charset="0"/>
              </a:rPr>
              <a:t> </a:t>
            </a:r>
            <a:r>
              <a:rPr lang="cs-CZ" sz="2300" b="1" dirty="0" smtClean="0">
                <a:latin typeface="Garamond" pitchFamily="18" charset="0"/>
              </a:rPr>
              <a:t>Milan Rastislav </a:t>
            </a:r>
            <a:r>
              <a:rPr lang="cs-CZ" sz="2300" b="1" dirty="0" err="1" smtClean="0">
                <a:latin typeface="Garamond" pitchFamily="18" charset="0"/>
              </a:rPr>
              <a:t>Štefánik</a:t>
            </a:r>
            <a:r>
              <a:rPr lang="cs-CZ" sz="2300" dirty="0" smtClean="0">
                <a:latin typeface="Garamond" pitchFamily="18" charset="0"/>
              </a:rPr>
              <a:t> – 1915 – </a:t>
            </a:r>
            <a:r>
              <a:rPr lang="cs-CZ" sz="2300" dirty="0" err="1" smtClean="0">
                <a:latin typeface="Garamond" pitchFamily="18" charset="0"/>
              </a:rPr>
              <a:t>established</a:t>
            </a:r>
            <a:r>
              <a:rPr lang="cs-CZ" sz="2300" dirty="0" smtClean="0">
                <a:latin typeface="Garamond" pitchFamily="18" charset="0"/>
              </a:rPr>
              <a:t> </a:t>
            </a:r>
            <a:r>
              <a:rPr lang="cs-CZ" sz="2300" b="1" dirty="0" err="1" smtClean="0">
                <a:latin typeface="Garamond" pitchFamily="18" charset="0"/>
              </a:rPr>
              <a:t>The</a:t>
            </a:r>
            <a:r>
              <a:rPr lang="cs-CZ" sz="2300" b="1" dirty="0" smtClean="0">
                <a:latin typeface="Garamond" pitchFamily="18" charset="0"/>
              </a:rPr>
              <a:t> </a:t>
            </a:r>
            <a:r>
              <a:rPr lang="cs-CZ" sz="2300" b="1" dirty="0" err="1" smtClean="0">
                <a:latin typeface="Garamond" pitchFamily="18" charset="0"/>
              </a:rPr>
              <a:t>Czechoslovak</a:t>
            </a:r>
            <a:r>
              <a:rPr lang="cs-CZ" sz="2300" b="1" dirty="0" smtClean="0">
                <a:latin typeface="Garamond" pitchFamily="18" charset="0"/>
              </a:rPr>
              <a:t> </a:t>
            </a:r>
            <a:r>
              <a:rPr lang="cs-CZ" sz="2300" b="1" dirty="0" err="1" smtClean="0">
                <a:latin typeface="Garamond" pitchFamily="18" charset="0"/>
              </a:rPr>
              <a:t>National</a:t>
            </a:r>
            <a:r>
              <a:rPr lang="cs-CZ" sz="2300" b="1" dirty="0" smtClean="0">
                <a:latin typeface="Garamond" pitchFamily="18" charset="0"/>
              </a:rPr>
              <a:t> </a:t>
            </a:r>
            <a:r>
              <a:rPr lang="cs-CZ" sz="2300" b="1" dirty="0" err="1" smtClean="0">
                <a:latin typeface="Garamond" pitchFamily="18" charset="0"/>
              </a:rPr>
              <a:t>Council</a:t>
            </a:r>
            <a:r>
              <a:rPr lang="cs-CZ" sz="2300" dirty="0" smtClean="0">
                <a:latin typeface="Garamond" pitchFamily="18" charset="0"/>
              </a:rPr>
              <a:t> in Paris</a:t>
            </a:r>
          </a:p>
          <a:p>
            <a:pPr>
              <a:buNone/>
            </a:pPr>
            <a:endParaRPr lang="cs-CZ" sz="2300" dirty="0" smtClean="0">
              <a:latin typeface="Garamond" pitchFamily="18" charset="0"/>
            </a:endParaRPr>
          </a:p>
          <a:p>
            <a:r>
              <a:rPr lang="cs-CZ" sz="2300" dirty="0" err="1" smtClean="0">
                <a:latin typeface="Garamond" pitchFamily="18" charset="0"/>
              </a:rPr>
              <a:t>army</a:t>
            </a:r>
            <a:r>
              <a:rPr lang="cs-CZ" sz="2300" dirty="0" smtClean="0">
                <a:latin typeface="Garamond" pitchFamily="18" charset="0"/>
              </a:rPr>
              <a:t> in </a:t>
            </a:r>
            <a:r>
              <a:rPr lang="cs-CZ" sz="2300" dirty="0" err="1" smtClean="0">
                <a:latin typeface="Garamond" pitchFamily="18" charset="0"/>
              </a:rPr>
              <a:t>abroad</a:t>
            </a:r>
            <a:r>
              <a:rPr lang="cs-CZ" sz="2300" dirty="0" smtClean="0">
                <a:latin typeface="Garamond" pitchFamily="18" charset="0"/>
              </a:rPr>
              <a:t> – </a:t>
            </a:r>
            <a:r>
              <a:rPr lang="cs-CZ" sz="2300" b="1" dirty="0" err="1" smtClean="0">
                <a:latin typeface="Garamond" pitchFamily="18" charset="0"/>
              </a:rPr>
              <a:t>Legions</a:t>
            </a:r>
            <a:endParaRPr lang="cs-CZ" sz="2300" dirty="0" smtClean="0">
              <a:latin typeface="Garamond" pitchFamily="18" charset="0"/>
            </a:endParaRPr>
          </a:p>
          <a:p>
            <a:r>
              <a:rPr lang="en-US" sz="2300" dirty="0" smtClean="0">
                <a:latin typeface="Garamond" pitchFamily="18" charset="0"/>
              </a:rPr>
              <a:t>The Czechoslovak Legion fought with the Entente; </a:t>
            </a:r>
            <a:endParaRPr lang="cs-CZ" sz="2300" dirty="0" smtClean="0">
              <a:latin typeface="Garamond" pitchFamily="18" charset="0"/>
            </a:endParaRPr>
          </a:p>
          <a:p>
            <a:r>
              <a:rPr lang="en-US" sz="2300" dirty="0" smtClean="0">
                <a:latin typeface="Garamond" pitchFamily="18" charset="0"/>
              </a:rPr>
              <a:t>their goal was to win support for the independence of Czechoslovakia. </a:t>
            </a:r>
            <a:endParaRPr lang="cs-CZ" sz="2300" dirty="0" smtClean="0">
              <a:latin typeface="Garamond" pitchFamily="18" charset="0"/>
            </a:endParaRPr>
          </a:p>
          <a:p>
            <a:r>
              <a:rPr lang="en-US" sz="2300" dirty="0" smtClean="0">
                <a:latin typeface="Garamond" pitchFamily="18" charset="0"/>
              </a:rPr>
              <a:t>1917</a:t>
            </a:r>
            <a:r>
              <a:rPr lang="cs-CZ" sz="2300" dirty="0" smtClean="0">
                <a:latin typeface="Garamond" pitchFamily="18" charset="0"/>
              </a:rPr>
              <a:t> – </a:t>
            </a:r>
            <a:r>
              <a:rPr lang="en-US" sz="2300" dirty="0" smtClean="0">
                <a:latin typeface="Garamond" pitchFamily="18" charset="0"/>
              </a:rPr>
              <a:t>The Legion in Russia was established, </a:t>
            </a:r>
            <a:endParaRPr lang="cs-CZ" sz="2300" dirty="0" smtClean="0">
              <a:latin typeface="Garamond" pitchFamily="18" charset="0"/>
            </a:endParaRPr>
          </a:p>
          <a:p>
            <a:r>
              <a:rPr lang="en-US" sz="2300" dirty="0" smtClean="0">
                <a:latin typeface="Garamond" pitchFamily="18" charset="0"/>
              </a:rPr>
              <a:t>in December 1917 in France (including volunteers from America) </a:t>
            </a:r>
            <a:endParaRPr lang="cs-CZ" sz="2300" dirty="0" smtClean="0">
              <a:latin typeface="Garamond" pitchFamily="18" charset="0"/>
            </a:endParaRPr>
          </a:p>
          <a:p>
            <a:r>
              <a:rPr lang="en-US" sz="2300" dirty="0" smtClean="0">
                <a:latin typeface="Garamond" pitchFamily="18" charset="0"/>
              </a:rPr>
              <a:t>in April 1918 in Italy</a:t>
            </a:r>
            <a:endParaRPr lang="cs-CZ" sz="2300" dirty="0" smtClean="0">
              <a:latin typeface="Garamond" pitchFamily="18" charset="0"/>
            </a:endParaRPr>
          </a:p>
          <a:p>
            <a:r>
              <a:rPr lang="en-US" sz="2300" dirty="0" smtClean="0">
                <a:latin typeface="Garamond" pitchFamily="18" charset="0"/>
              </a:rPr>
              <a:t>In Russia, they were heavily involved in the Russian Civil War fighting the Bolsheviks, at times controlling most of the Trans-Siberian railway and conquering all major cities in Siberia. </a:t>
            </a:r>
            <a:endParaRPr lang="cs-CZ" sz="2300" dirty="0" smtClean="0">
              <a:latin typeface="Garamond" pitchFamily="18" charset="0"/>
            </a:endParaRPr>
          </a:p>
          <a:p>
            <a:r>
              <a:rPr lang="cs-CZ" sz="2300" dirty="0" err="1" smtClean="0">
                <a:latin typeface="Garamond" pitchFamily="18" charset="0"/>
              </a:rPr>
              <a:t>during</a:t>
            </a:r>
            <a:r>
              <a:rPr lang="cs-CZ" sz="2300" dirty="0" smtClean="0">
                <a:latin typeface="Garamond" pitchFamily="18" charset="0"/>
              </a:rPr>
              <a:t> 1918 </a:t>
            </a:r>
            <a:r>
              <a:rPr lang="cs-CZ" sz="2300" dirty="0" err="1" smtClean="0">
                <a:latin typeface="Garamond" pitchFamily="18" charset="0"/>
              </a:rPr>
              <a:t>the</a:t>
            </a:r>
            <a:r>
              <a:rPr lang="cs-CZ" sz="2300" dirty="0" smtClean="0">
                <a:latin typeface="Garamond" pitchFamily="18" charset="0"/>
              </a:rPr>
              <a:t> </a:t>
            </a:r>
            <a:r>
              <a:rPr lang="cs-CZ" sz="2300" dirty="0" err="1" smtClean="0">
                <a:latin typeface="Garamond" pitchFamily="18" charset="0"/>
              </a:rPr>
              <a:t>Czechoslovak</a:t>
            </a:r>
            <a:r>
              <a:rPr lang="cs-CZ" sz="2300" dirty="0" smtClean="0">
                <a:latin typeface="Garamond" pitchFamily="18" charset="0"/>
              </a:rPr>
              <a:t> </a:t>
            </a:r>
            <a:r>
              <a:rPr lang="cs-CZ" sz="2300" dirty="0" err="1" smtClean="0">
                <a:latin typeface="Garamond" pitchFamily="18" charset="0"/>
              </a:rPr>
              <a:t>Legions</a:t>
            </a:r>
            <a:r>
              <a:rPr lang="cs-CZ" sz="2300" dirty="0" smtClean="0">
                <a:latin typeface="Garamond" pitchFamily="18" charset="0"/>
              </a:rPr>
              <a:t> </a:t>
            </a:r>
            <a:r>
              <a:rPr lang="cs-CZ" sz="2300" dirty="0" err="1" smtClean="0">
                <a:latin typeface="Garamond" pitchFamily="18" charset="0"/>
              </a:rPr>
              <a:t>were</a:t>
            </a:r>
            <a:r>
              <a:rPr lang="cs-CZ" sz="2300" dirty="0" smtClean="0">
                <a:latin typeface="Garamond" pitchFamily="18" charset="0"/>
              </a:rPr>
              <a:t> de facto </a:t>
            </a:r>
            <a:r>
              <a:rPr lang="cs-CZ" sz="2300" dirty="0" err="1" smtClean="0">
                <a:latin typeface="Garamond" pitchFamily="18" charset="0"/>
              </a:rPr>
              <a:t>recognized</a:t>
            </a:r>
            <a:r>
              <a:rPr lang="cs-CZ" sz="2300" dirty="0" smtClean="0">
                <a:latin typeface="Garamond" pitchFamily="18" charset="0"/>
              </a:rPr>
              <a:t> as </a:t>
            </a:r>
            <a:r>
              <a:rPr lang="cs-CZ" sz="2300" dirty="0" err="1" smtClean="0">
                <a:latin typeface="Garamond" pitchFamily="18" charset="0"/>
              </a:rPr>
              <a:t>the</a:t>
            </a:r>
            <a:r>
              <a:rPr lang="cs-CZ" sz="2300" dirty="0" smtClean="0">
                <a:latin typeface="Garamond" pitchFamily="18" charset="0"/>
              </a:rPr>
              <a:t> </a:t>
            </a:r>
            <a:r>
              <a:rPr lang="cs-CZ" sz="2300" dirty="0" err="1" smtClean="0">
                <a:latin typeface="Garamond" pitchFamily="18" charset="0"/>
              </a:rPr>
              <a:t>allied</a:t>
            </a:r>
            <a:r>
              <a:rPr lang="cs-CZ" sz="2300" dirty="0" smtClean="0">
                <a:latin typeface="Garamond" pitchFamily="18" charset="0"/>
              </a:rPr>
              <a:t> </a:t>
            </a:r>
            <a:r>
              <a:rPr lang="cs-CZ" sz="2300" dirty="0" err="1" smtClean="0">
                <a:latin typeface="Garamond" pitchFamily="18" charset="0"/>
              </a:rPr>
              <a:t>army</a:t>
            </a:r>
            <a:endParaRPr lang="cs-CZ" sz="2300" dirty="0" smtClean="0">
              <a:latin typeface="Garamond" pitchFamily="18" charset="0"/>
            </a:endParaRPr>
          </a:p>
          <a:p>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404664"/>
            <a:ext cx="7704856" cy="6051072"/>
          </a:xfrm>
        </p:spPr>
        <p:txBody>
          <a:bodyPr>
            <a:normAutofit fontScale="85000" lnSpcReduction="20000"/>
          </a:bodyPr>
          <a:lstStyle/>
          <a:p>
            <a:r>
              <a:rPr lang="cs-CZ" sz="2800" dirty="0" smtClean="0">
                <a:latin typeface="Garamond" pitchFamily="18" charset="0"/>
              </a:rPr>
              <a:t>Masaryk </a:t>
            </a:r>
            <a:r>
              <a:rPr lang="cs-CZ" sz="2800" dirty="0" err="1" smtClean="0">
                <a:latin typeface="Garamond" pitchFamily="18" charset="0"/>
              </a:rPr>
              <a:t>travelled</a:t>
            </a:r>
            <a:r>
              <a:rPr lang="cs-CZ" sz="2800" dirty="0" smtClean="0">
                <a:latin typeface="Garamond" pitchFamily="18" charset="0"/>
              </a:rPr>
              <a:t> </a:t>
            </a:r>
            <a:r>
              <a:rPr lang="cs-CZ" sz="2800" dirty="0" err="1" smtClean="0">
                <a:latin typeface="Garamond" pitchFamily="18" charset="0"/>
              </a:rPr>
              <a:t>around</a:t>
            </a:r>
            <a:r>
              <a:rPr lang="cs-CZ" sz="2800" dirty="0" smtClean="0">
                <a:latin typeface="Garamond" pitchFamily="18" charset="0"/>
              </a:rPr>
              <a:t> </a:t>
            </a:r>
            <a:r>
              <a:rPr lang="cs-CZ" sz="2800" dirty="0" err="1" smtClean="0">
                <a:latin typeface="Garamond" pitchFamily="18" charset="0"/>
              </a:rPr>
              <a:t>Europe</a:t>
            </a:r>
            <a:r>
              <a:rPr lang="cs-CZ" sz="2800" dirty="0" smtClean="0">
                <a:latin typeface="Garamond" pitchFamily="18" charset="0"/>
              </a:rPr>
              <a:t> (</a:t>
            </a:r>
            <a:r>
              <a:rPr lang="cs-CZ" sz="2800" dirty="0" err="1" smtClean="0">
                <a:latin typeface="Garamond" pitchFamily="18" charset="0"/>
              </a:rPr>
              <a:t>Geneve</a:t>
            </a:r>
            <a:r>
              <a:rPr lang="cs-CZ" sz="2800" dirty="0" smtClean="0">
                <a:latin typeface="Garamond" pitchFamily="18" charset="0"/>
              </a:rPr>
              <a:t>, Paris, London), to </a:t>
            </a:r>
            <a:r>
              <a:rPr lang="cs-CZ" sz="2800" dirty="0" err="1" smtClean="0">
                <a:latin typeface="Garamond" pitchFamily="18" charset="0"/>
              </a:rPr>
              <a:t>Russia</a:t>
            </a:r>
            <a:r>
              <a:rPr lang="cs-CZ" sz="2800" dirty="0" smtClean="0">
                <a:latin typeface="Garamond" pitchFamily="18" charset="0"/>
              </a:rPr>
              <a:t> (</a:t>
            </a:r>
            <a:r>
              <a:rPr lang="cs-CZ" sz="2800" dirty="0" err="1" smtClean="0">
                <a:latin typeface="Garamond" pitchFamily="18" charset="0"/>
              </a:rPr>
              <a:t>summer</a:t>
            </a:r>
            <a:r>
              <a:rPr lang="cs-CZ" sz="2800" dirty="0" smtClean="0">
                <a:latin typeface="Garamond" pitchFamily="18" charset="0"/>
              </a:rPr>
              <a:t> 1917) </a:t>
            </a:r>
            <a:r>
              <a:rPr lang="cs-CZ" sz="2800" dirty="0" err="1" smtClean="0">
                <a:latin typeface="Garamond" pitchFamily="18" charset="0"/>
              </a:rPr>
              <a:t>and</a:t>
            </a:r>
            <a:r>
              <a:rPr lang="cs-CZ" sz="2800" dirty="0" smtClean="0">
                <a:latin typeface="Garamond" pitchFamily="18" charset="0"/>
              </a:rPr>
              <a:t> to </a:t>
            </a:r>
            <a:r>
              <a:rPr lang="cs-CZ" sz="2800" dirty="0" err="1" smtClean="0">
                <a:latin typeface="Garamond" pitchFamily="18" charset="0"/>
              </a:rPr>
              <a:t>the</a:t>
            </a:r>
            <a:r>
              <a:rPr lang="cs-CZ" sz="2800" dirty="0" smtClean="0">
                <a:latin typeface="Garamond" pitchFamily="18" charset="0"/>
              </a:rPr>
              <a:t> USA – </a:t>
            </a:r>
            <a:r>
              <a:rPr lang="cs-CZ" sz="2800" dirty="0" err="1" smtClean="0">
                <a:latin typeface="Garamond" pitchFamily="18" charset="0"/>
              </a:rPr>
              <a:t>trying</a:t>
            </a:r>
            <a:r>
              <a:rPr lang="cs-CZ" sz="2800" dirty="0" smtClean="0">
                <a:latin typeface="Garamond" pitchFamily="18" charset="0"/>
              </a:rPr>
              <a:t> to </a:t>
            </a:r>
            <a:r>
              <a:rPr lang="cs-CZ" sz="2800" dirty="0" err="1" smtClean="0">
                <a:latin typeface="Garamond" pitchFamily="18" charset="0"/>
              </a:rPr>
              <a:t>win</a:t>
            </a:r>
            <a:r>
              <a:rPr lang="cs-CZ" sz="2800" dirty="0" smtClean="0">
                <a:latin typeface="Garamond" pitchFamily="18" charset="0"/>
              </a:rPr>
              <a:t> </a:t>
            </a:r>
            <a:r>
              <a:rPr lang="cs-CZ" sz="2800" dirty="0" err="1" smtClean="0">
                <a:latin typeface="Garamond" pitchFamily="18" charset="0"/>
              </a:rPr>
              <a:t>the</a:t>
            </a:r>
            <a:r>
              <a:rPr lang="cs-CZ" sz="2800" dirty="0" smtClean="0">
                <a:latin typeface="Garamond" pitchFamily="18" charset="0"/>
              </a:rPr>
              <a:t> support </a:t>
            </a:r>
            <a:r>
              <a:rPr lang="cs-CZ" sz="2800" dirty="0" err="1" smtClean="0">
                <a:latin typeface="Garamond" pitchFamily="18" charset="0"/>
              </a:rPr>
              <a:t>for</a:t>
            </a:r>
            <a:r>
              <a:rPr lang="cs-CZ" sz="2800" dirty="0" smtClean="0">
                <a:latin typeface="Garamond" pitchFamily="18" charset="0"/>
              </a:rPr>
              <a:t> </a:t>
            </a:r>
            <a:r>
              <a:rPr lang="cs-CZ" sz="2800" dirty="0" err="1" smtClean="0">
                <a:latin typeface="Garamond" pitchFamily="18" charset="0"/>
              </a:rPr>
              <a:t>the</a:t>
            </a:r>
            <a:r>
              <a:rPr lang="cs-CZ" sz="2800" dirty="0" smtClean="0">
                <a:latin typeface="Garamond" pitchFamily="18" charset="0"/>
              </a:rPr>
              <a:t> idea </a:t>
            </a:r>
            <a:r>
              <a:rPr lang="cs-CZ" sz="2800" dirty="0" err="1" smtClean="0">
                <a:latin typeface="Garamond" pitchFamily="18" charset="0"/>
              </a:rPr>
              <a:t>of</a:t>
            </a:r>
            <a:r>
              <a:rPr lang="cs-CZ" sz="2800" dirty="0" smtClean="0">
                <a:latin typeface="Garamond" pitchFamily="18" charset="0"/>
              </a:rPr>
              <a:t> independent </a:t>
            </a:r>
            <a:r>
              <a:rPr lang="cs-CZ" sz="2800" dirty="0" err="1" smtClean="0">
                <a:latin typeface="Garamond" pitchFamily="18" charset="0"/>
              </a:rPr>
              <a:t>Czechoslovak</a:t>
            </a:r>
            <a:r>
              <a:rPr lang="cs-CZ" sz="2800" dirty="0" smtClean="0">
                <a:latin typeface="Garamond" pitchFamily="18" charset="0"/>
              </a:rPr>
              <a:t> </a:t>
            </a:r>
            <a:r>
              <a:rPr lang="cs-CZ" sz="2800" dirty="0" err="1" smtClean="0">
                <a:latin typeface="Garamond" pitchFamily="18" charset="0"/>
              </a:rPr>
              <a:t>state</a:t>
            </a:r>
            <a:endParaRPr lang="cs-CZ" sz="2800" dirty="0" smtClean="0">
              <a:latin typeface="Garamond" pitchFamily="18" charset="0"/>
            </a:endParaRPr>
          </a:p>
          <a:p>
            <a:r>
              <a:rPr lang="cs-CZ" sz="2800" dirty="0" err="1" smtClean="0">
                <a:latin typeface="Garamond" pitchFamily="18" charset="0"/>
              </a:rPr>
              <a:t>January</a:t>
            </a:r>
            <a:r>
              <a:rPr lang="cs-CZ" sz="2800" dirty="0" smtClean="0">
                <a:latin typeface="Garamond" pitchFamily="18" charset="0"/>
              </a:rPr>
              <a:t> 1918 – </a:t>
            </a:r>
            <a:r>
              <a:rPr lang="cs-CZ" sz="2800" i="1" dirty="0" err="1" smtClean="0">
                <a:latin typeface="Garamond" pitchFamily="18" charset="0"/>
              </a:rPr>
              <a:t>The</a:t>
            </a:r>
            <a:r>
              <a:rPr lang="cs-CZ" sz="2800" i="1" dirty="0" smtClean="0">
                <a:latin typeface="Garamond" pitchFamily="18" charset="0"/>
              </a:rPr>
              <a:t> </a:t>
            </a:r>
            <a:r>
              <a:rPr lang="cs-CZ" sz="2800" i="1" dirty="0" err="1" smtClean="0">
                <a:latin typeface="Garamond" pitchFamily="18" charset="0"/>
              </a:rPr>
              <a:t>Fourteen</a:t>
            </a:r>
            <a:r>
              <a:rPr lang="cs-CZ" sz="2800" i="1" dirty="0" smtClean="0">
                <a:latin typeface="Garamond" pitchFamily="18" charset="0"/>
              </a:rPr>
              <a:t> </a:t>
            </a:r>
            <a:r>
              <a:rPr lang="cs-CZ" sz="2800" i="1" dirty="0" err="1" smtClean="0">
                <a:latin typeface="Garamond" pitchFamily="18" charset="0"/>
              </a:rPr>
              <a:t>Points</a:t>
            </a:r>
            <a:r>
              <a:rPr lang="cs-CZ" sz="2800" i="1" dirty="0" smtClean="0">
                <a:latin typeface="Garamond" pitchFamily="18" charset="0"/>
              </a:rPr>
              <a:t> </a:t>
            </a:r>
            <a:r>
              <a:rPr lang="cs-CZ" sz="2800" dirty="0" err="1" smtClean="0">
                <a:latin typeface="Garamond" pitchFamily="18" charset="0"/>
              </a:rPr>
              <a:t>of</a:t>
            </a:r>
            <a:r>
              <a:rPr lang="cs-CZ" sz="2800" dirty="0" smtClean="0">
                <a:latin typeface="Garamond" pitchFamily="18" charset="0"/>
              </a:rPr>
              <a:t> </a:t>
            </a:r>
            <a:r>
              <a:rPr lang="cs-CZ" sz="2800" dirty="0" err="1" smtClean="0">
                <a:latin typeface="Garamond" pitchFamily="18" charset="0"/>
              </a:rPr>
              <a:t>the</a:t>
            </a:r>
            <a:r>
              <a:rPr lang="cs-CZ" sz="2800" dirty="0" smtClean="0">
                <a:latin typeface="Garamond" pitchFamily="18" charset="0"/>
              </a:rPr>
              <a:t> US President </a:t>
            </a:r>
            <a:r>
              <a:rPr lang="cs-CZ" sz="2800" b="1" dirty="0" err="1" smtClean="0">
                <a:latin typeface="Garamond" pitchFamily="18" charset="0"/>
              </a:rPr>
              <a:t>Woodrow</a:t>
            </a:r>
            <a:r>
              <a:rPr lang="cs-CZ" sz="2800" b="1" dirty="0" smtClean="0">
                <a:latin typeface="Garamond" pitchFamily="18" charset="0"/>
              </a:rPr>
              <a:t> Wilson – </a:t>
            </a:r>
            <a:r>
              <a:rPr lang="cs-CZ" sz="2800" dirty="0" err="1" smtClean="0">
                <a:latin typeface="Garamond" pitchFamily="18" charset="0"/>
              </a:rPr>
              <a:t>the</a:t>
            </a:r>
            <a:r>
              <a:rPr lang="cs-CZ" sz="2800" dirty="0" smtClean="0">
                <a:latin typeface="Garamond" pitchFamily="18" charset="0"/>
              </a:rPr>
              <a:t> </a:t>
            </a:r>
            <a:r>
              <a:rPr lang="cs-CZ" sz="2800" dirty="0" err="1" smtClean="0">
                <a:latin typeface="Garamond" pitchFamily="18" charset="0"/>
              </a:rPr>
              <a:t>self</a:t>
            </a:r>
            <a:r>
              <a:rPr lang="cs-CZ" sz="2800" dirty="0" smtClean="0">
                <a:latin typeface="Garamond" pitchFamily="18" charset="0"/>
              </a:rPr>
              <a:t>-</a:t>
            </a:r>
            <a:r>
              <a:rPr lang="cs-CZ" sz="2800" dirty="0" err="1" smtClean="0">
                <a:latin typeface="Garamond" pitchFamily="18" charset="0"/>
              </a:rPr>
              <a:t>determination</a:t>
            </a:r>
            <a:r>
              <a:rPr lang="cs-CZ" sz="2800" dirty="0" smtClean="0">
                <a:latin typeface="Garamond" pitchFamily="18" charset="0"/>
              </a:rPr>
              <a:t> </a:t>
            </a:r>
            <a:r>
              <a:rPr lang="cs-CZ" sz="2800" dirty="0" err="1" smtClean="0">
                <a:latin typeface="Garamond" pitchFamily="18" charset="0"/>
              </a:rPr>
              <a:t>of</a:t>
            </a:r>
            <a:r>
              <a:rPr lang="cs-CZ" sz="2800" dirty="0" smtClean="0">
                <a:latin typeface="Garamond" pitchFamily="18" charset="0"/>
              </a:rPr>
              <a:t> </a:t>
            </a:r>
            <a:r>
              <a:rPr lang="cs-CZ" sz="2800" dirty="0" err="1" smtClean="0">
                <a:latin typeface="Garamond" pitchFamily="18" charset="0"/>
              </a:rPr>
              <a:t>the</a:t>
            </a:r>
            <a:r>
              <a:rPr lang="cs-CZ" sz="2800" dirty="0" smtClean="0">
                <a:latin typeface="Garamond" pitchFamily="18" charset="0"/>
              </a:rPr>
              <a:t> </a:t>
            </a:r>
            <a:r>
              <a:rPr lang="cs-CZ" sz="2800" dirty="0" err="1" smtClean="0">
                <a:latin typeface="Garamond" pitchFamily="18" charset="0"/>
              </a:rPr>
              <a:t>nations</a:t>
            </a:r>
            <a:endParaRPr lang="cs-CZ" sz="2800" dirty="0" smtClean="0">
              <a:latin typeface="Garamond" pitchFamily="18" charset="0"/>
            </a:endParaRPr>
          </a:p>
          <a:p>
            <a:r>
              <a:rPr lang="cs-CZ" sz="2400" dirty="0" smtClean="0">
                <a:latin typeface="Garamond" pitchFamily="18" charset="0"/>
              </a:rPr>
              <a:t>10th Point: </a:t>
            </a:r>
            <a:r>
              <a:rPr lang="en-US" sz="2000" dirty="0" smtClean="0">
                <a:latin typeface="Garamond" pitchFamily="18" charset="0"/>
              </a:rPr>
              <a:t>The peoples of Austria-Hungary, whose place among the nations we wish to see safeguarded and assured, should be accorded the freest opportunity to autonomous development. </a:t>
            </a:r>
            <a:endParaRPr lang="cs-CZ" sz="2000" dirty="0" smtClean="0">
              <a:latin typeface="Garamond" pitchFamily="18" charset="0"/>
            </a:endParaRPr>
          </a:p>
          <a:p>
            <a:pPr>
              <a:buNone/>
            </a:pPr>
            <a:r>
              <a:rPr lang="cs-CZ" sz="2000" dirty="0" smtClean="0">
                <a:latin typeface="Garamond" pitchFamily="18" charset="0"/>
              </a:rPr>
              <a:t>http://wwi.lib.byu.edu/index.php/President_Wilson%27s_Fourteen_Points</a:t>
            </a:r>
          </a:p>
          <a:p>
            <a:r>
              <a:rPr lang="cs-CZ" sz="2800" dirty="0" err="1" smtClean="0">
                <a:latin typeface="Garamond" pitchFamily="18" charset="0"/>
              </a:rPr>
              <a:t>January</a:t>
            </a:r>
            <a:r>
              <a:rPr lang="cs-CZ" sz="2800" dirty="0" smtClean="0">
                <a:latin typeface="Garamond" pitchFamily="18" charset="0"/>
              </a:rPr>
              <a:t> 1918 – </a:t>
            </a:r>
            <a:r>
              <a:rPr lang="cs-CZ" sz="2800" dirty="0" err="1" smtClean="0">
                <a:latin typeface="Garamond" pitchFamily="18" charset="0"/>
              </a:rPr>
              <a:t>Czech</a:t>
            </a:r>
            <a:r>
              <a:rPr lang="cs-CZ" sz="2800" dirty="0" smtClean="0">
                <a:latin typeface="Garamond" pitchFamily="18" charset="0"/>
              </a:rPr>
              <a:t> </a:t>
            </a:r>
            <a:r>
              <a:rPr lang="cs-CZ" sz="2800" dirty="0" err="1" smtClean="0">
                <a:latin typeface="Garamond" pitchFamily="18" charset="0"/>
              </a:rPr>
              <a:t>politians</a:t>
            </a:r>
            <a:r>
              <a:rPr lang="cs-CZ" sz="2800" dirty="0" smtClean="0">
                <a:latin typeface="Garamond" pitchFamily="18" charset="0"/>
              </a:rPr>
              <a:t> in A-H – a </a:t>
            </a:r>
            <a:r>
              <a:rPr lang="cs-CZ" sz="2800" dirty="0" err="1" smtClean="0">
                <a:latin typeface="Garamond" pitchFamily="18" charset="0"/>
              </a:rPr>
              <a:t>demand</a:t>
            </a:r>
            <a:r>
              <a:rPr lang="cs-CZ" sz="2800" dirty="0" smtClean="0">
                <a:latin typeface="Garamond" pitchFamily="18" charset="0"/>
              </a:rPr>
              <a:t> </a:t>
            </a:r>
            <a:r>
              <a:rPr lang="cs-CZ" sz="2800" dirty="0" err="1" smtClean="0">
                <a:latin typeface="Garamond" pitchFamily="18" charset="0"/>
              </a:rPr>
              <a:t>of</a:t>
            </a:r>
            <a:r>
              <a:rPr lang="cs-CZ" sz="2800" dirty="0" smtClean="0">
                <a:latin typeface="Garamond" pitchFamily="18" charset="0"/>
              </a:rPr>
              <a:t> </a:t>
            </a:r>
            <a:r>
              <a:rPr lang="cs-CZ" sz="2800" dirty="0" err="1" smtClean="0">
                <a:latin typeface="Garamond" pitchFamily="18" charset="0"/>
              </a:rPr>
              <a:t>independence</a:t>
            </a:r>
            <a:endParaRPr lang="cs-CZ" sz="2800" dirty="0" smtClean="0">
              <a:latin typeface="Garamond" pitchFamily="18" charset="0"/>
            </a:endParaRPr>
          </a:p>
          <a:p>
            <a:r>
              <a:rPr lang="cs-CZ" sz="2800" dirty="0" err="1" smtClean="0">
                <a:latin typeface="Garamond" pitchFamily="18" charset="0"/>
              </a:rPr>
              <a:t>July</a:t>
            </a:r>
            <a:r>
              <a:rPr lang="cs-CZ" sz="2800" dirty="0" smtClean="0">
                <a:latin typeface="Garamond" pitchFamily="18" charset="0"/>
              </a:rPr>
              <a:t> 1918 – </a:t>
            </a:r>
            <a:r>
              <a:rPr lang="cs-CZ" sz="2800" b="1" dirty="0" err="1" smtClean="0">
                <a:latin typeface="Garamond" pitchFamily="18" charset="0"/>
              </a:rPr>
              <a:t>The</a:t>
            </a:r>
            <a:r>
              <a:rPr lang="cs-CZ" sz="2800" b="1" dirty="0" smtClean="0">
                <a:latin typeface="Garamond" pitchFamily="18" charset="0"/>
              </a:rPr>
              <a:t> </a:t>
            </a:r>
            <a:r>
              <a:rPr lang="cs-CZ" sz="2800" b="1" dirty="0" err="1" smtClean="0">
                <a:latin typeface="Garamond" pitchFamily="18" charset="0"/>
              </a:rPr>
              <a:t>Czechoslovak</a:t>
            </a:r>
            <a:r>
              <a:rPr lang="cs-CZ" sz="2800" b="1" dirty="0" smtClean="0">
                <a:latin typeface="Garamond" pitchFamily="18" charset="0"/>
              </a:rPr>
              <a:t> </a:t>
            </a:r>
            <a:r>
              <a:rPr lang="cs-CZ" sz="2800" b="1" dirty="0" err="1" smtClean="0">
                <a:latin typeface="Garamond" pitchFamily="18" charset="0"/>
              </a:rPr>
              <a:t>National</a:t>
            </a:r>
            <a:r>
              <a:rPr lang="cs-CZ" sz="2800" b="1" dirty="0" smtClean="0">
                <a:latin typeface="Garamond" pitchFamily="18" charset="0"/>
              </a:rPr>
              <a:t> </a:t>
            </a:r>
            <a:r>
              <a:rPr lang="cs-CZ" sz="2800" b="1" dirty="0" err="1" smtClean="0">
                <a:latin typeface="Garamond" pitchFamily="18" charset="0"/>
              </a:rPr>
              <a:t>Comitee</a:t>
            </a:r>
            <a:r>
              <a:rPr lang="cs-CZ" sz="2800" b="1" dirty="0" smtClean="0">
                <a:latin typeface="Garamond" pitchFamily="18" charset="0"/>
              </a:rPr>
              <a:t> </a:t>
            </a:r>
            <a:r>
              <a:rPr lang="cs-CZ" sz="2800" dirty="0" smtClean="0">
                <a:latin typeface="Garamond" pitchFamily="18" charset="0"/>
              </a:rPr>
              <a:t>in </a:t>
            </a:r>
            <a:r>
              <a:rPr lang="cs-CZ" sz="2800" dirty="0" err="1" smtClean="0">
                <a:latin typeface="Garamond" pitchFamily="18" charset="0"/>
              </a:rPr>
              <a:t>Prague</a:t>
            </a:r>
            <a:r>
              <a:rPr lang="cs-CZ" sz="2800" dirty="0" smtClean="0">
                <a:latin typeface="Garamond" pitchFamily="18" charset="0"/>
              </a:rPr>
              <a:t> – </a:t>
            </a:r>
            <a:r>
              <a:rPr lang="cs-CZ" sz="2800" b="1" dirty="0" smtClean="0">
                <a:latin typeface="Garamond" pitchFamily="18" charset="0"/>
              </a:rPr>
              <a:t>Karel Kramář</a:t>
            </a:r>
          </a:p>
          <a:p>
            <a:r>
              <a:rPr lang="cs-CZ" sz="2800" dirty="0" err="1" smtClean="0">
                <a:latin typeface="Garamond" pitchFamily="18" charset="0"/>
              </a:rPr>
              <a:t>October</a:t>
            </a:r>
            <a:r>
              <a:rPr lang="cs-CZ" sz="2800" dirty="0" smtClean="0">
                <a:latin typeface="Garamond" pitchFamily="18" charset="0"/>
              </a:rPr>
              <a:t> 1918 – </a:t>
            </a:r>
            <a:r>
              <a:rPr lang="cs-CZ" sz="2800" dirty="0" err="1" smtClean="0">
                <a:latin typeface="Garamond" pitchFamily="18" charset="0"/>
              </a:rPr>
              <a:t>the</a:t>
            </a:r>
            <a:r>
              <a:rPr lang="cs-CZ" sz="2800" dirty="0" smtClean="0">
                <a:latin typeface="Garamond" pitchFamily="18" charset="0"/>
              </a:rPr>
              <a:t> </a:t>
            </a:r>
            <a:r>
              <a:rPr lang="cs-CZ" sz="2800" dirty="0" err="1" smtClean="0">
                <a:latin typeface="Garamond" pitchFamily="18" charset="0"/>
              </a:rPr>
              <a:t>Emperor</a:t>
            </a:r>
            <a:r>
              <a:rPr lang="cs-CZ" sz="2800" dirty="0" smtClean="0">
                <a:latin typeface="Garamond" pitchFamily="18" charset="0"/>
              </a:rPr>
              <a:t> </a:t>
            </a:r>
            <a:r>
              <a:rPr lang="cs-CZ" sz="2800" b="1" dirty="0" smtClean="0">
                <a:solidFill>
                  <a:schemeClr val="tx2"/>
                </a:solidFill>
                <a:latin typeface="Garamond" pitchFamily="18" charset="0"/>
              </a:rPr>
              <a:t>Charles I</a:t>
            </a:r>
            <a:r>
              <a:rPr lang="cs-CZ" sz="2800" dirty="0" smtClean="0">
                <a:latin typeface="Garamond" pitchFamily="18" charset="0"/>
              </a:rPr>
              <a:t> (1916–1918) </a:t>
            </a:r>
            <a:r>
              <a:rPr lang="cs-CZ" sz="2800" dirty="0" err="1" smtClean="0">
                <a:latin typeface="Garamond" pitchFamily="18" charset="0"/>
              </a:rPr>
              <a:t>offered</a:t>
            </a:r>
            <a:r>
              <a:rPr lang="cs-CZ" sz="2800" dirty="0" smtClean="0">
                <a:latin typeface="Garamond" pitchFamily="18" charset="0"/>
              </a:rPr>
              <a:t> </a:t>
            </a:r>
            <a:r>
              <a:rPr lang="cs-CZ" sz="2800" dirty="0" err="1" smtClean="0">
                <a:latin typeface="Garamond" pitchFamily="18" charset="0"/>
              </a:rPr>
              <a:t>the</a:t>
            </a:r>
            <a:r>
              <a:rPr lang="cs-CZ" sz="2800" dirty="0" smtClean="0">
                <a:latin typeface="Garamond" pitchFamily="18" charset="0"/>
              </a:rPr>
              <a:t> </a:t>
            </a:r>
            <a:r>
              <a:rPr lang="cs-CZ" sz="2800" dirty="0" err="1" smtClean="0">
                <a:latin typeface="Garamond" pitchFamily="18" charset="0"/>
              </a:rPr>
              <a:t>federalisation</a:t>
            </a:r>
            <a:r>
              <a:rPr lang="cs-CZ" sz="2800" dirty="0" smtClean="0">
                <a:latin typeface="Garamond" pitchFamily="18" charset="0"/>
              </a:rPr>
              <a:t> </a:t>
            </a:r>
            <a:r>
              <a:rPr lang="cs-CZ" sz="2800" dirty="0" err="1" smtClean="0">
                <a:latin typeface="Garamond" pitchFamily="18" charset="0"/>
              </a:rPr>
              <a:t>of</a:t>
            </a:r>
            <a:r>
              <a:rPr lang="cs-CZ" sz="2800" dirty="0" smtClean="0">
                <a:latin typeface="Garamond" pitchFamily="18" charset="0"/>
              </a:rPr>
              <a:t> </a:t>
            </a:r>
            <a:r>
              <a:rPr lang="cs-CZ" sz="2800" dirty="0" err="1" smtClean="0">
                <a:latin typeface="Garamond" pitchFamily="18" charset="0"/>
              </a:rPr>
              <a:t>Habsburg</a:t>
            </a:r>
            <a:r>
              <a:rPr lang="cs-CZ" sz="2800" dirty="0" smtClean="0">
                <a:latin typeface="Garamond" pitchFamily="18" charset="0"/>
              </a:rPr>
              <a:t> Monarchy </a:t>
            </a:r>
            <a:r>
              <a:rPr lang="cs-CZ" sz="2800" dirty="0" err="1" smtClean="0">
                <a:latin typeface="Garamond" pitchFamily="18" charset="0"/>
              </a:rPr>
              <a:t>but</a:t>
            </a:r>
            <a:r>
              <a:rPr lang="cs-CZ" sz="2800" dirty="0" smtClean="0">
                <a:latin typeface="Garamond" pitchFamily="18" charset="0"/>
              </a:rPr>
              <a:t> </a:t>
            </a:r>
            <a:r>
              <a:rPr lang="cs-CZ" sz="2800" dirty="0" err="1" smtClean="0">
                <a:latin typeface="Garamond" pitchFamily="18" charset="0"/>
              </a:rPr>
              <a:t>its</a:t>
            </a:r>
            <a:r>
              <a:rPr lang="cs-CZ" sz="2800" dirty="0" smtClean="0">
                <a:latin typeface="Garamond" pitchFamily="18" charset="0"/>
              </a:rPr>
              <a:t> </a:t>
            </a:r>
            <a:r>
              <a:rPr lang="cs-CZ" sz="2800" dirty="0" err="1" smtClean="0">
                <a:latin typeface="Garamond" pitchFamily="18" charset="0"/>
              </a:rPr>
              <a:t>nations</a:t>
            </a:r>
            <a:r>
              <a:rPr lang="cs-CZ" sz="2800" dirty="0" smtClean="0">
                <a:latin typeface="Garamond" pitchFamily="18" charset="0"/>
              </a:rPr>
              <a:t> </a:t>
            </a:r>
            <a:r>
              <a:rPr lang="cs-CZ" sz="2800" dirty="0" err="1" smtClean="0">
                <a:latin typeface="Garamond" pitchFamily="18" charset="0"/>
              </a:rPr>
              <a:t>refused</a:t>
            </a:r>
            <a:r>
              <a:rPr lang="cs-CZ" sz="2800" dirty="0" smtClean="0">
                <a:latin typeface="Garamond" pitchFamily="18" charset="0"/>
              </a:rPr>
              <a:t> </a:t>
            </a:r>
            <a:r>
              <a:rPr lang="cs-CZ" sz="2800" dirty="0" err="1" smtClean="0">
                <a:latin typeface="Garamond" pitchFamily="18" charset="0"/>
              </a:rPr>
              <a:t>it</a:t>
            </a:r>
            <a:r>
              <a:rPr lang="cs-CZ" sz="2800" dirty="0" smtClean="0">
                <a:latin typeface="Garamond" pitchFamily="18" charset="0"/>
              </a:rPr>
              <a:t> </a:t>
            </a:r>
          </a:p>
          <a:p>
            <a:r>
              <a:rPr lang="cs-CZ" sz="2800" dirty="0" err="1" smtClean="0">
                <a:latin typeface="Garamond" pitchFamily="18" charset="0"/>
              </a:rPr>
              <a:t>October</a:t>
            </a:r>
            <a:r>
              <a:rPr lang="cs-CZ" sz="2800" dirty="0" smtClean="0">
                <a:latin typeface="Garamond" pitchFamily="18" charset="0"/>
              </a:rPr>
              <a:t> – </a:t>
            </a:r>
            <a:r>
              <a:rPr lang="cs-CZ" sz="2800" dirty="0" err="1" smtClean="0">
                <a:latin typeface="Garamond" pitchFamily="18" charset="0"/>
              </a:rPr>
              <a:t>the</a:t>
            </a:r>
            <a:r>
              <a:rPr lang="cs-CZ" sz="2800" dirty="0" smtClean="0">
                <a:latin typeface="Garamond" pitchFamily="18" charset="0"/>
              </a:rPr>
              <a:t> </a:t>
            </a:r>
            <a:r>
              <a:rPr lang="cs-CZ" sz="2800" dirty="0" err="1" smtClean="0">
                <a:latin typeface="Garamond" pitchFamily="18" charset="0"/>
              </a:rPr>
              <a:t>Czechoslovak</a:t>
            </a:r>
            <a:r>
              <a:rPr lang="cs-CZ" sz="2800" dirty="0" smtClean="0">
                <a:latin typeface="Garamond" pitchFamily="18" charset="0"/>
              </a:rPr>
              <a:t> </a:t>
            </a:r>
            <a:r>
              <a:rPr lang="cs-CZ" sz="2800" dirty="0" err="1" smtClean="0">
                <a:latin typeface="Garamond" pitchFamily="18" charset="0"/>
              </a:rPr>
              <a:t>National</a:t>
            </a:r>
            <a:r>
              <a:rPr lang="cs-CZ" sz="2800" dirty="0" smtClean="0">
                <a:latin typeface="Garamond" pitchFamily="18" charset="0"/>
              </a:rPr>
              <a:t> </a:t>
            </a:r>
            <a:r>
              <a:rPr lang="cs-CZ" sz="2800" dirty="0" err="1" smtClean="0">
                <a:latin typeface="Garamond" pitchFamily="18" charset="0"/>
              </a:rPr>
              <a:t>Council</a:t>
            </a:r>
            <a:r>
              <a:rPr lang="cs-CZ" sz="2800" dirty="0" smtClean="0">
                <a:latin typeface="Garamond" pitchFamily="18" charset="0"/>
              </a:rPr>
              <a:t> </a:t>
            </a:r>
            <a:r>
              <a:rPr lang="cs-CZ" sz="2800" dirty="0" err="1" smtClean="0">
                <a:latin typeface="Garamond" pitchFamily="18" charset="0"/>
              </a:rPr>
              <a:t>was</a:t>
            </a:r>
            <a:r>
              <a:rPr lang="cs-CZ" sz="2800" dirty="0" smtClean="0">
                <a:latin typeface="Garamond" pitchFamily="18" charset="0"/>
              </a:rPr>
              <a:t> </a:t>
            </a:r>
            <a:r>
              <a:rPr lang="cs-CZ" sz="2800" dirty="0" err="1" smtClean="0">
                <a:latin typeface="Garamond" pitchFamily="18" charset="0"/>
              </a:rPr>
              <a:t>reciognized</a:t>
            </a:r>
            <a:r>
              <a:rPr lang="cs-CZ" sz="2800" dirty="0" smtClean="0">
                <a:latin typeface="Garamond" pitchFamily="18" charset="0"/>
              </a:rPr>
              <a:t> by </a:t>
            </a:r>
            <a:r>
              <a:rPr lang="cs-CZ" sz="2800" dirty="0" err="1" smtClean="0">
                <a:latin typeface="Garamond" pitchFamily="18" charset="0"/>
              </a:rPr>
              <a:t>the</a:t>
            </a:r>
            <a:r>
              <a:rPr lang="cs-CZ" sz="2800" dirty="0" smtClean="0">
                <a:latin typeface="Garamond" pitchFamily="18" charset="0"/>
              </a:rPr>
              <a:t> </a:t>
            </a:r>
            <a:r>
              <a:rPr lang="cs-CZ" sz="2800" dirty="0" err="1" smtClean="0">
                <a:latin typeface="Garamond" pitchFamily="18" charset="0"/>
              </a:rPr>
              <a:t>Allied</a:t>
            </a:r>
            <a:r>
              <a:rPr lang="cs-CZ" sz="2800" dirty="0" smtClean="0">
                <a:latin typeface="Garamond" pitchFamily="18" charset="0"/>
              </a:rPr>
              <a:t> </a:t>
            </a:r>
            <a:r>
              <a:rPr lang="cs-CZ" sz="2800" dirty="0" err="1" smtClean="0">
                <a:latin typeface="Garamond" pitchFamily="18" charset="0"/>
              </a:rPr>
              <a:t>Powers</a:t>
            </a:r>
            <a:r>
              <a:rPr lang="cs-CZ" sz="2800" dirty="0" smtClean="0">
                <a:latin typeface="Garamond" pitchFamily="18" charset="0"/>
              </a:rPr>
              <a:t> as a </a:t>
            </a:r>
            <a:r>
              <a:rPr lang="cs-CZ" sz="2800" dirty="0" err="1" smtClean="0">
                <a:latin typeface="Garamond" pitchFamily="18" charset="0"/>
              </a:rPr>
              <a:t>provisional</a:t>
            </a:r>
            <a:r>
              <a:rPr lang="cs-CZ" sz="2800" dirty="0" smtClean="0">
                <a:latin typeface="Garamond" pitchFamily="18" charset="0"/>
              </a:rPr>
              <a:t> </a:t>
            </a:r>
            <a:r>
              <a:rPr lang="cs-CZ" sz="2800" dirty="0" err="1" smtClean="0">
                <a:latin typeface="Garamond" pitchFamily="18" charset="0"/>
              </a:rPr>
              <a:t>government</a:t>
            </a:r>
            <a:endParaRPr lang="cs-CZ" sz="2800" dirty="0" smtClean="0">
              <a:latin typeface="Garamond" pitchFamily="18" charset="0"/>
            </a:endParaRPr>
          </a:p>
          <a:p>
            <a:endParaRPr lang="cs-CZ" sz="2800" dirty="0" smtClean="0">
              <a:latin typeface="Garamond" pitchFamily="18" charset="0"/>
            </a:endParaRPr>
          </a:p>
          <a:p>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320040"/>
            <a:ext cx="7242048" cy="300648"/>
          </a:xfrm>
        </p:spPr>
        <p:txBody>
          <a:bodyPr>
            <a:noAutofit/>
          </a:bodyPr>
          <a:lstStyle/>
          <a:p>
            <a:r>
              <a:rPr lang="cs-CZ" sz="2800" dirty="0" err="1" smtClean="0">
                <a:latin typeface="Garamond" pitchFamily="18" charset="0"/>
              </a:rPr>
              <a:t>czechoslovakia</a:t>
            </a:r>
            <a:endParaRPr lang="cs-CZ" sz="2800" dirty="0">
              <a:latin typeface="Garamond" pitchFamily="18" charset="0"/>
            </a:endParaRPr>
          </a:p>
        </p:txBody>
      </p:sp>
      <p:sp>
        <p:nvSpPr>
          <p:cNvPr id="5" name="Zástupný symbol pro text 4"/>
          <p:cNvSpPr>
            <a:spLocks noGrp="1"/>
          </p:cNvSpPr>
          <p:nvPr>
            <p:ph type="body" idx="1"/>
          </p:nvPr>
        </p:nvSpPr>
        <p:spPr/>
        <p:txBody>
          <a:bodyPr/>
          <a:lstStyle/>
          <a:p>
            <a:r>
              <a:rPr lang="cs-CZ" dirty="0" err="1" smtClean="0">
                <a:latin typeface="Garamond" pitchFamily="18" charset="0"/>
              </a:rPr>
              <a:t>Tomaš</a:t>
            </a:r>
            <a:r>
              <a:rPr lang="cs-CZ" dirty="0" smtClean="0">
                <a:latin typeface="Garamond" pitchFamily="18" charset="0"/>
              </a:rPr>
              <a:t> </a:t>
            </a:r>
            <a:r>
              <a:rPr lang="cs-CZ" dirty="0" err="1" smtClean="0">
                <a:latin typeface="Garamond" pitchFamily="18" charset="0"/>
              </a:rPr>
              <a:t>Garrigue</a:t>
            </a:r>
            <a:r>
              <a:rPr lang="cs-CZ" dirty="0" smtClean="0">
                <a:latin typeface="Garamond" pitchFamily="18" charset="0"/>
              </a:rPr>
              <a:t> Masaryk </a:t>
            </a:r>
            <a:endParaRPr lang="cs-CZ" dirty="0">
              <a:latin typeface="Garamond" pitchFamily="18" charset="0"/>
            </a:endParaRPr>
          </a:p>
        </p:txBody>
      </p:sp>
      <p:sp>
        <p:nvSpPr>
          <p:cNvPr id="7" name="Zástupný symbol pro text 6"/>
          <p:cNvSpPr>
            <a:spLocks noGrp="1"/>
          </p:cNvSpPr>
          <p:nvPr>
            <p:ph type="body" sz="half" idx="3"/>
          </p:nvPr>
        </p:nvSpPr>
        <p:spPr/>
        <p:txBody>
          <a:bodyPr/>
          <a:lstStyle/>
          <a:p>
            <a:r>
              <a:rPr lang="cs-CZ" dirty="0" smtClean="0">
                <a:latin typeface="Garamond" pitchFamily="18" charset="0"/>
              </a:rPr>
              <a:t>Edvard Beneš</a:t>
            </a:r>
            <a:endParaRPr lang="cs-CZ" dirty="0">
              <a:latin typeface="Garamond" pitchFamily="18" charset="0"/>
            </a:endParaRPr>
          </a:p>
        </p:txBody>
      </p:sp>
      <p:pic>
        <p:nvPicPr>
          <p:cNvPr id="9" name="Zástupný symbol pro obsah 8" descr="tgm.jpg"/>
          <p:cNvPicPr>
            <a:picLocks noGrp="1" noChangeAspect="1"/>
          </p:cNvPicPr>
          <p:nvPr>
            <p:ph sz="quarter" idx="2"/>
          </p:nvPr>
        </p:nvPicPr>
        <p:blipFill>
          <a:blip r:embed="rId2" cstate="print"/>
          <a:stretch>
            <a:fillRect/>
          </a:stretch>
        </p:blipFill>
        <p:spPr>
          <a:xfrm>
            <a:off x="611560" y="1196752"/>
            <a:ext cx="3091621" cy="4114800"/>
          </a:xfrm>
        </p:spPr>
      </p:pic>
      <p:pic>
        <p:nvPicPr>
          <p:cNvPr id="10" name="Zástupný symbol pro obsah 9" descr="benes_edvard2.jpg"/>
          <p:cNvPicPr>
            <a:picLocks noGrp="1" noChangeAspect="1"/>
          </p:cNvPicPr>
          <p:nvPr>
            <p:ph sz="quarter" idx="4"/>
          </p:nvPr>
        </p:nvPicPr>
        <p:blipFill>
          <a:blip r:embed="rId3" cstate="print"/>
          <a:stretch>
            <a:fillRect/>
          </a:stretch>
        </p:blipFill>
        <p:spPr>
          <a:xfrm>
            <a:off x="4499992" y="1196752"/>
            <a:ext cx="2818015" cy="41148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7239000" cy="588680"/>
          </a:xfrm>
        </p:spPr>
        <p:txBody>
          <a:bodyPr>
            <a:normAutofit/>
          </a:bodyPr>
          <a:lstStyle/>
          <a:p>
            <a:r>
              <a:rPr lang="cs-CZ" sz="2800" dirty="0" err="1" smtClean="0">
                <a:latin typeface="Garamond" pitchFamily="18" charset="0"/>
              </a:rPr>
              <a:t>The</a:t>
            </a:r>
            <a:r>
              <a:rPr lang="cs-CZ" sz="2800" dirty="0" smtClean="0">
                <a:latin typeface="Garamond" pitchFamily="18" charset="0"/>
              </a:rPr>
              <a:t> </a:t>
            </a:r>
            <a:r>
              <a:rPr lang="cs-CZ" sz="2800" dirty="0" err="1" smtClean="0">
                <a:latin typeface="Garamond" pitchFamily="18" charset="0"/>
              </a:rPr>
              <a:t>Final</a:t>
            </a:r>
            <a:r>
              <a:rPr lang="cs-CZ" sz="2800" dirty="0" smtClean="0">
                <a:latin typeface="Garamond" pitchFamily="18" charset="0"/>
              </a:rPr>
              <a:t> Period </a:t>
            </a:r>
            <a:r>
              <a:rPr lang="cs-CZ" sz="2800" dirty="0" err="1" smtClean="0">
                <a:latin typeface="Garamond" pitchFamily="18" charset="0"/>
              </a:rPr>
              <a:t>of</a:t>
            </a:r>
            <a:r>
              <a:rPr lang="cs-CZ" sz="2800" dirty="0" smtClean="0">
                <a:latin typeface="Garamond" pitchFamily="18" charset="0"/>
              </a:rPr>
              <a:t> </a:t>
            </a:r>
            <a:r>
              <a:rPr lang="cs-CZ" sz="2800" dirty="0" err="1" smtClean="0">
                <a:latin typeface="Garamond" pitchFamily="18" charset="0"/>
              </a:rPr>
              <a:t>the</a:t>
            </a:r>
            <a:r>
              <a:rPr lang="cs-CZ" sz="2800" dirty="0" smtClean="0">
                <a:latin typeface="Garamond" pitchFamily="18" charset="0"/>
              </a:rPr>
              <a:t> </a:t>
            </a:r>
            <a:r>
              <a:rPr lang="cs-CZ" sz="2800" dirty="0" err="1" smtClean="0">
                <a:latin typeface="Garamond" pitchFamily="18" charset="0"/>
              </a:rPr>
              <a:t>War</a:t>
            </a:r>
            <a:endParaRPr lang="cs-CZ" sz="2800" dirty="0">
              <a:latin typeface="Garamond" pitchFamily="18" charset="0"/>
            </a:endParaRPr>
          </a:p>
        </p:txBody>
      </p:sp>
      <p:sp>
        <p:nvSpPr>
          <p:cNvPr id="3" name="Zástupný symbol pro obsah 2"/>
          <p:cNvSpPr>
            <a:spLocks noGrp="1"/>
          </p:cNvSpPr>
          <p:nvPr>
            <p:ph idx="1"/>
          </p:nvPr>
        </p:nvSpPr>
        <p:spPr>
          <a:xfrm>
            <a:off x="107504" y="836712"/>
            <a:ext cx="8280920" cy="5832648"/>
          </a:xfrm>
        </p:spPr>
        <p:txBody>
          <a:bodyPr>
            <a:normAutofit fontScale="85000" lnSpcReduction="20000"/>
          </a:bodyPr>
          <a:lstStyle/>
          <a:p>
            <a:pPr lvl="0"/>
            <a:r>
              <a:rPr lang="cs-CZ" dirty="0" err="1" smtClean="0">
                <a:latin typeface="Garamond" pitchFamily="18" charset="0"/>
              </a:rPr>
              <a:t>after</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Russian</a:t>
            </a:r>
            <a:r>
              <a:rPr lang="cs-CZ" dirty="0" smtClean="0">
                <a:latin typeface="Garamond" pitchFamily="18" charset="0"/>
              </a:rPr>
              <a:t> </a:t>
            </a:r>
            <a:r>
              <a:rPr lang="cs-CZ" dirty="0" err="1" smtClean="0">
                <a:latin typeface="Garamond" pitchFamily="18" charset="0"/>
              </a:rPr>
              <a:t>revolutions</a:t>
            </a:r>
            <a:r>
              <a:rPr lang="cs-CZ" dirty="0" smtClean="0">
                <a:latin typeface="Garamond" pitchFamily="18" charset="0"/>
              </a:rPr>
              <a:t> in 1917 </a:t>
            </a:r>
            <a:r>
              <a:rPr lang="cs-CZ" dirty="0" err="1" smtClean="0">
                <a:latin typeface="Garamond" pitchFamily="18" charset="0"/>
              </a:rPr>
              <a:t>Russia</a:t>
            </a:r>
            <a:r>
              <a:rPr lang="cs-CZ" dirty="0" smtClean="0">
                <a:latin typeface="Garamond" pitchFamily="18" charset="0"/>
              </a:rPr>
              <a:t> </a:t>
            </a:r>
            <a:r>
              <a:rPr lang="cs-CZ" dirty="0" err="1" smtClean="0">
                <a:latin typeface="Garamond" pitchFamily="18" charset="0"/>
              </a:rPr>
              <a:t>concluded</a:t>
            </a:r>
            <a:r>
              <a:rPr lang="cs-CZ" dirty="0" smtClean="0">
                <a:latin typeface="Garamond" pitchFamily="18" charset="0"/>
              </a:rPr>
              <a:t> </a:t>
            </a:r>
            <a:r>
              <a:rPr lang="cs-CZ" dirty="0" err="1" smtClean="0">
                <a:latin typeface="Garamond" pitchFamily="18" charset="0"/>
              </a:rPr>
              <a:t>separate</a:t>
            </a:r>
            <a:r>
              <a:rPr lang="cs-CZ" dirty="0" smtClean="0">
                <a:latin typeface="Garamond" pitchFamily="18" charset="0"/>
              </a:rPr>
              <a:t> </a:t>
            </a:r>
            <a:r>
              <a:rPr lang="cs-CZ" dirty="0" err="1" smtClean="0">
                <a:latin typeface="Garamond" pitchFamily="18" charset="0"/>
              </a:rPr>
              <a:t>peace</a:t>
            </a:r>
            <a:r>
              <a:rPr lang="cs-CZ" dirty="0" smtClean="0">
                <a:latin typeface="Garamond" pitchFamily="18" charset="0"/>
              </a:rPr>
              <a:t> </a:t>
            </a:r>
            <a:r>
              <a:rPr lang="cs-CZ" dirty="0" err="1" smtClean="0">
                <a:latin typeface="Garamond" pitchFamily="18" charset="0"/>
              </a:rPr>
              <a:t>with</a:t>
            </a:r>
            <a:r>
              <a:rPr lang="cs-CZ" dirty="0" smtClean="0">
                <a:latin typeface="Garamond" pitchFamily="18" charset="0"/>
              </a:rPr>
              <a:t> </a:t>
            </a:r>
            <a:r>
              <a:rPr lang="cs-CZ" dirty="0" err="1" smtClean="0">
                <a:latin typeface="Garamond" pitchFamily="18" charset="0"/>
              </a:rPr>
              <a:t>Germany</a:t>
            </a:r>
            <a:r>
              <a:rPr lang="cs-CZ" dirty="0" smtClean="0">
                <a:latin typeface="Garamond" pitchFamily="18" charset="0"/>
              </a:rPr>
              <a:t> in </a:t>
            </a:r>
            <a:r>
              <a:rPr lang="cs-CZ" b="1" dirty="0" smtClean="0">
                <a:latin typeface="Garamond" pitchFamily="18" charset="0"/>
              </a:rPr>
              <a:t>Brest </a:t>
            </a:r>
            <a:r>
              <a:rPr lang="cs-CZ" b="1" dirty="0" err="1" smtClean="0">
                <a:latin typeface="Garamond" pitchFamily="18" charset="0"/>
              </a:rPr>
              <a:t>Litevski</a:t>
            </a:r>
            <a:r>
              <a:rPr lang="cs-CZ" b="1" dirty="0" smtClean="0">
                <a:latin typeface="Garamond" pitchFamily="18" charset="0"/>
              </a:rPr>
              <a:t> </a:t>
            </a:r>
            <a:r>
              <a:rPr lang="cs-CZ" dirty="0" smtClean="0">
                <a:latin typeface="Garamond" pitchFamily="18" charset="0"/>
              </a:rPr>
              <a:t>in </a:t>
            </a:r>
            <a:r>
              <a:rPr lang="cs-CZ" dirty="0" err="1" smtClean="0">
                <a:latin typeface="Garamond" pitchFamily="18" charset="0"/>
              </a:rPr>
              <a:t>March</a:t>
            </a:r>
            <a:r>
              <a:rPr lang="cs-CZ" dirty="0" smtClean="0">
                <a:latin typeface="Garamond" pitchFamily="18" charset="0"/>
              </a:rPr>
              <a:t> 1918 </a:t>
            </a:r>
          </a:p>
          <a:p>
            <a:pPr lvl="0"/>
            <a:r>
              <a:rPr lang="cs-CZ" dirty="0" err="1" smtClean="0">
                <a:latin typeface="Garamond" pitchFamily="18" charset="0"/>
              </a:rPr>
              <a:t>General</a:t>
            </a:r>
            <a:r>
              <a:rPr lang="cs-CZ" dirty="0" smtClean="0">
                <a:latin typeface="Garamond" pitchFamily="18" charset="0"/>
              </a:rPr>
              <a:t> </a:t>
            </a:r>
            <a:r>
              <a:rPr lang="cs-CZ" dirty="0" err="1" smtClean="0">
                <a:latin typeface="Garamond" pitchFamily="18" charset="0"/>
              </a:rPr>
              <a:t>exhaustion</a:t>
            </a:r>
            <a:r>
              <a:rPr lang="cs-CZ" dirty="0" smtClean="0">
                <a:latin typeface="Garamond" pitchFamily="18" charset="0"/>
              </a:rPr>
              <a:t> –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sources</a:t>
            </a:r>
            <a:r>
              <a:rPr lang="cs-CZ" dirty="0" smtClean="0">
                <a:latin typeface="Garamond" pitchFamily="18" charset="0"/>
              </a:rPr>
              <a:t>, </a:t>
            </a:r>
            <a:r>
              <a:rPr lang="cs-CZ" dirty="0" err="1" smtClean="0">
                <a:latin typeface="Garamond" pitchFamily="18" charset="0"/>
              </a:rPr>
              <a:t>armies</a:t>
            </a:r>
            <a:r>
              <a:rPr lang="cs-CZ" dirty="0" smtClean="0">
                <a:latin typeface="Garamond" pitchFamily="18" charset="0"/>
              </a:rPr>
              <a:t>, </a:t>
            </a:r>
            <a:r>
              <a:rPr lang="cs-CZ" dirty="0" err="1" smtClean="0">
                <a:latin typeface="Garamond" pitchFamily="18" charset="0"/>
              </a:rPr>
              <a:t>people</a:t>
            </a:r>
            <a:r>
              <a:rPr lang="cs-CZ" dirty="0" smtClean="0">
                <a:latin typeface="Garamond" pitchFamily="18" charset="0"/>
              </a:rPr>
              <a:t> in </a:t>
            </a:r>
            <a:r>
              <a:rPr lang="cs-CZ" dirty="0" err="1" smtClean="0">
                <a:latin typeface="Garamond" pitchFamily="18" charset="0"/>
              </a:rPr>
              <a:t>real</a:t>
            </a:r>
            <a:r>
              <a:rPr lang="cs-CZ" dirty="0" smtClean="0">
                <a:latin typeface="Garamond" pitchFamily="18" charset="0"/>
              </a:rPr>
              <a:t> (</a:t>
            </a:r>
            <a:r>
              <a:rPr lang="cs-CZ" dirty="0" err="1" smtClean="0">
                <a:latin typeface="Garamond" pitchFamily="18" charset="0"/>
              </a:rPr>
              <a:t>lack</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labour</a:t>
            </a:r>
            <a:r>
              <a:rPr lang="cs-CZ" dirty="0" smtClean="0">
                <a:latin typeface="Garamond" pitchFamily="18" charset="0"/>
              </a:rPr>
              <a:t> </a:t>
            </a:r>
            <a:r>
              <a:rPr lang="cs-CZ" dirty="0" err="1" smtClean="0">
                <a:latin typeface="Garamond" pitchFamily="18" charset="0"/>
              </a:rPr>
              <a:t>power</a:t>
            </a:r>
            <a:r>
              <a:rPr lang="cs-CZ" dirty="0" smtClean="0">
                <a:latin typeface="Garamond" pitchFamily="18" charset="0"/>
              </a:rPr>
              <a:t> – </a:t>
            </a:r>
            <a:r>
              <a:rPr lang="cs-CZ" dirty="0" err="1" smtClean="0">
                <a:latin typeface="Garamond" pitchFamily="18" charset="0"/>
              </a:rPr>
              <a:t>participation</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women</a:t>
            </a:r>
            <a:r>
              <a:rPr lang="cs-CZ" dirty="0" smtClean="0">
                <a:latin typeface="Garamond" pitchFamily="18" charset="0"/>
              </a:rPr>
              <a:t>)</a:t>
            </a:r>
          </a:p>
          <a:p>
            <a:pPr lvl="0">
              <a:buNone/>
            </a:pPr>
            <a:endParaRPr lang="cs-CZ" dirty="0" smtClean="0">
              <a:latin typeface="Garamond" pitchFamily="18" charset="0"/>
            </a:endParaRPr>
          </a:p>
          <a:p>
            <a:pPr lvl="0"/>
            <a:r>
              <a:rPr lang="cs-CZ" dirty="0" err="1" smtClean="0">
                <a:latin typeface="Garamond" pitchFamily="18" charset="0"/>
              </a:rPr>
              <a:t>April</a:t>
            </a:r>
            <a:r>
              <a:rPr lang="cs-CZ" dirty="0" smtClean="0">
                <a:latin typeface="Garamond" pitchFamily="18" charset="0"/>
              </a:rPr>
              <a:t> 1917 – USA </a:t>
            </a:r>
            <a:r>
              <a:rPr lang="cs-CZ" dirty="0" err="1" smtClean="0">
                <a:latin typeface="Garamond" pitchFamily="18" charset="0"/>
              </a:rPr>
              <a:t>declared</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on </a:t>
            </a:r>
            <a:r>
              <a:rPr lang="cs-CZ" dirty="0" err="1" smtClean="0">
                <a:latin typeface="Garamond" pitchFamily="18" charset="0"/>
              </a:rPr>
              <a:t>Germany</a:t>
            </a:r>
            <a:r>
              <a:rPr lang="cs-CZ" dirty="0" smtClean="0">
                <a:latin typeface="Garamond" pitchFamily="18" charset="0"/>
              </a:rPr>
              <a:t> – </a:t>
            </a:r>
            <a:r>
              <a:rPr lang="cs-CZ" dirty="0" err="1" smtClean="0">
                <a:latin typeface="Garamond" pitchFamily="18" charset="0"/>
              </a:rPr>
              <a:t>originally</a:t>
            </a:r>
            <a:r>
              <a:rPr lang="cs-CZ" dirty="0" smtClean="0">
                <a:latin typeface="Garamond" pitchFamily="18" charset="0"/>
              </a:rPr>
              <a:t> USA </a:t>
            </a:r>
            <a:r>
              <a:rPr lang="cs-CZ" dirty="0" err="1" smtClean="0">
                <a:latin typeface="Garamond" pitchFamily="18" charset="0"/>
              </a:rPr>
              <a:t>persued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politics</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non-</a:t>
            </a:r>
            <a:r>
              <a:rPr lang="cs-CZ" dirty="0" err="1" smtClean="0">
                <a:latin typeface="Garamond" pitchFamily="18" charset="0"/>
              </a:rPr>
              <a:t>interventions</a:t>
            </a:r>
            <a:r>
              <a:rPr lang="cs-CZ" dirty="0" smtClean="0">
                <a:latin typeface="Garamond" pitchFamily="18" charset="0"/>
              </a:rPr>
              <a:t>, </a:t>
            </a:r>
            <a:r>
              <a:rPr lang="cs-CZ" dirty="0" err="1" smtClean="0">
                <a:latin typeface="Garamond" pitchFamily="18" charset="0"/>
              </a:rPr>
              <a:t>but</a:t>
            </a:r>
            <a:r>
              <a:rPr lang="cs-CZ" dirty="0" smtClean="0">
                <a:latin typeface="Garamond" pitchFamily="18" charset="0"/>
              </a:rPr>
              <a:t> </a:t>
            </a:r>
            <a:r>
              <a:rPr lang="cs-CZ" dirty="0" err="1" smtClean="0">
                <a:latin typeface="Garamond" pitchFamily="18" charset="0"/>
              </a:rPr>
              <a:t>German</a:t>
            </a:r>
            <a:r>
              <a:rPr lang="cs-CZ" dirty="0" smtClean="0">
                <a:latin typeface="Garamond" pitchFamily="18" charset="0"/>
              </a:rPr>
              <a:t> </a:t>
            </a:r>
            <a:r>
              <a:rPr lang="cs-CZ" dirty="0" err="1" smtClean="0">
                <a:latin typeface="Garamond" pitchFamily="18" charset="0"/>
              </a:rPr>
              <a:t>submarines</a:t>
            </a:r>
            <a:r>
              <a:rPr lang="cs-CZ" dirty="0" smtClean="0">
                <a:latin typeface="Garamond" pitchFamily="18" charset="0"/>
              </a:rPr>
              <a:t> </a:t>
            </a:r>
            <a:r>
              <a:rPr lang="cs-CZ" dirty="0" err="1" smtClean="0">
                <a:latin typeface="Garamond" pitchFamily="18" charset="0"/>
              </a:rPr>
              <a:t>several</a:t>
            </a:r>
            <a:r>
              <a:rPr lang="cs-CZ" dirty="0" smtClean="0">
                <a:latin typeface="Garamond" pitchFamily="18" charset="0"/>
              </a:rPr>
              <a:t> </a:t>
            </a:r>
            <a:r>
              <a:rPr lang="cs-CZ" dirty="0" err="1" smtClean="0">
                <a:latin typeface="Garamond" pitchFamily="18" charset="0"/>
              </a:rPr>
              <a:t>times</a:t>
            </a:r>
            <a:r>
              <a:rPr lang="cs-CZ" dirty="0" smtClean="0">
                <a:latin typeface="Garamond" pitchFamily="18" charset="0"/>
              </a:rPr>
              <a:t> </a:t>
            </a:r>
            <a:r>
              <a:rPr lang="cs-CZ" dirty="0" err="1" smtClean="0">
                <a:latin typeface="Garamond" pitchFamily="18" charset="0"/>
              </a:rPr>
              <a:t>attacked</a:t>
            </a:r>
            <a:r>
              <a:rPr lang="cs-CZ" dirty="0" smtClean="0">
                <a:latin typeface="Garamond" pitchFamily="18" charset="0"/>
              </a:rPr>
              <a:t> </a:t>
            </a:r>
            <a:r>
              <a:rPr lang="cs-CZ" dirty="0" err="1" smtClean="0">
                <a:latin typeface="Garamond" pitchFamily="18" charset="0"/>
              </a:rPr>
              <a:t>merchant</a:t>
            </a:r>
            <a:r>
              <a:rPr lang="cs-CZ" dirty="0" smtClean="0">
                <a:latin typeface="Garamond" pitchFamily="18" charset="0"/>
              </a:rPr>
              <a:t> </a:t>
            </a:r>
            <a:r>
              <a:rPr lang="cs-CZ" dirty="0" err="1" smtClean="0">
                <a:latin typeface="Garamond" pitchFamily="18" charset="0"/>
              </a:rPr>
              <a:t>ships</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civil </a:t>
            </a:r>
            <a:r>
              <a:rPr lang="cs-CZ" dirty="0" err="1" smtClean="0">
                <a:latin typeface="Garamond" pitchFamily="18" charset="0"/>
              </a:rPr>
              <a:t>ships</a:t>
            </a:r>
            <a:r>
              <a:rPr lang="cs-CZ" dirty="0" smtClean="0">
                <a:latin typeface="Garamond" pitchFamily="18" charset="0"/>
              </a:rPr>
              <a:t> </a:t>
            </a:r>
            <a:r>
              <a:rPr lang="cs-CZ" dirty="0" err="1" smtClean="0">
                <a:latin typeface="Garamond" pitchFamily="18" charset="0"/>
              </a:rPr>
              <a:t>with</a:t>
            </a:r>
            <a:r>
              <a:rPr lang="cs-CZ" dirty="0" smtClean="0">
                <a:latin typeface="Garamond" pitchFamily="18" charset="0"/>
              </a:rPr>
              <a:t> </a:t>
            </a:r>
            <a:r>
              <a:rPr lang="cs-CZ" dirty="0" err="1" smtClean="0">
                <a:latin typeface="Garamond" pitchFamily="18" charset="0"/>
              </a:rPr>
              <a:t>American</a:t>
            </a:r>
            <a:r>
              <a:rPr lang="cs-CZ" dirty="0" smtClean="0">
                <a:latin typeface="Garamond" pitchFamily="18" charset="0"/>
              </a:rPr>
              <a:t> </a:t>
            </a:r>
            <a:r>
              <a:rPr lang="cs-CZ" dirty="0" err="1" smtClean="0">
                <a:latin typeface="Garamond" pitchFamily="18" charset="0"/>
              </a:rPr>
              <a:t>passengers</a:t>
            </a:r>
            <a:endParaRPr lang="cs-CZ" dirty="0" smtClean="0">
              <a:latin typeface="Garamond" pitchFamily="18" charset="0"/>
            </a:endParaRPr>
          </a:p>
          <a:p>
            <a:pPr lvl="0"/>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United</a:t>
            </a:r>
            <a:r>
              <a:rPr lang="cs-CZ" dirty="0" smtClean="0">
                <a:latin typeface="Garamond" pitchFamily="18" charset="0"/>
              </a:rPr>
              <a:t> </a:t>
            </a:r>
            <a:r>
              <a:rPr lang="cs-CZ" dirty="0" err="1" smtClean="0">
                <a:latin typeface="Garamond" pitchFamily="18" charset="0"/>
              </a:rPr>
              <a:t>States</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never</a:t>
            </a:r>
            <a:r>
              <a:rPr lang="cs-CZ" dirty="0" smtClean="0">
                <a:latin typeface="Garamond" pitchFamily="18" charset="0"/>
              </a:rPr>
              <a:t> </a:t>
            </a:r>
            <a:r>
              <a:rPr lang="cs-CZ" dirty="0" err="1" smtClean="0">
                <a:latin typeface="Garamond" pitchFamily="18" charset="0"/>
              </a:rPr>
              <a:t>formally</a:t>
            </a:r>
            <a:r>
              <a:rPr lang="cs-CZ" dirty="0" smtClean="0">
                <a:latin typeface="Garamond" pitchFamily="18" charset="0"/>
              </a:rPr>
              <a:t> a </a:t>
            </a:r>
            <a:r>
              <a:rPr lang="cs-CZ" dirty="0" err="1" smtClean="0">
                <a:latin typeface="Garamond" pitchFamily="18" charset="0"/>
              </a:rPr>
              <a:t>member</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Allies</a:t>
            </a:r>
            <a:r>
              <a:rPr lang="cs-CZ" dirty="0" smtClean="0">
                <a:latin typeface="Garamond" pitchFamily="18" charset="0"/>
              </a:rPr>
              <a:t> </a:t>
            </a:r>
            <a:r>
              <a:rPr lang="cs-CZ" dirty="0" err="1" smtClean="0">
                <a:latin typeface="Garamond" pitchFamily="18" charset="0"/>
              </a:rPr>
              <a:t>but</a:t>
            </a:r>
            <a:r>
              <a:rPr lang="cs-CZ" dirty="0" smtClean="0">
                <a:latin typeface="Garamond" pitchFamily="18" charset="0"/>
              </a:rPr>
              <a:t> </a:t>
            </a:r>
            <a:r>
              <a:rPr lang="cs-CZ" dirty="0" err="1" smtClean="0">
                <a:latin typeface="Garamond" pitchFamily="18" charset="0"/>
              </a:rPr>
              <a:t>became</a:t>
            </a:r>
            <a:r>
              <a:rPr lang="cs-CZ" dirty="0" smtClean="0">
                <a:latin typeface="Garamond" pitchFamily="18" charset="0"/>
              </a:rPr>
              <a:t> a </a:t>
            </a:r>
            <a:r>
              <a:rPr lang="cs-CZ" dirty="0" err="1" smtClean="0">
                <a:latin typeface="Garamond" pitchFamily="18" charset="0"/>
              </a:rPr>
              <a:t>self</a:t>
            </a:r>
            <a:r>
              <a:rPr lang="cs-CZ" dirty="0" smtClean="0">
                <a:latin typeface="Garamond" pitchFamily="18" charset="0"/>
              </a:rPr>
              <a:t>-</a:t>
            </a:r>
            <a:r>
              <a:rPr lang="cs-CZ" dirty="0" err="1" smtClean="0">
                <a:latin typeface="Garamond" pitchFamily="18" charset="0"/>
              </a:rPr>
              <a:t>styled</a:t>
            </a:r>
            <a:r>
              <a:rPr lang="cs-CZ" dirty="0" smtClean="0">
                <a:latin typeface="Garamond" pitchFamily="18" charset="0"/>
              </a:rPr>
              <a:t> "</a:t>
            </a:r>
            <a:r>
              <a:rPr lang="cs-CZ" dirty="0" err="1" smtClean="0">
                <a:latin typeface="Garamond" pitchFamily="18" charset="0"/>
              </a:rPr>
              <a:t>Associated</a:t>
            </a:r>
            <a:r>
              <a:rPr lang="cs-CZ" dirty="0" smtClean="0">
                <a:latin typeface="Garamond" pitchFamily="18" charset="0"/>
              </a:rPr>
              <a:t> </a:t>
            </a:r>
            <a:r>
              <a:rPr lang="cs-CZ" dirty="0" err="1" smtClean="0">
                <a:latin typeface="Garamond" pitchFamily="18" charset="0"/>
              </a:rPr>
              <a:t>Power</a:t>
            </a:r>
            <a:r>
              <a:rPr lang="cs-CZ" dirty="0" smtClean="0">
                <a:latin typeface="Garamond" pitchFamily="18" charset="0"/>
              </a:rPr>
              <a:t>" </a:t>
            </a:r>
          </a:p>
          <a:p>
            <a:pPr lvl="0"/>
            <a:r>
              <a:rPr lang="cs-CZ" dirty="0" err="1" smtClean="0">
                <a:latin typeface="Garamond" pitchFamily="18" charset="0"/>
              </a:rPr>
              <a:t>American</a:t>
            </a:r>
            <a:r>
              <a:rPr lang="cs-CZ" dirty="0" smtClean="0">
                <a:latin typeface="Garamond" pitchFamily="18" charset="0"/>
              </a:rPr>
              <a:t> </a:t>
            </a:r>
            <a:r>
              <a:rPr lang="cs-CZ" dirty="0" err="1" smtClean="0">
                <a:latin typeface="Garamond" pitchFamily="18" charset="0"/>
              </a:rPr>
              <a:t>troops</a:t>
            </a:r>
            <a:r>
              <a:rPr lang="cs-CZ" dirty="0" smtClean="0">
                <a:latin typeface="Garamond" pitchFamily="18" charset="0"/>
              </a:rPr>
              <a:t> </a:t>
            </a:r>
            <a:r>
              <a:rPr lang="cs-CZ" dirty="0" err="1" smtClean="0">
                <a:latin typeface="Garamond" pitchFamily="18" charset="0"/>
              </a:rPr>
              <a:t>came</a:t>
            </a:r>
            <a:r>
              <a:rPr lang="cs-CZ" dirty="0" smtClean="0">
                <a:latin typeface="Garamond" pitchFamily="18" charset="0"/>
              </a:rPr>
              <a:t> to </a:t>
            </a:r>
            <a:r>
              <a:rPr lang="cs-CZ" dirty="0" err="1" smtClean="0">
                <a:latin typeface="Garamond" pitchFamily="18" charset="0"/>
              </a:rPr>
              <a:t>Europe</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after</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great</a:t>
            </a:r>
            <a:r>
              <a:rPr lang="cs-CZ" dirty="0" smtClean="0">
                <a:latin typeface="Garamond" pitchFamily="18" charset="0"/>
              </a:rPr>
              <a:t> </a:t>
            </a:r>
            <a:r>
              <a:rPr lang="cs-CZ" dirty="0" err="1" smtClean="0">
                <a:latin typeface="Garamond" pitchFamily="18" charset="0"/>
              </a:rPr>
              <a:t>offensive</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Allied</a:t>
            </a:r>
            <a:r>
              <a:rPr lang="cs-CZ" dirty="0" smtClean="0">
                <a:latin typeface="Garamond" pitchFamily="18" charset="0"/>
              </a:rPr>
              <a:t> </a:t>
            </a:r>
            <a:r>
              <a:rPr lang="cs-CZ" dirty="0" err="1" smtClean="0">
                <a:latin typeface="Garamond" pitchFamily="18" charset="0"/>
              </a:rPr>
              <a:t>Powers</a:t>
            </a:r>
            <a:r>
              <a:rPr lang="cs-CZ" dirty="0" smtClean="0">
                <a:latin typeface="Garamond" pitchFamily="18" charset="0"/>
              </a:rPr>
              <a:t> in </a:t>
            </a:r>
            <a:r>
              <a:rPr lang="cs-CZ" dirty="0" err="1" smtClean="0">
                <a:latin typeface="Garamond" pitchFamily="18" charset="0"/>
              </a:rPr>
              <a:t>summer</a:t>
            </a:r>
            <a:r>
              <a:rPr lang="cs-CZ" dirty="0" smtClean="0">
                <a:latin typeface="Garamond" pitchFamily="18" charset="0"/>
              </a:rPr>
              <a:t> 1918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Central</a:t>
            </a:r>
            <a:r>
              <a:rPr lang="cs-CZ" dirty="0" smtClean="0">
                <a:latin typeface="Garamond" pitchFamily="18" charset="0"/>
              </a:rPr>
              <a:t> </a:t>
            </a:r>
            <a:r>
              <a:rPr lang="cs-CZ" dirty="0" err="1" smtClean="0">
                <a:latin typeface="Garamond" pitchFamily="18" charset="0"/>
              </a:rPr>
              <a:t>Powers</a:t>
            </a:r>
            <a:r>
              <a:rPr lang="cs-CZ" dirty="0" smtClean="0">
                <a:latin typeface="Garamond" pitchFamily="18" charset="0"/>
              </a:rPr>
              <a:t> </a:t>
            </a:r>
            <a:r>
              <a:rPr lang="cs-CZ" dirty="0" err="1" smtClean="0">
                <a:latin typeface="Garamond" pitchFamily="18" charset="0"/>
              </a:rPr>
              <a:t>collapsed</a:t>
            </a:r>
            <a:r>
              <a:rPr lang="cs-CZ" dirty="0" smtClean="0">
                <a:latin typeface="Garamond" pitchFamily="18" charset="0"/>
              </a:rPr>
              <a:t> </a:t>
            </a:r>
            <a:r>
              <a:rPr lang="cs-CZ" dirty="0" err="1" smtClean="0">
                <a:latin typeface="Garamond" pitchFamily="18" charset="0"/>
              </a:rPr>
              <a:t>very</a:t>
            </a:r>
            <a:r>
              <a:rPr lang="cs-CZ" dirty="0" smtClean="0">
                <a:latin typeface="Garamond" pitchFamily="18" charset="0"/>
              </a:rPr>
              <a:t> </a:t>
            </a:r>
            <a:r>
              <a:rPr lang="cs-CZ" dirty="0" err="1" smtClean="0">
                <a:latin typeface="Garamond" pitchFamily="18" charset="0"/>
              </a:rPr>
              <a:t>quickly</a:t>
            </a:r>
            <a:endParaRPr lang="cs-CZ" dirty="0" smtClean="0">
              <a:latin typeface="Garamond" pitchFamily="18" charset="0"/>
            </a:endParaRPr>
          </a:p>
          <a:p>
            <a:pPr lvl="0"/>
            <a:r>
              <a:rPr lang="cs-CZ" dirty="0" smtClean="0">
                <a:latin typeface="Garamond" pitchFamily="18" charset="0"/>
              </a:rPr>
              <a:t>On  </a:t>
            </a:r>
            <a:r>
              <a:rPr lang="cs-CZ" b="1" dirty="0" err="1" smtClean="0">
                <a:latin typeface="Garamond" pitchFamily="18" charset="0"/>
              </a:rPr>
              <a:t>November</a:t>
            </a:r>
            <a:r>
              <a:rPr lang="cs-CZ" b="1" dirty="0" smtClean="0">
                <a:latin typeface="Garamond" pitchFamily="18" charset="0"/>
              </a:rPr>
              <a:t> 3, 1918</a:t>
            </a:r>
            <a:r>
              <a:rPr lang="cs-CZ" dirty="0" smtClean="0">
                <a:latin typeface="Garamond" pitchFamily="18" charset="0"/>
              </a:rPr>
              <a:t> </a:t>
            </a:r>
            <a:r>
              <a:rPr lang="cs-CZ" dirty="0" err="1" smtClean="0">
                <a:latin typeface="Garamond" pitchFamily="18" charset="0"/>
              </a:rPr>
              <a:t>Austria</a:t>
            </a:r>
            <a:r>
              <a:rPr lang="cs-CZ" dirty="0" smtClean="0">
                <a:latin typeface="Garamond" pitchFamily="18" charset="0"/>
              </a:rPr>
              <a:t>–</a:t>
            </a:r>
            <a:r>
              <a:rPr lang="cs-CZ" dirty="0" err="1" smtClean="0">
                <a:latin typeface="Garamond" pitchFamily="18" charset="0"/>
              </a:rPr>
              <a:t>Hungary</a:t>
            </a:r>
            <a:r>
              <a:rPr lang="cs-CZ" dirty="0" smtClean="0">
                <a:latin typeface="Garamond" pitchFamily="18" charset="0"/>
              </a:rPr>
              <a:t> </a:t>
            </a:r>
            <a:r>
              <a:rPr lang="cs-CZ" dirty="0" err="1" smtClean="0">
                <a:latin typeface="Garamond" pitchFamily="18" charset="0"/>
              </a:rPr>
              <a:t>sent</a:t>
            </a:r>
            <a:r>
              <a:rPr lang="cs-CZ" dirty="0" smtClean="0">
                <a:latin typeface="Garamond" pitchFamily="18" charset="0"/>
              </a:rPr>
              <a:t> a flag </a:t>
            </a:r>
            <a:r>
              <a:rPr lang="cs-CZ" dirty="0" err="1" smtClean="0">
                <a:latin typeface="Garamond" pitchFamily="18" charset="0"/>
              </a:rPr>
              <a:t>of</a:t>
            </a:r>
            <a:r>
              <a:rPr lang="cs-CZ" dirty="0" smtClean="0">
                <a:latin typeface="Garamond" pitchFamily="18" charset="0"/>
              </a:rPr>
              <a:t> truce to </a:t>
            </a:r>
            <a:r>
              <a:rPr lang="cs-CZ" dirty="0" err="1" smtClean="0">
                <a:latin typeface="Garamond" pitchFamily="18" charset="0"/>
              </a:rPr>
              <a:t>ask</a:t>
            </a:r>
            <a:r>
              <a:rPr lang="cs-CZ" dirty="0" smtClean="0">
                <a:latin typeface="Garamond" pitchFamily="18" charset="0"/>
              </a:rPr>
              <a:t> </a:t>
            </a:r>
            <a:r>
              <a:rPr lang="cs-CZ" dirty="0" err="1" smtClean="0">
                <a:latin typeface="Garamond" pitchFamily="18" charset="0"/>
              </a:rPr>
              <a:t>for</a:t>
            </a:r>
            <a:r>
              <a:rPr lang="cs-CZ" dirty="0" smtClean="0">
                <a:latin typeface="Garamond" pitchFamily="18" charset="0"/>
              </a:rPr>
              <a:t> </a:t>
            </a:r>
            <a:r>
              <a:rPr lang="cs-CZ" dirty="0" err="1" smtClean="0">
                <a:latin typeface="Garamond" pitchFamily="18" charset="0"/>
              </a:rPr>
              <a:t>an</a:t>
            </a:r>
            <a:r>
              <a:rPr lang="cs-CZ" dirty="0" smtClean="0">
                <a:latin typeface="Garamond" pitchFamily="18" charset="0"/>
              </a:rPr>
              <a:t> </a:t>
            </a:r>
            <a:r>
              <a:rPr lang="cs-CZ" dirty="0" err="1" smtClean="0">
                <a:latin typeface="Garamond" pitchFamily="18" charset="0"/>
              </a:rPr>
              <a:t>Armistice</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armistice</a:t>
            </a:r>
            <a:r>
              <a:rPr lang="cs-CZ" dirty="0" smtClean="0">
                <a:latin typeface="Garamond" pitchFamily="18" charset="0"/>
              </a:rPr>
              <a:t> </a:t>
            </a:r>
            <a:r>
              <a:rPr lang="cs-CZ" dirty="0" err="1" smtClean="0">
                <a:latin typeface="Garamond" pitchFamily="18" charset="0"/>
              </a:rPr>
              <a:t>with</a:t>
            </a:r>
            <a:r>
              <a:rPr lang="cs-CZ" dirty="0" smtClean="0">
                <a:latin typeface="Garamond" pitchFamily="18" charset="0"/>
              </a:rPr>
              <a:t> </a:t>
            </a:r>
            <a:r>
              <a:rPr lang="cs-CZ" dirty="0" err="1" smtClean="0">
                <a:latin typeface="Garamond" pitchFamily="18" charset="0"/>
              </a:rPr>
              <a:t>Austira</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signed</a:t>
            </a:r>
            <a:r>
              <a:rPr lang="cs-CZ" dirty="0" smtClean="0">
                <a:latin typeface="Garamond" pitchFamily="18" charset="0"/>
              </a:rPr>
              <a:t> in Vila </a:t>
            </a:r>
            <a:r>
              <a:rPr lang="cs-CZ" dirty="0" err="1" smtClean="0">
                <a:latin typeface="Garamond" pitchFamily="18" charset="0"/>
              </a:rPr>
              <a:t>Giusti</a:t>
            </a:r>
            <a:r>
              <a:rPr lang="cs-CZ" dirty="0" smtClean="0">
                <a:latin typeface="Garamond" pitchFamily="18" charset="0"/>
              </a:rPr>
              <a:t> </a:t>
            </a:r>
            <a:r>
              <a:rPr lang="cs-CZ" dirty="0" err="1" smtClean="0">
                <a:latin typeface="Garamond" pitchFamily="18" charset="0"/>
              </a:rPr>
              <a:t>near</a:t>
            </a:r>
            <a:r>
              <a:rPr lang="cs-CZ" dirty="0" smtClean="0">
                <a:latin typeface="Garamond" pitchFamily="18" charset="0"/>
              </a:rPr>
              <a:t> </a:t>
            </a:r>
            <a:r>
              <a:rPr lang="cs-CZ" dirty="0" err="1" smtClean="0">
                <a:latin typeface="Garamond" pitchFamily="18" charset="0"/>
              </a:rPr>
              <a:t>Padua</a:t>
            </a:r>
            <a:endParaRPr lang="cs-CZ" dirty="0" smtClean="0">
              <a:latin typeface="Garamond" pitchFamily="18" charset="0"/>
            </a:endParaRPr>
          </a:p>
          <a:p>
            <a:pPr lvl="0"/>
            <a:r>
              <a:rPr lang="cs-CZ" dirty="0" smtClean="0">
                <a:latin typeface="Garamond" pitchFamily="18" charset="0"/>
              </a:rPr>
              <a:t>on  </a:t>
            </a:r>
            <a:r>
              <a:rPr lang="cs-CZ" b="1" dirty="0" err="1" smtClean="0">
                <a:latin typeface="Garamond" pitchFamily="18" charset="0"/>
              </a:rPr>
              <a:t>November</a:t>
            </a:r>
            <a:r>
              <a:rPr lang="cs-CZ" b="1" dirty="0" smtClean="0">
                <a:latin typeface="Garamond" pitchFamily="18" charset="0"/>
              </a:rPr>
              <a:t> 11, 1918</a:t>
            </a:r>
            <a:r>
              <a:rPr lang="cs-CZ" dirty="0" smtClean="0">
                <a:latin typeface="Garamond" pitchFamily="18" charset="0"/>
              </a:rPr>
              <a:t>– </a:t>
            </a:r>
            <a:r>
              <a:rPr lang="cs-CZ" dirty="0" err="1" smtClean="0">
                <a:latin typeface="Garamond" pitchFamily="18" charset="0"/>
              </a:rPr>
              <a:t>an</a:t>
            </a:r>
            <a:r>
              <a:rPr lang="cs-CZ" dirty="0" smtClean="0">
                <a:latin typeface="Garamond" pitchFamily="18" charset="0"/>
              </a:rPr>
              <a:t> </a:t>
            </a:r>
            <a:r>
              <a:rPr lang="cs-CZ" dirty="0" err="1" smtClean="0">
                <a:latin typeface="Garamond" pitchFamily="18" charset="0"/>
              </a:rPr>
              <a:t>armistice</a:t>
            </a:r>
            <a:r>
              <a:rPr lang="cs-CZ" dirty="0" smtClean="0">
                <a:latin typeface="Garamond" pitchFamily="18" charset="0"/>
              </a:rPr>
              <a:t> </a:t>
            </a:r>
            <a:r>
              <a:rPr lang="cs-CZ" dirty="0" err="1" smtClean="0">
                <a:latin typeface="Garamond" pitchFamily="18" charset="0"/>
              </a:rPr>
              <a:t>with</a:t>
            </a:r>
            <a:r>
              <a:rPr lang="cs-CZ" dirty="0" smtClean="0">
                <a:latin typeface="Garamond" pitchFamily="18" charset="0"/>
              </a:rPr>
              <a:t> </a:t>
            </a:r>
            <a:r>
              <a:rPr lang="cs-CZ" dirty="0" err="1" smtClean="0">
                <a:latin typeface="Garamond" pitchFamily="18" charset="0"/>
              </a:rPr>
              <a:t>Germany</a:t>
            </a:r>
            <a:r>
              <a:rPr lang="cs-CZ" dirty="0" smtClean="0">
                <a:latin typeface="Garamond" pitchFamily="18" charset="0"/>
              </a:rPr>
              <a:t> </a:t>
            </a:r>
            <a:r>
              <a:rPr lang="cs-CZ" dirty="0" err="1" smtClean="0">
                <a:latin typeface="Garamond" pitchFamily="18" charset="0"/>
              </a:rPr>
              <a:t>signed</a:t>
            </a:r>
            <a:r>
              <a:rPr lang="cs-CZ" dirty="0" smtClean="0">
                <a:latin typeface="Garamond" pitchFamily="18" charset="0"/>
              </a:rPr>
              <a:t> in </a:t>
            </a:r>
            <a:r>
              <a:rPr lang="cs-CZ" dirty="0" err="1" smtClean="0">
                <a:latin typeface="Garamond" pitchFamily="18" charset="0"/>
              </a:rPr>
              <a:t>railroad</a:t>
            </a:r>
            <a:r>
              <a:rPr lang="cs-CZ" dirty="0" smtClean="0">
                <a:latin typeface="Garamond" pitchFamily="18" charset="0"/>
              </a:rPr>
              <a:t> </a:t>
            </a:r>
            <a:r>
              <a:rPr lang="cs-CZ" dirty="0" err="1" smtClean="0">
                <a:latin typeface="Garamond" pitchFamily="18" charset="0"/>
              </a:rPr>
              <a:t>carriage</a:t>
            </a:r>
            <a:r>
              <a:rPr lang="cs-CZ" dirty="0" smtClean="0">
                <a:latin typeface="Garamond" pitchFamily="18" charset="0"/>
              </a:rPr>
              <a:t> </a:t>
            </a:r>
            <a:r>
              <a:rPr lang="cs-CZ" dirty="0" err="1" smtClean="0">
                <a:latin typeface="Garamond" pitchFamily="18" charset="0"/>
              </a:rPr>
              <a:t>near</a:t>
            </a:r>
            <a:r>
              <a:rPr lang="cs-CZ" dirty="0" smtClean="0">
                <a:latin typeface="Garamond" pitchFamily="18" charset="0"/>
              </a:rPr>
              <a:t> </a:t>
            </a:r>
            <a:r>
              <a:rPr lang="cs-CZ" b="1" dirty="0" err="1" smtClean="0">
                <a:latin typeface="Garamond" pitchFamily="18" charset="0"/>
              </a:rPr>
              <a:t>Compiègne</a:t>
            </a:r>
            <a:endParaRPr lang="cs-CZ" dirty="0" smtClean="0">
              <a:latin typeface="Garamond" pitchFamily="18" charset="0"/>
            </a:endParaRPr>
          </a:p>
          <a:p>
            <a:pPr lvl="0"/>
            <a:r>
              <a:rPr lang="cs-CZ" b="1" dirty="0" err="1" smtClean="0">
                <a:latin typeface="Garamond" pitchFamily="18" charset="0"/>
              </a:rPr>
              <a:t>at</a:t>
            </a:r>
            <a:r>
              <a:rPr lang="cs-CZ" b="1" dirty="0" smtClean="0">
                <a:latin typeface="Garamond" pitchFamily="18" charset="0"/>
              </a:rPr>
              <a:t> 11 a.m. on  </a:t>
            </a:r>
            <a:r>
              <a:rPr lang="cs-CZ" b="1" dirty="0" err="1" smtClean="0">
                <a:latin typeface="Garamond" pitchFamily="18" charset="0"/>
              </a:rPr>
              <a:t>November</a:t>
            </a:r>
            <a:r>
              <a:rPr lang="cs-CZ" b="1" dirty="0" smtClean="0">
                <a:latin typeface="Garamond" pitchFamily="18" charset="0"/>
              </a:rPr>
              <a:t> 11, 1918 a </a:t>
            </a:r>
            <a:r>
              <a:rPr lang="cs-CZ" b="1" dirty="0" err="1" smtClean="0">
                <a:latin typeface="Garamond" pitchFamily="18" charset="0"/>
              </a:rPr>
              <a:t>ceasefire</a:t>
            </a:r>
            <a:r>
              <a:rPr lang="cs-CZ" b="1" dirty="0" smtClean="0">
                <a:latin typeface="Garamond" pitchFamily="18" charset="0"/>
              </a:rPr>
              <a:t> </a:t>
            </a:r>
            <a:r>
              <a:rPr lang="cs-CZ" b="1" dirty="0" err="1" smtClean="0">
                <a:latin typeface="Garamond" pitchFamily="18" charset="0"/>
              </a:rPr>
              <a:t>came</a:t>
            </a:r>
            <a:r>
              <a:rPr lang="cs-CZ" b="1" dirty="0" smtClean="0">
                <a:latin typeface="Garamond" pitchFamily="18" charset="0"/>
              </a:rPr>
              <a:t> </a:t>
            </a:r>
            <a:r>
              <a:rPr lang="cs-CZ" b="1" dirty="0" err="1" smtClean="0">
                <a:latin typeface="Garamond" pitchFamily="18" charset="0"/>
              </a:rPr>
              <a:t>into</a:t>
            </a:r>
            <a:r>
              <a:rPr lang="cs-CZ" b="1" dirty="0" smtClean="0">
                <a:latin typeface="Garamond" pitchFamily="18" charset="0"/>
              </a:rPr>
              <a:t> </a:t>
            </a:r>
            <a:r>
              <a:rPr lang="cs-CZ" b="1" dirty="0" err="1" smtClean="0">
                <a:latin typeface="Garamond" pitchFamily="18" charset="0"/>
              </a:rPr>
              <a:t>effect</a:t>
            </a:r>
            <a:endParaRPr lang="cs-CZ" dirty="0" smtClean="0">
              <a:latin typeface="Garamond" pitchFamily="18" charset="0"/>
            </a:endParaRPr>
          </a:p>
          <a:p>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7239000" cy="444664"/>
          </a:xfrm>
        </p:spPr>
        <p:txBody>
          <a:bodyPr>
            <a:normAutofit/>
          </a:bodyPr>
          <a:lstStyle/>
          <a:p>
            <a:r>
              <a:rPr lang="cs-CZ" sz="2800" dirty="0" err="1" smtClean="0">
                <a:latin typeface="Garamond" pitchFamily="18" charset="0"/>
              </a:rPr>
              <a:t>The</a:t>
            </a:r>
            <a:r>
              <a:rPr lang="cs-CZ" sz="2800" dirty="0" smtClean="0">
                <a:latin typeface="Garamond" pitchFamily="18" charset="0"/>
              </a:rPr>
              <a:t> </a:t>
            </a:r>
            <a:r>
              <a:rPr lang="cs-CZ" sz="2800" dirty="0" err="1" smtClean="0">
                <a:latin typeface="Garamond" pitchFamily="18" charset="0"/>
              </a:rPr>
              <a:t>ottoman</a:t>
            </a:r>
            <a:r>
              <a:rPr lang="cs-CZ" sz="2800" dirty="0" smtClean="0">
                <a:latin typeface="Garamond" pitchFamily="18" charset="0"/>
              </a:rPr>
              <a:t> empire</a:t>
            </a:r>
            <a:endParaRPr lang="cs-CZ" sz="2800" dirty="0">
              <a:latin typeface="Garamond" pitchFamily="18" charset="0"/>
            </a:endParaRPr>
          </a:p>
        </p:txBody>
      </p:sp>
      <p:pic>
        <p:nvPicPr>
          <p:cNvPr id="4" name="Zástupný symbol pro obsah 3" descr="map 24.1 the ottoman and russian empires, 1829-1914.jpg"/>
          <p:cNvPicPr>
            <a:picLocks noGrp="1" noChangeAspect="1"/>
          </p:cNvPicPr>
          <p:nvPr>
            <p:ph idx="1"/>
          </p:nvPr>
        </p:nvPicPr>
        <p:blipFill>
          <a:blip r:embed="rId2" cstate="print"/>
          <a:stretch>
            <a:fillRect/>
          </a:stretch>
        </p:blipFill>
        <p:spPr>
          <a:xfrm>
            <a:off x="395536" y="692696"/>
            <a:ext cx="7651368" cy="5835675"/>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7239000" cy="516672"/>
          </a:xfrm>
        </p:spPr>
        <p:txBody>
          <a:bodyPr>
            <a:normAutofit/>
          </a:bodyPr>
          <a:lstStyle/>
          <a:p>
            <a:r>
              <a:rPr lang="cs-CZ" sz="2800" dirty="0" err="1" smtClean="0">
                <a:latin typeface="Garamond" pitchFamily="18" charset="0"/>
              </a:rPr>
              <a:t>The</a:t>
            </a:r>
            <a:r>
              <a:rPr lang="cs-CZ" sz="2800" dirty="0" smtClean="0">
                <a:latin typeface="Garamond" pitchFamily="18" charset="0"/>
              </a:rPr>
              <a:t> </a:t>
            </a:r>
            <a:r>
              <a:rPr lang="cs-CZ" sz="2800" dirty="0" err="1" smtClean="0">
                <a:latin typeface="Garamond" pitchFamily="18" charset="0"/>
              </a:rPr>
              <a:t>Results</a:t>
            </a:r>
            <a:r>
              <a:rPr lang="cs-CZ" sz="2800" dirty="0" smtClean="0">
                <a:latin typeface="Garamond" pitchFamily="18" charset="0"/>
              </a:rPr>
              <a:t> </a:t>
            </a:r>
            <a:r>
              <a:rPr lang="cs-CZ" sz="2800" dirty="0" err="1" smtClean="0">
                <a:latin typeface="Garamond" pitchFamily="18" charset="0"/>
              </a:rPr>
              <a:t>of</a:t>
            </a:r>
            <a:r>
              <a:rPr lang="cs-CZ" sz="2800" dirty="0" smtClean="0">
                <a:latin typeface="Garamond" pitchFamily="18" charset="0"/>
              </a:rPr>
              <a:t> </a:t>
            </a:r>
            <a:r>
              <a:rPr lang="cs-CZ" sz="2800" dirty="0" err="1" smtClean="0">
                <a:latin typeface="Garamond" pitchFamily="18" charset="0"/>
              </a:rPr>
              <a:t>the</a:t>
            </a:r>
            <a:r>
              <a:rPr lang="cs-CZ" sz="2800" dirty="0" smtClean="0">
                <a:latin typeface="Garamond" pitchFamily="18" charset="0"/>
              </a:rPr>
              <a:t> </a:t>
            </a:r>
            <a:r>
              <a:rPr lang="cs-CZ" sz="2800" dirty="0" err="1" smtClean="0">
                <a:latin typeface="Garamond" pitchFamily="18" charset="0"/>
              </a:rPr>
              <a:t>War</a:t>
            </a:r>
            <a:endParaRPr lang="cs-CZ" sz="2800" dirty="0">
              <a:latin typeface="Garamond" pitchFamily="18" charset="0"/>
            </a:endParaRPr>
          </a:p>
        </p:txBody>
      </p:sp>
      <p:sp>
        <p:nvSpPr>
          <p:cNvPr id="3" name="Zástupný symbol pro obsah 2"/>
          <p:cNvSpPr>
            <a:spLocks noGrp="1"/>
          </p:cNvSpPr>
          <p:nvPr>
            <p:ph idx="1"/>
          </p:nvPr>
        </p:nvSpPr>
        <p:spPr>
          <a:xfrm>
            <a:off x="179512" y="836712"/>
            <a:ext cx="8208912" cy="6021288"/>
          </a:xfrm>
        </p:spPr>
        <p:txBody>
          <a:bodyPr>
            <a:normAutofit fontScale="62500" lnSpcReduction="20000"/>
          </a:bodyPr>
          <a:lstStyle/>
          <a:p>
            <a:pPr lvl="0">
              <a:buNone/>
            </a:pPr>
            <a:r>
              <a:rPr lang="cs-CZ" b="1" dirty="0" err="1" smtClean="0">
                <a:latin typeface="Garamond" pitchFamily="18" charset="0"/>
              </a:rPr>
              <a:t>Casualties</a:t>
            </a:r>
            <a:r>
              <a:rPr lang="cs-CZ" b="1" dirty="0" smtClean="0">
                <a:latin typeface="Garamond" pitchFamily="18" charset="0"/>
              </a:rPr>
              <a:t>:</a:t>
            </a:r>
          </a:p>
          <a:p>
            <a:pPr lvl="0">
              <a:buFont typeface="Wingdings" pitchFamily="2" charset="2"/>
              <a:buChar char="v"/>
            </a:pPr>
            <a:r>
              <a:rPr lang="cs-CZ" dirty="0" smtClean="0">
                <a:latin typeface="Garamond" pitchFamily="18" charset="0"/>
              </a:rPr>
              <a:t>10 </a:t>
            </a:r>
            <a:r>
              <a:rPr lang="cs-CZ" dirty="0" err="1" smtClean="0">
                <a:latin typeface="Garamond" pitchFamily="18" charset="0"/>
              </a:rPr>
              <a:t>million</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soldiers</a:t>
            </a:r>
            <a:r>
              <a:rPr lang="cs-CZ" dirty="0" smtClean="0">
                <a:latin typeface="Garamond" pitchFamily="18" charset="0"/>
              </a:rPr>
              <a:t> </a:t>
            </a:r>
            <a:r>
              <a:rPr lang="cs-CZ" dirty="0" err="1" smtClean="0">
                <a:latin typeface="Garamond" pitchFamily="18" charset="0"/>
              </a:rPr>
              <a:t>died</a:t>
            </a:r>
            <a:endParaRPr lang="cs-CZ" dirty="0" smtClean="0">
              <a:latin typeface="Garamond" pitchFamily="18" charset="0"/>
            </a:endParaRPr>
          </a:p>
          <a:p>
            <a:pPr lvl="0">
              <a:buFont typeface="Wingdings" pitchFamily="2" charset="2"/>
              <a:buChar char="v"/>
            </a:pPr>
            <a:r>
              <a:rPr lang="cs-CZ" dirty="0" smtClean="0">
                <a:latin typeface="Garamond" pitchFamily="18" charset="0"/>
              </a:rPr>
              <a:t>7 </a:t>
            </a:r>
            <a:r>
              <a:rPr lang="cs-CZ" dirty="0" err="1" smtClean="0">
                <a:latin typeface="Garamond" pitchFamily="18" charset="0"/>
              </a:rPr>
              <a:t>million</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civilians</a:t>
            </a:r>
            <a:r>
              <a:rPr lang="cs-CZ" dirty="0" smtClean="0">
                <a:latin typeface="Garamond" pitchFamily="18" charset="0"/>
              </a:rPr>
              <a:t> </a:t>
            </a:r>
            <a:r>
              <a:rPr lang="cs-CZ" dirty="0" err="1" smtClean="0">
                <a:latin typeface="Garamond" pitchFamily="18" charset="0"/>
              </a:rPr>
              <a:t>died</a:t>
            </a:r>
            <a:endParaRPr lang="cs-CZ" dirty="0" smtClean="0">
              <a:latin typeface="Garamond" pitchFamily="18" charset="0"/>
            </a:endParaRPr>
          </a:p>
          <a:p>
            <a:pPr lvl="0">
              <a:buNone/>
            </a:pPr>
            <a:endParaRPr lang="cs-CZ" dirty="0" smtClean="0">
              <a:latin typeface="Garamond" pitchFamily="18" charset="0"/>
            </a:endParaRPr>
          </a:p>
          <a:p>
            <a:pPr lvl="0">
              <a:buNone/>
            </a:pPr>
            <a:r>
              <a:rPr lang="cs-CZ" b="1" dirty="0" err="1" smtClean="0">
                <a:latin typeface="Garamond" pitchFamily="18" charset="0"/>
              </a:rPr>
              <a:t>The</a:t>
            </a:r>
            <a:r>
              <a:rPr lang="cs-CZ" b="1" dirty="0" smtClean="0">
                <a:latin typeface="Garamond" pitchFamily="18" charset="0"/>
              </a:rPr>
              <a:t> map </a:t>
            </a:r>
            <a:r>
              <a:rPr lang="cs-CZ" b="1" dirty="0" err="1" smtClean="0">
                <a:latin typeface="Garamond" pitchFamily="18" charset="0"/>
              </a:rPr>
              <a:t>of</a:t>
            </a:r>
            <a:r>
              <a:rPr lang="cs-CZ" b="1" dirty="0" smtClean="0">
                <a:latin typeface="Garamond" pitchFamily="18" charset="0"/>
              </a:rPr>
              <a:t> </a:t>
            </a:r>
            <a:r>
              <a:rPr lang="cs-CZ" b="1" dirty="0" err="1" smtClean="0">
                <a:latin typeface="Garamond" pitchFamily="18" charset="0"/>
              </a:rPr>
              <a:t>Europe</a:t>
            </a:r>
            <a:r>
              <a:rPr lang="cs-CZ" b="1" dirty="0" smtClean="0">
                <a:latin typeface="Garamond" pitchFamily="18" charset="0"/>
              </a:rPr>
              <a:t> has </a:t>
            </a:r>
            <a:r>
              <a:rPr lang="cs-CZ" b="1" dirty="0" err="1" smtClean="0">
                <a:latin typeface="Garamond" pitchFamily="18" charset="0"/>
              </a:rPr>
              <a:t>changed</a:t>
            </a:r>
            <a:r>
              <a:rPr lang="cs-CZ" b="1" dirty="0" smtClean="0">
                <a:latin typeface="Garamond" pitchFamily="18" charset="0"/>
              </a:rPr>
              <a:t>:</a:t>
            </a:r>
          </a:p>
          <a:p>
            <a:pPr lvl="0">
              <a:buFont typeface="Wingdings" pitchFamily="2" charset="2"/>
              <a:buChar char="v"/>
            </a:pPr>
            <a:r>
              <a:rPr lang="cs-CZ" b="1" dirty="0" err="1" smtClean="0">
                <a:latin typeface="Garamond" pitchFamily="18" charset="0"/>
              </a:rPr>
              <a:t>dissolution</a:t>
            </a:r>
            <a:r>
              <a:rPr lang="cs-CZ" b="1" dirty="0" smtClean="0">
                <a:latin typeface="Garamond" pitchFamily="18" charset="0"/>
              </a:rPr>
              <a:t> </a:t>
            </a:r>
            <a:r>
              <a:rPr lang="cs-CZ" b="1" dirty="0" err="1" smtClean="0">
                <a:latin typeface="Garamond" pitchFamily="18" charset="0"/>
              </a:rPr>
              <a:t>of</a:t>
            </a:r>
            <a:r>
              <a:rPr lang="cs-CZ" b="1" dirty="0" smtClean="0">
                <a:latin typeface="Garamond" pitchFamily="18" charset="0"/>
              </a:rPr>
              <a:t> </a:t>
            </a:r>
            <a:r>
              <a:rPr lang="cs-CZ" b="1" dirty="0" err="1" smtClean="0">
                <a:latin typeface="Garamond" pitchFamily="18" charset="0"/>
              </a:rPr>
              <a:t>four</a:t>
            </a:r>
            <a:r>
              <a:rPr lang="cs-CZ" b="1" dirty="0" smtClean="0">
                <a:latin typeface="Garamond" pitchFamily="18" charset="0"/>
              </a:rPr>
              <a:t> </a:t>
            </a:r>
            <a:r>
              <a:rPr lang="cs-CZ" b="1" dirty="0" err="1" smtClean="0">
                <a:latin typeface="Garamond" pitchFamily="18" charset="0"/>
              </a:rPr>
              <a:t>monarchies</a:t>
            </a:r>
            <a:r>
              <a:rPr lang="cs-CZ" dirty="0" smtClean="0">
                <a:latin typeface="Garamond" pitchFamily="18" charset="0"/>
              </a:rPr>
              <a:t> (</a:t>
            </a:r>
            <a:r>
              <a:rPr lang="cs-CZ" dirty="0" err="1" smtClean="0">
                <a:latin typeface="Garamond" pitchFamily="18" charset="0"/>
              </a:rPr>
              <a:t>Russia</a:t>
            </a:r>
            <a:r>
              <a:rPr lang="cs-CZ" dirty="0" smtClean="0">
                <a:latin typeface="Garamond" pitchFamily="18" charset="0"/>
              </a:rPr>
              <a:t>, </a:t>
            </a:r>
            <a:r>
              <a:rPr lang="cs-CZ" dirty="0" err="1" smtClean="0">
                <a:latin typeface="Garamond" pitchFamily="18" charset="0"/>
              </a:rPr>
              <a:t>Austria</a:t>
            </a:r>
            <a:r>
              <a:rPr lang="cs-CZ" dirty="0" smtClean="0">
                <a:latin typeface="Garamond" pitchFamily="18" charset="0"/>
              </a:rPr>
              <a:t>-</a:t>
            </a:r>
            <a:r>
              <a:rPr lang="cs-CZ" dirty="0" err="1" smtClean="0">
                <a:latin typeface="Garamond" pitchFamily="18" charset="0"/>
              </a:rPr>
              <a:t>Hungary</a:t>
            </a:r>
            <a:r>
              <a:rPr lang="cs-CZ" dirty="0" smtClean="0">
                <a:latin typeface="Garamond" pitchFamily="18" charset="0"/>
              </a:rPr>
              <a:t>, </a:t>
            </a:r>
            <a:r>
              <a:rPr lang="cs-CZ" dirty="0" err="1" smtClean="0">
                <a:latin typeface="Garamond" pitchFamily="18" charset="0"/>
              </a:rPr>
              <a:t>German</a:t>
            </a:r>
            <a:r>
              <a:rPr lang="cs-CZ" dirty="0" smtClean="0">
                <a:latin typeface="Garamond" pitchFamily="18" charset="0"/>
              </a:rPr>
              <a:t> Empire </a:t>
            </a:r>
            <a:r>
              <a:rPr lang="cs-CZ" dirty="0" err="1" smtClean="0">
                <a:latin typeface="Garamond" pitchFamily="18" charset="0"/>
              </a:rPr>
              <a:t>and</a:t>
            </a:r>
            <a:r>
              <a:rPr lang="cs-CZ" dirty="0" smtClean="0">
                <a:latin typeface="Garamond" pitchFamily="18" charset="0"/>
              </a:rPr>
              <a:t> Otoman Empire)</a:t>
            </a:r>
          </a:p>
          <a:p>
            <a:pPr lvl="0">
              <a:buFont typeface="Wingdings" pitchFamily="2" charset="2"/>
              <a:buChar char="v"/>
            </a:pPr>
            <a:r>
              <a:rPr lang="cs-CZ" dirty="0" err="1" smtClean="0">
                <a:latin typeface="Garamond" pitchFamily="18" charset="0"/>
              </a:rPr>
              <a:t>after</a:t>
            </a:r>
            <a:r>
              <a:rPr lang="cs-CZ" dirty="0" smtClean="0">
                <a:latin typeface="Garamond" pitchFamily="18" charset="0"/>
              </a:rPr>
              <a:t> </a:t>
            </a:r>
            <a:r>
              <a:rPr lang="cs-CZ" dirty="0" err="1" smtClean="0">
                <a:latin typeface="Garamond" pitchFamily="18" charset="0"/>
              </a:rPr>
              <a:t>dissolution</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Austria</a:t>
            </a:r>
            <a:r>
              <a:rPr lang="cs-CZ" dirty="0" smtClean="0">
                <a:latin typeface="Garamond" pitchFamily="18" charset="0"/>
              </a:rPr>
              <a:t>-</a:t>
            </a:r>
            <a:r>
              <a:rPr lang="cs-CZ" dirty="0" err="1" smtClean="0">
                <a:latin typeface="Garamond" pitchFamily="18" charset="0"/>
              </a:rPr>
              <a:t>Hungary</a:t>
            </a:r>
            <a:r>
              <a:rPr lang="cs-CZ" dirty="0" smtClean="0">
                <a:latin typeface="Garamond" pitchFamily="18" charset="0"/>
              </a:rPr>
              <a:t>: </a:t>
            </a:r>
            <a:r>
              <a:rPr lang="cs-CZ" b="1" dirty="0" err="1" smtClean="0">
                <a:latin typeface="Garamond" pitchFamily="18" charset="0"/>
              </a:rPr>
              <a:t>constitution</a:t>
            </a:r>
            <a:r>
              <a:rPr lang="cs-CZ" b="1" dirty="0" smtClean="0">
                <a:latin typeface="Garamond" pitchFamily="18" charset="0"/>
              </a:rPr>
              <a:t> </a:t>
            </a:r>
            <a:r>
              <a:rPr lang="cs-CZ" b="1" dirty="0" err="1" smtClean="0">
                <a:latin typeface="Garamond" pitchFamily="18" charset="0"/>
              </a:rPr>
              <a:t>of</a:t>
            </a:r>
            <a:r>
              <a:rPr lang="cs-CZ" b="1" dirty="0" smtClean="0">
                <a:latin typeface="Garamond" pitchFamily="18" charset="0"/>
              </a:rPr>
              <a:t> 5 </a:t>
            </a:r>
            <a:r>
              <a:rPr lang="cs-CZ" b="1" dirty="0" err="1" smtClean="0">
                <a:latin typeface="Garamond" pitchFamily="18" charset="0"/>
              </a:rPr>
              <a:t>new</a:t>
            </a:r>
            <a:r>
              <a:rPr lang="cs-CZ" b="1" dirty="0" smtClean="0">
                <a:latin typeface="Garamond" pitchFamily="18" charset="0"/>
              </a:rPr>
              <a:t> </a:t>
            </a:r>
            <a:r>
              <a:rPr lang="cs-CZ" b="1" dirty="0" err="1" smtClean="0">
                <a:latin typeface="Garamond" pitchFamily="18" charset="0"/>
              </a:rPr>
              <a:t>states</a:t>
            </a:r>
            <a:r>
              <a:rPr lang="cs-CZ" dirty="0" smtClean="0">
                <a:latin typeface="Garamond" pitchFamily="18" charset="0"/>
              </a:rPr>
              <a:t> (</a:t>
            </a:r>
            <a:r>
              <a:rPr lang="cs-CZ" dirty="0" err="1" smtClean="0">
                <a:latin typeface="Garamond" pitchFamily="18" charset="0"/>
              </a:rPr>
              <a:t>Austrian</a:t>
            </a:r>
            <a:r>
              <a:rPr lang="cs-CZ" dirty="0" smtClean="0">
                <a:latin typeface="Garamond" pitchFamily="18" charset="0"/>
              </a:rPr>
              <a:t> </a:t>
            </a:r>
            <a:r>
              <a:rPr lang="cs-CZ" dirty="0" err="1" smtClean="0">
                <a:latin typeface="Garamond" pitchFamily="18" charset="0"/>
              </a:rPr>
              <a:t>Republic</a:t>
            </a:r>
            <a:r>
              <a:rPr lang="cs-CZ" dirty="0" smtClean="0">
                <a:latin typeface="Garamond" pitchFamily="18" charset="0"/>
              </a:rPr>
              <a:t>, </a:t>
            </a:r>
            <a:r>
              <a:rPr lang="cs-CZ" dirty="0" err="1" smtClean="0">
                <a:latin typeface="Garamond" pitchFamily="18" charset="0"/>
              </a:rPr>
              <a:t>Czechoslovakia</a:t>
            </a:r>
            <a:r>
              <a:rPr lang="cs-CZ" dirty="0" smtClean="0">
                <a:latin typeface="Garamond" pitchFamily="18" charset="0"/>
              </a:rPr>
              <a:t>, </a:t>
            </a:r>
            <a:r>
              <a:rPr lang="cs-CZ" dirty="0" err="1" smtClean="0">
                <a:latin typeface="Garamond" pitchFamily="18" charset="0"/>
              </a:rPr>
              <a:t>Hungary</a:t>
            </a:r>
            <a:r>
              <a:rPr lang="cs-CZ" dirty="0" smtClean="0">
                <a:latin typeface="Garamond" pitchFamily="18" charset="0"/>
              </a:rPr>
              <a:t>, </a:t>
            </a:r>
            <a:r>
              <a:rPr lang="cs-CZ" dirty="0" err="1" smtClean="0">
                <a:latin typeface="Garamond" pitchFamily="18" charset="0"/>
              </a:rPr>
              <a:t>Poland</a:t>
            </a:r>
            <a:r>
              <a:rPr lang="cs-CZ" dirty="0" smtClean="0">
                <a:latin typeface="Garamond" pitchFamily="18" charset="0"/>
              </a:rPr>
              <a:t>, </a:t>
            </a:r>
            <a:r>
              <a:rPr lang="cs-CZ" dirty="0" err="1" smtClean="0">
                <a:latin typeface="Garamond" pitchFamily="18" charset="0"/>
              </a:rPr>
              <a:t>Kingdom</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Serbs</a:t>
            </a:r>
            <a:r>
              <a:rPr lang="cs-CZ" dirty="0" smtClean="0">
                <a:latin typeface="Garamond" pitchFamily="18" charset="0"/>
              </a:rPr>
              <a:t>, </a:t>
            </a:r>
            <a:r>
              <a:rPr lang="cs-CZ" dirty="0" err="1" smtClean="0">
                <a:latin typeface="Garamond" pitchFamily="18" charset="0"/>
              </a:rPr>
              <a:t>Croats</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Slovenes</a:t>
            </a:r>
            <a:r>
              <a:rPr lang="cs-CZ" dirty="0" smtClean="0">
                <a:latin typeface="Garamond" pitchFamily="18" charset="0"/>
              </a:rPr>
              <a:t>)</a:t>
            </a:r>
          </a:p>
          <a:p>
            <a:pPr lvl="0">
              <a:buFont typeface="Wingdings" pitchFamily="2" charset="2"/>
              <a:buChar char="v"/>
            </a:pPr>
            <a:r>
              <a:rPr lang="cs-CZ" b="1" dirty="0" err="1" smtClean="0">
                <a:latin typeface="Garamond" pitchFamily="18" charset="0"/>
              </a:rPr>
              <a:t>Latvia</a:t>
            </a:r>
            <a:r>
              <a:rPr lang="cs-CZ" b="1" dirty="0" smtClean="0">
                <a:latin typeface="Garamond" pitchFamily="18" charset="0"/>
              </a:rPr>
              <a:t>, </a:t>
            </a:r>
            <a:r>
              <a:rPr lang="cs-CZ" b="1" dirty="0" err="1" smtClean="0">
                <a:latin typeface="Garamond" pitchFamily="18" charset="0"/>
              </a:rPr>
              <a:t>Lithuania</a:t>
            </a:r>
            <a:r>
              <a:rPr lang="cs-CZ" b="1" dirty="0" smtClean="0">
                <a:latin typeface="Garamond" pitchFamily="18" charset="0"/>
              </a:rPr>
              <a:t> </a:t>
            </a:r>
            <a:r>
              <a:rPr lang="cs-CZ" b="1" dirty="0" err="1" smtClean="0">
                <a:latin typeface="Garamond" pitchFamily="18" charset="0"/>
              </a:rPr>
              <a:t>and</a:t>
            </a:r>
            <a:r>
              <a:rPr lang="cs-CZ" b="1" dirty="0" smtClean="0">
                <a:latin typeface="Garamond" pitchFamily="18" charset="0"/>
              </a:rPr>
              <a:t> </a:t>
            </a:r>
            <a:r>
              <a:rPr lang="cs-CZ" b="1" dirty="0" err="1" smtClean="0">
                <a:latin typeface="Garamond" pitchFamily="18" charset="0"/>
              </a:rPr>
              <a:t>Estonia</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established</a:t>
            </a:r>
            <a:r>
              <a:rPr lang="cs-CZ" dirty="0" smtClean="0">
                <a:latin typeface="Garamond" pitchFamily="18" charset="0"/>
              </a:rPr>
              <a:t>, independent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unified</a:t>
            </a:r>
            <a:r>
              <a:rPr lang="cs-CZ" dirty="0" smtClean="0">
                <a:latin typeface="Garamond" pitchFamily="18" charset="0"/>
              </a:rPr>
              <a:t> </a:t>
            </a:r>
            <a:r>
              <a:rPr lang="cs-CZ" b="1" dirty="0" err="1" smtClean="0">
                <a:latin typeface="Garamond" pitchFamily="18" charset="0"/>
              </a:rPr>
              <a:t>Poland</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renewed</a:t>
            </a:r>
            <a:endParaRPr lang="cs-CZ" dirty="0" smtClean="0">
              <a:latin typeface="Garamond" pitchFamily="18" charset="0"/>
            </a:endParaRPr>
          </a:p>
          <a:p>
            <a:pPr lvl="0">
              <a:buFont typeface="Wingdings" pitchFamily="2" charset="2"/>
              <a:buChar char="v"/>
            </a:pPr>
            <a:r>
              <a:rPr lang="cs-CZ" dirty="0" smtClean="0">
                <a:latin typeface="Garamond" pitchFamily="18" charset="0"/>
              </a:rPr>
              <a:t>http://www.</a:t>
            </a:r>
            <a:r>
              <a:rPr lang="cs-CZ" dirty="0" err="1" smtClean="0">
                <a:latin typeface="Garamond" pitchFamily="18" charset="0"/>
              </a:rPr>
              <a:t>the</a:t>
            </a:r>
            <a:r>
              <a:rPr lang="cs-CZ" dirty="0" smtClean="0">
                <a:latin typeface="Garamond" pitchFamily="18" charset="0"/>
              </a:rPr>
              <a:t>-map-as-</a:t>
            </a:r>
            <a:r>
              <a:rPr lang="cs-CZ" dirty="0" err="1" smtClean="0">
                <a:latin typeface="Garamond" pitchFamily="18" charset="0"/>
              </a:rPr>
              <a:t>history.com</a:t>
            </a:r>
            <a:r>
              <a:rPr lang="cs-CZ" dirty="0" smtClean="0">
                <a:latin typeface="Garamond" pitchFamily="18" charset="0"/>
              </a:rPr>
              <a:t>/</a:t>
            </a:r>
            <a:r>
              <a:rPr lang="cs-CZ" dirty="0" err="1" smtClean="0">
                <a:latin typeface="Garamond" pitchFamily="18" charset="0"/>
              </a:rPr>
              <a:t>demos</a:t>
            </a:r>
            <a:r>
              <a:rPr lang="cs-CZ" dirty="0" smtClean="0">
                <a:latin typeface="Garamond" pitchFamily="18" charset="0"/>
              </a:rPr>
              <a:t>/tome03/index.</a:t>
            </a:r>
            <a:r>
              <a:rPr lang="cs-CZ" dirty="0" err="1" smtClean="0">
                <a:latin typeface="Garamond" pitchFamily="18" charset="0"/>
              </a:rPr>
              <a:t>php</a:t>
            </a:r>
            <a:endParaRPr lang="cs-CZ" dirty="0" smtClean="0">
              <a:latin typeface="Garamond" pitchFamily="18" charset="0"/>
            </a:endParaRPr>
          </a:p>
          <a:p>
            <a:pPr lvl="0">
              <a:buNone/>
            </a:pPr>
            <a:endParaRPr lang="cs-CZ" dirty="0" smtClean="0">
              <a:latin typeface="Garamond" pitchFamily="18" charset="0"/>
            </a:endParaRPr>
          </a:p>
          <a:p>
            <a:pPr lvl="0">
              <a:buNone/>
            </a:pPr>
            <a:r>
              <a:rPr lang="cs-CZ" b="1" dirty="0" err="1" smtClean="0">
                <a:latin typeface="Garamond" pitchFamily="18" charset="0"/>
              </a:rPr>
              <a:t>Economic</a:t>
            </a:r>
            <a:r>
              <a:rPr lang="cs-CZ" b="1" dirty="0" smtClean="0">
                <a:latin typeface="Garamond" pitchFamily="18" charset="0"/>
              </a:rPr>
              <a:t> </a:t>
            </a:r>
            <a:r>
              <a:rPr lang="cs-CZ" b="1" dirty="0" err="1" smtClean="0">
                <a:latin typeface="Garamond" pitchFamily="18" charset="0"/>
              </a:rPr>
              <a:t>changes</a:t>
            </a:r>
            <a:r>
              <a:rPr lang="cs-CZ" b="1" dirty="0" smtClean="0">
                <a:latin typeface="Garamond" pitchFamily="18" charset="0"/>
              </a:rPr>
              <a:t>:</a:t>
            </a:r>
          </a:p>
          <a:p>
            <a:pPr lvl="0">
              <a:buFont typeface="Wingdings" pitchFamily="2" charset="2"/>
              <a:buChar char="v"/>
            </a:pPr>
            <a:r>
              <a:rPr lang="cs-CZ" dirty="0" err="1" smtClean="0">
                <a:latin typeface="Garamond" pitchFamily="18" charset="0"/>
              </a:rPr>
              <a:t>Development</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industry</a:t>
            </a:r>
            <a:r>
              <a:rPr lang="cs-CZ" dirty="0" smtClean="0">
                <a:latin typeface="Garamond" pitchFamily="18" charset="0"/>
              </a:rPr>
              <a:t> (iron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steel</a:t>
            </a:r>
            <a:r>
              <a:rPr lang="cs-CZ" dirty="0" smtClean="0">
                <a:latin typeface="Garamond" pitchFamily="18" charset="0"/>
              </a:rPr>
              <a:t>, </a:t>
            </a:r>
            <a:r>
              <a:rPr lang="cs-CZ" dirty="0" err="1" smtClean="0">
                <a:latin typeface="Garamond" pitchFamily="18" charset="0"/>
              </a:rPr>
              <a:t>textiles</a:t>
            </a:r>
            <a:r>
              <a:rPr lang="cs-CZ" dirty="0" smtClean="0">
                <a:latin typeface="Garamond" pitchFamily="18" charset="0"/>
              </a:rPr>
              <a:t>, </a:t>
            </a:r>
            <a:r>
              <a:rPr lang="cs-CZ" dirty="0" err="1" smtClean="0">
                <a:latin typeface="Garamond" pitchFamily="18" charset="0"/>
              </a:rPr>
              <a:t>etc</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technologies</a:t>
            </a:r>
            <a:r>
              <a:rPr lang="cs-CZ" dirty="0" smtClean="0">
                <a:latin typeface="Garamond" pitchFamily="18" charset="0"/>
              </a:rPr>
              <a:t>(</a:t>
            </a:r>
            <a:r>
              <a:rPr lang="cs-CZ" dirty="0" err="1" smtClean="0">
                <a:latin typeface="Garamond" pitchFamily="18" charset="0"/>
              </a:rPr>
              <a:t>armament</a:t>
            </a:r>
            <a:r>
              <a:rPr lang="cs-CZ" dirty="0" smtClean="0">
                <a:latin typeface="Garamond" pitchFamily="18" charset="0"/>
              </a:rPr>
              <a:t> </a:t>
            </a:r>
            <a:r>
              <a:rPr lang="cs-CZ" dirty="0" err="1" smtClean="0">
                <a:latin typeface="Garamond" pitchFamily="18" charset="0"/>
              </a:rPr>
              <a:t>industry</a:t>
            </a:r>
            <a:r>
              <a:rPr lang="cs-CZ" dirty="0" smtClean="0">
                <a:latin typeface="Garamond" pitchFamily="18" charset="0"/>
              </a:rPr>
              <a:t>, </a:t>
            </a:r>
            <a:r>
              <a:rPr lang="cs-CZ" dirty="0" err="1" smtClean="0">
                <a:latin typeface="Garamond" pitchFamily="18" charset="0"/>
              </a:rPr>
              <a:t>automobiles</a:t>
            </a:r>
            <a:r>
              <a:rPr lang="cs-CZ" dirty="0" smtClean="0">
                <a:latin typeface="Garamond" pitchFamily="18" charset="0"/>
              </a:rPr>
              <a:t>, </a:t>
            </a:r>
            <a:r>
              <a:rPr lang="cs-CZ" dirty="0" err="1" smtClean="0">
                <a:latin typeface="Garamond" pitchFamily="18" charset="0"/>
              </a:rPr>
              <a:t>aircrafts</a:t>
            </a:r>
            <a:r>
              <a:rPr lang="cs-CZ" dirty="0" smtClean="0">
                <a:latin typeface="Garamond" pitchFamily="18" charset="0"/>
              </a:rPr>
              <a:t> …)</a:t>
            </a:r>
          </a:p>
          <a:p>
            <a:pPr lvl="0">
              <a:buFont typeface="Wingdings" pitchFamily="2" charset="2"/>
              <a:buChar char="v"/>
            </a:pPr>
            <a:r>
              <a:rPr lang="cs-CZ" dirty="0" err="1" smtClean="0">
                <a:latin typeface="Garamond" pitchFamily="18" charset="0"/>
              </a:rPr>
              <a:t>Firstly</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in many </a:t>
            </a:r>
            <a:r>
              <a:rPr lang="cs-CZ" dirty="0" err="1" smtClean="0">
                <a:latin typeface="Garamond" pitchFamily="18" charset="0"/>
              </a:rPr>
              <a:t>countries</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prosperity, </a:t>
            </a:r>
            <a:r>
              <a:rPr lang="cs-CZ" dirty="0" err="1" smtClean="0">
                <a:latin typeface="Garamond" pitchFamily="18" charset="0"/>
              </a:rPr>
              <a:t>later</a:t>
            </a:r>
            <a:r>
              <a:rPr lang="cs-CZ" dirty="0" smtClean="0">
                <a:latin typeface="Garamond" pitchFamily="18" charset="0"/>
              </a:rPr>
              <a:t> </a:t>
            </a:r>
            <a:r>
              <a:rPr lang="cs-CZ" dirty="0" err="1" smtClean="0">
                <a:latin typeface="Garamond" pitchFamily="18" charset="0"/>
              </a:rPr>
              <a:t>economic</a:t>
            </a:r>
            <a:r>
              <a:rPr lang="cs-CZ" dirty="0" smtClean="0">
                <a:latin typeface="Garamond" pitchFamily="18" charset="0"/>
              </a:rPr>
              <a:t> </a:t>
            </a:r>
            <a:r>
              <a:rPr lang="cs-CZ" dirty="0" err="1" smtClean="0">
                <a:latin typeface="Garamond" pitchFamily="18" charset="0"/>
              </a:rPr>
              <a:t>depresse</a:t>
            </a:r>
            <a:r>
              <a:rPr lang="cs-CZ" dirty="0" smtClean="0">
                <a:latin typeface="Garamond" pitchFamily="18" charset="0"/>
              </a:rPr>
              <a:t> </a:t>
            </a:r>
          </a:p>
          <a:p>
            <a:pPr lvl="0">
              <a:buNone/>
            </a:pPr>
            <a:endParaRPr lang="cs-CZ" dirty="0" smtClean="0">
              <a:latin typeface="Garamond" pitchFamily="18" charset="0"/>
            </a:endParaRPr>
          </a:p>
          <a:p>
            <a:pPr>
              <a:buNone/>
            </a:pPr>
            <a:r>
              <a:rPr lang="cs-CZ" b="1" dirty="0" err="1" smtClean="0">
                <a:latin typeface="Garamond" pitchFamily="18" charset="0"/>
              </a:rPr>
              <a:t>Social</a:t>
            </a:r>
            <a:r>
              <a:rPr lang="cs-CZ" b="1" dirty="0" smtClean="0">
                <a:latin typeface="Garamond" pitchFamily="18" charset="0"/>
              </a:rPr>
              <a:t> </a:t>
            </a:r>
            <a:r>
              <a:rPr lang="cs-CZ" b="1" dirty="0" err="1" smtClean="0">
                <a:latin typeface="Garamond" pitchFamily="18" charset="0"/>
              </a:rPr>
              <a:t>changes</a:t>
            </a:r>
            <a:r>
              <a:rPr lang="cs-CZ" b="1" dirty="0" smtClean="0">
                <a:latin typeface="Garamond" pitchFamily="18" charset="0"/>
              </a:rPr>
              <a:t>:</a:t>
            </a:r>
          </a:p>
          <a:p>
            <a:pPr>
              <a:buFont typeface="Wingdings" pitchFamily="2" charset="2"/>
              <a:buChar char="v"/>
            </a:pPr>
            <a:r>
              <a:rPr lang="cs-CZ" dirty="0" err="1" smtClean="0">
                <a:latin typeface="Garamond" pitchFamily="18" charset="0"/>
              </a:rPr>
              <a:t>Social</a:t>
            </a:r>
            <a:r>
              <a:rPr lang="cs-CZ" dirty="0" smtClean="0">
                <a:latin typeface="Garamond" pitchFamily="18" charset="0"/>
              </a:rPr>
              <a:t> </a:t>
            </a:r>
            <a:r>
              <a:rPr lang="cs-CZ" dirty="0" err="1" smtClean="0">
                <a:latin typeface="Garamond" pitchFamily="18" charset="0"/>
              </a:rPr>
              <a:t>radicalism</a:t>
            </a:r>
            <a:r>
              <a:rPr lang="cs-CZ" dirty="0" smtClean="0">
                <a:latin typeface="Garamond" pitchFamily="18" charset="0"/>
              </a:rPr>
              <a:t> – </a:t>
            </a:r>
            <a:r>
              <a:rPr lang="cs-CZ" dirty="0" err="1" smtClean="0">
                <a:latin typeface="Garamond" pitchFamily="18" charset="0"/>
              </a:rPr>
              <a:t>rise</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totalitarism</a:t>
            </a:r>
            <a:r>
              <a:rPr lang="cs-CZ" dirty="0" smtClean="0">
                <a:latin typeface="Garamond" pitchFamily="18" charset="0"/>
              </a:rPr>
              <a:t>, </a:t>
            </a:r>
            <a:r>
              <a:rPr lang="cs-CZ" dirty="0" err="1" smtClean="0">
                <a:latin typeface="Garamond" pitchFamily="18" charset="0"/>
              </a:rPr>
              <a:t>revaschism</a:t>
            </a:r>
            <a:r>
              <a:rPr lang="cs-CZ" dirty="0" smtClean="0">
                <a:latin typeface="Garamond" pitchFamily="18" charset="0"/>
              </a:rPr>
              <a:t> </a:t>
            </a:r>
            <a:r>
              <a:rPr lang="cs-CZ" dirty="0" err="1" smtClean="0">
                <a:latin typeface="Garamond" pitchFamily="18" charset="0"/>
              </a:rPr>
              <a:t>etc</a:t>
            </a:r>
            <a:r>
              <a:rPr lang="cs-CZ" dirty="0" smtClean="0">
                <a:latin typeface="Garamond" pitchFamily="18" charset="0"/>
              </a:rPr>
              <a:t>.</a:t>
            </a:r>
          </a:p>
          <a:p>
            <a:pPr>
              <a:buFont typeface="Wingdings" pitchFamily="2" charset="2"/>
              <a:buChar char="v"/>
            </a:pPr>
            <a:r>
              <a:rPr lang="cs-CZ" dirty="0" err="1" smtClean="0">
                <a:latin typeface="Garamond" pitchFamily="18" charset="0"/>
              </a:rPr>
              <a:t>Social</a:t>
            </a:r>
            <a:r>
              <a:rPr lang="cs-CZ" dirty="0" smtClean="0">
                <a:latin typeface="Garamond" pitchFamily="18" charset="0"/>
              </a:rPr>
              <a:t> status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women</a:t>
            </a:r>
            <a:r>
              <a:rPr lang="cs-CZ" dirty="0" smtClean="0">
                <a:latin typeface="Garamond" pitchFamily="18" charset="0"/>
              </a:rPr>
              <a:t> has </a:t>
            </a:r>
            <a:r>
              <a:rPr lang="cs-CZ" dirty="0" err="1" smtClean="0">
                <a:latin typeface="Garamond" pitchFamily="18" charset="0"/>
              </a:rPr>
              <a:t>changed</a:t>
            </a:r>
            <a:r>
              <a:rPr lang="cs-CZ" dirty="0" smtClean="0">
                <a:latin typeface="Garamond" pitchFamily="18" charset="0"/>
              </a:rPr>
              <a:t>(</a:t>
            </a:r>
            <a:r>
              <a:rPr lang="cs-CZ" dirty="0" err="1" smtClean="0">
                <a:latin typeface="Garamond" pitchFamily="18" charset="0"/>
              </a:rPr>
              <a:t>sufrage</a:t>
            </a:r>
            <a:r>
              <a:rPr lang="cs-CZ" dirty="0" smtClean="0">
                <a:latin typeface="Garamond" pitchFamily="18" charset="0"/>
              </a:rPr>
              <a:t>)</a:t>
            </a:r>
          </a:p>
          <a:p>
            <a:pPr>
              <a:buFont typeface="Wingdings" pitchFamily="2" charset="2"/>
              <a:buChar char="v"/>
            </a:pPr>
            <a:r>
              <a:rPr lang="cs-CZ" dirty="0" smtClean="0">
                <a:latin typeface="Garamond" pitchFamily="18" charset="0"/>
              </a:rPr>
              <a:t>Many </a:t>
            </a:r>
            <a:r>
              <a:rPr lang="cs-CZ" dirty="0" err="1" smtClean="0">
                <a:latin typeface="Garamond" pitchFamily="18" charset="0"/>
              </a:rPr>
              <a:t>veterans</a:t>
            </a:r>
            <a:r>
              <a:rPr lang="cs-CZ" dirty="0" smtClean="0">
                <a:latin typeface="Garamond" pitchFamily="18" charset="0"/>
              </a:rPr>
              <a:t> – </a:t>
            </a:r>
            <a:r>
              <a:rPr lang="cs-CZ" dirty="0" err="1" smtClean="0">
                <a:latin typeface="Garamond" pitchFamily="18" charset="0"/>
              </a:rPr>
              <a:t>problems</a:t>
            </a:r>
            <a:r>
              <a:rPr lang="cs-CZ" dirty="0" smtClean="0">
                <a:latin typeface="Garamond" pitchFamily="18" charset="0"/>
              </a:rPr>
              <a:t> </a:t>
            </a:r>
            <a:r>
              <a:rPr lang="cs-CZ" dirty="0" err="1" smtClean="0">
                <a:latin typeface="Garamond" pitchFamily="18" charset="0"/>
              </a:rPr>
              <a:t>with</a:t>
            </a:r>
            <a:r>
              <a:rPr lang="cs-CZ" dirty="0" smtClean="0">
                <a:latin typeface="Garamond" pitchFamily="18" charset="0"/>
              </a:rPr>
              <a:t> </a:t>
            </a:r>
            <a:r>
              <a:rPr lang="cs-CZ" dirty="0" err="1" smtClean="0">
                <a:latin typeface="Garamond" pitchFamily="18" charset="0"/>
              </a:rPr>
              <a:t>reintegration</a:t>
            </a:r>
            <a:endParaRPr lang="cs-CZ" dirty="0" smtClean="0">
              <a:latin typeface="Garamond" pitchFamily="18" charset="0"/>
            </a:endParaRPr>
          </a:p>
          <a:p>
            <a:pPr lvl="0">
              <a:buFont typeface="Wingdings" pitchFamily="2" charset="2"/>
              <a:buChar char="v"/>
            </a:pPr>
            <a:endParaRPr lang="cs-CZ" dirty="0" smtClean="0"/>
          </a:p>
          <a:p>
            <a:endParaRPr lang="cs-CZ" dirty="0" smtClean="0"/>
          </a:p>
          <a:p>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1520" y="116632"/>
            <a:ext cx="3744416" cy="557808"/>
          </a:xfrm>
        </p:spPr>
        <p:txBody>
          <a:bodyPr>
            <a:normAutofit fontScale="90000"/>
          </a:bodyPr>
          <a:lstStyle/>
          <a:p>
            <a:r>
              <a:rPr lang="cs-CZ" sz="2800" dirty="0" err="1" smtClean="0">
                <a:latin typeface="Garamond" pitchFamily="18" charset="0"/>
              </a:rPr>
              <a:t>Results</a:t>
            </a:r>
            <a:r>
              <a:rPr lang="cs-CZ" sz="2800" dirty="0" smtClean="0">
                <a:latin typeface="Garamond" pitchFamily="18" charset="0"/>
              </a:rPr>
              <a:t> </a:t>
            </a:r>
            <a:r>
              <a:rPr lang="cs-CZ" sz="2800" dirty="0" err="1" smtClean="0">
                <a:latin typeface="Garamond" pitchFamily="18" charset="0"/>
              </a:rPr>
              <a:t>of</a:t>
            </a:r>
            <a:r>
              <a:rPr lang="cs-CZ" sz="2800" dirty="0" smtClean="0">
                <a:latin typeface="Garamond" pitchFamily="18" charset="0"/>
              </a:rPr>
              <a:t> </a:t>
            </a:r>
            <a:r>
              <a:rPr lang="cs-CZ" sz="2800" dirty="0" err="1" smtClean="0">
                <a:latin typeface="Garamond" pitchFamily="18" charset="0"/>
              </a:rPr>
              <a:t>the</a:t>
            </a:r>
            <a:r>
              <a:rPr lang="cs-CZ" sz="2800" dirty="0" smtClean="0">
                <a:latin typeface="Garamond" pitchFamily="18" charset="0"/>
              </a:rPr>
              <a:t> </a:t>
            </a:r>
            <a:r>
              <a:rPr lang="cs-CZ" sz="2800" dirty="0" err="1" smtClean="0">
                <a:latin typeface="Garamond" pitchFamily="18" charset="0"/>
              </a:rPr>
              <a:t>war</a:t>
            </a:r>
            <a:endParaRPr lang="cs-CZ" sz="2800" dirty="0">
              <a:latin typeface="Garamond" pitchFamily="18" charset="0"/>
            </a:endParaRPr>
          </a:p>
        </p:txBody>
      </p:sp>
      <p:sp>
        <p:nvSpPr>
          <p:cNvPr id="6" name="Zástupný symbol pro text 5"/>
          <p:cNvSpPr>
            <a:spLocks noGrp="1"/>
          </p:cNvSpPr>
          <p:nvPr>
            <p:ph type="body" sz="half" idx="2"/>
          </p:nvPr>
        </p:nvSpPr>
        <p:spPr>
          <a:xfrm>
            <a:off x="6084168" y="6425952"/>
            <a:ext cx="1979712" cy="432048"/>
          </a:xfrm>
        </p:spPr>
        <p:txBody>
          <a:bodyPr>
            <a:normAutofit/>
          </a:bodyPr>
          <a:lstStyle/>
          <a:p>
            <a:r>
              <a:rPr lang="cs-CZ" sz="1600" dirty="0" err="1" smtClean="0">
                <a:latin typeface="Garamond" pitchFamily="18" charset="0"/>
              </a:rPr>
              <a:t>Europe</a:t>
            </a:r>
            <a:r>
              <a:rPr lang="cs-CZ" sz="1600" dirty="0" smtClean="0">
                <a:latin typeface="Garamond" pitchFamily="18" charset="0"/>
              </a:rPr>
              <a:t> </a:t>
            </a:r>
            <a:r>
              <a:rPr lang="cs-CZ" sz="1600" dirty="0" err="1" smtClean="0">
                <a:latin typeface="Garamond" pitchFamily="18" charset="0"/>
              </a:rPr>
              <a:t>after</a:t>
            </a:r>
            <a:r>
              <a:rPr lang="cs-CZ" sz="1600" dirty="0" smtClean="0">
                <a:latin typeface="Garamond" pitchFamily="18" charset="0"/>
              </a:rPr>
              <a:t> WW I</a:t>
            </a:r>
            <a:endParaRPr lang="cs-CZ" sz="1600" dirty="0">
              <a:latin typeface="Garamond" pitchFamily="18" charset="0"/>
            </a:endParaRPr>
          </a:p>
        </p:txBody>
      </p:sp>
      <p:pic>
        <p:nvPicPr>
          <p:cNvPr id="1026" name="Picture 2"/>
          <p:cNvPicPr>
            <a:picLocks noGrp="1" noChangeAspect="1" noChangeArrowheads="1"/>
          </p:cNvPicPr>
          <p:nvPr>
            <p:ph type="pic" idx="1"/>
          </p:nvPr>
        </p:nvPicPr>
        <p:blipFill>
          <a:blip r:embed="rId2" cstate="print"/>
          <a:stretch>
            <a:fillRect/>
          </a:stretch>
        </p:blipFill>
        <p:spPr bwMode="auto">
          <a:xfrm>
            <a:off x="395536" y="764704"/>
            <a:ext cx="7200800" cy="552141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467544" y="548680"/>
            <a:ext cx="7228656" cy="5907056"/>
          </a:xfrm>
        </p:spPr>
        <p:txBody>
          <a:bodyPr>
            <a:normAutofit fontScale="55000" lnSpcReduction="20000"/>
          </a:bodyPr>
          <a:lstStyle/>
          <a:p>
            <a:pPr>
              <a:buNone/>
            </a:pPr>
            <a:r>
              <a:rPr lang="cs-CZ" sz="3800" b="1" i="1" dirty="0" err="1" smtClean="0">
                <a:solidFill>
                  <a:schemeClr val="tx2"/>
                </a:solidFill>
                <a:latin typeface="Garamond" pitchFamily="18" charset="0"/>
              </a:rPr>
              <a:t>Readings</a:t>
            </a:r>
            <a:r>
              <a:rPr lang="cs-CZ" sz="3800" b="1" i="1" dirty="0" smtClean="0">
                <a:solidFill>
                  <a:schemeClr val="tx2"/>
                </a:solidFill>
                <a:latin typeface="Garamond" pitchFamily="18" charset="0"/>
              </a:rPr>
              <a:t> </a:t>
            </a:r>
            <a:r>
              <a:rPr lang="cs-CZ" sz="3800" b="1" i="1" dirty="0" err="1" smtClean="0">
                <a:solidFill>
                  <a:schemeClr val="tx2"/>
                </a:solidFill>
                <a:latin typeface="Garamond" pitchFamily="18" charset="0"/>
              </a:rPr>
              <a:t>and</a:t>
            </a:r>
            <a:r>
              <a:rPr lang="cs-CZ" sz="3800" b="1" i="1" dirty="0" smtClean="0">
                <a:solidFill>
                  <a:schemeClr val="tx2"/>
                </a:solidFill>
                <a:latin typeface="Garamond" pitchFamily="18" charset="0"/>
              </a:rPr>
              <a:t> </a:t>
            </a:r>
            <a:r>
              <a:rPr lang="cs-CZ" sz="3800" b="1" i="1" dirty="0" err="1" smtClean="0">
                <a:solidFill>
                  <a:schemeClr val="tx2"/>
                </a:solidFill>
                <a:latin typeface="Garamond" pitchFamily="18" charset="0"/>
              </a:rPr>
              <a:t>interesting</a:t>
            </a:r>
            <a:r>
              <a:rPr lang="cs-CZ" sz="3800" b="1" i="1" dirty="0" smtClean="0">
                <a:solidFill>
                  <a:schemeClr val="tx2"/>
                </a:solidFill>
                <a:latin typeface="Garamond" pitchFamily="18" charset="0"/>
              </a:rPr>
              <a:t> web </a:t>
            </a:r>
            <a:r>
              <a:rPr lang="cs-CZ" sz="3800" b="1" i="1" dirty="0" err="1" smtClean="0">
                <a:solidFill>
                  <a:schemeClr val="tx2"/>
                </a:solidFill>
                <a:latin typeface="Garamond" pitchFamily="18" charset="0"/>
              </a:rPr>
              <a:t>sites</a:t>
            </a:r>
            <a:r>
              <a:rPr lang="cs-CZ" sz="3800" b="1" i="1" dirty="0" smtClean="0">
                <a:solidFill>
                  <a:schemeClr val="tx2"/>
                </a:solidFill>
                <a:latin typeface="Garamond" pitchFamily="18" charset="0"/>
              </a:rPr>
              <a:t>:</a:t>
            </a:r>
          </a:p>
          <a:p>
            <a:pPr>
              <a:buNone/>
            </a:pPr>
            <a:endParaRPr lang="cs-CZ" sz="1800" b="1" i="1" dirty="0" smtClean="0">
              <a:solidFill>
                <a:schemeClr val="tx2"/>
              </a:solidFill>
              <a:latin typeface="Garamond" pitchFamily="18" charset="0"/>
            </a:endParaRPr>
          </a:p>
          <a:p>
            <a:pPr>
              <a:buFont typeface="Wingdings" pitchFamily="2" charset="2"/>
              <a:buChar char="q"/>
            </a:pPr>
            <a:r>
              <a:rPr lang="cs-CZ" dirty="0" smtClean="0">
                <a:latin typeface="Garamond" pitchFamily="18" charset="0"/>
              </a:rPr>
              <a:t>WWI:</a:t>
            </a:r>
          </a:p>
          <a:p>
            <a:pPr>
              <a:buNone/>
            </a:pPr>
            <a:r>
              <a:rPr lang="cs-CZ" dirty="0" smtClean="0">
                <a:latin typeface="Garamond" pitchFamily="18" charset="0"/>
              </a:rPr>
              <a:t>http://www.</a:t>
            </a:r>
            <a:r>
              <a:rPr lang="cs-CZ" dirty="0" err="1" smtClean="0">
                <a:latin typeface="Garamond" pitchFamily="18" charset="0"/>
              </a:rPr>
              <a:t>firstworldwar.com</a:t>
            </a:r>
            <a:endParaRPr lang="cs-CZ" dirty="0" smtClean="0">
              <a:latin typeface="Garamond" pitchFamily="18" charset="0"/>
            </a:endParaRPr>
          </a:p>
          <a:p>
            <a:pPr>
              <a:buNone/>
            </a:pPr>
            <a:r>
              <a:rPr lang="cs-CZ" dirty="0" smtClean="0">
                <a:latin typeface="Garamond" pitchFamily="18" charset="0"/>
              </a:rPr>
              <a:t>http://www.</a:t>
            </a:r>
            <a:r>
              <a:rPr lang="cs-CZ" dirty="0" err="1" smtClean="0">
                <a:latin typeface="Garamond" pitchFamily="18" charset="0"/>
              </a:rPr>
              <a:t>the</a:t>
            </a:r>
            <a:r>
              <a:rPr lang="cs-CZ" dirty="0" smtClean="0">
                <a:latin typeface="Garamond" pitchFamily="18" charset="0"/>
              </a:rPr>
              <a:t>-map-as-</a:t>
            </a:r>
            <a:r>
              <a:rPr lang="cs-CZ" dirty="0" err="1" smtClean="0">
                <a:latin typeface="Garamond" pitchFamily="18" charset="0"/>
              </a:rPr>
              <a:t>history.com</a:t>
            </a:r>
            <a:r>
              <a:rPr lang="cs-CZ" dirty="0" smtClean="0">
                <a:latin typeface="Garamond" pitchFamily="18" charset="0"/>
              </a:rPr>
              <a:t>/</a:t>
            </a:r>
            <a:r>
              <a:rPr lang="cs-CZ" dirty="0" err="1" smtClean="0">
                <a:latin typeface="Garamond" pitchFamily="18" charset="0"/>
              </a:rPr>
              <a:t>demos</a:t>
            </a:r>
            <a:r>
              <a:rPr lang="cs-CZ" dirty="0" smtClean="0">
                <a:latin typeface="Garamond" pitchFamily="18" charset="0"/>
              </a:rPr>
              <a:t>/tome03/index.</a:t>
            </a:r>
            <a:r>
              <a:rPr lang="cs-CZ" dirty="0" err="1" smtClean="0">
                <a:latin typeface="Garamond" pitchFamily="18" charset="0"/>
              </a:rPr>
              <a:t>php</a:t>
            </a:r>
            <a:endParaRPr lang="cs-CZ" dirty="0" smtClean="0">
              <a:latin typeface="Garamond" pitchFamily="18" charset="0"/>
            </a:endParaRPr>
          </a:p>
          <a:p>
            <a:pPr>
              <a:buNone/>
            </a:pPr>
            <a:r>
              <a:rPr lang="cs-CZ" dirty="0" smtClean="0">
                <a:latin typeface="Garamond" pitchFamily="18" charset="0"/>
              </a:rPr>
              <a:t>http://www.</a:t>
            </a:r>
            <a:r>
              <a:rPr lang="cs-CZ" dirty="0" err="1" smtClean="0">
                <a:latin typeface="Garamond" pitchFamily="18" charset="0"/>
              </a:rPr>
              <a:t>gwpda.org</a:t>
            </a:r>
            <a:r>
              <a:rPr lang="cs-CZ" dirty="0" smtClean="0">
                <a:latin typeface="Garamond" pitchFamily="18" charset="0"/>
              </a:rPr>
              <a:t>/</a:t>
            </a:r>
            <a:r>
              <a:rPr lang="cs-CZ" dirty="0" err="1" smtClean="0">
                <a:latin typeface="Garamond" pitchFamily="18" charset="0"/>
              </a:rPr>
              <a:t>photos</a:t>
            </a:r>
            <a:r>
              <a:rPr lang="cs-CZ" dirty="0" smtClean="0">
                <a:latin typeface="Garamond" pitchFamily="18" charset="0"/>
              </a:rPr>
              <a:t>/</a:t>
            </a:r>
            <a:r>
              <a:rPr lang="cs-CZ" dirty="0" err="1" smtClean="0">
                <a:latin typeface="Garamond" pitchFamily="18" charset="0"/>
              </a:rPr>
              <a:t>greatwar.htm</a:t>
            </a:r>
            <a:r>
              <a:rPr lang="cs-CZ" dirty="0" smtClean="0">
                <a:latin typeface="Garamond" pitchFamily="18" charset="0"/>
              </a:rPr>
              <a:t>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photo</a:t>
            </a:r>
            <a:r>
              <a:rPr lang="cs-CZ" dirty="0" smtClean="0">
                <a:latin typeface="Garamond" pitchFamily="18" charset="0"/>
              </a:rPr>
              <a:t> </a:t>
            </a:r>
            <a:r>
              <a:rPr lang="cs-CZ" dirty="0" err="1" smtClean="0">
                <a:latin typeface="Garamond" pitchFamily="18" charset="0"/>
              </a:rPr>
              <a:t>gallery</a:t>
            </a:r>
            <a:endParaRPr lang="cs-CZ" dirty="0" smtClean="0">
              <a:latin typeface="Garamond" pitchFamily="18" charset="0"/>
            </a:endParaRPr>
          </a:p>
          <a:p>
            <a:pPr>
              <a:buNone/>
            </a:pPr>
            <a:endParaRPr lang="cs-CZ" dirty="0" smtClean="0">
              <a:latin typeface="Garamond" pitchFamily="18" charset="0"/>
            </a:endParaRPr>
          </a:p>
          <a:p>
            <a:pPr>
              <a:buFont typeface="Wingdings" pitchFamily="2" charset="2"/>
              <a:buChar char="q"/>
            </a:pPr>
            <a:r>
              <a:rPr lang="cs-CZ" dirty="0" smtClean="0">
                <a:latin typeface="Garamond" pitchFamily="18" charset="0"/>
              </a:rPr>
              <a:t>14 point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Woodrow</a:t>
            </a:r>
            <a:r>
              <a:rPr lang="cs-CZ" dirty="0" smtClean="0">
                <a:latin typeface="Garamond" pitchFamily="18" charset="0"/>
              </a:rPr>
              <a:t> Wilson:</a:t>
            </a:r>
          </a:p>
          <a:p>
            <a:pPr>
              <a:buNone/>
            </a:pPr>
            <a:r>
              <a:rPr lang="cs-CZ" dirty="0" smtClean="0">
                <a:latin typeface="Garamond" pitchFamily="18" charset="0"/>
              </a:rPr>
              <a:t>http://www.</a:t>
            </a:r>
            <a:r>
              <a:rPr lang="cs-CZ" dirty="0" err="1" smtClean="0">
                <a:latin typeface="Garamond" pitchFamily="18" charset="0"/>
              </a:rPr>
              <a:t>ourdocuments.gov</a:t>
            </a:r>
            <a:r>
              <a:rPr lang="cs-CZ" dirty="0" smtClean="0">
                <a:latin typeface="Garamond" pitchFamily="18" charset="0"/>
              </a:rPr>
              <a:t>/</a:t>
            </a:r>
            <a:r>
              <a:rPr lang="cs-CZ" dirty="0" err="1" smtClean="0">
                <a:latin typeface="Garamond" pitchFamily="18" charset="0"/>
              </a:rPr>
              <a:t>doc</a:t>
            </a:r>
            <a:r>
              <a:rPr lang="cs-CZ" dirty="0" smtClean="0">
                <a:latin typeface="Garamond" pitchFamily="18" charset="0"/>
              </a:rPr>
              <a:t>_</a:t>
            </a:r>
            <a:r>
              <a:rPr lang="cs-CZ" dirty="0" err="1" smtClean="0">
                <a:latin typeface="Garamond" pitchFamily="18" charset="0"/>
              </a:rPr>
              <a:t>large</a:t>
            </a:r>
            <a:r>
              <a:rPr lang="cs-CZ" dirty="0" smtClean="0">
                <a:latin typeface="Garamond" pitchFamily="18" charset="0"/>
              </a:rPr>
              <a:t>_image.</a:t>
            </a:r>
            <a:r>
              <a:rPr lang="cs-CZ" dirty="0" err="1" smtClean="0">
                <a:latin typeface="Garamond" pitchFamily="18" charset="0"/>
              </a:rPr>
              <a:t>php</a:t>
            </a:r>
            <a:r>
              <a:rPr lang="cs-CZ" dirty="0" smtClean="0">
                <a:latin typeface="Garamond" pitchFamily="18" charset="0"/>
              </a:rPr>
              <a:t>?</a:t>
            </a:r>
            <a:r>
              <a:rPr lang="cs-CZ" dirty="0" err="1" smtClean="0">
                <a:latin typeface="Garamond" pitchFamily="18" charset="0"/>
              </a:rPr>
              <a:t>doc</a:t>
            </a:r>
            <a:r>
              <a:rPr lang="cs-CZ" dirty="0" smtClean="0">
                <a:latin typeface="Garamond" pitchFamily="18" charset="0"/>
              </a:rPr>
              <a:t>=62</a:t>
            </a:r>
          </a:p>
          <a:p>
            <a:pPr>
              <a:buNone/>
            </a:pPr>
            <a:endParaRPr lang="cs-CZ" dirty="0" smtClean="0">
              <a:latin typeface="Garamond" pitchFamily="18" charset="0"/>
            </a:endParaRPr>
          </a:p>
          <a:p>
            <a:pPr>
              <a:buFont typeface="Wingdings" pitchFamily="2" charset="2"/>
              <a:buChar char="q"/>
            </a:pPr>
            <a:r>
              <a:rPr lang="cs-CZ" dirty="0" err="1" smtClean="0">
                <a:latin typeface="Garamond" pitchFamily="18" charset="0"/>
              </a:rPr>
              <a:t>MacMILLAN</a:t>
            </a:r>
            <a:r>
              <a:rPr lang="cs-CZ" dirty="0" smtClean="0">
                <a:latin typeface="Garamond" pitchFamily="18" charset="0"/>
              </a:rPr>
              <a:t>, </a:t>
            </a:r>
            <a:r>
              <a:rPr lang="cs-CZ" dirty="0" err="1" smtClean="0">
                <a:latin typeface="Garamond" pitchFamily="18" charset="0"/>
              </a:rPr>
              <a:t>Margareth</a:t>
            </a:r>
            <a:r>
              <a:rPr lang="cs-CZ" dirty="0" smtClean="0">
                <a:latin typeface="Garamond" pitchFamily="18" charset="0"/>
              </a:rPr>
              <a:t>: </a:t>
            </a:r>
            <a:r>
              <a:rPr lang="en-US" dirty="0" smtClean="0">
                <a:latin typeface="Garamond" pitchFamily="18" charset="0"/>
              </a:rPr>
              <a:t>Peacemakers Six Months That Changed the World: The Paris Peace Conference of 1919 and Its Attempt to End War</a:t>
            </a:r>
            <a:r>
              <a:rPr lang="cs-CZ" dirty="0" smtClean="0">
                <a:latin typeface="Garamond" pitchFamily="18" charset="0"/>
              </a:rPr>
              <a:t>. </a:t>
            </a:r>
          </a:p>
          <a:p>
            <a:pPr>
              <a:buNone/>
            </a:pPr>
            <a:r>
              <a:rPr lang="cs-CZ" dirty="0" smtClean="0">
                <a:latin typeface="Garamond" pitchFamily="18" charset="0"/>
              </a:rPr>
              <a:t>http://www.</a:t>
            </a:r>
            <a:r>
              <a:rPr lang="cs-CZ" dirty="0" err="1" smtClean="0">
                <a:latin typeface="Garamond" pitchFamily="18" charset="0"/>
              </a:rPr>
              <a:t>youtube.com</a:t>
            </a:r>
            <a:r>
              <a:rPr lang="cs-CZ" dirty="0" smtClean="0">
                <a:latin typeface="Garamond" pitchFamily="18" charset="0"/>
              </a:rPr>
              <a:t>/</a:t>
            </a:r>
            <a:r>
              <a:rPr lang="cs-CZ" dirty="0" err="1" smtClean="0">
                <a:latin typeface="Garamond" pitchFamily="18" charset="0"/>
              </a:rPr>
              <a:t>watch</a:t>
            </a:r>
            <a:r>
              <a:rPr lang="cs-CZ" dirty="0" smtClean="0">
                <a:latin typeface="Garamond" pitchFamily="18" charset="0"/>
              </a:rPr>
              <a:t>?v=L8uWgbRd8So</a:t>
            </a:r>
          </a:p>
          <a:p>
            <a:pPr>
              <a:buNone/>
            </a:pPr>
            <a:endParaRPr lang="cs-CZ" dirty="0" smtClean="0">
              <a:latin typeface="Garamond" pitchFamily="18" charset="0"/>
            </a:endParaRPr>
          </a:p>
          <a:p>
            <a:pPr>
              <a:buFont typeface="Wingdings" pitchFamily="2" charset="2"/>
              <a:buChar char="q"/>
            </a:pPr>
            <a:r>
              <a:rPr lang="en-US" cap="all" dirty="0" err="1" smtClean="0">
                <a:latin typeface="Garamond" pitchFamily="18" charset="0"/>
              </a:rPr>
              <a:t>Henig</a:t>
            </a:r>
            <a:r>
              <a:rPr lang="en-US" dirty="0" smtClean="0">
                <a:latin typeface="Garamond" pitchFamily="18" charset="0"/>
              </a:rPr>
              <a:t>, Ruth B</a:t>
            </a:r>
            <a:r>
              <a:rPr lang="cs-CZ" dirty="0" smtClean="0">
                <a:latin typeface="Garamond" pitchFamily="18" charset="0"/>
              </a:rPr>
              <a:t>. (1995)</a:t>
            </a:r>
            <a:r>
              <a:rPr lang="en-US" dirty="0" smtClean="0">
                <a:latin typeface="Garamond" pitchFamily="18" charset="0"/>
              </a:rPr>
              <a:t>. </a:t>
            </a:r>
            <a:r>
              <a:rPr lang="en-US" i="1" dirty="0" smtClean="0">
                <a:latin typeface="Garamond" pitchFamily="18" charset="0"/>
              </a:rPr>
              <a:t>Versailles and after, 1919-1933</a:t>
            </a:r>
            <a:r>
              <a:rPr lang="en-US" dirty="0" smtClean="0">
                <a:latin typeface="Garamond" pitchFamily="18" charset="0"/>
              </a:rPr>
              <a:t>. 2nd ed. London: </a:t>
            </a:r>
            <a:r>
              <a:rPr lang="en-US" dirty="0" err="1" smtClean="0">
                <a:latin typeface="Garamond" pitchFamily="18" charset="0"/>
              </a:rPr>
              <a:t>Routledge</a:t>
            </a:r>
            <a:r>
              <a:rPr lang="cs-CZ" dirty="0" smtClean="0">
                <a:latin typeface="Garamond" pitchFamily="18" charset="0"/>
              </a:rPr>
              <a:t>.</a:t>
            </a:r>
          </a:p>
          <a:p>
            <a:pPr>
              <a:buNone/>
            </a:pPr>
            <a:endParaRPr lang="cs-CZ" dirty="0" smtClean="0">
              <a:latin typeface="Garamond" pitchFamily="18" charset="0"/>
            </a:endParaRPr>
          </a:p>
          <a:p>
            <a:pPr>
              <a:buNone/>
            </a:pPr>
            <a:r>
              <a:rPr lang="cs-CZ" sz="3800" b="1" i="1" dirty="0" err="1" smtClean="0">
                <a:solidFill>
                  <a:schemeClr val="tx2"/>
                </a:solidFill>
                <a:latin typeface="Garamond" pitchFamily="18" charset="0"/>
              </a:rPr>
              <a:t>Exhibitions</a:t>
            </a:r>
            <a:r>
              <a:rPr lang="cs-CZ" b="1" i="1" dirty="0" smtClean="0">
                <a:solidFill>
                  <a:schemeClr val="tx2"/>
                </a:solidFill>
                <a:latin typeface="Garamond" pitchFamily="18" charset="0"/>
              </a:rPr>
              <a:t>:</a:t>
            </a:r>
          </a:p>
          <a:p>
            <a:pPr>
              <a:buNone/>
            </a:pPr>
            <a:endParaRPr lang="cs-CZ" dirty="0" smtClean="0">
              <a:solidFill>
                <a:schemeClr val="tx2"/>
              </a:solidFill>
              <a:latin typeface="Garamond" pitchFamily="18" charset="0"/>
            </a:endParaRPr>
          </a:p>
          <a:p>
            <a:pPr>
              <a:buNone/>
            </a:pPr>
            <a:r>
              <a:rPr lang="cs-CZ" b="1" dirty="0" err="1" smtClean="0">
                <a:solidFill>
                  <a:schemeClr val="tx2"/>
                </a:solidFill>
                <a:latin typeface="Garamond" pitchFamily="18" charset="0"/>
              </a:rPr>
              <a:t>The</a:t>
            </a:r>
            <a:r>
              <a:rPr lang="cs-CZ" b="1" dirty="0" smtClean="0">
                <a:solidFill>
                  <a:schemeClr val="tx2"/>
                </a:solidFill>
                <a:latin typeface="Garamond" pitchFamily="18" charset="0"/>
              </a:rPr>
              <a:t> Great </a:t>
            </a:r>
            <a:r>
              <a:rPr lang="cs-CZ" b="1" dirty="0" err="1" smtClean="0">
                <a:solidFill>
                  <a:schemeClr val="tx2"/>
                </a:solidFill>
                <a:latin typeface="Garamond" pitchFamily="18" charset="0"/>
              </a:rPr>
              <a:t>War</a:t>
            </a:r>
            <a:r>
              <a:rPr lang="cs-CZ" b="1" dirty="0" smtClean="0">
                <a:solidFill>
                  <a:schemeClr val="tx2"/>
                </a:solidFill>
                <a:latin typeface="Garamond" pitchFamily="18" charset="0"/>
              </a:rPr>
              <a:t> </a:t>
            </a:r>
            <a:r>
              <a:rPr lang="cs-CZ" b="1" dirty="0" smtClean="0">
                <a:latin typeface="Garamond" pitchFamily="18" charset="0"/>
              </a:rPr>
              <a:t>–</a:t>
            </a:r>
            <a:r>
              <a:rPr lang="cs-CZ" b="1" dirty="0" smtClean="0">
                <a:solidFill>
                  <a:schemeClr val="tx2"/>
                </a:solidFill>
                <a:latin typeface="Garamond" pitchFamily="18" charset="0"/>
              </a:rPr>
              <a:t> </a:t>
            </a:r>
            <a:r>
              <a:rPr lang="cs-CZ" dirty="0" smtClean="0">
                <a:latin typeface="Garamond" pitchFamily="18" charset="0"/>
              </a:rPr>
              <a:t>http://velkavalka.cz/1914/english</a:t>
            </a:r>
            <a:endParaRPr lang="cs-CZ" b="1" dirty="0" smtClean="0">
              <a:solidFill>
                <a:schemeClr val="tx2"/>
              </a:solidFill>
              <a:latin typeface="Garamond" pitchFamily="18" charset="0"/>
            </a:endParaRPr>
          </a:p>
          <a:p>
            <a:r>
              <a:rPr lang="cs-CZ" dirty="0" smtClean="0">
                <a:latin typeface="Garamond" pitchFamily="18" charset="0"/>
              </a:rPr>
              <a:t>Moravské zemské muzeum Brno – </a:t>
            </a:r>
            <a:r>
              <a:rPr lang="cs-CZ" dirty="0" err="1" smtClean="0">
                <a:latin typeface="Garamond" pitchFamily="18" charset="0"/>
              </a:rPr>
              <a:t>Moravian</a:t>
            </a:r>
            <a:r>
              <a:rPr lang="cs-CZ" dirty="0" smtClean="0">
                <a:latin typeface="Garamond" pitchFamily="18" charset="0"/>
              </a:rPr>
              <a:t> </a:t>
            </a:r>
            <a:r>
              <a:rPr lang="cs-CZ" dirty="0" err="1" smtClean="0">
                <a:latin typeface="Garamond" pitchFamily="18" charset="0"/>
              </a:rPr>
              <a:t>Land</a:t>
            </a:r>
            <a:r>
              <a:rPr lang="cs-CZ" dirty="0" smtClean="0">
                <a:latin typeface="Garamond" pitchFamily="18" charset="0"/>
              </a:rPr>
              <a:t> Museum (</a:t>
            </a:r>
            <a:r>
              <a:rPr lang="cs-CZ" dirty="0" err="1" smtClean="0">
                <a:latin typeface="Garamond" pitchFamily="18" charset="0"/>
              </a:rPr>
              <a:t>Dietrichstein</a:t>
            </a:r>
            <a:r>
              <a:rPr lang="cs-CZ" dirty="0" smtClean="0">
                <a:latin typeface="Garamond" pitchFamily="18" charset="0"/>
              </a:rPr>
              <a:t> </a:t>
            </a:r>
            <a:r>
              <a:rPr lang="cs-CZ" dirty="0" err="1" smtClean="0">
                <a:latin typeface="Garamond" pitchFamily="18" charset="0"/>
              </a:rPr>
              <a:t>Palace</a:t>
            </a:r>
            <a:r>
              <a:rPr lang="cs-CZ" dirty="0" smtClean="0">
                <a:latin typeface="Garamond" pitchFamily="18" charset="0"/>
              </a:rPr>
              <a:t> – </a:t>
            </a:r>
            <a:r>
              <a:rPr lang="cs-CZ" dirty="0" err="1" smtClean="0">
                <a:latin typeface="Garamond" pitchFamily="18" charset="0"/>
              </a:rPr>
              <a:t>The</a:t>
            </a:r>
            <a:r>
              <a:rPr lang="cs-CZ" dirty="0" smtClean="0">
                <a:latin typeface="Garamond" pitchFamily="18" charset="0"/>
              </a:rPr>
              <a:t> Green Market)</a:t>
            </a:r>
          </a:p>
          <a:p>
            <a:r>
              <a:rPr lang="cs-CZ" dirty="0" smtClean="0">
                <a:latin typeface="Garamond" pitchFamily="18" charset="0"/>
              </a:rPr>
              <a:t>Muzeum města Brna – Brno City Museum (</a:t>
            </a:r>
            <a:r>
              <a:rPr lang="cs-CZ" dirty="0" err="1" smtClean="0">
                <a:latin typeface="Garamond" pitchFamily="18" charset="0"/>
              </a:rPr>
              <a:t>Spielberg</a:t>
            </a:r>
            <a:r>
              <a:rPr lang="cs-CZ" dirty="0" smtClean="0">
                <a:latin typeface="Garamond" pitchFamily="18" charset="0"/>
              </a:rPr>
              <a:t> </a:t>
            </a:r>
            <a:r>
              <a:rPr lang="cs-CZ" dirty="0" err="1" smtClean="0">
                <a:latin typeface="Garamond" pitchFamily="18" charset="0"/>
              </a:rPr>
              <a:t>Castle</a:t>
            </a:r>
            <a:r>
              <a:rPr lang="cs-CZ" dirty="0" smtClean="0">
                <a:latin typeface="Garamond" pitchFamily="18" charset="0"/>
              </a:rPr>
              <a:t>)</a:t>
            </a:r>
          </a:p>
          <a:p>
            <a:pPr>
              <a:buNone/>
            </a:pPr>
            <a:endParaRPr lang="cs-CZ" dirty="0" smtClean="0">
              <a:latin typeface="Garamond" pitchFamily="18" charset="0"/>
            </a:endParaRPr>
          </a:p>
          <a:p>
            <a:pPr>
              <a:buNone/>
            </a:pPr>
            <a:endParaRPr lang="cs-CZ" dirty="0" smtClean="0">
              <a:latin typeface="Garamond" pitchFamily="18" charset="0"/>
            </a:endParaRPr>
          </a:p>
          <a:p>
            <a:pPr>
              <a:buNone/>
            </a:pPr>
            <a:endParaRPr lang="cs-CZ" dirty="0">
              <a:latin typeface="Garamond"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88640"/>
            <a:ext cx="7239000" cy="516672"/>
          </a:xfrm>
        </p:spPr>
        <p:txBody>
          <a:bodyPr>
            <a:normAutofit/>
          </a:bodyPr>
          <a:lstStyle/>
          <a:p>
            <a:r>
              <a:rPr lang="cs-CZ" sz="2800" dirty="0" err="1" smtClean="0">
                <a:latin typeface="Garamond" pitchFamily="18" charset="0"/>
              </a:rPr>
              <a:t>Balkan</a:t>
            </a:r>
            <a:r>
              <a:rPr lang="cs-CZ" sz="2800" dirty="0" smtClean="0">
                <a:latin typeface="Garamond" pitchFamily="18" charset="0"/>
              </a:rPr>
              <a:t> </a:t>
            </a:r>
            <a:r>
              <a:rPr lang="cs-CZ" sz="2800" dirty="0" err="1" smtClean="0">
                <a:latin typeface="Garamond" pitchFamily="18" charset="0"/>
              </a:rPr>
              <a:t>peninsula</a:t>
            </a:r>
            <a:endParaRPr lang="cs-CZ" sz="2800" dirty="0">
              <a:latin typeface="Garamond" pitchFamily="18" charset="0"/>
            </a:endParaRPr>
          </a:p>
        </p:txBody>
      </p:sp>
      <p:sp>
        <p:nvSpPr>
          <p:cNvPr id="3" name="Zástupný symbol pro obsah 2"/>
          <p:cNvSpPr>
            <a:spLocks noGrp="1"/>
          </p:cNvSpPr>
          <p:nvPr>
            <p:ph idx="1"/>
          </p:nvPr>
        </p:nvSpPr>
        <p:spPr>
          <a:xfrm>
            <a:off x="251520" y="836712"/>
            <a:ext cx="7992888" cy="5832648"/>
          </a:xfrm>
        </p:spPr>
        <p:txBody>
          <a:bodyPr>
            <a:normAutofit fontScale="92500" lnSpcReduction="10000"/>
          </a:bodyPr>
          <a:lstStyle/>
          <a:p>
            <a:pPr lvl="0"/>
            <a:r>
              <a:rPr lang="cs-CZ" dirty="0" err="1" smtClean="0">
                <a:latin typeface="Garamond" pitchFamily="18" charset="0"/>
              </a:rPr>
              <a:t>Ottoman</a:t>
            </a:r>
            <a:r>
              <a:rPr lang="cs-CZ" dirty="0" smtClean="0">
                <a:latin typeface="Garamond" pitchFamily="18" charset="0"/>
              </a:rPr>
              <a:t> Empire – </a:t>
            </a:r>
            <a:r>
              <a:rPr lang="cs-CZ" dirty="0" err="1" smtClean="0">
                <a:latin typeface="Garamond" pitchFamily="18" charset="0"/>
              </a:rPr>
              <a:t>large</a:t>
            </a:r>
            <a:r>
              <a:rPr lang="cs-CZ" dirty="0" smtClean="0">
                <a:latin typeface="Garamond" pitchFamily="18" charset="0"/>
              </a:rPr>
              <a:t> </a:t>
            </a:r>
            <a:r>
              <a:rPr lang="cs-CZ" dirty="0" err="1" smtClean="0">
                <a:latin typeface="Garamond" pitchFamily="18" charset="0"/>
              </a:rPr>
              <a:t>but</a:t>
            </a:r>
            <a:r>
              <a:rPr lang="cs-CZ" dirty="0" smtClean="0">
                <a:latin typeface="Garamond" pitchFamily="18" charset="0"/>
              </a:rPr>
              <a:t> </a:t>
            </a:r>
            <a:r>
              <a:rPr lang="cs-CZ" dirty="0" err="1" smtClean="0">
                <a:latin typeface="Garamond" pitchFamily="18" charset="0"/>
              </a:rPr>
              <a:t>weak</a:t>
            </a:r>
            <a:r>
              <a:rPr lang="cs-CZ" dirty="0" smtClean="0">
                <a:latin typeface="Garamond" pitchFamily="18" charset="0"/>
              </a:rPr>
              <a:t>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local</a:t>
            </a:r>
            <a:r>
              <a:rPr lang="cs-CZ" dirty="0" smtClean="0">
                <a:latin typeface="Garamond" pitchFamily="18" charset="0"/>
              </a:rPr>
              <a:t> </a:t>
            </a:r>
            <a:r>
              <a:rPr lang="cs-CZ" dirty="0" err="1" smtClean="0">
                <a:latin typeface="Garamond" pitchFamily="18" charset="0"/>
              </a:rPr>
              <a:t>national</a:t>
            </a:r>
            <a:r>
              <a:rPr lang="cs-CZ" dirty="0" smtClean="0">
                <a:latin typeface="Garamond" pitchFamily="18" charset="0"/>
              </a:rPr>
              <a:t> </a:t>
            </a:r>
            <a:r>
              <a:rPr lang="cs-CZ" dirty="0" err="1" smtClean="0">
                <a:latin typeface="Garamond" pitchFamily="18" charset="0"/>
              </a:rPr>
              <a:t>movements</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wanted</a:t>
            </a:r>
            <a:r>
              <a:rPr lang="cs-CZ" dirty="0" smtClean="0">
                <a:latin typeface="Garamond" pitchFamily="18" charset="0"/>
              </a:rPr>
              <a:t> to use </a:t>
            </a:r>
            <a:r>
              <a:rPr lang="cs-CZ" dirty="0" err="1" smtClean="0">
                <a:latin typeface="Garamond" pitchFamily="18" charset="0"/>
              </a:rPr>
              <a:t>it</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tried</a:t>
            </a:r>
            <a:r>
              <a:rPr lang="cs-CZ" dirty="0" smtClean="0">
                <a:latin typeface="Garamond" pitchFamily="18" charset="0"/>
              </a:rPr>
              <a:t> to </a:t>
            </a:r>
            <a:r>
              <a:rPr lang="cs-CZ" dirty="0" err="1" smtClean="0">
                <a:latin typeface="Garamond" pitchFamily="18" charset="0"/>
              </a:rPr>
              <a:t>liberate</a:t>
            </a:r>
            <a:r>
              <a:rPr lang="cs-CZ" dirty="0" smtClean="0">
                <a:latin typeface="Garamond" pitchFamily="18" charset="0"/>
              </a:rPr>
              <a:t> </a:t>
            </a:r>
            <a:r>
              <a:rPr lang="cs-CZ" dirty="0" err="1" smtClean="0">
                <a:latin typeface="Garamond" pitchFamily="18" charset="0"/>
              </a:rPr>
              <a:t>themselves</a:t>
            </a:r>
            <a:endParaRPr lang="cs-CZ" dirty="0" smtClean="0">
              <a:latin typeface="Garamond" pitchFamily="18" charset="0"/>
            </a:endParaRPr>
          </a:p>
          <a:p>
            <a:pPr lvl="0"/>
            <a:r>
              <a:rPr lang="cs-CZ" dirty="0" err="1" smtClean="0">
                <a:latin typeface="Garamond" pitchFamily="18" charset="0"/>
              </a:rPr>
              <a:t>Two</a:t>
            </a:r>
            <a:r>
              <a:rPr lang="cs-CZ" dirty="0" smtClean="0">
                <a:latin typeface="Garamond" pitchFamily="18" charset="0"/>
              </a:rPr>
              <a:t> </a:t>
            </a:r>
            <a:r>
              <a:rPr lang="cs-CZ" dirty="0" err="1" smtClean="0">
                <a:latin typeface="Garamond" pitchFamily="18" charset="0"/>
              </a:rPr>
              <a:t>uprisings</a:t>
            </a:r>
            <a:r>
              <a:rPr lang="cs-CZ" dirty="0" smtClean="0">
                <a:latin typeface="Garamond" pitchFamily="18" charset="0"/>
              </a:rPr>
              <a:t> in </a:t>
            </a:r>
            <a:r>
              <a:rPr lang="cs-CZ" dirty="0" err="1" smtClean="0">
                <a:latin typeface="Garamond" pitchFamily="18" charset="0"/>
              </a:rPr>
              <a:t>Serbia</a:t>
            </a:r>
            <a:r>
              <a:rPr lang="cs-CZ" dirty="0" smtClean="0">
                <a:latin typeface="Garamond" pitchFamily="18" charset="0"/>
              </a:rPr>
              <a:t> </a:t>
            </a:r>
            <a:r>
              <a:rPr lang="cs-CZ" dirty="0" err="1" smtClean="0">
                <a:latin typeface="Garamond" pitchFamily="18" charset="0"/>
              </a:rPr>
              <a:t>during</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first</a:t>
            </a:r>
            <a:r>
              <a:rPr lang="cs-CZ" dirty="0" smtClean="0">
                <a:latin typeface="Garamond" pitchFamily="18" charset="0"/>
              </a:rPr>
              <a:t> half </a:t>
            </a:r>
            <a:r>
              <a:rPr lang="cs-CZ" dirty="0" err="1" smtClean="0">
                <a:latin typeface="Garamond" pitchFamily="18" charset="0"/>
              </a:rPr>
              <a:t>of</a:t>
            </a:r>
            <a:r>
              <a:rPr lang="cs-CZ" dirty="0" smtClean="0">
                <a:latin typeface="Garamond" pitchFamily="18" charset="0"/>
              </a:rPr>
              <a:t> 19</a:t>
            </a:r>
            <a:r>
              <a:rPr lang="cs-CZ" baseline="30000" dirty="0" smtClean="0">
                <a:latin typeface="Garamond" pitchFamily="18" charset="0"/>
              </a:rPr>
              <a:t>th </a:t>
            </a:r>
            <a:r>
              <a:rPr lang="cs-CZ" dirty="0" err="1" smtClean="0">
                <a:latin typeface="Garamond" pitchFamily="18" charset="0"/>
              </a:rPr>
              <a:t>century</a:t>
            </a:r>
            <a:r>
              <a:rPr lang="cs-CZ" dirty="0" smtClean="0">
                <a:latin typeface="Garamond" pitchFamily="18" charset="0"/>
              </a:rPr>
              <a:t> </a:t>
            </a:r>
          </a:p>
          <a:p>
            <a:pPr lvl="0"/>
            <a:r>
              <a:rPr lang="cs-CZ" dirty="0" smtClean="0">
                <a:latin typeface="Garamond" pitchFamily="18" charset="0"/>
              </a:rPr>
              <a:t>1830 – </a:t>
            </a:r>
            <a:r>
              <a:rPr lang="cs-CZ" dirty="0" err="1" smtClean="0">
                <a:latin typeface="Garamond" pitchFamily="18" charset="0"/>
              </a:rPr>
              <a:t>internal</a:t>
            </a:r>
            <a:r>
              <a:rPr lang="cs-CZ" dirty="0" smtClean="0">
                <a:latin typeface="Garamond" pitchFamily="18" charset="0"/>
              </a:rPr>
              <a:t> </a:t>
            </a:r>
            <a:r>
              <a:rPr lang="cs-CZ" b="1" dirty="0" smtClean="0">
                <a:latin typeface="Garamond" pitchFamily="18" charset="0"/>
              </a:rPr>
              <a:t>autonomy </a:t>
            </a:r>
            <a:r>
              <a:rPr lang="cs-CZ" b="1" dirty="0" err="1" smtClean="0">
                <a:latin typeface="Garamond" pitchFamily="18" charset="0"/>
              </a:rPr>
              <a:t>of</a:t>
            </a:r>
            <a:r>
              <a:rPr lang="cs-CZ" b="1" dirty="0" smtClean="0">
                <a:latin typeface="Garamond" pitchFamily="18" charset="0"/>
              </a:rPr>
              <a:t> </a:t>
            </a:r>
            <a:r>
              <a:rPr lang="cs-CZ" b="1" dirty="0" err="1" smtClean="0">
                <a:latin typeface="Garamond" pitchFamily="18" charset="0"/>
              </a:rPr>
              <a:t>Serbia</a:t>
            </a:r>
            <a:r>
              <a:rPr lang="cs-CZ" b="1"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recognized</a:t>
            </a:r>
            <a:r>
              <a:rPr lang="cs-CZ" dirty="0" smtClean="0">
                <a:latin typeface="Garamond" pitchFamily="18" charset="0"/>
              </a:rPr>
              <a:t> by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Ottoman</a:t>
            </a:r>
            <a:r>
              <a:rPr lang="cs-CZ" dirty="0" smtClean="0">
                <a:latin typeface="Garamond" pitchFamily="18" charset="0"/>
              </a:rPr>
              <a:t> Empire</a:t>
            </a:r>
          </a:p>
          <a:p>
            <a:pPr lvl="0"/>
            <a:r>
              <a:rPr lang="cs-CZ" dirty="0" smtClean="0">
                <a:latin typeface="Garamond" pitchFamily="18" charset="0"/>
              </a:rPr>
              <a:t>1821–1830 – </a:t>
            </a:r>
            <a:r>
              <a:rPr lang="cs-CZ" dirty="0" err="1" smtClean="0">
                <a:latin typeface="Garamond" pitchFamily="18" charset="0"/>
              </a:rPr>
              <a:t>Greek</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a:t>
            </a:r>
            <a:r>
              <a:rPr lang="cs-CZ" dirty="0" err="1" smtClean="0">
                <a:latin typeface="Garamond" pitchFamily="18" charset="0"/>
              </a:rPr>
              <a:t>for</a:t>
            </a:r>
            <a:r>
              <a:rPr lang="cs-CZ" dirty="0" smtClean="0">
                <a:latin typeface="Garamond" pitchFamily="18" charset="0"/>
              </a:rPr>
              <a:t> </a:t>
            </a:r>
            <a:r>
              <a:rPr lang="cs-CZ" dirty="0" err="1" smtClean="0">
                <a:latin typeface="Garamond" pitchFamily="18" charset="0"/>
              </a:rPr>
              <a:t>independence</a:t>
            </a:r>
            <a:endParaRPr lang="cs-CZ" dirty="0" smtClean="0">
              <a:latin typeface="Garamond" pitchFamily="18" charset="0"/>
            </a:endParaRPr>
          </a:p>
          <a:p>
            <a:pPr lvl="0"/>
            <a:r>
              <a:rPr lang="cs-CZ" dirty="0" smtClean="0">
                <a:latin typeface="Garamond" pitchFamily="18" charset="0"/>
              </a:rPr>
              <a:t>1828–1829 – </a:t>
            </a:r>
            <a:r>
              <a:rPr lang="cs-CZ" dirty="0" err="1" smtClean="0">
                <a:latin typeface="Garamond" pitchFamily="18" charset="0"/>
              </a:rPr>
              <a:t>Russo</a:t>
            </a:r>
            <a:r>
              <a:rPr lang="cs-CZ" dirty="0" smtClean="0">
                <a:latin typeface="Garamond" pitchFamily="18" charset="0"/>
              </a:rPr>
              <a:t>-</a:t>
            </a:r>
            <a:r>
              <a:rPr lang="cs-CZ" dirty="0" err="1" smtClean="0">
                <a:latin typeface="Garamond" pitchFamily="18" charset="0"/>
              </a:rPr>
              <a:t>Turkish</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 </a:t>
            </a:r>
            <a:r>
              <a:rPr lang="cs-CZ" dirty="0" err="1" smtClean="0">
                <a:latin typeface="Garamond" pitchFamily="18" charset="0"/>
              </a:rPr>
              <a:t>Ottoman</a:t>
            </a:r>
            <a:r>
              <a:rPr lang="cs-CZ" dirty="0" smtClean="0">
                <a:latin typeface="Garamond" pitchFamily="18" charset="0"/>
              </a:rPr>
              <a:t> Empire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defeated</a:t>
            </a:r>
            <a:r>
              <a:rPr lang="cs-CZ" dirty="0" smtClean="0">
                <a:latin typeface="Garamond" pitchFamily="18" charset="0"/>
              </a:rPr>
              <a:t>, </a:t>
            </a:r>
            <a:r>
              <a:rPr lang="cs-CZ" dirty="0" err="1" smtClean="0">
                <a:latin typeface="Garamond" pitchFamily="18" charset="0"/>
              </a:rPr>
              <a:t>Russia</a:t>
            </a:r>
            <a:r>
              <a:rPr lang="cs-CZ" dirty="0" smtClean="0">
                <a:latin typeface="Garamond" pitchFamily="18" charset="0"/>
              </a:rPr>
              <a:t> </a:t>
            </a:r>
            <a:r>
              <a:rPr lang="cs-CZ" dirty="0" err="1" smtClean="0">
                <a:latin typeface="Garamond" pitchFamily="18" charset="0"/>
              </a:rPr>
              <a:t>supported</a:t>
            </a:r>
            <a:r>
              <a:rPr lang="cs-CZ" dirty="0" smtClean="0">
                <a:latin typeface="Garamond" pitchFamily="18" charset="0"/>
              </a:rPr>
              <a:t> </a:t>
            </a:r>
            <a:r>
              <a:rPr lang="cs-CZ" dirty="0" err="1" smtClean="0">
                <a:latin typeface="Garamond" pitchFamily="18" charset="0"/>
              </a:rPr>
              <a:t>Greek</a:t>
            </a:r>
            <a:r>
              <a:rPr lang="cs-CZ" dirty="0" smtClean="0">
                <a:latin typeface="Garamond" pitchFamily="18" charset="0"/>
              </a:rPr>
              <a:t> </a:t>
            </a:r>
            <a:r>
              <a:rPr lang="cs-CZ" dirty="0" err="1" smtClean="0">
                <a:latin typeface="Garamond" pitchFamily="18" charset="0"/>
              </a:rPr>
              <a:t>demands</a:t>
            </a:r>
            <a:endParaRPr lang="cs-CZ" dirty="0" smtClean="0">
              <a:latin typeface="Garamond" pitchFamily="18" charset="0"/>
            </a:endParaRPr>
          </a:p>
          <a:p>
            <a:pPr lvl="0"/>
            <a:r>
              <a:rPr lang="cs-CZ" dirty="0" smtClean="0">
                <a:latin typeface="Garamond" pitchFamily="18" charset="0"/>
              </a:rPr>
              <a:t>1832 – </a:t>
            </a:r>
            <a:r>
              <a:rPr lang="cs-CZ" dirty="0" err="1" smtClean="0">
                <a:latin typeface="Garamond" pitchFamily="18" charset="0"/>
              </a:rPr>
              <a:t>the</a:t>
            </a:r>
            <a:r>
              <a:rPr lang="cs-CZ" dirty="0" smtClean="0">
                <a:latin typeface="Garamond" pitchFamily="18" charset="0"/>
              </a:rPr>
              <a:t> independent </a:t>
            </a:r>
            <a:r>
              <a:rPr lang="cs-CZ" b="1" dirty="0" err="1" smtClean="0">
                <a:latin typeface="Garamond" pitchFamily="18" charset="0"/>
              </a:rPr>
              <a:t>Greek</a:t>
            </a:r>
            <a:r>
              <a:rPr lang="cs-CZ" b="1" dirty="0" smtClean="0">
                <a:latin typeface="Garamond" pitchFamily="18" charset="0"/>
              </a:rPr>
              <a:t> </a:t>
            </a:r>
            <a:r>
              <a:rPr lang="cs-CZ" b="1" dirty="0" err="1" smtClean="0">
                <a:latin typeface="Garamond" pitchFamily="18" charset="0"/>
              </a:rPr>
              <a:t>Kingdom</a:t>
            </a:r>
            <a:r>
              <a:rPr lang="cs-CZ" b="1"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established</a:t>
            </a:r>
            <a:endParaRPr lang="cs-CZ" dirty="0" smtClean="0">
              <a:latin typeface="Garamond" pitchFamily="18" charset="0"/>
            </a:endParaRPr>
          </a:p>
          <a:p>
            <a:pPr lvl="0"/>
            <a:r>
              <a:rPr lang="cs-CZ" dirty="0" smtClean="0">
                <a:latin typeface="Garamond" pitchFamily="18" charset="0"/>
              </a:rPr>
              <a:t>1858 – </a:t>
            </a:r>
            <a:r>
              <a:rPr lang="cs-CZ" dirty="0" err="1" smtClean="0">
                <a:latin typeface="Garamond" pitchFamily="18" charset="0"/>
              </a:rPr>
              <a:t>after</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Crimean</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Great </a:t>
            </a:r>
            <a:r>
              <a:rPr lang="cs-CZ" dirty="0" err="1" smtClean="0">
                <a:latin typeface="Garamond" pitchFamily="18" charset="0"/>
              </a:rPr>
              <a:t>powers</a:t>
            </a:r>
            <a:r>
              <a:rPr lang="cs-CZ" dirty="0" smtClean="0">
                <a:latin typeface="Garamond" pitchFamily="18" charset="0"/>
              </a:rPr>
              <a:t> </a:t>
            </a:r>
            <a:r>
              <a:rPr lang="cs-CZ" dirty="0" err="1" smtClean="0">
                <a:latin typeface="Garamond" pitchFamily="18" charset="0"/>
              </a:rPr>
              <a:t>supported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demands</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b="1" dirty="0" err="1" smtClean="0">
                <a:latin typeface="Garamond" pitchFamily="18" charset="0"/>
              </a:rPr>
              <a:t>Danubian</a:t>
            </a:r>
            <a:r>
              <a:rPr lang="cs-CZ" b="1" dirty="0" smtClean="0">
                <a:latin typeface="Garamond" pitchFamily="18" charset="0"/>
              </a:rPr>
              <a:t> </a:t>
            </a:r>
            <a:r>
              <a:rPr lang="cs-CZ" b="1" dirty="0" err="1" smtClean="0">
                <a:latin typeface="Garamond" pitchFamily="18" charset="0"/>
              </a:rPr>
              <a:t>Principalities</a:t>
            </a:r>
            <a:r>
              <a:rPr lang="cs-CZ" b="1" dirty="0" smtClean="0">
                <a:latin typeface="Garamond" pitchFamily="18" charset="0"/>
              </a:rPr>
              <a:t> </a:t>
            </a:r>
            <a:r>
              <a:rPr lang="cs-CZ" dirty="0" smtClean="0">
                <a:latin typeface="Garamond" pitchFamily="18" charset="0"/>
              </a:rPr>
              <a:t>(</a:t>
            </a:r>
            <a:r>
              <a:rPr lang="cs-CZ" dirty="0" err="1" smtClean="0">
                <a:latin typeface="Garamond" pitchFamily="18" charset="0"/>
              </a:rPr>
              <a:t>Walachia</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Moldavia</a:t>
            </a:r>
            <a:r>
              <a:rPr lang="cs-CZ" dirty="0" smtClean="0">
                <a:latin typeface="Garamond" pitchFamily="18" charset="0"/>
              </a:rPr>
              <a:t>) – these </a:t>
            </a:r>
            <a:r>
              <a:rPr lang="cs-CZ" dirty="0" err="1" smtClean="0">
                <a:latin typeface="Garamond" pitchFamily="18" charset="0"/>
              </a:rPr>
              <a:t>two</a:t>
            </a:r>
            <a:r>
              <a:rPr lang="cs-CZ" dirty="0" smtClean="0">
                <a:latin typeface="Garamond" pitchFamily="18" charset="0"/>
              </a:rPr>
              <a:t> </a:t>
            </a:r>
            <a:r>
              <a:rPr lang="cs-CZ" dirty="0" err="1" smtClean="0">
                <a:latin typeface="Garamond" pitchFamily="18" charset="0"/>
              </a:rPr>
              <a:t>principalities</a:t>
            </a:r>
            <a:r>
              <a:rPr lang="cs-CZ" dirty="0" smtClean="0">
                <a:latin typeface="Garamond" pitchFamily="18" charset="0"/>
              </a:rPr>
              <a:t> </a:t>
            </a:r>
            <a:r>
              <a:rPr lang="cs-CZ" dirty="0" err="1" smtClean="0">
                <a:latin typeface="Garamond" pitchFamily="18" charset="0"/>
              </a:rPr>
              <a:t>gained</a:t>
            </a:r>
            <a:r>
              <a:rPr lang="cs-CZ" dirty="0" smtClean="0">
                <a:latin typeface="Garamond" pitchFamily="18" charset="0"/>
              </a:rPr>
              <a:t> </a:t>
            </a:r>
            <a:r>
              <a:rPr lang="cs-CZ" dirty="0" err="1" smtClean="0">
                <a:latin typeface="Garamond" pitchFamily="18" charset="0"/>
              </a:rPr>
              <a:t>authonomy</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in 1861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unified</a:t>
            </a:r>
            <a:r>
              <a:rPr lang="cs-CZ" dirty="0" smtClean="0">
                <a:latin typeface="Garamond" pitchFamily="18" charset="0"/>
              </a:rPr>
              <a:t> </a:t>
            </a:r>
            <a:r>
              <a:rPr lang="cs-CZ" dirty="0" err="1" smtClean="0">
                <a:latin typeface="Garamond" pitchFamily="18" charset="0"/>
              </a:rPr>
              <a:t>into</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autonomous</a:t>
            </a:r>
            <a:r>
              <a:rPr lang="cs-CZ" dirty="0" smtClean="0">
                <a:latin typeface="Garamond" pitchFamily="18" charset="0"/>
              </a:rPr>
              <a:t> </a:t>
            </a:r>
            <a:r>
              <a:rPr lang="cs-CZ" dirty="0" err="1" smtClean="0">
                <a:latin typeface="Garamond" pitchFamily="18" charset="0"/>
              </a:rPr>
              <a:t>Romanian</a:t>
            </a:r>
            <a:r>
              <a:rPr lang="cs-CZ" dirty="0" smtClean="0">
                <a:latin typeface="Garamond" pitchFamily="18" charset="0"/>
              </a:rPr>
              <a:t> </a:t>
            </a:r>
            <a:r>
              <a:rPr lang="cs-CZ" dirty="0" err="1" smtClean="0">
                <a:latin typeface="Garamond" pitchFamily="18" charset="0"/>
              </a:rPr>
              <a:t>state</a:t>
            </a:r>
            <a:r>
              <a:rPr lang="cs-CZ" dirty="0" smtClean="0">
                <a:latin typeface="Garamond" pitchFamily="18" charset="0"/>
              </a:rPr>
              <a:t>, </a:t>
            </a:r>
            <a:r>
              <a:rPr lang="cs-CZ" dirty="0" err="1" smtClean="0">
                <a:latin typeface="Garamond" pitchFamily="18" charset="0"/>
              </a:rPr>
              <a:t>after</a:t>
            </a:r>
            <a:r>
              <a:rPr lang="cs-CZ" dirty="0" smtClean="0">
                <a:latin typeface="Garamond" pitchFamily="18" charset="0"/>
              </a:rPr>
              <a:t> </a:t>
            </a:r>
            <a:r>
              <a:rPr lang="cs-CZ" dirty="0" err="1" smtClean="0">
                <a:latin typeface="Garamond" pitchFamily="18" charset="0"/>
              </a:rPr>
              <a:t>that</a:t>
            </a:r>
            <a:r>
              <a:rPr lang="cs-CZ" dirty="0" smtClean="0">
                <a:latin typeface="Garamond" pitchFamily="18" charset="0"/>
              </a:rPr>
              <a:t> in 1881 </a:t>
            </a:r>
            <a:r>
              <a:rPr lang="cs-CZ" dirty="0" err="1" smtClean="0">
                <a:latin typeface="Garamond" pitchFamily="18" charset="0"/>
              </a:rPr>
              <a:t>the</a:t>
            </a:r>
            <a:r>
              <a:rPr lang="cs-CZ" dirty="0" smtClean="0">
                <a:latin typeface="Garamond" pitchFamily="18" charset="0"/>
              </a:rPr>
              <a:t> independent </a:t>
            </a:r>
            <a:r>
              <a:rPr lang="cs-CZ" b="1" dirty="0" err="1" smtClean="0">
                <a:latin typeface="Garamond" pitchFamily="18" charset="0"/>
              </a:rPr>
              <a:t>Romanian</a:t>
            </a:r>
            <a:r>
              <a:rPr lang="cs-CZ" b="1" dirty="0" smtClean="0">
                <a:latin typeface="Garamond" pitchFamily="18" charset="0"/>
              </a:rPr>
              <a:t> </a:t>
            </a:r>
            <a:r>
              <a:rPr lang="cs-CZ" b="1" dirty="0" err="1" smtClean="0">
                <a:latin typeface="Garamond" pitchFamily="18" charset="0"/>
              </a:rPr>
              <a:t>Kingdom</a:t>
            </a:r>
            <a:r>
              <a:rPr lang="cs-CZ" b="1"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established</a:t>
            </a:r>
            <a:endParaRPr lang="cs-CZ" dirty="0" smtClean="0">
              <a:latin typeface="Garamond" pitchFamily="18" charset="0"/>
            </a:endParaRPr>
          </a:p>
          <a:p>
            <a:pPr lvl="0"/>
            <a:endParaRPr lang="cs-CZ" dirty="0" smtClean="0">
              <a:latin typeface="Garamond" pitchFamily="18" charset="0"/>
            </a:endParaRPr>
          </a:p>
          <a:p>
            <a:pPr lvl="0"/>
            <a:endParaRPr lang="cs-CZ" dirty="0" smtClean="0">
              <a:latin typeface="Garamond" pitchFamily="18" charset="0"/>
            </a:endParaRPr>
          </a:p>
          <a:p>
            <a:pPr lvl="0"/>
            <a:endParaRPr lang="cs-CZ" dirty="0" smtClean="0">
              <a:latin typeface="Garamond" pitchFamily="18" charset="0"/>
            </a:endParaRPr>
          </a:p>
          <a:p>
            <a:pPr lvl="0"/>
            <a:endParaRPr lang="cs-CZ" dirty="0" smtClean="0">
              <a:latin typeface="Garamond" pitchFamily="18" charset="0"/>
            </a:endParaRPr>
          </a:p>
          <a:p>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332656"/>
            <a:ext cx="7992888" cy="6408712"/>
          </a:xfrm>
        </p:spPr>
        <p:txBody>
          <a:bodyPr>
            <a:normAutofit fontScale="55000" lnSpcReduction="20000"/>
          </a:bodyPr>
          <a:lstStyle/>
          <a:p>
            <a:pPr lvl="0"/>
            <a:r>
              <a:rPr lang="cs-CZ" sz="3100" dirty="0" smtClean="0">
                <a:latin typeface="Garamond" pitchFamily="18" charset="0"/>
              </a:rPr>
              <a:t>1875–1878 – </a:t>
            </a:r>
            <a:r>
              <a:rPr lang="cs-CZ" sz="3100" b="1" dirty="0" smtClean="0">
                <a:latin typeface="Garamond" pitchFamily="18" charset="0"/>
              </a:rPr>
              <a:t>Great </a:t>
            </a:r>
            <a:r>
              <a:rPr lang="cs-CZ" sz="3100" b="1" dirty="0" err="1" smtClean="0">
                <a:latin typeface="Garamond" pitchFamily="18" charset="0"/>
              </a:rPr>
              <a:t>Eastern</a:t>
            </a:r>
            <a:r>
              <a:rPr lang="cs-CZ" sz="3100" b="1" dirty="0" smtClean="0">
                <a:latin typeface="Garamond" pitchFamily="18" charset="0"/>
              </a:rPr>
              <a:t> </a:t>
            </a:r>
            <a:r>
              <a:rPr lang="cs-CZ" sz="3100" b="1" dirty="0" err="1" smtClean="0">
                <a:latin typeface="Garamond" pitchFamily="18" charset="0"/>
              </a:rPr>
              <a:t>Crisis</a:t>
            </a:r>
            <a:r>
              <a:rPr lang="cs-CZ" sz="3100" b="1" dirty="0" smtClean="0">
                <a:latin typeface="Garamond" pitchFamily="18" charset="0"/>
              </a:rPr>
              <a:t> </a:t>
            </a:r>
          </a:p>
          <a:p>
            <a:pPr lvl="0"/>
            <a:r>
              <a:rPr lang="cs-CZ" sz="3100" dirty="0" err="1" smtClean="0">
                <a:latin typeface="Garamond" pitchFamily="18" charset="0"/>
              </a:rPr>
              <a:t>Started</a:t>
            </a:r>
            <a:r>
              <a:rPr lang="cs-CZ" sz="3100" dirty="0" smtClean="0">
                <a:latin typeface="Garamond" pitchFamily="18" charset="0"/>
              </a:rPr>
              <a:t> in 1875 </a:t>
            </a:r>
            <a:r>
              <a:rPr lang="cs-CZ" sz="3100" dirty="0" err="1" smtClean="0">
                <a:latin typeface="Garamond" pitchFamily="18" charset="0"/>
              </a:rPr>
              <a:t>with</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uprising</a:t>
            </a:r>
            <a:r>
              <a:rPr lang="cs-CZ" sz="3100" dirty="0" smtClean="0">
                <a:latin typeface="Garamond" pitchFamily="18" charset="0"/>
              </a:rPr>
              <a:t> </a:t>
            </a:r>
            <a:r>
              <a:rPr lang="cs-CZ" sz="3100" dirty="0" err="1" smtClean="0">
                <a:latin typeface="Garamond" pitchFamily="18" charset="0"/>
              </a:rPr>
              <a:t>of</a:t>
            </a:r>
            <a:r>
              <a:rPr lang="cs-CZ" sz="3100" dirty="0" smtClean="0">
                <a:latin typeface="Garamond" pitchFamily="18" charset="0"/>
              </a:rPr>
              <a:t> </a:t>
            </a:r>
            <a:r>
              <a:rPr lang="cs-CZ" sz="3100" dirty="0" err="1" smtClean="0">
                <a:latin typeface="Garamond" pitchFamily="18" charset="0"/>
              </a:rPr>
              <a:t>ethnic</a:t>
            </a:r>
            <a:r>
              <a:rPr lang="cs-CZ" sz="3100" dirty="0" smtClean="0">
                <a:latin typeface="Garamond" pitchFamily="18" charset="0"/>
              </a:rPr>
              <a:t> </a:t>
            </a:r>
            <a:r>
              <a:rPr lang="cs-CZ" sz="3100" dirty="0" err="1" smtClean="0">
                <a:latin typeface="Garamond" pitchFamily="18" charset="0"/>
              </a:rPr>
              <a:t>Serbs</a:t>
            </a:r>
            <a:r>
              <a:rPr lang="cs-CZ" sz="3100" dirty="0" smtClean="0">
                <a:latin typeface="Garamond" pitchFamily="18" charset="0"/>
              </a:rPr>
              <a:t> </a:t>
            </a:r>
            <a:r>
              <a:rPr lang="cs-CZ" sz="3100" dirty="0" err="1" smtClean="0">
                <a:latin typeface="Garamond" pitchFamily="18" charset="0"/>
              </a:rPr>
              <a:t>against</a:t>
            </a:r>
            <a:r>
              <a:rPr lang="cs-CZ" sz="3100" dirty="0" smtClean="0">
                <a:latin typeface="Garamond" pitchFamily="18" charset="0"/>
              </a:rPr>
              <a:t> </a:t>
            </a:r>
            <a:r>
              <a:rPr lang="cs-CZ" sz="3100" dirty="0" err="1" smtClean="0">
                <a:latin typeface="Garamond" pitchFamily="18" charset="0"/>
              </a:rPr>
              <a:t>Ottoman</a:t>
            </a:r>
            <a:r>
              <a:rPr lang="cs-CZ" sz="3100" dirty="0" smtClean="0">
                <a:latin typeface="Garamond" pitchFamily="18" charset="0"/>
              </a:rPr>
              <a:t> Empire in </a:t>
            </a:r>
            <a:r>
              <a:rPr lang="cs-CZ" sz="3100" dirty="0" err="1" smtClean="0">
                <a:latin typeface="Garamond" pitchFamily="18" charset="0"/>
              </a:rPr>
              <a:t>Herzegovina</a:t>
            </a:r>
            <a:r>
              <a:rPr lang="cs-CZ" sz="3100" dirty="0" smtClean="0">
                <a:latin typeface="Garamond" pitchFamily="18" charset="0"/>
              </a:rPr>
              <a:t> </a:t>
            </a:r>
          </a:p>
          <a:p>
            <a:pPr lvl="0"/>
            <a:r>
              <a:rPr lang="cs-CZ" sz="3100" dirty="0" err="1" smtClean="0">
                <a:latin typeface="Garamond" pitchFamily="18" charset="0"/>
              </a:rPr>
              <a:t>April</a:t>
            </a:r>
            <a:r>
              <a:rPr lang="cs-CZ" sz="3100" dirty="0" smtClean="0">
                <a:latin typeface="Garamond" pitchFamily="18" charset="0"/>
              </a:rPr>
              <a:t> 1976 – </a:t>
            </a:r>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uprosing</a:t>
            </a:r>
            <a:r>
              <a:rPr lang="cs-CZ" sz="3100" dirty="0" smtClean="0">
                <a:latin typeface="Garamond" pitchFamily="18" charset="0"/>
              </a:rPr>
              <a:t> in </a:t>
            </a:r>
            <a:r>
              <a:rPr lang="cs-CZ" sz="3100" dirty="0" err="1" smtClean="0">
                <a:latin typeface="Garamond" pitchFamily="18" charset="0"/>
              </a:rPr>
              <a:t>Bulgaria</a:t>
            </a:r>
            <a:r>
              <a:rPr lang="cs-CZ" sz="3100" dirty="0" smtClean="0">
                <a:latin typeface="Garamond" pitchFamily="18" charset="0"/>
              </a:rPr>
              <a:t> </a:t>
            </a:r>
            <a:r>
              <a:rPr lang="cs-CZ" sz="3100" dirty="0" err="1" smtClean="0">
                <a:latin typeface="Garamond" pitchFamily="18" charset="0"/>
              </a:rPr>
              <a:t>against</a:t>
            </a:r>
            <a:r>
              <a:rPr lang="cs-CZ" sz="3100" dirty="0" smtClean="0">
                <a:latin typeface="Garamond" pitchFamily="18" charset="0"/>
              </a:rPr>
              <a:t> </a:t>
            </a:r>
            <a:r>
              <a:rPr lang="cs-CZ" sz="3100" dirty="0" err="1" smtClean="0">
                <a:latin typeface="Garamond" pitchFamily="18" charset="0"/>
              </a:rPr>
              <a:t>Ottoman</a:t>
            </a:r>
            <a:r>
              <a:rPr lang="cs-CZ" sz="3100" dirty="0" smtClean="0">
                <a:latin typeface="Garamond" pitchFamily="18" charset="0"/>
              </a:rPr>
              <a:t> Empire</a:t>
            </a:r>
          </a:p>
          <a:p>
            <a:pPr lvl="0"/>
            <a:r>
              <a:rPr lang="cs-CZ" sz="3100" dirty="0" err="1" smtClean="0">
                <a:latin typeface="Garamond" pitchFamily="18" charset="0"/>
              </a:rPr>
              <a:t>Serbia</a:t>
            </a:r>
            <a:r>
              <a:rPr lang="cs-CZ" sz="3100" dirty="0" smtClean="0">
                <a:latin typeface="Garamond" pitchFamily="18" charset="0"/>
              </a:rPr>
              <a:t> </a:t>
            </a:r>
            <a:r>
              <a:rPr lang="cs-CZ" sz="3100" dirty="0" err="1" smtClean="0">
                <a:latin typeface="Garamond" pitchFamily="18" charset="0"/>
              </a:rPr>
              <a:t>amd</a:t>
            </a:r>
            <a:r>
              <a:rPr lang="cs-CZ" sz="3100" dirty="0" smtClean="0">
                <a:latin typeface="Garamond" pitchFamily="18" charset="0"/>
              </a:rPr>
              <a:t> </a:t>
            </a:r>
            <a:r>
              <a:rPr lang="cs-CZ" sz="3100" dirty="0" err="1" smtClean="0">
                <a:latin typeface="Garamond" pitchFamily="18" charset="0"/>
              </a:rPr>
              <a:t>Montenegro</a:t>
            </a:r>
            <a:r>
              <a:rPr lang="cs-CZ" sz="3100" dirty="0" smtClean="0">
                <a:latin typeface="Garamond" pitchFamily="18" charset="0"/>
              </a:rPr>
              <a:t> </a:t>
            </a:r>
            <a:r>
              <a:rPr lang="cs-CZ" sz="3100" dirty="0" err="1" smtClean="0">
                <a:latin typeface="Garamond" pitchFamily="18" charset="0"/>
              </a:rPr>
              <a:t>supported</a:t>
            </a:r>
            <a:r>
              <a:rPr lang="cs-CZ" sz="3100" dirty="0" smtClean="0">
                <a:latin typeface="Garamond" pitchFamily="18" charset="0"/>
              </a:rPr>
              <a:t> </a:t>
            </a:r>
            <a:r>
              <a:rPr lang="cs-CZ" sz="3100" dirty="0" err="1" smtClean="0">
                <a:latin typeface="Garamond" pitchFamily="18" charset="0"/>
              </a:rPr>
              <a:t>this</a:t>
            </a:r>
            <a:r>
              <a:rPr lang="cs-CZ" sz="3100" dirty="0" smtClean="0">
                <a:latin typeface="Garamond" pitchFamily="18" charset="0"/>
              </a:rPr>
              <a:t> </a:t>
            </a:r>
            <a:r>
              <a:rPr lang="cs-CZ" sz="3100" dirty="0" err="1" smtClean="0">
                <a:latin typeface="Garamond" pitchFamily="18" charset="0"/>
              </a:rPr>
              <a:t>uprising</a:t>
            </a:r>
            <a:r>
              <a:rPr lang="cs-CZ" sz="3100" dirty="0" smtClean="0">
                <a:latin typeface="Garamond" pitchFamily="18" charset="0"/>
              </a:rPr>
              <a:t> → </a:t>
            </a:r>
            <a:r>
              <a:rPr lang="cs-CZ" sz="3100" dirty="0" err="1" smtClean="0">
                <a:latin typeface="Garamond" pitchFamily="18" charset="0"/>
              </a:rPr>
              <a:t>Serbo</a:t>
            </a:r>
            <a:r>
              <a:rPr lang="cs-CZ" sz="3100" dirty="0" smtClean="0">
                <a:latin typeface="Garamond" pitchFamily="18" charset="0"/>
              </a:rPr>
              <a:t>-</a:t>
            </a:r>
            <a:r>
              <a:rPr lang="cs-CZ" sz="3100" dirty="0" err="1" smtClean="0">
                <a:latin typeface="Garamond" pitchFamily="18" charset="0"/>
              </a:rPr>
              <a:t>Turkish</a:t>
            </a:r>
            <a:r>
              <a:rPr lang="cs-CZ" sz="3100" dirty="0" smtClean="0">
                <a:latin typeface="Garamond" pitchFamily="18" charset="0"/>
              </a:rPr>
              <a:t> </a:t>
            </a:r>
            <a:r>
              <a:rPr lang="cs-CZ" sz="3100" dirty="0" err="1" smtClean="0">
                <a:latin typeface="Garamond" pitchFamily="18" charset="0"/>
              </a:rPr>
              <a:t>War</a:t>
            </a:r>
            <a:r>
              <a:rPr lang="cs-CZ" sz="3100" dirty="0" smtClean="0">
                <a:latin typeface="Garamond" pitchFamily="18" charset="0"/>
              </a:rPr>
              <a:t> (1876–1878)</a:t>
            </a:r>
          </a:p>
          <a:p>
            <a:pPr lvl="0"/>
            <a:r>
              <a:rPr lang="cs-CZ" sz="3100" dirty="0" smtClean="0">
                <a:latin typeface="Garamond" pitchFamily="18" charset="0"/>
              </a:rPr>
              <a:t>1977–1978 – </a:t>
            </a:r>
            <a:r>
              <a:rPr lang="cs-CZ" sz="3100" dirty="0" err="1" smtClean="0">
                <a:latin typeface="Garamond" pitchFamily="18" charset="0"/>
              </a:rPr>
              <a:t>Russo</a:t>
            </a:r>
            <a:r>
              <a:rPr lang="cs-CZ" sz="3100" dirty="0" smtClean="0">
                <a:latin typeface="Garamond" pitchFamily="18" charset="0"/>
              </a:rPr>
              <a:t>-</a:t>
            </a:r>
            <a:r>
              <a:rPr lang="cs-CZ" sz="3100" dirty="0" err="1" smtClean="0">
                <a:latin typeface="Garamond" pitchFamily="18" charset="0"/>
              </a:rPr>
              <a:t>Turkish</a:t>
            </a:r>
            <a:r>
              <a:rPr lang="cs-CZ" sz="3100" dirty="0" smtClean="0">
                <a:latin typeface="Garamond" pitchFamily="18" charset="0"/>
              </a:rPr>
              <a:t> </a:t>
            </a:r>
            <a:r>
              <a:rPr lang="cs-CZ" sz="3100" dirty="0" err="1" smtClean="0">
                <a:latin typeface="Garamond" pitchFamily="18" charset="0"/>
              </a:rPr>
              <a:t>war</a:t>
            </a:r>
            <a:r>
              <a:rPr lang="cs-CZ" sz="3100" dirty="0" smtClean="0">
                <a:latin typeface="Garamond" pitchFamily="18" charset="0"/>
              </a:rPr>
              <a:t>  - </a:t>
            </a:r>
            <a:r>
              <a:rPr lang="cs-CZ" sz="3100" dirty="0" err="1" smtClean="0">
                <a:latin typeface="Garamond" pitchFamily="18" charset="0"/>
              </a:rPr>
              <a:t>Russia</a:t>
            </a:r>
            <a:r>
              <a:rPr lang="cs-CZ" sz="3100" dirty="0" smtClean="0">
                <a:latin typeface="Garamond" pitchFamily="18" charset="0"/>
              </a:rPr>
              <a:t> </a:t>
            </a:r>
            <a:r>
              <a:rPr lang="cs-CZ" sz="3100" dirty="0" err="1" smtClean="0">
                <a:latin typeface="Garamond" pitchFamily="18" charset="0"/>
              </a:rPr>
              <a:t>was</a:t>
            </a:r>
            <a:r>
              <a:rPr lang="cs-CZ" sz="3100" dirty="0" smtClean="0">
                <a:latin typeface="Garamond" pitchFamily="18" charset="0"/>
              </a:rPr>
              <a:t> more </a:t>
            </a:r>
            <a:r>
              <a:rPr lang="cs-CZ" sz="3100" dirty="0" err="1" smtClean="0">
                <a:latin typeface="Garamond" pitchFamily="18" charset="0"/>
              </a:rPr>
              <a:t>succesfull</a:t>
            </a:r>
            <a:r>
              <a:rPr lang="cs-CZ" sz="3100" dirty="0" smtClean="0">
                <a:latin typeface="Garamond" pitchFamily="18" charset="0"/>
              </a:rPr>
              <a:t> </a:t>
            </a:r>
            <a:r>
              <a:rPr lang="cs-CZ" sz="3100" dirty="0" err="1" smtClean="0">
                <a:latin typeface="Garamond" pitchFamily="18" charset="0"/>
              </a:rPr>
              <a:t>but</a:t>
            </a:r>
            <a:r>
              <a:rPr lang="cs-CZ" sz="3100" dirty="0" smtClean="0">
                <a:latin typeface="Garamond" pitchFamily="18" charset="0"/>
              </a:rPr>
              <a:t> </a:t>
            </a:r>
            <a:r>
              <a:rPr lang="cs-CZ" sz="3100" dirty="0" err="1" smtClean="0">
                <a:latin typeface="Garamond" pitchFamily="18" charset="0"/>
              </a:rPr>
              <a:t>under</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pressure</a:t>
            </a:r>
            <a:r>
              <a:rPr lang="cs-CZ" sz="3100" dirty="0" smtClean="0">
                <a:latin typeface="Garamond" pitchFamily="18" charset="0"/>
              </a:rPr>
              <a:t> </a:t>
            </a:r>
            <a:r>
              <a:rPr lang="cs-CZ" sz="3100" dirty="0" err="1" smtClean="0">
                <a:latin typeface="Garamond" pitchFamily="18" charset="0"/>
              </a:rPr>
              <a:t>of</a:t>
            </a:r>
            <a:r>
              <a:rPr lang="cs-CZ" sz="3100" dirty="0" smtClean="0">
                <a:latin typeface="Garamond" pitchFamily="18" charset="0"/>
              </a:rPr>
              <a:t> Great </a:t>
            </a:r>
            <a:r>
              <a:rPr lang="cs-CZ" sz="3100" dirty="0" err="1" smtClean="0">
                <a:latin typeface="Garamond" pitchFamily="18" charset="0"/>
              </a:rPr>
              <a:t>Britain</a:t>
            </a:r>
            <a:r>
              <a:rPr lang="cs-CZ" sz="3100" dirty="0" smtClean="0">
                <a:latin typeface="Garamond" pitchFamily="18" charset="0"/>
              </a:rPr>
              <a:t> </a:t>
            </a:r>
            <a:r>
              <a:rPr lang="cs-CZ" sz="3100" dirty="0" err="1" smtClean="0">
                <a:latin typeface="Garamond" pitchFamily="18" charset="0"/>
              </a:rPr>
              <a:t>and</a:t>
            </a:r>
            <a:r>
              <a:rPr lang="cs-CZ" sz="3100" dirty="0" smtClean="0">
                <a:latin typeface="Garamond" pitchFamily="18" charset="0"/>
              </a:rPr>
              <a:t> France had to </a:t>
            </a:r>
            <a:r>
              <a:rPr lang="cs-CZ" sz="3100" dirty="0" err="1" smtClean="0">
                <a:latin typeface="Garamond" pitchFamily="18" charset="0"/>
              </a:rPr>
              <a:t>accept</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truce </a:t>
            </a:r>
            <a:r>
              <a:rPr lang="cs-CZ" sz="3100" dirty="0" err="1" smtClean="0">
                <a:latin typeface="Garamond" pitchFamily="18" charset="0"/>
              </a:rPr>
              <a:t>offered</a:t>
            </a:r>
            <a:r>
              <a:rPr lang="cs-CZ" sz="3100" dirty="0" smtClean="0">
                <a:latin typeface="Garamond" pitchFamily="18" charset="0"/>
              </a:rPr>
              <a:t> by </a:t>
            </a:r>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Ottoman</a:t>
            </a:r>
            <a:r>
              <a:rPr lang="cs-CZ" sz="3100" dirty="0" smtClean="0">
                <a:latin typeface="Garamond" pitchFamily="18" charset="0"/>
              </a:rPr>
              <a:t> Empire</a:t>
            </a:r>
          </a:p>
          <a:p>
            <a:pPr lvl="0"/>
            <a:r>
              <a:rPr lang="cs-CZ" sz="3100" dirty="0" err="1" smtClean="0">
                <a:latin typeface="Garamond" pitchFamily="18" charset="0"/>
              </a:rPr>
              <a:t>Peace</a:t>
            </a:r>
            <a:r>
              <a:rPr lang="cs-CZ" sz="3100" dirty="0" smtClean="0">
                <a:latin typeface="Garamond" pitchFamily="18" charset="0"/>
              </a:rPr>
              <a:t> </a:t>
            </a:r>
            <a:r>
              <a:rPr lang="cs-CZ" sz="3100" dirty="0" err="1" smtClean="0">
                <a:latin typeface="Garamond" pitchFamily="18" charset="0"/>
              </a:rPr>
              <a:t>Treaty</a:t>
            </a:r>
            <a:r>
              <a:rPr lang="cs-CZ" sz="3100" dirty="0" smtClean="0">
                <a:latin typeface="Garamond" pitchFamily="18" charset="0"/>
              </a:rPr>
              <a:t> </a:t>
            </a:r>
            <a:r>
              <a:rPr lang="cs-CZ" sz="3100" dirty="0" err="1" smtClean="0">
                <a:latin typeface="Garamond" pitchFamily="18" charset="0"/>
              </a:rPr>
              <a:t>of</a:t>
            </a:r>
            <a:r>
              <a:rPr lang="cs-CZ" sz="3100" dirty="0" smtClean="0">
                <a:latin typeface="Garamond" pitchFamily="18" charset="0"/>
              </a:rPr>
              <a:t> San </a:t>
            </a:r>
            <a:r>
              <a:rPr lang="cs-CZ" sz="3100" dirty="0" err="1" smtClean="0">
                <a:latin typeface="Garamond" pitchFamily="18" charset="0"/>
              </a:rPr>
              <a:t>Stefano</a:t>
            </a:r>
            <a:r>
              <a:rPr lang="cs-CZ" sz="3100" dirty="0" smtClean="0">
                <a:latin typeface="Garamond" pitchFamily="18" charset="0"/>
              </a:rPr>
              <a:t> </a:t>
            </a:r>
            <a:r>
              <a:rPr lang="cs-CZ" sz="3100" dirty="0" err="1" smtClean="0">
                <a:latin typeface="Garamond" pitchFamily="18" charset="0"/>
              </a:rPr>
              <a:t>from</a:t>
            </a:r>
            <a:r>
              <a:rPr lang="cs-CZ" sz="3100" dirty="0" smtClean="0">
                <a:latin typeface="Garamond" pitchFamily="18" charset="0"/>
              </a:rPr>
              <a:t> </a:t>
            </a:r>
            <a:r>
              <a:rPr lang="cs-CZ" sz="3100" dirty="0" err="1" smtClean="0">
                <a:latin typeface="Garamond" pitchFamily="18" charset="0"/>
              </a:rPr>
              <a:t>March</a:t>
            </a:r>
            <a:r>
              <a:rPr lang="cs-CZ" sz="3100" dirty="0" smtClean="0">
                <a:latin typeface="Garamond" pitchFamily="18" charset="0"/>
              </a:rPr>
              <a:t> 3</a:t>
            </a:r>
            <a:r>
              <a:rPr lang="cs-CZ" sz="3100" baseline="30000" dirty="0" smtClean="0">
                <a:latin typeface="Garamond" pitchFamily="18" charset="0"/>
              </a:rPr>
              <a:t>rd </a:t>
            </a:r>
            <a:r>
              <a:rPr lang="cs-CZ" sz="3100" dirty="0" smtClean="0">
                <a:latin typeface="Garamond" pitchFamily="18" charset="0"/>
              </a:rPr>
              <a:t> – </a:t>
            </a:r>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Ottoman</a:t>
            </a:r>
            <a:r>
              <a:rPr lang="cs-CZ" sz="3100" dirty="0" smtClean="0">
                <a:latin typeface="Garamond" pitchFamily="18" charset="0"/>
              </a:rPr>
              <a:t> Empire </a:t>
            </a:r>
            <a:r>
              <a:rPr lang="cs-CZ" sz="3100" dirty="0" err="1" smtClean="0">
                <a:latin typeface="Garamond" pitchFamily="18" charset="0"/>
              </a:rPr>
              <a:t>recognized</a:t>
            </a:r>
            <a:r>
              <a:rPr lang="cs-CZ" sz="3100" dirty="0" smtClean="0">
                <a:latin typeface="Garamond" pitchFamily="18" charset="0"/>
              </a:rPr>
              <a:t> </a:t>
            </a:r>
            <a:r>
              <a:rPr lang="cs-CZ" sz="3100" dirty="0" err="1" smtClean="0">
                <a:latin typeface="Garamond" pitchFamily="18" charset="0"/>
              </a:rPr>
              <a:t>full</a:t>
            </a:r>
            <a:r>
              <a:rPr lang="cs-CZ" sz="3100" dirty="0" smtClean="0">
                <a:latin typeface="Garamond" pitchFamily="18" charset="0"/>
              </a:rPr>
              <a:t> </a:t>
            </a:r>
            <a:r>
              <a:rPr lang="cs-CZ" sz="3100" dirty="0" err="1" smtClean="0">
                <a:latin typeface="Garamond" pitchFamily="18" charset="0"/>
              </a:rPr>
              <a:t>independence</a:t>
            </a:r>
            <a:r>
              <a:rPr lang="cs-CZ" sz="3100" dirty="0" smtClean="0">
                <a:latin typeface="Garamond" pitchFamily="18" charset="0"/>
              </a:rPr>
              <a:t> </a:t>
            </a:r>
            <a:r>
              <a:rPr lang="cs-CZ" sz="3100" dirty="0" err="1" smtClean="0">
                <a:latin typeface="Garamond" pitchFamily="18" charset="0"/>
              </a:rPr>
              <a:t>of</a:t>
            </a:r>
            <a:r>
              <a:rPr lang="cs-CZ" sz="3100" dirty="0" smtClean="0">
                <a:latin typeface="Garamond" pitchFamily="18" charset="0"/>
              </a:rPr>
              <a:t> </a:t>
            </a:r>
            <a:r>
              <a:rPr lang="cs-CZ" sz="3100" dirty="0" err="1" smtClean="0">
                <a:latin typeface="Garamond" pitchFamily="18" charset="0"/>
              </a:rPr>
              <a:t>Serbia</a:t>
            </a:r>
            <a:r>
              <a:rPr lang="cs-CZ" sz="3100" dirty="0" smtClean="0">
                <a:latin typeface="Garamond" pitchFamily="18" charset="0"/>
              </a:rPr>
              <a:t>, </a:t>
            </a:r>
            <a:r>
              <a:rPr lang="cs-CZ" sz="3100" dirty="0" err="1" smtClean="0">
                <a:latin typeface="Garamond" pitchFamily="18" charset="0"/>
              </a:rPr>
              <a:t>Romania</a:t>
            </a:r>
            <a:r>
              <a:rPr lang="cs-CZ" sz="3100" dirty="0" smtClean="0">
                <a:latin typeface="Garamond" pitchFamily="18" charset="0"/>
              </a:rPr>
              <a:t> </a:t>
            </a:r>
            <a:r>
              <a:rPr lang="cs-CZ" sz="3100" dirty="0" err="1" smtClean="0">
                <a:latin typeface="Garamond" pitchFamily="18" charset="0"/>
              </a:rPr>
              <a:t>and</a:t>
            </a:r>
            <a:r>
              <a:rPr lang="cs-CZ" sz="3100" dirty="0" smtClean="0">
                <a:latin typeface="Garamond" pitchFamily="18" charset="0"/>
              </a:rPr>
              <a:t> </a:t>
            </a:r>
            <a:r>
              <a:rPr lang="cs-CZ" sz="3100" dirty="0" err="1" smtClean="0">
                <a:latin typeface="Garamond" pitchFamily="18" charset="0"/>
              </a:rPr>
              <a:t>Montenegro</a:t>
            </a:r>
            <a:r>
              <a:rPr lang="cs-CZ" sz="3100" dirty="0" smtClean="0">
                <a:latin typeface="Garamond" pitchFamily="18" charset="0"/>
              </a:rPr>
              <a:t> </a:t>
            </a:r>
            <a:r>
              <a:rPr lang="cs-CZ" sz="3100" dirty="0" err="1" smtClean="0">
                <a:latin typeface="Garamond" pitchFamily="18" charset="0"/>
              </a:rPr>
              <a:t>and</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authonomy</a:t>
            </a:r>
            <a:r>
              <a:rPr lang="cs-CZ" sz="3100" dirty="0" smtClean="0">
                <a:latin typeface="Garamond" pitchFamily="18" charset="0"/>
              </a:rPr>
              <a:t> </a:t>
            </a:r>
            <a:r>
              <a:rPr lang="cs-CZ" sz="3100" dirty="0" err="1" smtClean="0">
                <a:latin typeface="Garamond" pitchFamily="18" charset="0"/>
              </a:rPr>
              <a:t>of</a:t>
            </a:r>
            <a:r>
              <a:rPr lang="cs-CZ" sz="3100" dirty="0" smtClean="0">
                <a:latin typeface="Garamond" pitchFamily="18" charset="0"/>
              </a:rPr>
              <a:t> </a:t>
            </a:r>
            <a:r>
              <a:rPr lang="cs-CZ" sz="3100" dirty="0" err="1" smtClean="0">
                <a:latin typeface="Garamond" pitchFamily="18" charset="0"/>
              </a:rPr>
              <a:t>Bulgaria</a:t>
            </a:r>
            <a:endParaRPr lang="cs-CZ" sz="3100" baseline="30000" dirty="0" smtClean="0">
              <a:latin typeface="Garamond" pitchFamily="18" charset="0"/>
            </a:endParaRPr>
          </a:p>
          <a:p>
            <a:pPr lvl="0"/>
            <a:r>
              <a:rPr lang="cs-CZ" sz="3100" dirty="0" smtClean="0">
                <a:latin typeface="Garamond" pitchFamily="18" charset="0"/>
              </a:rPr>
              <a:t>A</a:t>
            </a:r>
            <a:r>
              <a:rPr lang="en-US" sz="3100" dirty="0" err="1" smtClean="0">
                <a:latin typeface="Garamond" pitchFamily="18" charset="0"/>
              </a:rPr>
              <a:t>larmed</a:t>
            </a:r>
            <a:r>
              <a:rPr lang="en-US" sz="3100" dirty="0" smtClean="0">
                <a:latin typeface="Garamond" pitchFamily="18" charset="0"/>
              </a:rPr>
              <a:t> by the extension of Russian power into the Balkans</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Great </a:t>
            </a:r>
            <a:r>
              <a:rPr lang="cs-CZ" sz="3100" dirty="0" err="1" smtClean="0">
                <a:latin typeface="Garamond" pitchFamily="18" charset="0"/>
              </a:rPr>
              <a:t>Powers</a:t>
            </a:r>
            <a:r>
              <a:rPr lang="cs-CZ" sz="3100" dirty="0" smtClean="0">
                <a:latin typeface="Garamond" pitchFamily="18" charset="0"/>
              </a:rPr>
              <a:t> (</a:t>
            </a:r>
            <a:r>
              <a:rPr lang="cs-CZ" sz="3100" dirty="0" err="1" smtClean="0">
                <a:latin typeface="Garamond" pitchFamily="18" charset="0"/>
              </a:rPr>
              <a:t>Breat</a:t>
            </a:r>
            <a:r>
              <a:rPr lang="cs-CZ" sz="3100" dirty="0" smtClean="0">
                <a:latin typeface="Garamond" pitchFamily="18" charset="0"/>
              </a:rPr>
              <a:t> </a:t>
            </a:r>
            <a:r>
              <a:rPr lang="cs-CZ" sz="3100" dirty="0" err="1" smtClean="0">
                <a:latin typeface="Garamond" pitchFamily="18" charset="0"/>
              </a:rPr>
              <a:t>Britain</a:t>
            </a:r>
            <a:r>
              <a:rPr lang="cs-CZ" sz="3100" dirty="0" smtClean="0">
                <a:latin typeface="Garamond" pitchFamily="18" charset="0"/>
              </a:rPr>
              <a:t>, France, </a:t>
            </a:r>
            <a:r>
              <a:rPr lang="cs-CZ" sz="3100" dirty="0" err="1" smtClean="0">
                <a:latin typeface="Garamond" pitchFamily="18" charset="0"/>
              </a:rPr>
              <a:t>Germany</a:t>
            </a:r>
            <a:r>
              <a:rPr lang="cs-CZ" sz="3100" dirty="0" smtClean="0">
                <a:latin typeface="Garamond" pitchFamily="18" charset="0"/>
              </a:rPr>
              <a:t>, </a:t>
            </a:r>
            <a:r>
              <a:rPr lang="cs-CZ" sz="3100" dirty="0" err="1" smtClean="0">
                <a:latin typeface="Garamond" pitchFamily="18" charset="0"/>
              </a:rPr>
              <a:t>Austria</a:t>
            </a:r>
            <a:r>
              <a:rPr lang="cs-CZ" sz="3100" dirty="0" smtClean="0">
                <a:latin typeface="Garamond" pitchFamily="18" charset="0"/>
              </a:rPr>
              <a:t>-</a:t>
            </a:r>
            <a:r>
              <a:rPr lang="cs-CZ" sz="3100" dirty="0" err="1" smtClean="0">
                <a:latin typeface="Garamond" pitchFamily="18" charset="0"/>
              </a:rPr>
              <a:t>Hungary</a:t>
            </a:r>
            <a:r>
              <a:rPr lang="cs-CZ" sz="3100" dirty="0" smtClean="0">
                <a:latin typeface="Garamond" pitchFamily="18" charset="0"/>
              </a:rPr>
              <a:t>, Italy) </a:t>
            </a:r>
            <a:r>
              <a:rPr lang="cs-CZ" sz="3100" dirty="0" err="1" smtClean="0">
                <a:latin typeface="Garamond" pitchFamily="18" charset="0"/>
              </a:rPr>
              <a:t>claimed</a:t>
            </a:r>
            <a:r>
              <a:rPr lang="cs-CZ" sz="3100" dirty="0" smtClean="0">
                <a:latin typeface="Garamond" pitchFamily="18" charset="0"/>
              </a:rPr>
              <a:t> </a:t>
            </a:r>
            <a:r>
              <a:rPr lang="cs-CZ" sz="3100" b="1" dirty="0" err="1" smtClean="0">
                <a:latin typeface="Garamond" pitchFamily="18" charset="0"/>
              </a:rPr>
              <a:t>the</a:t>
            </a:r>
            <a:r>
              <a:rPr lang="cs-CZ" sz="3100" b="1" dirty="0" smtClean="0">
                <a:latin typeface="Garamond" pitchFamily="18" charset="0"/>
              </a:rPr>
              <a:t> Berlin </a:t>
            </a:r>
            <a:r>
              <a:rPr lang="cs-CZ" sz="3100" b="1" dirty="0" err="1" smtClean="0">
                <a:latin typeface="Garamond" pitchFamily="18" charset="0"/>
              </a:rPr>
              <a:t>Congress</a:t>
            </a:r>
            <a:r>
              <a:rPr lang="cs-CZ" sz="3100" dirty="0" smtClean="0">
                <a:latin typeface="Garamond" pitchFamily="18" charset="0"/>
              </a:rPr>
              <a:t>, </a:t>
            </a:r>
            <a:r>
              <a:rPr lang="cs-CZ" sz="3100" dirty="0" err="1" smtClean="0">
                <a:latin typeface="Garamond" pitchFamily="18" charset="0"/>
              </a:rPr>
              <a:t>held</a:t>
            </a:r>
            <a:r>
              <a:rPr lang="cs-CZ" sz="3100" dirty="0" smtClean="0">
                <a:latin typeface="Garamond" pitchFamily="18" charset="0"/>
              </a:rPr>
              <a:t> </a:t>
            </a:r>
            <a:r>
              <a:rPr lang="cs-CZ" sz="3100" dirty="0" err="1" smtClean="0">
                <a:latin typeface="Garamond" pitchFamily="18" charset="0"/>
              </a:rPr>
              <a:t>from</a:t>
            </a:r>
            <a:r>
              <a:rPr lang="cs-CZ" sz="3100" dirty="0" smtClean="0">
                <a:latin typeface="Garamond" pitchFamily="18" charset="0"/>
              </a:rPr>
              <a:t> June to </a:t>
            </a:r>
            <a:r>
              <a:rPr lang="cs-CZ" sz="3100" dirty="0" err="1" smtClean="0">
                <a:latin typeface="Garamond" pitchFamily="18" charset="0"/>
              </a:rPr>
              <a:t>July</a:t>
            </a:r>
            <a:r>
              <a:rPr lang="cs-CZ" sz="3100" dirty="0" smtClean="0">
                <a:latin typeface="Garamond" pitchFamily="18" charset="0"/>
              </a:rPr>
              <a:t> 1878 in </a:t>
            </a:r>
            <a:r>
              <a:rPr lang="cs-CZ" sz="3100" dirty="0" err="1" smtClean="0">
                <a:latin typeface="Garamond" pitchFamily="18" charset="0"/>
              </a:rPr>
              <a:t>German</a:t>
            </a:r>
            <a:r>
              <a:rPr lang="cs-CZ" sz="3100" dirty="0" smtClean="0">
                <a:latin typeface="Garamond" pitchFamily="18" charset="0"/>
              </a:rPr>
              <a:t> </a:t>
            </a:r>
            <a:r>
              <a:rPr lang="cs-CZ" sz="3100" dirty="0" err="1" smtClean="0">
                <a:latin typeface="Garamond" pitchFamily="18" charset="0"/>
              </a:rPr>
              <a:t>capital</a:t>
            </a:r>
            <a:r>
              <a:rPr lang="cs-CZ" sz="3100" dirty="0" smtClean="0">
                <a:latin typeface="Garamond" pitchFamily="18" charset="0"/>
              </a:rPr>
              <a:t> city. </a:t>
            </a:r>
          </a:p>
          <a:p>
            <a:pPr lvl="0"/>
            <a:r>
              <a:rPr lang="cs-CZ" sz="3100" b="1" dirty="0" smtClean="0">
                <a:latin typeface="Garamond" pitchFamily="18" charset="0"/>
              </a:rPr>
              <a:t>Otto </a:t>
            </a:r>
            <a:r>
              <a:rPr lang="cs-CZ" sz="3100" b="1" dirty="0" err="1" smtClean="0">
                <a:latin typeface="Garamond" pitchFamily="18" charset="0"/>
              </a:rPr>
              <a:t>von</a:t>
            </a:r>
            <a:r>
              <a:rPr lang="cs-CZ" sz="3100" b="1" dirty="0" smtClean="0">
                <a:latin typeface="Garamond" pitchFamily="18" charset="0"/>
              </a:rPr>
              <a:t> </a:t>
            </a:r>
            <a:r>
              <a:rPr lang="cs-CZ" sz="3100" b="1" dirty="0" err="1" smtClean="0">
                <a:latin typeface="Garamond" pitchFamily="18" charset="0"/>
              </a:rPr>
              <a:t>Bismarck</a:t>
            </a:r>
            <a:r>
              <a:rPr lang="cs-CZ" sz="3100" b="1" dirty="0" smtClean="0">
                <a:latin typeface="Garamond" pitchFamily="18" charset="0"/>
              </a:rPr>
              <a:t> </a:t>
            </a:r>
            <a:r>
              <a:rPr lang="cs-CZ" sz="3100" dirty="0" err="1" smtClean="0">
                <a:latin typeface="Garamond" pitchFamily="18" charset="0"/>
              </a:rPr>
              <a:t>was</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host </a:t>
            </a:r>
            <a:r>
              <a:rPr lang="cs-CZ" sz="3100" dirty="0" err="1" smtClean="0">
                <a:latin typeface="Garamond" pitchFamily="18" charset="0"/>
              </a:rPr>
              <a:t>of</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Congress</a:t>
            </a:r>
            <a:r>
              <a:rPr lang="cs-CZ" sz="3100" dirty="0" smtClean="0">
                <a:latin typeface="Garamond" pitchFamily="18" charset="0"/>
              </a:rPr>
              <a:t>.</a:t>
            </a:r>
          </a:p>
          <a:p>
            <a:pPr lvl="0"/>
            <a:r>
              <a:rPr lang="cs-CZ" sz="3100" dirty="0" err="1" smtClean="0">
                <a:latin typeface="Garamond" pitchFamily="18" charset="0"/>
              </a:rPr>
              <a:t>Its</a:t>
            </a:r>
            <a:r>
              <a:rPr lang="cs-CZ" sz="3100" dirty="0" smtClean="0">
                <a:latin typeface="Garamond" pitchFamily="18" charset="0"/>
              </a:rPr>
              <a:t> </a:t>
            </a:r>
            <a:r>
              <a:rPr lang="cs-CZ" sz="3100" dirty="0" err="1" smtClean="0">
                <a:latin typeface="Garamond" pitchFamily="18" charset="0"/>
              </a:rPr>
              <a:t>aim</a:t>
            </a:r>
            <a:r>
              <a:rPr lang="cs-CZ" sz="3100" dirty="0" smtClean="0">
                <a:latin typeface="Garamond" pitchFamily="18" charset="0"/>
              </a:rPr>
              <a:t> </a:t>
            </a:r>
            <a:r>
              <a:rPr lang="cs-CZ" sz="3100" dirty="0" err="1" smtClean="0">
                <a:latin typeface="Garamond" pitchFamily="18" charset="0"/>
              </a:rPr>
              <a:t>was</a:t>
            </a:r>
            <a:r>
              <a:rPr lang="cs-CZ" sz="3100" dirty="0" smtClean="0">
                <a:latin typeface="Garamond" pitchFamily="18" charset="0"/>
              </a:rPr>
              <a:t> to </a:t>
            </a:r>
            <a:r>
              <a:rPr lang="cs-CZ" sz="3100" dirty="0" err="1" smtClean="0">
                <a:latin typeface="Garamond" pitchFamily="18" charset="0"/>
              </a:rPr>
              <a:t>reorganize</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countries</a:t>
            </a:r>
            <a:r>
              <a:rPr lang="cs-CZ" sz="3100" dirty="0" smtClean="0">
                <a:latin typeface="Garamond" pitchFamily="18" charset="0"/>
              </a:rPr>
              <a:t> </a:t>
            </a:r>
            <a:r>
              <a:rPr lang="cs-CZ" sz="3100" dirty="0" err="1" smtClean="0">
                <a:latin typeface="Garamond" pitchFamily="18" charset="0"/>
              </a:rPr>
              <a:t>of</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Balkans</a:t>
            </a:r>
            <a:r>
              <a:rPr lang="cs-CZ" sz="3100" dirty="0" smtClean="0">
                <a:latin typeface="Garamond" pitchFamily="18" charset="0"/>
              </a:rPr>
              <a:t> </a:t>
            </a:r>
            <a:r>
              <a:rPr lang="cs-CZ" sz="3100" dirty="0" err="1" smtClean="0">
                <a:latin typeface="Garamond" pitchFamily="18" charset="0"/>
              </a:rPr>
              <a:t>and</a:t>
            </a:r>
            <a:r>
              <a:rPr lang="cs-CZ" sz="3100" dirty="0" smtClean="0">
                <a:latin typeface="Garamond" pitchFamily="18" charset="0"/>
              </a:rPr>
              <a:t> to </a:t>
            </a:r>
            <a:r>
              <a:rPr lang="cs-CZ" sz="3100" dirty="0" err="1" smtClean="0">
                <a:latin typeface="Garamond" pitchFamily="18" charset="0"/>
              </a:rPr>
              <a:t>stabilize</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territory</a:t>
            </a:r>
            <a:r>
              <a:rPr lang="cs-CZ" sz="3100" dirty="0" smtClean="0">
                <a:latin typeface="Garamond" pitchFamily="18" charset="0"/>
              </a:rPr>
              <a:t>.</a:t>
            </a:r>
          </a:p>
          <a:p>
            <a:pPr lvl="0"/>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great</a:t>
            </a:r>
            <a:r>
              <a:rPr lang="cs-CZ" sz="3100" dirty="0" smtClean="0">
                <a:latin typeface="Garamond" pitchFamily="18" charset="0"/>
              </a:rPr>
              <a:t> </a:t>
            </a:r>
            <a:r>
              <a:rPr lang="cs-CZ" sz="3100" dirty="0" err="1" smtClean="0">
                <a:latin typeface="Garamond" pitchFamily="18" charset="0"/>
              </a:rPr>
              <a:t>powers</a:t>
            </a:r>
            <a:r>
              <a:rPr lang="cs-CZ" sz="3100" dirty="0" smtClean="0">
                <a:latin typeface="Garamond" pitchFamily="18" charset="0"/>
              </a:rPr>
              <a:t> had </a:t>
            </a:r>
            <a:r>
              <a:rPr lang="cs-CZ" sz="3100" dirty="0" err="1" smtClean="0">
                <a:latin typeface="Garamond" pitchFamily="18" charset="0"/>
              </a:rPr>
              <a:t>their</a:t>
            </a:r>
            <a:r>
              <a:rPr lang="cs-CZ" sz="3100" dirty="0" smtClean="0">
                <a:latin typeface="Garamond" pitchFamily="18" charset="0"/>
              </a:rPr>
              <a:t> </a:t>
            </a:r>
            <a:r>
              <a:rPr lang="cs-CZ" sz="3100" dirty="0" err="1" smtClean="0">
                <a:latin typeface="Garamond" pitchFamily="18" charset="0"/>
              </a:rPr>
              <a:t>own</a:t>
            </a:r>
            <a:r>
              <a:rPr lang="cs-CZ" sz="3100" dirty="0" smtClean="0">
                <a:latin typeface="Garamond" pitchFamily="18" charset="0"/>
              </a:rPr>
              <a:t> </a:t>
            </a:r>
            <a:r>
              <a:rPr lang="cs-CZ" sz="3100" dirty="0" err="1" smtClean="0">
                <a:latin typeface="Garamond" pitchFamily="18" charset="0"/>
              </a:rPr>
              <a:t>interests</a:t>
            </a:r>
            <a:r>
              <a:rPr lang="cs-CZ" sz="3100" dirty="0" smtClean="0">
                <a:latin typeface="Garamond" pitchFamily="18" charset="0"/>
              </a:rPr>
              <a:t> in </a:t>
            </a:r>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Balkans</a:t>
            </a:r>
            <a:r>
              <a:rPr lang="cs-CZ" sz="3100" dirty="0" smtClean="0">
                <a:latin typeface="Garamond" pitchFamily="18" charset="0"/>
              </a:rPr>
              <a:t>.</a:t>
            </a:r>
          </a:p>
          <a:p>
            <a:pPr lvl="0"/>
            <a:r>
              <a:rPr lang="en-US" sz="3100" dirty="0" smtClean="0">
                <a:latin typeface="Garamond" pitchFamily="18" charset="0"/>
              </a:rPr>
              <a:t>Ottoman holdings in Europe declined sharply</a:t>
            </a:r>
            <a:r>
              <a:rPr lang="cs-CZ" sz="3100" dirty="0" smtClean="0">
                <a:latin typeface="Garamond" pitchFamily="18" charset="0"/>
              </a:rPr>
              <a:t>.</a:t>
            </a:r>
          </a:p>
          <a:p>
            <a:pPr lvl="0"/>
            <a:r>
              <a:rPr lang="en-US" sz="3100" b="1" dirty="0" smtClean="0">
                <a:latin typeface="Garamond" pitchFamily="18" charset="0"/>
              </a:rPr>
              <a:t>Bulgaria</a:t>
            </a:r>
            <a:r>
              <a:rPr lang="en-US" sz="3100" dirty="0" smtClean="0">
                <a:latin typeface="Garamond" pitchFamily="18" charset="0"/>
              </a:rPr>
              <a:t> was established as an </a:t>
            </a:r>
            <a:r>
              <a:rPr lang="cs-CZ" sz="3100" dirty="0" err="1" smtClean="0">
                <a:latin typeface="Garamond" pitchFamily="18" charset="0"/>
              </a:rPr>
              <a:t>autonomous</a:t>
            </a:r>
            <a:r>
              <a:rPr lang="cs-CZ" sz="3100" dirty="0" smtClean="0">
                <a:latin typeface="Garamond" pitchFamily="18" charset="0"/>
              </a:rPr>
              <a:t> </a:t>
            </a:r>
            <a:r>
              <a:rPr lang="en-US" sz="3100" dirty="0" smtClean="0">
                <a:latin typeface="Garamond" pitchFamily="18" charset="0"/>
              </a:rPr>
              <a:t>principality inside the Ottoman Empire</a:t>
            </a:r>
            <a:r>
              <a:rPr lang="cs-CZ" sz="3100" dirty="0" smtClean="0">
                <a:latin typeface="Garamond" pitchFamily="18" charset="0"/>
              </a:rPr>
              <a:t>, </a:t>
            </a:r>
            <a:r>
              <a:rPr lang="cs-CZ" sz="3100" dirty="0" err="1" smtClean="0">
                <a:latin typeface="Garamond" pitchFamily="18" charset="0"/>
              </a:rPr>
              <a:t>then</a:t>
            </a:r>
            <a:r>
              <a:rPr lang="cs-CZ" sz="3100" dirty="0" smtClean="0">
                <a:latin typeface="Garamond" pitchFamily="18" charset="0"/>
              </a:rPr>
              <a:t> </a:t>
            </a:r>
            <a:r>
              <a:rPr lang="cs-CZ" sz="3100" dirty="0" err="1" smtClean="0">
                <a:latin typeface="Garamond" pitchFamily="18" charset="0"/>
              </a:rPr>
              <a:t>after</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Serbo</a:t>
            </a:r>
            <a:r>
              <a:rPr lang="cs-CZ" sz="3100" dirty="0" smtClean="0">
                <a:latin typeface="Garamond" pitchFamily="18" charset="0"/>
              </a:rPr>
              <a:t>-</a:t>
            </a:r>
            <a:r>
              <a:rPr lang="cs-CZ" sz="3100" dirty="0" err="1" smtClean="0">
                <a:latin typeface="Garamond" pitchFamily="18" charset="0"/>
              </a:rPr>
              <a:t>Bulgarian</a:t>
            </a:r>
            <a:r>
              <a:rPr lang="cs-CZ" sz="3100" dirty="0" smtClean="0">
                <a:latin typeface="Garamond" pitchFamily="18" charset="0"/>
              </a:rPr>
              <a:t> </a:t>
            </a:r>
            <a:r>
              <a:rPr lang="cs-CZ" sz="3100" dirty="0" err="1" smtClean="0">
                <a:latin typeface="Garamond" pitchFamily="18" charset="0"/>
              </a:rPr>
              <a:t>war</a:t>
            </a:r>
            <a:r>
              <a:rPr lang="cs-CZ" sz="3100" dirty="0" smtClean="0">
                <a:latin typeface="Garamond" pitchFamily="18" charset="0"/>
              </a:rPr>
              <a:t> in 1885 (</a:t>
            </a:r>
            <a:r>
              <a:rPr lang="cs-CZ" sz="3100" dirty="0" err="1" smtClean="0">
                <a:latin typeface="Garamond" pitchFamily="18" charset="0"/>
              </a:rPr>
              <a:t>Bulgaria</a:t>
            </a:r>
            <a:r>
              <a:rPr lang="cs-CZ" sz="3100" dirty="0" smtClean="0">
                <a:latin typeface="Garamond" pitchFamily="18" charset="0"/>
              </a:rPr>
              <a:t> </a:t>
            </a:r>
            <a:r>
              <a:rPr lang="cs-CZ" sz="3100" dirty="0" err="1" smtClean="0">
                <a:latin typeface="Garamond" pitchFamily="18" charset="0"/>
              </a:rPr>
              <a:t>won</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independent </a:t>
            </a:r>
            <a:r>
              <a:rPr lang="cs-CZ" sz="3100" dirty="0" err="1" smtClean="0">
                <a:latin typeface="Garamond" pitchFamily="18" charset="0"/>
              </a:rPr>
              <a:t>Bulgarian</a:t>
            </a:r>
            <a:r>
              <a:rPr lang="cs-CZ" sz="3100" dirty="0" smtClean="0">
                <a:latin typeface="Garamond" pitchFamily="18" charset="0"/>
              </a:rPr>
              <a:t> Principality </a:t>
            </a:r>
            <a:r>
              <a:rPr lang="cs-CZ" sz="3100" dirty="0" err="1" smtClean="0">
                <a:latin typeface="Garamond" pitchFamily="18" charset="0"/>
              </a:rPr>
              <a:t>was</a:t>
            </a:r>
            <a:r>
              <a:rPr lang="cs-CZ" sz="3100" dirty="0" smtClean="0">
                <a:latin typeface="Garamond" pitchFamily="18" charset="0"/>
              </a:rPr>
              <a:t> </a:t>
            </a:r>
            <a:r>
              <a:rPr lang="cs-CZ" sz="3100" dirty="0" err="1" smtClean="0">
                <a:latin typeface="Garamond" pitchFamily="18" charset="0"/>
              </a:rPr>
              <a:t>established</a:t>
            </a:r>
            <a:endParaRPr lang="cs-CZ" sz="3100" dirty="0" smtClean="0">
              <a:latin typeface="Garamond" pitchFamily="18" charset="0"/>
            </a:endParaRPr>
          </a:p>
          <a:p>
            <a:pPr lvl="0"/>
            <a:r>
              <a:rPr lang="cs-CZ" sz="3100" b="1" dirty="0" err="1" smtClean="0">
                <a:latin typeface="Garamond" pitchFamily="18" charset="0"/>
              </a:rPr>
              <a:t>Romania</a:t>
            </a:r>
            <a:r>
              <a:rPr lang="cs-CZ" sz="3100" b="1" dirty="0" smtClean="0">
                <a:latin typeface="Garamond" pitchFamily="18" charset="0"/>
              </a:rPr>
              <a:t>, </a:t>
            </a:r>
            <a:r>
              <a:rPr lang="cs-CZ" sz="3100" b="1" dirty="0" err="1" smtClean="0">
                <a:latin typeface="Garamond" pitchFamily="18" charset="0"/>
              </a:rPr>
              <a:t>Serbia</a:t>
            </a:r>
            <a:r>
              <a:rPr lang="cs-CZ" sz="3100" b="1" dirty="0" smtClean="0">
                <a:latin typeface="Garamond" pitchFamily="18" charset="0"/>
              </a:rPr>
              <a:t> </a:t>
            </a:r>
            <a:r>
              <a:rPr lang="cs-CZ" sz="3100" b="1" dirty="0" err="1" smtClean="0">
                <a:latin typeface="Garamond" pitchFamily="18" charset="0"/>
              </a:rPr>
              <a:t>and</a:t>
            </a:r>
            <a:r>
              <a:rPr lang="cs-CZ" sz="3100" b="1" dirty="0" smtClean="0">
                <a:latin typeface="Garamond" pitchFamily="18" charset="0"/>
              </a:rPr>
              <a:t> </a:t>
            </a:r>
            <a:r>
              <a:rPr lang="cs-CZ" sz="3100" b="1" dirty="0" err="1" smtClean="0">
                <a:latin typeface="Garamond" pitchFamily="18" charset="0"/>
              </a:rPr>
              <a:t>Montenegro</a:t>
            </a:r>
            <a:r>
              <a:rPr lang="cs-CZ" sz="3100" b="1" dirty="0" smtClean="0">
                <a:latin typeface="Garamond" pitchFamily="18" charset="0"/>
              </a:rPr>
              <a:t> </a:t>
            </a:r>
            <a:r>
              <a:rPr lang="cs-CZ" sz="3100" dirty="0" err="1" smtClean="0">
                <a:latin typeface="Garamond" pitchFamily="18" charset="0"/>
              </a:rPr>
              <a:t>achieved</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full</a:t>
            </a:r>
            <a:r>
              <a:rPr lang="cs-CZ" sz="3100" dirty="0" smtClean="0">
                <a:latin typeface="Garamond" pitchFamily="18" charset="0"/>
              </a:rPr>
              <a:t> </a:t>
            </a:r>
            <a:r>
              <a:rPr lang="cs-CZ" sz="3100" dirty="0" err="1" smtClean="0">
                <a:latin typeface="Garamond" pitchFamily="18" charset="0"/>
              </a:rPr>
              <a:t>independence</a:t>
            </a:r>
            <a:r>
              <a:rPr lang="cs-CZ" sz="3100" dirty="0" smtClean="0">
                <a:latin typeface="Garamond" pitchFamily="18" charset="0"/>
              </a:rPr>
              <a:t> – </a:t>
            </a:r>
            <a:r>
              <a:rPr lang="cs-CZ" sz="3100" dirty="0" err="1" smtClean="0">
                <a:latin typeface="Garamond" pitchFamily="18" charset="0"/>
              </a:rPr>
              <a:t>at</a:t>
            </a:r>
            <a:r>
              <a:rPr lang="cs-CZ" sz="3100" dirty="0" smtClean="0">
                <a:latin typeface="Garamond" pitchFamily="18" charset="0"/>
              </a:rPr>
              <a:t> </a:t>
            </a:r>
            <a:r>
              <a:rPr lang="cs-CZ" sz="3100" dirty="0" err="1" smtClean="0">
                <a:latin typeface="Garamond" pitchFamily="18" charset="0"/>
              </a:rPr>
              <a:t>was</a:t>
            </a:r>
            <a:r>
              <a:rPr lang="cs-CZ" sz="3100" dirty="0" smtClean="0">
                <a:latin typeface="Garamond" pitchFamily="18" charset="0"/>
              </a:rPr>
              <a:t> </a:t>
            </a:r>
            <a:r>
              <a:rPr lang="cs-CZ" sz="3100" dirty="0" err="1" smtClean="0">
                <a:latin typeface="Garamond" pitchFamily="18" charset="0"/>
              </a:rPr>
              <a:t>recognized</a:t>
            </a:r>
            <a:r>
              <a:rPr lang="cs-CZ" sz="3100" dirty="0" smtClean="0">
                <a:latin typeface="Garamond" pitchFamily="18" charset="0"/>
              </a:rPr>
              <a:t> by </a:t>
            </a:r>
            <a:r>
              <a:rPr lang="cs-CZ" sz="3100" dirty="0" err="1" smtClean="0">
                <a:latin typeface="Garamond" pitchFamily="18" charset="0"/>
              </a:rPr>
              <a:t>the</a:t>
            </a:r>
            <a:r>
              <a:rPr lang="cs-CZ" sz="3100" dirty="0" smtClean="0">
                <a:latin typeface="Garamond" pitchFamily="18" charset="0"/>
              </a:rPr>
              <a:t> Great </a:t>
            </a:r>
            <a:r>
              <a:rPr lang="cs-CZ" sz="3100" dirty="0" err="1" smtClean="0">
                <a:latin typeface="Garamond" pitchFamily="18" charset="0"/>
              </a:rPr>
              <a:t>powers</a:t>
            </a:r>
            <a:endParaRPr lang="cs-CZ" sz="3100" dirty="0" smtClean="0">
              <a:latin typeface="Garamond" pitchFamily="18" charset="0"/>
            </a:endParaRPr>
          </a:p>
          <a:p>
            <a:pPr lvl="0"/>
            <a:r>
              <a:rPr lang="cs-CZ" sz="3100" b="1" dirty="0" err="1" smtClean="0">
                <a:latin typeface="Garamond" pitchFamily="18" charset="0"/>
              </a:rPr>
              <a:t>Macedonia</a:t>
            </a:r>
            <a:r>
              <a:rPr lang="cs-CZ" sz="3100" dirty="0" smtClean="0">
                <a:latin typeface="Garamond" pitchFamily="18" charset="0"/>
              </a:rPr>
              <a:t> – </a:t>
            </a:r>
            <a:r>
              <a:rPr lang="en-US" sz="3100" dirty="0" smtClean="0">
                <a:latin typeface="Garamond" pitchFamily="18" charset="0"/>
              </a:rPr>
              <a:t>was returned outright to the Turks, who promised reform</a:t>
            </a:r>
            <a:r>
              <a:rPr lang="cs-CZ" sz="3100" dirty="0" smtClean="0">
                <a:latin typeface="Garamond" pitchFamily="18" charset="0"/>
              </a:rPr>
              <a:t>s</a:t>
            </a:r>
          </a:p>
          <a:p>
            <a:pPr lvl="0"/>
            <a:r>
              <a:rPr lang="cs-CZ" sz="3100" b="1" dirty="0" err="1" smtClean="0">
                <a:latin typeface="Garamond" pitchFamily="18" charset="0"/>
              </a:rPr>
              <a:t>Bosnia</a:t>
            </a:r>
            <a:r>
              <a:rPr lang="cs-CZ" sz="3100" b="1" dirty="0" smtClean="0">
                <a:latin typeface="Garamond" pitchFamily="18" charset="0"/>
              </a:rPr>
              <a:t> </a:t>
            </a:r>
            <a:r>
              <a:rPr lang="cs-CZ" sz="3100" b="1" dirty="0" err="1" smtClean="0">
                <a:latin typeface="Garamond" pitchFamily="18" charset="0"/>
              </a:rPr>
              <a:t>and</a:t>
            </a:r>
            <a:r>
              <a:rPr lang="cs-CZ" sz="3100" b="1" dirty="0" smtClean="0">
                <a:latin typeface="Garamond" pitchFamily="18" charset="0"/>
              </a:rPr>
              <a:t> </a:t>
            </a:r>
            <a:r>
              <a:rPr lang="cs-CZ" sz="3100" b="1" dirty="0" err="1" smtClean="0">
                <a:latin typeface="Garamond" pitchFamily="18" charset="0"/>
              </a:rPr>
              <a:t>Herzegovina</a:t>
            </a:r>
            <a:r>
              <a:rPr lang="cs-CZ" sz="3100" b="1" dirty="0" smtClean="0">
                <a:latin typeface="Garamond" pitchFamily="18" charset="0"/>
              </a:rPr>
              <a:t> </a:t>
            </a:r>
            <a:r>
              <a:rPr lang="cs-CZ" sz="3100" dirty="0" err="1" smtClean="0">
                <a:latin typeface="Garamond" pitchFamily="18" charset="0"/>
              </a:rPr>
              <a:t>was</a:t>
            </a:r>
            <a:r>
              <a:rPr lang="cs-CZ" sz="3100" dirty="0" smtClean="0">
                <a:latin typeface="Garamond" pitchFamily="18" charset="0"/>
              </a:rPr>
              <a:t> </a:t>
            </a:r>
            <a:r>
              <a:rPr lang="cs-CZ" sz="3100" dirty="0" err="1" smtClean="0">
                <a:latin typeface="Garamond" pitchFamily="18" charset="0"/>
              </a:rPr>
              <a:t>taken</a:t>
            </a:r>
            <a:r>
              <a:rPr lang="cs-CZ" sz="3100" dirty="0" smtClean="0">
                <a:latin typeface="Garamond" pitchFamily="18" charset="0"/>
              </a:rPr>
              <a:t> </a:t>
            </a:r>
            <a:r>
              <a:rPr lang="cs-CZ" sz="3100" dirty="0" err="1" smtClean="0">
                <a:latin typeface="Garamond" pitchFamily="18" charset="0"/>
              </a:rPr>
              <a:t>over</a:t>
            </a:r>
            <a:r>
              <a:rPr lang="cs-CZ" sz="3100" dirty="0" smtClean="0">
                <a:latin typeface="Garamond" pitchFamily="18" charset="0"/>
              </a:rPr>
              <a:t> by </a:t>
            </a:r>
            <a:r>
              <a:rPr lang="cs-CZ" sz="3100" dirty="0" err="1" smtClean="0">
                <a:latin typeface="Garamond" pitchFamily="18" charset="0"/>
              </a:rPr>
              <a:t>Austria</a:t>
            </a:r>
            <a:r>
              <a:rPr lang="cs-CZ" sz="3100" dirty="0" smtClean="0">
                <a:latin typeface="Garamond" pitchFamily="18" charset="0"/>
              </a:rPr>
              <a:t>-</a:t>
            </a:r>
            <a:r>
              <a:rPr lang="cs-CZ" sz="3100" dirty="0" err="1" smtClean="0">
                <a:latin typeface="Garamond" pitchFamily="18" charset="0"/>
              </a:rPr>
              <a:t>Hungary</a:t>
            </a:r>
            <a:endParaRPr lang="cs-CZ" sz="3100" dirty="0" smtClean="0">
              <a:latin typeface="Garamond" pitchFamily="18" charset="0"/>
            </a:endParaRPr>
          </a:p>
          <a:p>
            <a:pPr lvl="0"/>
            <a:r>
              <a:rPr lang="cs-CZ" sz="3100" b="1" dirty="0" err="1" smtClean="0">
                <a:latin typeface="Garamond" pitchFamily="18" charset="0"/>
              </a:rPr>
              <a:t>Cyprus</a:t>
            </a:r>
            <a:r>
              <a:rPr lang="cs-CZ" sz="3100" b="1" dirty="0" smtClean="0">
                <a:latin typeface="Garamond" pitchFamily="18" charset="0"/>
              </a:rPr>
              <a:t> </a:t>
            </a:r>
            <a:r>
              <a:rPr lang="cs-CZ" sz="3100" dirty="0" err="1" smtClean="0">
                <a:latin typeface="Garamond" pitchFamily="18" charset="0"/>
              </a:rPr>
              <a:t>was</a:t>
            </a:r>
            <a:r>
              <a:rPr lang="cs-CZ" sz="3100" dirty="0" smtClean="0">
                <a:latin typeface="Garamond" pitchFamily="18" charset="0"/>
              </a:rPr>
              <a:t> </a:t>
            </a:r>
            <a:r>
              <a:rPr lang="cs-CZ" sz="3100" dirty="0" err="1" smtClean="0">
                <a:latin typeface="Garamond" pitchFamily="18" charset="0"/>
              </a:rPr>
              <a:t>taken</a:t>
            </a:r>
            <a:r>
              <a:rPr lang="cs-CZ" sz="3100" dirty="0" smtClean="0">
                <a:latin typeface="Garamond" pitchFamily="18" charset="0"/>
              </a:rPr>
              <a:t> </a:t>
            </a:r>
            <a:r>
              <a:rPr lang="cs-CZ" sz="3100" dirty="0" err="1" smtClean="0">
                <a:latin typeface="Garamond" pitchFamily="18" charset="0"/>
              </a:rPr>
              <a:t>over</a:t>
            </a:r>
            <a:r>
              <a:rPr lang="cs-CZ" sz="3100" dirty="0" smtClean="0">
                <a:latin typeface="Garamond" pitchFamily="18" charset="0"/>
              </a:rPr>
              <a:t> by Great </a:t>
            </a:r>
            <a:r>
              <a:rPr lang="cs-CZ" sz="3100" dirty="0" err="1" smtClean="0">
                <a:latin typeface="Garamond" pitchFamily="18" charset="0"/>
              </a:rPr>
              <a:t>Britain</a:t>
            </a:r>
            <a:endParaRPr lang="cs-CZ" sz="3100" dirty="0" smtClean="0">
              <a:latin typeface="Garamond" pitchFamily="18" charset="0"/>
            </a:endParaRPr>
          </a:p>
          <a:p>
            <a:pPr lvl="0"/>
            <a:r>
              <a:rPr lang="cs-CZ" sz="3100" dirty="0" smtClean="0">
                <a:latin typeface="Garamond" pitchFamily="18" charset="0"/>
              </a:rPr>
              <a:t>Many  </a:t>
            </a:r>
            <a:r>
              <a:rPr lang="cs-CZ" sz="3100" dirty="0" err="1" smtClean="0">
                <a:latin typeface="Garamond" pitchFamily="18" charset="0"/>
              </a:rPr>
              <a:t>countries</a:t>
            </a:r>
            <a:r>
              <a:rPr lang="cs-CZ" sz="3100" dirty="0" smtClean="0">
                <a:latin typeface="Garamond" pitchFamily="18" charset="0"/>
              </a:rPr>
              <a:t> </a:t>
            </a:r>
            <a:r>
              <a:rPr lang="cs-CZ" sz="3100" dirty="0" err="1" smtClean="0">
                <a:latin typeface="Garamond" pitchFamily="18" charset="0"/>
              </a:rPr>
              <a:t>were</a:t>
            </a:r>
            <a:r>
              <a:rPr lang="cs-CZ" sz="3100" dirty="0" smtClean="0">
                <a:latin typeface="Garamond" pitchFamily="18" charset="0"/>
              </a:rPr>
              <a:t> </a:t>
            </a:r>
            <a:r>
              <a:rPr lang="cs-CZ" sz="3100" dirty="0" err="1" smtClean="0">
                <a:latin typeface="Garamond" pitchFamily="18" charset="0"/>
              </a:rPr>
              <a:t>dissastisfied</a:t>
            </a:r>
            <a:r>
              <a:rPr lang="cs-CZ" sz="3100" dirty="0" smtClean="0">
                <a:latin typeface="Garamond" pitchFamily="18" charset="0"/>
              </a:rPr>
              <a:t> </a:t>
            </a:r>
            <a:r>
              <a:rPr lang="cs-CZ" sz="3100" dirty="0" err="1" smtClean="0">
                <a:latin typeface="Garamond" pitchFamily="18" charset="0"/>
              </a:rPr>
              <a:t>with</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a:t>
            </a:r>
            <a:r>
              <a:rPr lang="cs-CZ" sz="3100" dirty="0" err="1" smtClean="0">
                <a:latin typeface="Garamond" pitchFamily="18" charset="0"/>
              </a:rPr>
              <a:t>results</a:t>
            </a:r>
            <a:r>
              <a:rPr lang="cs-CZ" sz="3100" dirty="0" smtClean="0">
                <a:latin typeface="Garamond" pitchFamily="18" charset="0"/>
              </a:rPr>
              <a:t> </a:t>
            </a:r>
            <a:r>
              <a:rPr lang="cs-CZ" sz="3100" dirty="0" err="1" smtClean="0">
                <a:latin typeface="Garamond" pitchFamily="18" charset="0"/>
              </a:rPr>
              <a:t>of</a:t>
            </a:r>
            <a:r>
              <a:rPr lang="cs-CZ" sz="3100" dirty="0" smtClean="0">
                <a:latin typeface="Garamond" pitchFamily="18" charset="0"/>
              </a:rPr>
              <a:t> </a:t>
            </a:r>
            <a:r>
              <a:rPr lang="cs-CZ" sz="3100" dirty="0" err="1" smtClean="0">
                <a:latin typeface="Garamond" pitchFamily="18" charset="0"/>
              </a:rPr>
              <a:t>the</a:t>
            </a:r>
            <a:r>
              <a:rPr lang="cs-CZ" sz="3100" dirty="0" smtClean="0">
                <a:latin typeface="Garamond" pitchFamily="18" charset="0"/>
              </a:rPr>
              <a:t> Berlin </a:t>
            </a:r>
            <a:r>
              <a:rPr lang="cs-CZ" sz="3100" dirty="0" err="1" smtClean="0">
                <a:latin typeface="Garamond" pitchFamily="18" charset="0"/>
              </a:rPr>
              <a:t>Congress</a:t>
            </a:r>
            <a:r>
              <a:rPr lang="cs-CZ" sz="3100" dirty="0" smtClean="0">
                <a:latin typeface="Garamond" pitchFamily="18" charset="0"/>
              </a:rPr>
              <a:t>.</a:t>
            </a:r>
          </a:p>
          <a:p>
            <a:pPr lvl="0"/>
            <a:endParaRPr lang="cs-CZ" dirty="0" smtClean="0">
              <a:latin typeface="Garamond" pitchFamily="18" charset="0"/>
            </a:endParaRPr>
          </a:p>
          <a:p>
            <a:pPr lvl="0"/>
            <a:endParaRPr lang="cs-CZ" dirty="0" smtClean="0">
              <a:latin typeface="Garamond" pitchFamily="18" charset="0"/>
            </a:endParaRPr>
          </a:p>
          <a:p>
            <a:pPr lvl="0"/>
            <a:endParaRPr lang="cs-CZ" dirty="0" smtClean="0">
              <a:latin typeface="Garamond" pitchFamily="18" charset="0"/>
            </a:endParaRPr>
          </a:p>
          <a:p>
            <a:pPr lvl="0"/>
            <a:endParaRPr lang="cs-CZ" dirty="0" smtClean="0">
              <a:latin typeface="Garamond" pitchFamily="18" charset="0"/>
            </a:endParaRPr>
          </a:p>
          <a:p>
            <a:pPr lvl="0"/>
            <a:endParaRPr lang="cs-CZ" dirty="0" smtClean="0">
              <a:latin typeface="Garamond" pitchFamily="18" charset="0"/>
            </a:endParaRPr>
          </a:p>
          <a:p>
            <a:pPr lvl="0"/>
            <a:endParaRPr lang="cs-CZ" dirty="0" smtClean="0">
              <a:latin typeface="Garamond" pitchFamily="18" charset="0"/>
            </a:endParaRPr>
          </a:p>
          <a:p>
            <a:pPr lvl="0"/>
            <a:endParaRPr lang="cs-CZ" dirty="0" smtClean="0">
              <a:latin typeface="Garamond" pitchFamily="18" charset="0"/>
            </a:endParaRPr>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88640"/>
            <a:ext cx="8136904" cy="864096"/>
          </a:xfrm>
        </p:spPr>
        <p:txBody>
          <a:bodyPr>
            <a:noAutofit/>
          </a:bodyPr>
          <a:lstStyle/>
          <a:p>
            <a:r>
              <a:rPr lang="cs-CZ" sz="2800" dirty="0" err="1" smtClean="0">
                <a:latin typeface="Garamond" pitchFamily="18" charset="0"/>
              </a:rPr>
              <a:t>Formation</a:t>
            </a:r>
            <a:r>
              <a:rPr lang="cs-CZ" sz="2800" dirty="0" smtClean="0">
                <a:latin typeface="Garamond" pitchFamily="18" charset="0"/>
              </a:rPr>
              <a:t> </a:t>
            </a:r>
            <a:r>
              <a:rPr lang="cs-CZ" sz="2800" dirty="0" err="1" smtClean="0">
                <a:latin typeface="Garamond" pitchFamily="18" charset="0"/>
              </a:rPr>
              <a:t>of</a:t>
            </a:r>
            <a:r>
              <a:rPr lang="cs-CZ" sz="2800" dirty="0" smtClean="0">
                <a:latin typeface="Garamond" pitchFamily="18" charset="0"/>
              </a:rPr>
              <a:t> </a:t>
            </a:r>
            <a:r>
              <a:rPr lang="cs-CZ" sz="2800" dirty="0" err="1" smtClean="0">
                <a:latin typeface="Garamond" pitchFamily="18" charset="0"/>
              </a:rPr>
              <a:t>two</a:t>
            </a:r>
            <a:r>
              <a:rPr lang="cs-CZ" sz="2800" dirty="0" smtClean="0">
                <a:latin typeface="Garamond" pitchFamily="18" charset="0"/>
              </a:rPr>
              <a:t> </a:t>
            </a:r>
            <a:r>
              <a:rPr lang="cs-CZ" sz="2800" dirty="0" err="1" smtClean="0">
                <a:latin typeface="Garamond" pitchFamily="18" charset="0"/>
              </a:rPr>
              <a:t>enemy</a:t>
            </a:r>
            <a:r>
              <a:rPr lang="cs-CZ" sz="2800" dirty="0" smtClean="0">
                <a:latin typeface="Garamond" pitchFamily="18" charset="0"/>
              </a:rPr>
              <a:t> </a:t>
            </a:r>
            <a:r>
              <a:rPr lang="cs-CZ" sz="2800" dirty="0" err="1" smtClean="0">
                <a:latin typeface="Garamond" pitchFamily="18" charset="0"/>
              </a:rPr>
              <a:t>blocks</a:t>
            </a:r>
            <a:r>
              <a:rPr lang="cs-CZ" sz="2800" dirty="0" smtClean="0">
                <a:latin typeface="Garamond" pitchFamily="18" charset="0"/>
              </a:rPr>
              <a:t> in </a:t>
            </a:r>
            <a:r>
              <a:rPr lang="cs-CZ" sz="2800" dirty="0" err="1" smtClean="0">
                <a:latin typeface="Garamond" pitchFamily="18" charset="0"/>
              </a:rPr>
              <a:t>Europe</a:t>
            </a:r>
            <a:r>
              <a:rPr lang="cs-CZ" sz="2800" dirty="0" smtClean="0">
                <a:latin typeface="Garamond" pitchFamily="18" charset="0"/>
              </a:rPr>
              <a:t> </a:t>
            </a:r>
            <a:r>
              <a:rPr lang="cs-CZ" sz="2800" dirty="0" err="1" smtClean="0">
                <a:latin typeface="Garamond" pitchFamily="18" charset="0"/>
              </a:rPr>
              <a:t>at</a:t>
            </a:r>
            <a:r>
              <a:rPr lang="cs-CZ" sz="2800" dirty="0" smtClean="0">
                <a:latin typeface="Garamond" pitchFamily="18" charset="0"/>
              </a:rPr>
              <a:t> </a:t>
            </a:r>
            <a:r>
              <a:rPr lang="cs-CZ" sz="2800" dirty="0" err="1" smtClean="0">
                <a:latin typeface="Garamond" pitchFamily="18" charset="0"/>
              </a:rPr>
              <a:t>the</a:t>
            </a:r>
            <a:r>
              <a:rPr lang="cs-CZ" sz="2800" dirty="0" smtClean="0">
                <a:latin typeface="Garamond" pitchFamily="18" charset="0"/>
              </a:rPr>
              <a:t> </a:t>
            </a:r>
            <a:r>
              <a:rPr lang="cs-CZ" sz="2800" dirty="0" err="1" smtClean="0">
                <a:latin typeface="Garamond" pitchFamily="18" charset="0"/>
              </a:rPr>
              <a:t>end</a:t>
            </a:r>
            <a:r>
              <a:rPr lang="cs-CZ" sz="2800" dirty="0" smtClean="0">
                <a:latin typeface="Garamond" pitchFamily="18" charset="0"/>
              </a:rPr>
              <a:t> </a:t>
            </a:r>
            <a:r>
              <a:rPr lang="cs-CZ" sz="2800" dirty="0" err="1" smtClean="0">
                <a:latin typeface="Garamond" pitchFamily="18" charset="0"/>
              </a:rPr>
              <a:t>of</a:t>
            </a:r>
            <a:r>
              <a:rPr lang="cs-CZ" sz="2800" dirty="0" smtClean="0">
                <a:latin typeface="Garamond" pitchFamily="18" charset="0"/>
              </a:rPr>
              <a:t> 19</a:t>
            </a:r>
            <a:r>
              <a:rPr lang="cs-CZ" sz="2800" baseline="30000" dirty="0" smtClean="0">
                <a:latin typeface="Garamond" pitchFamily="18" charset="0"/>
              </a:rPr>
              <a:t>th</a:t>
            </a:r>
            <a:r>
              <a:rPr lang="cs-CZ" sz="2800" dirty="0" smtClean="0">
                <a:latin typeface="Garamond" pitchFamily="18" charset="0"/>
              </a:rPr>
              <a:t> </a:t>
            </a:r>
            <a:r>
              <a:rPr lang="cs-CZ" sz="2800" dirty="0" err="1" smtClean="0">
                <a:latin typeface="Garamond" pitchFamily="18" charset="0"/>
              </a:rPr>
              <a:t>century</a:t>
            </a:r>
            <a:endParaRPr lang="cs-CZ" sz="2800" dirty="0">
              <a:latin typeface="Garamond" pitchFamily="18" charset="0"/>
            </a:endParaRPr>
          </a:p>
        </p:txBody>
      </p:sp>
      <p:sp>
        <p:nvSpPr>
          <p:cNvPr id="3" name="Zástupný symbol pro obsah 2"/>
          <p:cNvSpPr>
            <a:spLocks noGrp="1"/>
          </p:cNvSpPr>
          <p:nvPr>
            <p:ph idx="1"/>
          </p:nvPr>
        </p:nvSpPr>
        <p:spPr>
          <a:xfrm>
            <a:off x="251520" y="1268760"/>
            <a:ext cx="7992888" cy="5328592"/>
          </a:xfrm>
        </p:spPr>
        <p:txBody>
          <a:bodyPr>
            <a:normAutofit fontScale="92500"/>
          </a:bodyPr>
          <a:lstStyle/>
          <a:p>
            <a:pPr lvl="0"/>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great</a:t>
            </a:r>
            <a:r>
              <a:rPr lang="cs-CZ" dirty="0" smtClean="0">
                <a:latin typeface="Garamond" pitchFamily="18" charset="0"/>
              </a:rPr>
              <a:t> </a:t>
            </a:r>
            <a:r>
              <a:rPr lang="cs-CZ" dirty="0" err="1" smtClean="0">
                <a:latin typeface="Garamond" pitchFamily="18" charset="0"/>
              </a:rPr>
              <a:t>power</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affraid</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each</a:t>
            </a:r>
            <a:r>
              <a:rPr lang="cs-CZ" dirty="0" smtClean="0">
                <a:latin typeface="Garamond" pitchFamily="18" charset="0"/>
              </a:rPr>
              <a:t> </a:t>
            </a:r>
            <a:r>
              <a:rPr lang="cs-CZ" dirty="0" err="1" smtClean="0">
                <a:latin typeface="Garamond" pitchFamily="18" charset="0"/>
              </a:rPr>
              <a:t>other</a:t>
            </a:r>
            <a:r>
              <a:rPr lang="cs-CZ" dirty="0" smtClean="0">
                <a:latin typeface="Garamond" pitchFamily="18" charset="0"/>
              </a:rPr>
              <a:t> </a:t>
            </a:r>
            <a:r>
              <a:rPr lang="cs-CZ" dirty="0" err="1" smtClean="0">
                <a:latin typeface="Garamond" pitchFamily="18" charset="0"/>
              </a:rPr>
              <a:t>so</a:t>
            </a:r>
            <a:r>
              <a:rPr lang="cs-CZ" dirty="0" smtClean="0">
                <a:latin typeface="Garamond" pitchFamily="18" charset="0"/>
              </a:rPr>
              <a:t> </a:t>
            </a:r>
            <a:r>
              <a:rPr lang="cs-CZ" dirty="0" err="1" smtClean="0">
                <a:latin typeface="Garamond" pitchFamily="18" charset="0"/>
              </a:rPr>
              <a:t>they</a:t>
            </a:r>
            <a:r>
              <a:rPr lang="cs-CZ" dirty="0" smtClean="0">
                <a:latin typeface="Garamond" pitchFamily="18" charset="0"/>
              </a:rPr>
              <a:t> </a:t>
            </a:r>
            <a:r>
              <a:rPr lang="cs-CZ" dirty="0" err="1" smtClean="0">
                <a:latin typeface="Garamond" pitchFamily="18" charset="0"/>
              </a:rPr>
              <a:t>tried</a:t>
            </a:r>
            <a:r>
              <a:rPr lang="cs-CZ" dirty="0" smtClean="0">
                <a:latin typeface="Garamond" pitchFamily="18" charset="0"/>
              </a:rPr>
              <a:t> to </a:t>
            </a:r>
            <a:r>
              <a:rPr lang="cs-CZ" dirty="0" err="1" smtClean="0">
                <a:latin typeface="Garamond" pitchFamily="18" charset="0"/>
              </a:rPr>
              <a:t>find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allies</a:t>
            </a:r>
            <a:endParaRPr lang="cs-CZ" dirty="0" smtClean="0">
              <a:latin typeface="Garamond" pitchFamily="18" charset="0"/>
            </a:endParaRPr>
          </a:p>
          <a:p>
            <a:pPr lvl="0"/>
            <a:r>
              <a:rPr lang="cs-CZ" dirty="0" err="1" smtClean="0">
                <a:latin typeface="Garamond" pitchFamily="18" charset="0"/>
              </a:rPr>
              <a:t>They</a:t>
            </a:r>
            <a:r>
              <a:rPr lang="cs-CZ" dirty="0" smtClean="0">
                <a:latin typeface="Garamond" pitchFamily="18" charset="0"/>
              </a:rPr>
              <a:t> </a:t>
            </a:r>
            <a:r>
              <a:rPr lang="cs-CZ" dirty="0" err="1" smtClean="0">
                <a:latin typeface="Garamond" pitchFamily="18" charset="0"/>
              </a:rPr>
              <a:t>also</a:t>
            </a:r>
            <a:r>
              <a:rPr lang="cs-CZ" dirty="0" smtClean="0">
                <a:latin typeface="Garamond" pitchFamily="18" charset="0"/>
              </a:rPr>
              <a:t> </a:t>
            </a:r>
            <a:r>
              <a:rPr lang="cs-CZ" dirty="0" err="1" smtClean="0">
                <a:latin typeface="Garamond" pitchFamily="18" charset="0"/>
              </a:rPr>
              <a:t>wanted</a:t>
            </a:r>
            <a:r>
              <a:rPr lang="cs-CZ" dirty="0" smtClean="0">
                <a:latin typeface="Garamond" pitchFamily="18" charset="0"/>
              </a:rPr>
              <a:t> </a:t>
            </a:r>
            <a:r>
              <a:rPr lang="cs-CZ" dirty="0" err="1" smtClean="0">
                <a:latin typeface="Garamond" pitchFamily="18" charset="0"/>
              </a:rPr>
              <a:t>territorial</a:t>
            </a:r>
            <a:r>
              <a:rPr lang="cs-CZ" dirty="0" smtClean="0">
                <a:latin typeface="Garamond" pitchFamily="18" charset="0"/>
              </a:rPr>
              <a:t> </a:t>
            </a:r>
            <a:r>
              <a:rPr lang="cs-CZ" dirty="0" err="1" smtClean="0">
                <a:latin typeface="Garamond" pitchFamily="18" charset="0"/>
              </a:rPr>
              <a:t>gains</a:t>
            </a:r>
            <a:endParaRPr lang="cs-CZ" dirty="0" smtClean="0">
              <a:latin typeface="Garamond" pitchFamily="18" charset="0"/>
            </a:endParaRPr>
          </a:p>
          <a:p>
            <a:pPr lvl="0"/>
            <a:r>
              <a:rPr lang="cs-CZ" dirty="0" smtClean="0">
                <a:latin typeface="Garamond" pitchFamily="18" charset="0"/>
              </a:rPr>
              <a:t>1879 –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secret</a:t>
            </a:r>
            <a:r>
              <a:rPr lang="cs-CZ" dirty="0" smtClean="0">
                <a:latin typeface="Garamond" pitchFamily="18" charset="0"/>
              </a:rPr>
              <a:t> </a:t>
            </a:r>
            <a:r>
              <a:rPr lang="cs-CZ" dirty="0" err="1" smtClean="0">
                <a:latin typeface="Garamond" pitchFamily="18" charset="0"/>
              </a:rPr>
              <a:t>agreement</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concluded</a:t>
            </a:r>
            <a:r>
              <a:rPr lang="cs-CZ" dirty="0" smtClean="0">
                <a:latin typeface="Garamond" pitchFamily="18" charset="0"/>
              </a:rPr>
              <a:t> </a:t>
            </a:r>
            <a:r>
              <a:rPr lang="cs-CZ" dirty="0" err="1" smtClean="0">
                <a:latin typeface="Garamond" pitchFamily="18" charset="0"/>
              </a:rPr>
              <a:t>between</a:t>
            </a:r>
            <a:r>
              <a:rPr lang="cs-CZ" dirty="0" smtClean="0">
                <a:latin typeface="Garamond" pitchFamily="18" charset="0"/>
              </a:rPr>
              <a:t> </a:t>
            </a:r>
            <a:r>
              <a:rPr lang="cs-CZ" i="1" dirty="0" err="1" smtClean="0">
                <a:latin typeface="Garamond" pitchFamily="18" charset="0"/>
              </a:rPr>
              <a:t>Germany</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i="1" dirty="0" err="1" smtClean="0">
                <a:latin typeface="Garamond" pitchFamily="18" charset="0"/>
              </a:rPr>
              <a:t>Austria</a:t>
            </a:r>
            <a:r>
              <a:rPr lang="cs-CZ" i="1" dirty="0" smtClean="0">
                <a:latin typeface="Garamond" pitchFamily="18" charset="0"/>
              </a:rPr>
              <a:t>-</a:t>
            </a:r>
            <a:r>
              <a:rPr lang="cs-CZ" i="1" dirty="0" err="1" smtClean="0">
                <a:latin typeface="Garamond" pitchFamily="18" charset="0"/>
              </a:rPr>
              <a:t>Hungary</a:t>
            </a:r>
            <a:r>
              <a:rPr lang="cs-CZ" dirty="0" smtClean="0">
                <a:latin typeface="Garamond" pitchFamily="18" charset="0"/>
              </a:rPr>
              <a:t> – </a:t>
            </a:r>
            <a:r>
              <a:rPr lang="cs-CZ" dirty="0" err="1" smtClean="0">
                <a:latin typeface="Garamond" pitchFamily="18" charset="0"/>
              </a:rPr>
              <a:t>against</a:t>
            </a:r>
            <a:r>
              <a:rPr lang="cs-CZ" dirty="0" smtClean="0">
                <a:latin typeface="Garamond" pitchFamily="18" charset="0"/>
              </a:rPr>
              <a:t> France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Russia</a:t>
            </a:r>
            <a:endParaRPr lang="cs-CZ" dirty="0" smtClean="0">
              <a:latin typeface="Garamond" pitchFamily="18" charset="0"/>
            </a:endParaRPr>
          </a:p>
          <a:p>
            <a:pPr lvl="0"/>
            <a:r>
              <a:rPr lang="cs-CZ" dirty="0" smtClean="0">
                <a:latin typeface="Garamond" pitchFamily="18" charset="0"/>
              </a:rPr>
              <a:t>1882 – </a:t>
            </a:r>
            <a:r>
              <a:rPr lang="cs-CZ" i="1" dirty="0" smtClean="0">
                <a:latin typeface="Garamond" pitchFamily="18" charset="0"/>
              </a:rPr>
              <a:t>Italy</a:t>
            </a:r>
            <a:r>
              <a:rPr lang="cs-CZ" dirty="0" smtClean="0">
                <a:latin typeface="Garamond" pitchFamily="18" charset="0"/>
              </a:rPr>
              <a:t> </a:t>
            </a:r>
            <a:r>
              <a:rPr lang="cs-CZ" dirty="0" err="1" smtClean="0">
                <a:latin typeface="Garamond" pitchFamily="18" charset="0"/>
              </a:rPr>
              <a:t>joined</a:t>
            </a:r>
            <a:r>
              <a:rPr lang="cs-CZ" dirty="0" smtClean="0">
                <a:latin typeface="Garamond" pitchFamily="18" charset="0"/>
              </a:rPr>
              <a:t> </a:t>
            </a:r>
            <a:r>
              <a:rPr lang="cs-CZ" dirty="0" err="1" smtClean="0">
                <a:latin typeface="Garamond" pitchFamily="18" charset="0"/>
              </a:rPr>
              <a:t>this</a:t>
            </a:r>
            <a:r>
              <a:rPr lang="cs-CZ" dirty="0" smtClean="0">
                <a:latin typeface="Garamond" pitchFamily="18" charset="0"/>
              </a:rPr>
              <a:t> </a:t>
            </a:r>
            <a:r>
              <a:rPr lang="cs-CZ" dirty="0" err="1" smtClean="0">
                <a:latin typeface="Garamond" pitchFamily="18" charset="0"/>
              </a:rPr>
              <a:t>pact</a:t>
            </a:r>
            <a:r>
              <a:rPr lang="cs-CZ" dirty="0" smtClean="0">
                <a:latin typeface="Garamond" pitchFamily="18" charset="0"/>
              </a:rPr>
              <a:t> → </a:t>
            </a:r>
            <a:r>
              <a:rPr lang="cs-CZ" b="1" dirty="0" err="1" smtClean="0">
                <a:latin typeface="Garamond" pitchFamily="18" charset="0"/>
              </a:rPr>
              <a:t>Tripple</a:t>
            </a:r>
            <a:r>
              <a:rPr lang="cs-CZ" b="1" dirty="0" smtClean="0">
                <a:latin typeface="Garamond" pitchFamily="18" charset="0"/>
              </a:rPr>
              <a:t>  </a:t>
            </a:r>
            <a:r>
              <a:rPr lang="cs-CZ" b="1" dirty="0" err="1" smtClean="0">
                <a:latin typeface="Garamond" pitchFamily="18" charset="0"/>
              </a:rPr>
              <a:t>Alliance</a:t>
            </a:r>
            <a:r>
              <a:rPr lang="cs-CZ" b="1" dirty="0" smtClean="0">
                <a:latin typeface="Garamond" pitchFamily="18" charset="0"/>
              </a:rPr>
              <a:t> (</a:t>
            </a:r>
            <a:r>
              <a:rPr lang="cs-CZ" b="1" dirty="0" err="1" smtClean="0">
                <a:latin typeface="Garamond" pitchFamily="18" charset="0"/>
              </a:rPr>
              <a:t>later</a:t>
            </a:r>
            <a:r>
              <a:rPr lang="cs-CZ" b="1" dirty="0" smtClean="0">
                <a:latin typeface="Garamond" pitchFamily="18" charset="0"/>
              </a:rPr>
              <a:t> </a:t>
            </a:r>
            <a:r>
              <a:rPr lang="cs-CZ" b="1" dirty="0" err="1" smtClean="0">
                <a:latin typeface="Garamond" pitchFamily="18" charset="0"/>
              </a:rPr>
              <a:t>the</a:t>
            </a:r>
            <a:r>
              <a:rPr lang="cs-CZ" b="1" dirty="0" smtClean="0">
                <a:latin typeface="Garamond" pitchFamily="18" charset="0"/>
              </a:rPr>
              <a:t> </a:t>
            </a:r>
            <a:r>
              <a:rPr lang="cs-CZ" b="1" dirty="0" err="1" smtClean="0">
                <a:latin typeface="Garamond" pitchFamily="18" charset="0"/>
              </a:rPr>
              <a:t>Central</a:t>
            </a:r>
            <a:r>
              <a:rPr lang="cs-CZ" b="1" dirty="0" smtClean="0">
                <a:latin typeface="Garamond" pitchFamily="18" charset="0"/>
              </a:rPr>
              <a:t> </a:t>
            </a:r>
            <a:r>
              <a:rPr lang="cs-CZ" b="1" dirty="0" err="1" smtClean="0">
                <a:latin typeface="Garamond" pitchFamily="18" charset="0"/>
              </a:rPr>
              <a:t>Powers</a:t>
            </a:r>
            <a:r>
              <a:rPr lang="cs-CZ" b="1" dirty="0" smtClean="0">
                <a:latin typeface="Garamond" pitchFamily="18" charset="0"/>
              </a:rPr>
              <a:t>)</a:t>
            </a:r>
            <a:endParaRPr lang="cs-CZ" dirty="0" smtClean="0">
              <a:latin typeface="Garamond" pitchFamily="18" charset="0"/>
            </a:endParaRPr>
          </a:p>
          <a:p>
            <a:pPr lvl="0"/>
            <a:r>
              <a:rPr lang="cs-CZ" dirty="0" smtClean="0">
                <a:latin typeface="Garamond" pitchFamily="18" charset="0"/>
              </a:rPr>
              <a:t>1893 – </a:t>
            </a:r>
            <a:r>
              <a:rPr lang="cs-CZ" i="1" dirty="0" err="1" smtClean="0">
                <a:latin typeface="Garamond" pitchFamily="18" charset="0"/>
              </a:rPr>
              <a:t>Russia</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i="1" dirty="0" smtClean="0">
                <a:latin typeface="Garamond" pitchFamily="18" charset="0"/>
              </a:rPr>
              <a:t>France</a:t>
            </a:r>
            <a:r>
              <a:rPr lang="cs-CZ" dirty="0" smtClean="0">
                <a:latin typeface="Garamond" pitchFamily="18" charset="0"/>
              </a:rPr>
              <a:t> </a:t>
            </a:r>
            <a:r>
              <a:rPr lang="cs-CZ" dirty="0" err="1" smtClean="0">
                <a:latin typeface="Garamond" pitchFamily="18" charset="0"/>
              </a:rPr>
              <a:t>made</a:t>
            </a:r>
            <a:r>
              <a:rPr lang="cs-CZ" dirty="0" smtClean="0">
                <a:latin typeface="Garamond" pitchFamily="18" charset="0"/>
              </a:rPr>
              <a:t> </a:t>
            </a:r>
            <a:r>
              <a:rPr lang="cs-CZ" dirty="0" err="1" smtClean="0">
                <a:latin typeface="Garamond" pitchFamily="18" charset="0"/>
              </a:rPr>
              <a:t>an</a:t>
            </a:r>
            <a:r>
              <a:rPr lang="cs-CZ" dirty="0" smtClean="0">
                <a:latin typeface="Garamond" pitchFamily="18" charset="0"/>
              </a:rPr>
              <a:t> </a:t>
            </a:r>
            <a:r>
              <a:rPr lang="cs-CZ" dirty="0" err="1" smtClean="0">
                <a:latin typeface="Garamond" pitchFamily="18" charset="0"/>
              </a:rPr>
              <a:t>agreement</a:t>
            </a:r>
            <a:r>
              <a:rPr lang="cs-CZ" dirty="0" smtClean="0">
                <a:latin typeface="Garamond" pitchFamily="18" charset="0"/>
              </a:rPr>
              <a:t> – </a:t>
            </a:r>
            <a:r>
              <a:rPr lang="cs-CZ" dirty="0" err="1" smtClean="0">
                <a:latin typeface="Garamond" pitchFamily="18" charset="0"/>
              </a:rPr>
              <a:t>they</a:t>
            </a:r>
            <a:r>
              <a:rPr lang="cs-CZ" dirty="0" smtClean="0">
                <a:latin typeface="Garamond" pitchFamily="18" charset="0"/>
              </a:rPr>
              <a:t> </a:t>
            </a:r>
            <a:r>
              <a:rPr lang="cs-CZ" dirty="0" err="1" smtClean="0">
                <a:latin typeface="Garamond" pitchFamily="18" charset="0"/>
              </a:rPr>
              <a:t>both</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isolated</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affraid</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strong</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aggresive</a:t>
            </a:r>
            <a:r>
              <a:rPr lang="cs-CZ" dirty="0" smtClean="0">
                <a:latin typeface="Garamond" pitchFamily="18" charset="0"/>
              </a:rPr>
              <a:t> </a:t>
            </a:r>
            <a:r>
              <a:rPr lang="cs-CZ" dirty="0" err="1" smtClean="0">
                <a:latin typeface="Garamond" pitchFamily="18" charset="0"/>
              </a:rPr>
              <a:t>Germany</a:t>
            </a:r>
            <a:endParaRPr lang="cs-CZ" dirty="0" smtClean="0">
              <a:latin typeface="Garamond" pitchFamily="18" charset="0"/>
            </a:endParaRPr>
          </a:p>
          <a:p>
            <a:pPr lvl="0"/>
            <a:r>
              <a:rPr lang="cs-CZ" dirty="0" smtClean="0">
                <a:latin typeface="Garamond" pitchFamily="18" charset="0"/>
              </a:rPr>
              <a:t>1904 – </a:t>
            </a:r>
            <a:r>
              <a:rPr lang="cs-CZ" dirty="0" err="1" smtClean="0">
                <a:latin typeface="Garamond" pitchFamily="18" charset="0"/>
              </a:rPr>
              <a:t>so</a:t>
            </a:r>
            <a:r>
              <a:rPr lang="cs-CZ" dirty="0" smtClean="0">
                <a:latin typeface="Garamond" pitchFamily="18" charset="0"/>
              </a:rPr>
              <a:t> </a:t>
            </a:r>
            <a:r>
              <a:rPr lang="cs-CZ" dirty="0" err="1" smtClean="0">
                <a:latin typeface="Garamond" pitchFamily="18" charset="0"/>
              </a:rPr>
              <a:t>called</a:t>
            </a:r>
            <a:r>
              <a:rPr lang="cs-CZ" dirty="0" smtClean="0">
                <a:latin typeface="Garamond" pitchFamily="18" charset="0"/>
              </a:rPr>
              <a:t> </a:t>
            </a:r>
            <a:r>
              <a:rPr lang="cs-CZ" i="1" dirty="0" smtClean="0">
                <a:latin typeface="Garamond" pitchFamily="18" charset="0"/>
              </a:rPr>
              <a:t>Entente</a:t>
            </a:r>
            <a:r>
              <a:rPr lang="cs-CZ" dirty="0" smtClean="0">
                <a:latin typeface="Garamond" pitchFamily="18" charset="0"/>
              </a:rPr>
              <a:t> </a:t>
            </a:r>
            <a:r>
              <a:rPr lang="cs-CZ" i="1" dirty="0" err="1" smtClean="0">
                <a:latin typeface="Garamond" pitchFamily="18" charset="0"/>
              </a:rPr>
              <a:t>Cordial</a:t>
            </a:r>
            <a:r>
              <a:rPr lang="cs-CZ" i="1" dirty="0" smtClean="0">
                <a:latin typeface="Garamond" pitchFamily="18" charset="0"/>
              </a:rPr>
              <a:t> </a:t>
            </a:r>
            <a:r>
              <a:rPr lang="cs-CZ" dirty="0" err="1" smtClean="0">
                <a:latin typeface="Garamond" pitchFamily="18" charset="0"/>
              </a:rPr>
              <a:t>between</a:t>
            </a:r>
            <a:r>
              <a:rPr lang="cs-CZ" dirty="0" smtClean="0">
                <a:latin typeface="Garamond" pitchFamily="18" charset="0"/>
              </a:rPr>
              <a:t> </a:t>
            </a:r>
            <a:r>
              <a:rPr lang="cs-CZ" i="1" dirty="0" smtClean="0">
                <a:latin typeface="Garamond" pitchFamily="18" charset="0"/>
              </a:rPr>
              <a:t>France</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i="1" dirty="0" smtClean="0">
                <a:latin typeface="Garamond" pitchFamily="18" charset="0"/>
              </a:rPr>
              <a:t>Great </a:t>
            </a:r>
            <a:r>
              <a:rPr lang="cs-CZ" i="1" dirty="0" err="1" smtClean="0">
                <a:latin typeface="Garamond" pitchFamily="18" charset="0"/>
              </a:rPr>
              <a:t>Britain</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concluded</a:t>
            </a:r>
            <a:r>
              <a:rPr lang="cs-CZ" dirty="0" smtClean="0">
                <a:latin typeface="Garamond" pitchFamily="18" charset="0"/>
              </a:rPr>
              <a:t> (</a:t>
            </a:r>
            <a:r>
              <a:rPr lang="cs-CZ" dirty="0" err="1" smtClean="0">
                <a:latin typeface="Garamond" pitchFamily="18" charset="0"/>
              </a:rPr>
              <a:t>both</a:t>
            </a:r>
            <a:r>
              <a:rPr lang="cs-CZ" dirty="0" smtClean="0">
                <a:latin typeface="Garamond" pitchFamily="18" charset="0"/>
              </a:rPr>
              <a:t> </a:t>
            </a:r>
            <a:r>
              <a:rPr lang="cs-CZ" dirty="0" err="1" smtClean="0">
                <a:latin typeface="Garamond" pitchFamily="18" charset="0"/>
              </a:rPr>
              <a:t>countries</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affraid</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strong</a:t>
            </a:r>
            <a:r>
              <a:rPr lang="cs-CZ" dirty="0" smtClean="0">
                <a:latin typeface="Garamond" pitchFamily="18" charset="0"/>
              </a:rPr>
              <a:t> </a:t>
            </a:r>
            <a:r>
              <a:rPr lang="cs-CZ" dirty="0" err="1" smtClean="0">
                <a:latin typeface="Garamond" pitchFamily="18" charset="0"/>
              </a:rPr>
              <a:t>Germany</a:t>
            </a:r>
            <a:r>
              <a:rPr lang="cs-CZ" dirty="0" smtClean="0">
                <a:latin typeface="Garamond" pitchFamily="18" charset="0"/>
              </a:rPr>
              <a:t>)</a:t>
            </a:r>
          </a:p>
          <a:p>
            <a:pPr lvl="0"/>
            <a:r>
              <a:rPr lang="cs-CZ" dirty="0" smtClean="0">
                <a:latin typeface="Garamond" pitchFamily="18" charset="0"/>
              </a:rPr>
              <a:t>1907 – </a:t>
            </a:r>
            <a:r>
              <a:rPr lang="cs-CZ" i="1" dirty="0" err="1" smtClean="0">
                <a:latin typeface="Garamond" pitchFamily="18" charset="0"/>
              </a:rPr>
              <a:t>Russia</a:t>
            </a:r>
            <a:r>
              <a:rPr lang="cs-CZ" dirty="0" smtClean="0">
                <a:latin typeface="Garamond" pitchFamily="18" charset="0"/>
              </a:rPr>
              <a:t> + </a:t>
            </a:r>
            <a:r>
              <a:rPr lang="cs-CZ" i="1" dirty="0" err="1" smtClean="0">
                <a:latin typeface="Garamond" pitchFamily="18" charset="0"/>
              </a:rPr>
              <a:t>Britain</a:t>
            </a:r>
            <a:r>
              <a:rPr lang="cs-CZ" dirty="0" smtClean="0">
                <a:latin typeface="Garamond" pitchFamily="18" charset="0"/>
              </a:rPr>
              <a:t> → </a:t>
            </a:r>
            <a:r>
              <a:rPr lang="cs-CZ" b="1" dirty="0" err="1" smtClean="0">
                <a:latin typeface="Garamond" pitchFamily="18" charset="0"/>
              </a:rPr>
              <a:t>Tripple</a:t>
            </a:r>
            <a:r>
              <a:rPr lang="cs-CZ" b="1" dirty="0" smtClean="0">
                <a:latin typeface="Garamond" pitchFamily="18" charset="0"/>
              </a:rPr>
              <a:t> Entente</a:t>
            </a:r>
            <a:endParaRPr lang="cs-CZ" dirty="0" smtClean="0">
              <a:latin typeface="Garamond" pitchFamily="18" charset="0"/>
            </a:endParaRPr>
          </a:p>
          <a:p>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balkans1.jpg"/>
          <p:cNvPicPr>
            <a:picLocks noGrp="1" noChangeAspect="1"/>
          </p:cNvPicPr>
          <p:nvPr>
            <p:ph idx="1"/>
          </p:nvPr>
        </p:nvPicPr>
        <p:blipFill>
          <a:blip r:embed="rId2" cstate="print"/>
          <a:stretch>
            <a:fillRect/>
          </a:stretch>
        </p:blipFill>
        <p:spPr>
          <a:xfrm>
            <a:off x="323528" y="332656"/>
            <a:ext cx="7813429" cy="594828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7239000" cy="516672"/>
          </a:xfrm>
        </p:spPr>
        <p:txBody>
          <a:bodyPr>
            <a:normAutofit/>
          </a:bodyPr>
          <a:lstStyle/>
          <a:p>
            <a:r>
              <a:rPr lang="cs-CZ" sz="2800" dirty="0" err="1" smtClean="0">
                <a:latin typeface="Garamond" pitchFamily="18" charset="0"/>
              </a:rPr>
              <a:t>Balkan</a:t>
            </a:r>
            <a:r>
              <a:rPr lang="cs-CZ" sz="2800" dirty="0" smtClean="0">
                <a:latin typeface="Garamond" pitchFamily="18" charset="0"/>
              </a:rPr>
              <a:t> </a:t>
            </a:r>
            <a:r>
              <a:rPr lang="cs-CZ" sz="2800" dirty="0" err="1" smtClean="0">
                <a:latin typeface="Garamond" pitchFamily="18" charset="0"/>
              </a:rPr>
              <a:t>Wars</a:t>
            </a:r>
            <a:endParaRPr lang="cs-CZ" sz="2800" dirty="0">
              <a:latin typeface="Garamond" pitchFamily="18" charset="0"/>
            </a:endParaRPr>
          </a:p>
        </p:txBody>
      </p:sp>
      <p:sp>
        <p:nvSpPr>
          <p:cNvPr id="3" name="Zástupný symbol pro obsah 2"/>
          <p:cNvSpPr>
            <a:spLocks noGrp="1"/>
          </p:cNvSpPr>
          <p:nvPr>
            <p:ph idx="1"/>
          </p:nvPr>
        </p:nvSpPr>
        <p:spPr>
          <a:xfrm>
            <a:off x="179512" y="764704"/>
            <a:ext cx="8280920" cy="6093296"/>
          </a:xfrm>
        </p:spPr>
        <p:txBody>
          <a:bodyPr>
            <a:normAutofit fontScale="77500" lnSpcReduction="20000"/>
          </a:bodyPr>
          <a:lstStyle/>
          <a:p>
            <a:pPr lvl="0"/>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first</a:t>
            </a:r>
            <a:r>
              <a:rPr lang="cs-CZ" dirty="0" smtClean="0">
                <a:latin typeface="Garamond" pitchFamily="18" charset="0"/>
              </a:rPr>
              <a:t> </a:t>
            </a:r>
            <a:r>
              <a:rPr lang="cs-CZ" dirty="0" err="1" smtClean="0">
                <a:latin typeface="Garamond" pitchFamily="18" charset="0"/>
              </a:rPr>
              <a:t>conflict</a:t>
            </a:r>
            <a:r>
              <a:rPr lang="cs-CZ" dirty="0" smtClean="0">
                <a:latin typeface="Garamond" pitchFamily="18" charset="0"/>
              </a:rPr>
              <a:t> in </a:t>
            </a:r>
            <a:r>
              <a:rPr lang="cs-CZ" dirty="0" err="1" smtClean="0">
                <a:latin typeface="Garamond" pitchFamily="18" charset="0"/>
              </a:rPr>
              <a:t>Europe</a:t>
            </a:r>
            <a:r>
              <a:rPr lang="cs-CZ" dirty="0" smtClean="0">
                <a:latin typeface="Garamond" pitchFamily="18" charset="0"/>
              </a:rPr>
              <a:t> </a:t>
            </a:r>
            <a:r>
              <a:rPr lang="cs-CZ" dirty="0" err="1" smtClean="0">
                <a:latin typeface="Garamond" pitchFamily="18" charset="0"/>
              </a:rPr>
              <a:t>after</a:t>
            </a:r>
            <a:r>
              <a:rPr lang="cs-CZ" dirty="0" smtClean="0">
                <a:latin typeface="Garamond" pitchFamily="18" charset="0"/>
              </a:rPr>
              <a:t> 30 </a:t>
            </a:r>
            <a:r>
              <a:rPr lang="cs-CZ" dirty="0" err="1" smtClean="0">
                <a:latin typeface="Garamond" pitchFamily="18" charset="0"/>
              </a:rPr>
              <a:t>years</a:t>
            </a:r>
            <a:endParaRPr lang="cs-CZ" dirty="0" smtClean="0">
              <a:latin typeface="Garamond" pitchFamily="18" charset="0"/>
            </a:endParaRPr>
          </a:p>
          <a:p>
            <a:pPr lvl="0"/>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Balkan</a:t>
            </a:r>
            <a:r>
              <a:rPr lang="cs-CZ" dirty="0" smtClean="0">
                <a:latin typeface="Garamond" pitchFamily="18" charset="0"/>
              </a:rPr>
              <a:t> </a:t>
            </a:r>
            <a:r>
              <a:rPr lang="cs-CZ" dirty="0" err="1" smtClean="0">
                <a:latin typeface="Garamond" pitchFamily="18" charset="0"/>
              </a:rPr>
              <a:t>nations</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fighting</a:t>
            </a:r>
            <a:r>
              <a:rPr lang="cs-CZ" dirty="0" smtClean="0">
                <a:latin typeface="Garamond" pitchFamily="18" charset="0"/>
              </a:rPr>
              <a:t> </a:t>
            </a:r>
            <a:r>
              <a:rPr lang="cs-CZ" dirty="0" err="1" smtClean="0">
                <a:latin typeface="Garamond" pitchFamily="18" charset="0"/>
              </a:rPr>
              <a:t>against</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Ottoman</a:t>
            </a:r>
            <a:r>
              <a:rPr lang="cs-CZ" dirty="0" smtClean="0">
                <a:latin typeface="Garamond" pitchFamily="18" charset="0"/>
              </a:rPr>
              <a:t> Empire </a:t>
            </a:r>
            <a:r>
              <a:rPr lang="cs-CZ" dirty="0" err="1" smtClean="0">
                <a:latin typeface="Garamond" pitchFamily="18" charset="0"/>
              </a:rPr>
              <a:t>which</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still</a:t>
            </a:r>
            <a:r>
              <a:rPr lang="cs-CZ" dirty="0" smtClean="0">
                <a:latin typeface="Garamond" pitchFamily="18" charset="0"/>
              </a:rPr>
              <a:t> </a:t>
            </a:r>
            <a:r>
              <a:rPr lang="cs-CZ" dirty="0" err="1" smtClean="0">
                <a:latin typeface="Garamond" pitchFamily="18" charset="0"/>
              </a:rPr>
              <a:t>occupiing</a:t>
            </a:r>
            <a:r>
              <a:rPr lang="cs-CZ" dirty="0" smtClean="0">
                <a:latin typeface="Garamond" pitchFamily="18" charset="0"/>
              </a:rPr>
              <a:t> </a:t>
            </a:r>
            <a:r>
              <a:rPr lang="cs-CZ" dirty="0" err="1" smtClean="0">
                <a:latin typeface="Garamond" pitchFamily="18" charset="0"/>
              </a:rPr>
              <a:t>some</a:t>
            </a:r>
            <a:r>
              <a:rPr lang="cs-CZ" dirty="0" smtClean="0">
                <a:latin typeface="Garamond" pitchFamily="18" charset="0"/>
              </a:rPr>
              <a:t> </a:t>
            </a:r>
            <a:r>
              <a:rPr lang="cs-CZ" dirty="0" err="1" smtClean="0">
                <a:latin typeface="Garamond" pitchFamily="18" charset="0"/>
              </a:rPr>
              <a:t>parts</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Balkan</a:t>
            </a:r>
            <a:r>
              <a:rPr lang="cs-CZ" dirty="0" smtClean="0">
                <a:latin typeface="Garamond" pitchFamily="18" charset="0"/>
              </a:rPr>
              <a:t> </a:t>
            </a:r>
            <a:r>
              <a:rPr lang="cs-CZ" dirty="0" err="1" smtClean="0">
                <a:latin typeface="Garamond" pitchFamily="18" charset="0"/>
              </a:rPr>
              <a:t>Peninsula</a:t>
            </a:r>
            <a:endParaRPr lang="cs-CZ" dirty="0" smtClean="0">
              <a:latin typeface="Garamond" pitchFamily="18" charset="0"/>
            </a:endParaRPr>
          </a:p>
          <a:p>
            <a:pPr lvl="0"/>
            <a:r>
              <a:rPr lang="cs-CZ" b="1" dirty="0" smtClean="0">
                <a:latin typeface="Garamond" pitchFamily="18" charset="0"/>
              </a:rPr>
              <a:t>1912–1913</a:t>
            </a:r>
            <a:r>
              <a:rPr lang="cs-CZ" dirty="0" smtClean="0">
                <a:latin typeface="Garamond" pitchFamily="18" charset="0"/>
              </a:rPr>
              <a:t> - </a:t>
            </a:r>
            <a:r>
              <a:rPr lang="cs-CZ" b="1" dirty="0" smtClean="0">
                <a:latin typeface="Garamond" pitchFamily="18" charset="0"/>
              </a:rPr>
              <a:t>1</a:t>
            </a:r>
            <a:r>
              <a:rPr lang="cs-CZ" b="1" baseline="30000" dirty="0" smtClean="0">
                <a:latin typeface="Garamond" pitchFamily="18" charset="0"/>
              </a:rPr>
              <a:t>st</a:t>
            </a:r>
            <a:r>
              <a:rPr lang="cs-CZ" b="1" dirty="0" smtClean="0">
                <a:latin typeface="Garamond" pitchFamily="18" charset="0"/>
              </a:rPr>
              <a:t> </a:t>
            </a:r>
            <a:r>
              <a:rPr lang="cs-CZ" b="1" dirty="0" err="1" smtClean="0">
                <a:latin typeface="Garamond" pitchFamily="18" charset="0"/>
              </a:rPr>
              <a:t>Balkan</a:t>
            </a:r>
            <a:r>
              <a:rPr lang="cs-CZ" b="1" dirty="0" smtClean="0">
                <a:latin typeface="Garamond" pitchFamily="18" charset="0"/>
              </a:rPr>
              <a:t> </a:t>
            </a:r>
            <a:r>
              <a:rPr lang="cs-CZ" b="1" dirty="0" err="1" smtClean="0">
                <a:latin typeface="Garamond" pitchFamily="18" charset="0"/>
              </a:rPr>
              <a:t>War</a:t>
            </a:r>
            <a:r>
              <a:rPr lang="cs-CZ" dirty="0" smtClean="0">
                <a:latin typeface="Garamond" pitchFamily="18" charset="0"/>
              </a:rPr>
              <a:t> </a:t>
            </a:r>
          </a:p>
          <a:p>
            <a:pPr lvl="0"/>
            <a:r>
              <a:rPr lang="cs-CZ" dirty="0" err="1" smtClean="0">
                <a:latin typeface="Garamond" pitchFamily="18" charset="0"/>
              </a:rPr>
              <a:t>so</a:t>
            </a:r>
            <a:r>
              <a:rPr lang="cs-CZ" dirty="0" smtClean="0">
                <a:latin typeface="Garamond" pitchFamily="18" charset="0"/>
              </a:rPr>
              <a:t> </a:t>
            </a:r>
            <a:r>
              <a:rPr lang="cs-CZ" dirty="0" err="1" smtClean="0">
                <a:latin typeface="Garamond" pitchFamily="18" charset="0"/>
              </a:rPr>
              <a:t>called</a:t>
            </a:r>
            <a:r>
              <a:rPr lang="cs-CZ" dirty="0" smtClean="0">
                <a:latin typeface="Garamond" pitchFamily="18" charset="0"/>
              </a:rPr>
              <a:t> </a:t>
            </a:r>
            <a:r>
              <a:rPr lang="cs-CZ" i="1" dirty="0" err="1" smtClean="0">
                <a:latin typeface="Garamond" pitchFamily="18" charset="0"/>
              </a:rPr>
              <a:t>Balkan</a:t>
            </a:r>
            <a:r>
              <a:rPr lang="cs-CZ" i="1" dirty="0" smtClean="0">
                <a:latin typeface="Garamond" pitchFamily="18" charset="0"/>
              </a:rPr>
              <a:t> </a:t>
            </a:r>
            <a:r>
              <a:rPr lang="cs-CZ" i="1" dirty="0" err="1" smtClean="0">
                <a:latin typeface="Garamond" pitchFamily="18" charset="0"/>
              </a:rPr>
              <a:t>League</a:t>
            </a:r>
            <a:r>
              <a:rPr lang="cs-CZ" dirty="0" smtClean="0">
                <a:latin typeface="Garamond" pitchFamily="18" charset="0"/>
              </a:rPr>
              <a:t> (</a:t>
            </a:r>
            <a:r>
              <a:rPr lang="cs-CZ" dirty="0" err="1" smtClean="0">
                <a:latin typeface="Garamond" pitchFamily="18" charset="0"/>
              </a:rPr>
              <a:t>Bulgaria</a:t>
            </a:r>
            <a:r>
              <a:rPr lang="cs-CZ" dirty="0" smtClean="0">
                <a:latin typeface="Garamond" pitchFamily="18" charset="0"/>
              </a:rPr>
              <a:t>, </a:t>
            </a:r>
            <a:r>
              <a:rPr lang="cs-CZ" dirty="0" err="1" smtClean="0">
                <a:latin typeface="Garamond" pitchFamily="18" charset="0"/>
              </a:rPr>
              <a:t>Serbia</a:t>
            </a:r>
            <a:r>
              <a:rPr lang="cs-CZ" dirty="0" smtClean="0">
                <a:latin typeface="Garamond" pitchFamily="18" charset="0"/>
              </a:rPr>
              <a:t>, </a:t>
            </a:r>
            <a:r>
              <a:rPr lang="cs-CZ" dirty="0" err="1" smtClean="0">
                <a:latin typeface="Garamond" pitchFamily="18" charset="0"/>
              </a:rPr>
              <a:t>Greece</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Montenegro</a:t>
            </a:r>
            <a:r>
              <a:rPr lang="cs-CZ" dirty="0" smtClean="0">
                <a:latin typeface="Garamond" pitchFamily="18" charset="0"/>
              </a:rPr>
              <a:t>) </a:t>
            </a:r>
            <a:r>
              <a:rPr lang="cs-CZ" dirty="0" err="1" smtClean="0">
                <a:latin typeface="Garamond" pitchFamily="18" charset="0"/>
              </a:rPr>
              <a:t>against</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Ottomans</a:t>
            </a:r>
            <a:r>
              <a:rPr lang="cs-CZ" dirty="0" smtClean="0">
                <a:latin typeface="Garamond" pitchFamily="18" charset="0"/>
              </a:rPr>
              <a:t> </a:t>
            </a:r>
          </a:p>
          <a:p>
            <a:pPr lvl="0"/>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Ottoman</a:t>
            </a:r>
            <a:r>
              <a:rPr lang="cs-CZ" dirty="0" smtClean="0">
                <a:latin typeface="Garamond" pitchFamily="18" charset="0"/>
              </a:rPr>
              <a:t> Empire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defeated</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its</a:t>
            </a:r>
            <a:r>
              <a:rPr lang="cs-CZ" dirty="0" smtClean="0">
                <a:latin typeface="Garamond" pitchFamily="18" charset="0"/>
              </a:rPr>
              <a:t> </a:t>
            </a:r>
            <a:r>
              <a:rPr lang="cs-CZ" dirty="0" err="1" smtClean="0">
                <a:latin typeface="Garamond" pitchFamily="18" charset="0"/>
              </a:rPr>
              <a:t>European</a:t>
            </a:r>
            <a:r>
              <a:rPr lang="cs-CZ" dirty="0" smtClean="0">
                <a:latin typeface="Garamond" pitchFamily="18" charset="0"/>
              </a:rPr>
              <a:t> </a:t>
            </a:r>
            <a:r>
              <a:rPr lang="cs-CZ" dirty="0" err="1" smtClean="0">
                <a:latin typeface="Garamond" pitchFamily="18" charset="0"/>
              </a:rPr>
              <a:t>areas</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liberated</a:t>
            </a:r>
            <a:endParaRPr lang="cs-CZ" dirty="0" smtClean="0">
              <a:latin typeface="Garamond" pitchFamily="18" charset="0"/>
            </a:endParaRPr>
          </a:p>
          <a:p>
            <a:pPr lvl="0"/>
            <a:r>
              <a:rPr lang="cs-CZ" dirty="0" err="1" smtClean="0">
                <a:latin typeface="Garamond" pitchFamily="18" charset="0"/>
              </a:rPr>
              <a:t>but</a:t>
            </a:r>
            <a:r>
              <a:rPr lang="cs-CZ" dirty="0" smtClean="0">
                <a:latin typeface="Garamond" pitchFamily="18" charset="0"/>
              </a:rPr>
              <a:t> </a:t>
            </a:r>
            <a:r>
              <a:rPr lang="cs-CZ" dirty="0" err="1" smtClean="0">
                <a:latin typeface="Garamond" pitchFamily="18" charset="0"/>
              </a:rPr>
              <a:t>then</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former</a:t>
            </a:r>
            <a:r>
              <a:rPr lang="cs-CZ" dirty="0" smtClean="0">
                <a:latin typeface="Garamond" pitchFamily="18" charset="0"/>
              </a:rPr>
              <a:t> </a:t>
            </a:r>
            <a:r>
              <a:rPr lang="cs-CZ" dirty="0" err="1" smtClean="0">
                <a:latin typeface="Garamond" pitchFamily="18" charset="0"/>
              </a:rPr>
              <a:t>allies</a:t>
            </a:r>
            <a:r>
              <a:rPr lang="cs-CZ" dirty="0" smtClean="0">
                <a:latin typeface="Garamond" pitchFamily="18" charset="0"/>
              </a:rPr>
              <a:t> </a:t>
            </a:r>
            <a:r>
              <a:rPr lang="cs-CZ" dirty="0" err="1" smtClean="0">
                <a:latin typeface="Garamond" pitchFamily="18" charset="0"/>
              </a:rPr>
              <a:t>started</a:t>
            </a:r>
            <a:r>
              <a:rPr lang="cs-CZ" dirty="0" smtClean="0">
                <a:latin typeface="Garamond" pitchFamily="18" charset="0"/>
              </a:rPr>
              <a:t> to </a:t>
            </a:r>
            <a:r>
              <a:rPr lang="cs-CZ" dirty="0" err="1" smtClean="0">
                <a:latin typeface="Garamond" pitchFamily="18" charset="0"/>
              </a:rPr>
              <a:t>fight</a:t>
            </a:r>
            <a:r>
              <a:rPr lang="cs-CZ" dirty="0" smtClean="0">
                <a:latin typeface="Garamond" pitchFamily="18" charset="0"/>
              </a:rPr>
              <a:t> </a:t>
            </a:r>
            <a:r>
              <a:rPr lang="cs-CZ" dirty="0" err="1" smtClean="0">
                <a:latin typeface="Garamond" pitchFamily="18" charset="0"/>
              </a:rPr>
              <a:t>with</a:t>
            </a:r>
            <a:r>
              <a:rPr lang="cs-CZ" dirty="0" smtClean="0">
                <a:latin typeface="Garamond" pitchFamily="18" charset="0"/>
              </a:rPr>
              <a:t> </a:t>
            </a:r>
            <a:r>
              <a:rPr lang="cs-CZ" dirty="0" err="1" smtClean="0">
                <a:latin typeface="Garamond" pitchFamily="18" charset="0"/>
              </a:rPr>
              <a:t>each</a:t>
            </a:r>
            <a:r>
              <a:rPr lang="cs-CZ" dirty="0" smtClean="0">
                <a:latin typeface="Garamond" pitchFamily="18" charset="0"/>
              </a:rPr>
              <a:t> </a:t>
            </a:r>
            <a:r>
              <a:rPr lang="cs-CZ" dirty="0" err="1" smtClean="0">
                <a:latin typeface="Garamond" pitchFamily="18" charset="0"/>
              </a:rPr>
              <a:t>other</a:t>
            </a:r>
            <a:r>
              <a:rPr lang="cs-CZ" dirty="0" smtClean="0">
                <a:latin typeface="Garamond" pitchFamily="18" charset="0"/>
              </a:rPr>
              <a:t> </a:t>
            </a:r>
            <a:r>
              <a:rPr lang="cs-CZ" dirty="0" err="1" smtClean="0">
                <a:latin typeface="Garamond" pitchFamily="18" charset="0"/>
              </a:rPr>
              <a:t>because</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deviding</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liberated</a:t>
            </a:r>
            <a:r>
              <a:rPr lang="cs-CZ" dirty="0" smtClean="0">
                <a:latin typeface="Garamond" pitchFamily="18" charset="0"/>
              </a:rPr>
              <a:t> </a:t>
            </a:r>
            <a:r>
              <a:rPr lang="cs-CZ" dirty="0" err="1" smtClean="0">
                <a:latin typeface="Garamond" pitchFamily="18" charset="0"/>
              </a:rPr>
              <a:t>areas</a:t>
            </a:r>
            <a:r>
              <a:rPr lang="cs-CZ" dirty="0" smtClean="0">
                <a:latin typeface="Garamond" pitchFamily="18" charset="0"/>
              </a:rPr>
              <a:t>, </a:t>
            </a:r>
          </a:p>
          <a:p>
            <a:pPr lvl="0"/>
            <a:r>
              <a:rPr lang="cs-CZ" dirty="0" err="1" smtClean="0">
                <a:latin typeface="Garamond" pitchFamily="18" charset="0"/>
              </a:rPr>
              <a:t>Bulgaria</a:t>
            </a:r>
            <a:r>
              <a:rPr lang="cs-CZ" dirty="0" smtClean="0">
                <a:latin typeface="Garamond" pitchFamily="18" charset="0"/>
              </a:rPr>
              <a:t> had </a:t>
            </a:r>
            <a:r>
              <a:rPr lang="cs-CZ" dirty="0" err="1" smtClean="0">
                <a:latin typeface="Garamond" pitchFamily="18" charset="0"/>
              </a:rPr>
              <a:t>greatest</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a:t>
            </a:r>
            <a:r>
              <a:rPr lang="cs-CZ" dirty="0" err="1" smtClean="0">
                <a:latin typeface="Garamond" pitchFamily="18" charset="0"/>
              </a:rPr>
              <a:t>casualties</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invested</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most </a:t>
            </a:r>
            <a:r>
              <a:rPr lang="cs-CZ" dirty="0" err="1" smtClean="0">
                <a:latin typeface="Garamond" pitchFamily="18" charset="0"/>
              </a:rPr>
              <a:t>but</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deliberated</a:t>
            </a:r>
            <a:r>
              <a:rPr lang="cs-CZ" dirty="0" smtClean="0">
                <a:latin typeface="Garamond" pitchFamily="18" charset="0"/>
              </a:rPr>
              <a:t> </a:t>
            </a:r>
            <a:r>
              <a:rPr lang="cs-CZ" dirty="0" err="1" smtClean="0">
                <a:latin typeface="Garamond" pitchFamily="18" charset="0"/>
              </a:rPr>
              <a:t>areas</a:t>
            </a:r>
            <a:r>
              <a:rPr lang="cs-CZ" dirty="0" smtClean="0">
                <a:latin typeface="Garamond" pitchFamily="18" charset="0"/>
              </a:rPr>
              <a:t> (</a:t>
            </a:r>
            <a:r>
              <a:rPr lang="cs-CZ" dirty="0" err="1" smtClean="0">
                <a:latin typeface="Garamond" pitchFamily="18" charset="0"/>
              </a:rPr>
              <a:t>Macedonia</a:t>
            </a:r>
            <a:r>
              <a:rPr lang="cs-CZ" dirty="0" smtClean="0">
                <a:latin typeface="Garamond" pitchFamily="18" charset="0"/>
              </a:rPr>
              <a:t>, </a:t>
            </a:r>
            <a:r>
              <a:rPr lang="cs-CZ" dirty="0" err="1" smtClean="0">
                <a:latin typeface="Garamond" pitchFamily="18" charset="0"/>
              </a:rPr>
              <a:t>Thrakia</a:t>
            </a:r>
            <a:r>
              <a:rPr lang="cs-CZ" dirty="0" smtClean="0">
                <a:latin typeface="Garamond" pitchFamily="18" charset="0"/>
              </a:rPr>
              <a:t>) </a:t>
            </a:r>
            <a:r>
              <a:rPr lang="cs-CZ" dirty="0" err="1" smtClean="0">
                <a:latin typeface="Garamond" pitchFamily="18" charset="0"/>
              </a:rPr>
              <a:t>got</a:t>
            </a:r>
            <a:r>
              <a:rPr lang="cs-CZ" dirty="0" smtClean="0">
                <a:latin typeface="Garamond" pitchFamily="18" charset="0"/>
              </a:rPr>
              <a:t> </a:t>
            </a:r>
            <a:r>
              <a:rPr lang="cs-CZ" dirty="0" err="1" smtClean="0">
                <a:latin typeface="Garamond" pitchFamily="18" charset="0"/>
              </a:rPr>
              <a:t>especially</a:t>
            </a:r>
            <a:r>
              <a:rPr lang="cs-CZ" dirty="0" smtClean="0">
                <a:latin typeface="Garamond" pitchFamily="18" charset="0"/>
              </a:rPr>
              <a:t> </a:t>
            </a:r>
            <a:r>
              <a:rPr lang="cs-CZ" dirty="0" err="1" smtClean="0">
                <a:latin typeface="Garamond" pitchFamily="18" charset="0"/>
              </a:rPr>
              <a:t>Greece</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Serbia</a:t>
            </a:r>
            <a:r>
              <a:rPr lang="cs-CZ" dirty="0" smtClean="0">
                <a:latin typeface="Garamond" pitchFamily="18" charset="0"/>
              </a:rPr>
              <a:t> → </a:t>
            </a:r>
            <a:r>
              <a:rPr lang="cs-CZ" dirty="0" err="1" smtClean="0">
                <a:latin typeface="Garamond" pitchFamily="18" charset="0"/>
              </a:rPr>
              <a:t>Bulgaria</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dissatisfied</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declared</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on </a:t>
            </a:r>
            <a:r>
              <a:rPr lang="cs-CZ" dirty="0" err="1" smtClean="0">
                <a:latin typeface="Garamond" pitchFamily="18" charset="0"/>
              </a:rPr>
              <a:t>Greece</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Serbia</a:t>
            </a:r>
            <a:r>
              <a:rPr lang="cs-CZ" dirty="0" smtClean="0">
                <a:latin typeface="Garamond" pitchFamily="18" charset="0"/>
              </a:rPr>
              <a:t> → a </a:t>
            </a:r>
            <a:r>
              <a:rPr lang="cs-CZ" dirty="0" err="1" smtClean="0">
                <a:latin typeface="Garamond" pitchFamily="18" charset="0"/>
              </a:rPr>
              <a:t>new</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a:t>
            </a:r>
            <a:r>
              <a:rPr lang="cs-CZ" dirty="0" err="1" smtClean="0">
                <a:latin typeface="Garamond" pitchFamily="18" charset="0"/>
              </a:rPr>
              <a:t>broke</a:t>
            </a:r>
            <a:r>
              <a:rPr lang="cs-CZ" dirty="0" smtClean="0">
                <a:latin typeface="Garamond" pitchFamily="18" charset="0"/>
              </a:rPr>
              <a:t> </a:t>
            </a:r>
            <a:r>
              <a:rPr lang="cs-CZ" dirty="0" err="1" smtClean="0">
                <a:latin typeface="Garamond" pitchFamily="18" charset="0"/>
              </a:rPr>
              <a:t>out</a:t>
            </a:r>
            <a:endParaRPr lang="cs-CZ" dirty="0" smtClean="0">
              <a:latin typeface="Garamond" pitchFamily="18" charset="0"/>
            </a:endParaRPr>
          </a:p>
          <a:p>
            <a:pPr lvl="0"/>
            <a:r>
              <a:rPr lang="cs-CZ" b="1" dirty="0" smtClean="0">
                <a:latin typeface="Garamond" pitchFamily="18" charset="0"/>
              </a:rPr>
              <a:t>2</a:t>
            </a:r>
            <a:r>
              <a:rPr lang="cs-CZ" b="1" baseline="30000" dirty="0" smtClean="0">
                <a:latin typeface="Garamond" pitchFamily="18" charset="0"/>
              </a:rPr>
              <a:t>nd</a:t>
            </a:r>
            <a:r>
              <a:rPr lang="cs-CZ" b="1" dirty="0" smtClean="0">
                <a:latin typeface="Garamond" pitchFamily="18" charset="0"/>
              </a:rPr>
              <a:t> </a:t>
            </a:r>
            <a:r>
              <a:rPr lang="cs-CZ" b="1" dirty="0" err="1" smtClean="0">
                <a:latin typeface="Garamond" pitchFamily="18" charset="0"/>
              </a:rPr>
              <a:t>Balkan</a:t>
            </a:r>
            <a:r>
              <a:rPr lang="cs-CZ" b="1" dirty="0" smtClean="0">
                <a:latin typeface="Garamond" pitchFamily="18" charset="0"/>
              </a:rPr>
              <a:t> </a:t>
            </a:r>
            <a:r>
              <a:rPr lang="cs-CZ" b="1" dirty="0" err="1" smtClean="0">
                <a:latin typeface="Garamond" pitchFamily="18" charset="0"/>
              </a:rPr>
              <a:t>War</a:t>
            </a:r>
            <a:r>
              <a:rPr lang="cs-CZ" b="1" dirty="0" smtClean="0">
                <a:latin typeface="Garamond" pitchFamily="18" charset="0"/>
              </a:rPr>
              <a:t> – 1913 </a:t>
            </a:r>
            <a:endParaRPr lang="cs-CZ" dirty="0" smtClean="0">
              <a:latin typeface="Garamond" pitchFamily="18" charset="0"/>
            </a:endParaRPr>
          </a:p>
          <a:p>
            <a:pPr lvl="0"/>
            <a:r>
              <a:rPr lang="cs-CZ" dirty="0" err="1" smtClean="0">
                <a:latin typeface="Garamond" pitchFamily="18" charset="0"/>
              </a:rPr>
              <a:t>Turkey</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Rumania</a:t>
            </a:r>
            <a:r>
              <a:rPr lang="cs-CZ" dirty="0" smtClean="0">
                <a:latin typeface="Garamond" pitchFamily="18" charset="0"/>
              </a:rPr>
              <a:t> </a:t>
            </a:r>
            <a:r>
              <a:rPr lang="cs-CZ" dirty="0" err="1" smtClean="0">
                <a:latin typeface="Garamond" pitchFamily="18" charset="0"/>
              </a:rPr>
              <a:t>joined</a:t>
            </a:r>
            <a:r>
              <a:rPr lang="cs-CZ" dirty="0" smtClean="0">
                <a:latin typeface="Garamond" pitchFamily="18" charset="0"/>
              </a:rPr>
              <a:t> </a:t>
            </a:r>
            <a:r>
              <a:rPr lang="cs-CZ" dirty="0" err="1" smtClean="0">
                <a:latin typeface="Garamond" pitchFamily="18" charset="0"/>
              </a:rPr>
              <a:t>Greece</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Serbia</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they</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fighting</a:t>
            </a:r>
            <a:r>
              <a:rPr lang="cs-CZ" dirty="0" smtClean="0">
                <a:latin typeface="Garamond" pitchFamily="18" charset="0"/>
              </a:rPr>
              <a:t> </a:t>
            </a:r>
            <a:r>
              <a:rPr lang="cs-CZ" dirty="0" err="1" smtClean="0">
                <a:latin typeface="Garamond" pitchFamily="18" charset="0"/>
              </a:rPr>
              <a:t>against</a:t>
            </a:r>
            <a:r>
              <a:rPr lang="cs-CZ" dirty="0" smtClean="0">
                <a:latin typeface="Garamond" pitchFamily="18" charset="0"/>
              </a:rPr>
              <a:t> </a:t>
            </a:r>
            <a:r>
              <a:rPr lang="cs-CZ" dirty="0" err="1" smtClean="0">
                <a:latin typeface="Garamond" pitchFamily="18" charset="0"/>
              </a:rPr>
              <a:t>Bulgaria</a:t>
            </a:r>
            <a:r>
              <a:rPr lang="cs-CZ" dirty="0" smtClean="0">
                <a:latin typeface="Garamond" pitchFamily="18" charset="0"/>
              </a:rPr>
              <a:t> </a:t>
            </a:r>
            <a:r>
              <a:rPr lang="cs-CZ" dirty="0" err="1" smtClean="0">
                <a:latin typeface="Garamond" pitchFamily="18" charset="0"/>
              </a:rPr>
              <a:t>which</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defeated</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lost</a:t>
            </a:r>
            <a:r>
              <a:rPr lang="cs-CZ" dirty="0" smtClean="0">
                <a:latin typeface="Garamond" pitchFamily="18" charset="0"/>
              </a:rPr>
              <a:t> </a:t>
            </a:r>
            <a:r>
              <a:rPr lang="cs-CZ" dirty="0" err="1" smtClean="0">
                <a:latin typeface="Garamond" pitchFamily="18" charset="0"/>
              </a:rPr>
              <a:t>also</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areas</a:t>
            </a:r>
            <a:r>
              <a:rPr lang="cs-CZ" dirty="0" smtClean="0">
                <a:latin typeface="Garamond" pitchFamily="18" charset="0"/>
              </a:rPr>
              <a:t> </a:t>
            </a:r>
            <a:r>
              <a:rPr lang="cs-CZ" dirty="0" err="1" smtClean="0">
                <a:latin typeface="Garamond" pitchFamily="18" charset="0"/>
              </a:rPr>
              <a:t>which</a:t>
            </a:r>
            <a:r>
              <a:rPr lang="cs-CZ" dirty="0" smtClean="0">
                <a:latin typeface="Garamond" pitchFamily="18" charset="0"/>
              </a:rPr>
              <a:t> </a:t>
            </a:r>
            <a:r>
              <a:rPr lang="cs-CZ" dirty="0" err="1" smtClean="0">
                <a:latin typeface="Garamond" pitchFamily="18" charset="0"/>
              </a:rPr>
              <a:t>obtained</a:t>
            </a:r>
            <a:r>
              <a:rPr lang="cs-CZ" dirty="0" smtClean="0">
                <a:latin typeface="Garamond" pitchFamily="18" charset="0"/>
              </a:rPr>
              <a:t> </a:t>
            </a:r>
            <a:r>
              <a:rPr lang="cs-CZ" dirty="0" err="1" smtClean="0">
                <a:latin typeface="Garamond" pitchFamily="18" charset="0"/>
              </a:rPr>
              <a:t>after</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p>
          <a:p>
            <a:pPr lvl="0">
              <a:buNone/>
            </a:pPr>
            <a:r>
              <a:rPr lang="cs-CZ" dirty="0" smtClean="0">
                <a:latin typeface="Garamond" pitchFamily="18" charset="0"/>
              </a:rPr>
              <a:t>	1</a:t>
            </a:r>
            <a:r>
              <a:rPr lang="cs-CZ" baseline="30000" dirty="0" smtClean="0">
                <a:latin typeface="Garamond" pitchFamily="18" charset="0"/>
              </a:rPr>
              <a:t>st</a:t>
            </a:r>
            <a:r>
              <a:rPr lang="cs-CZ" dirty="0" smtClean="0">
                <a:latin typeface="Garamond" pitchFamily="18" charset="0"/>
              </a:rPr>
              <a:t> </a:t>
            </a:r>
            <a:r>
              <a:rPr lang="cs-CZ" dirty="0" err="1" smtClean="0">
                <a:latin typeface="Garamond" pitchFamily="18" charset="0"/>
              </a:rPr>
              <a:t>Balkan</a:t>
            </a:r>
            <a:r>
              <a:rPr lang="cs-CZ" dirty="0" smtClean="0">
                <a:latin typeface="Garamond" pitchFamily="18" charset="0"/>
              </a:rPr>
              <a:t> </a:t>
            </a:r>
            <a:r>
              <a:rPr lang="cs-CZ" dirty="0" err="1" smtClean="0">
                <a:latin typeface="Garamond" pitchFamily="18" charset="0"/>
              </a:rPr>
              <a:t>War</a:t>
            </a:r>
            <a:endParaRPr lang="cs-CZ" dirty="0" smtClean="0">
              <a:latin typeface="Garamond" pitchFamily="18" charset="0"/>
            </a:endParaRPr>
          </a:p>
          <a:p>
            <a:pPr lvl="0"/>
            <a:r>
              <a:rPr lang="cs-CZ" dirty="0" err="1" smtClean="0">
                <a:latin typeface="Garamond" pitchFamily="18" charset="0"/>
              </a:rPr>
              <a:t>but</a:t>
            </a:r>
            <a:r>
              <a:rPr lang="cs-CZ" dirty="0" smtClean="0">
                <a:latin typeface="Garamond" pitchFamily="18" charset="0"/>
              </a:rPr>
              <a:t> </a:t>
            </a:r>
            <a:r>
              <a:rPr lang="cs-CZ" dirty="0" err="1" smtClean="0">
                <a:latin typeface="Garamond" pitchFamily="18" charset="0"/>
              </a:rPr>
              <a:t>also</a:t>
            </a:r>
            <a:r>
              <a:rPr lang="cs-CZ" dirty="0" smtClean="0">
                <a:latin typeface="Garamond" pitchFamily="18" charset="0"/>
              </a:rPr>
              <a:t> </a:t>
            </a:r>
            <a:r>
              <a:rPr lang="cs-CZ" dirty="0" err="1" smtClean="0">
                <a:latin typeface="Garamond" pitchFamily="18" charset="0"/>
              </a:rPr>
              <a:t>Serbia</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dissatisfied</a:t>
            </a:r>
            <a:r>
              <a:rPr lang="cs-CZ" dirty="0" smtClean="0">
                <a:latin typeface="Garamond" pitchFamily="18" charset="0"/>
              </a:rPr>
              <a:t> </a:t>
            </a:r>
            <a:r>
              <a:rPr lang="cs-CZ" dirty="0" err="1" smtClean="0">
                <a:latin typeface="Garamond" pitchFamily="18" charset="0"/>
              </a:rPr>
              <a:t>with</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results</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wars</a:t>
            </a:r>
            <a:r>
              <a:rPr lang="cs-CZ" dirty="0" smtClean="0">
                <a:latin typeface="Garamond" pitchFamily="18" charset="0"/>
              </a:rPr>
              <a:t> (</a:t>
            </a:r>
            <a:r>
              <a:rPr lang="cs-CZ" dirty="0" err="1" smtClean="0">
                <a:latin typeface="Garamond" pitchFamily="18" charset="0"/>
              </a:rPr>
              <a:t>Serbia</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expecting</a:t>
            </a:r>
            <a:r>
              <a:rPr lang="cs-CZ" dirty="0" smtClean="0">
                <a:latin typeface="Garamond" pitchFamily="18" charset="0"/>
              </a:rPr>
              <a:t> </a:t>
            </a:r>
            <a:r>
              <a:rPr lang="cs-CZ" dirty="0" err="1" smtClean="0">
                <a:latin typeface="Garamond" pitchFamily="18" charset="0"/>
              </a:rPr>
              <a:t>enlargement</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its</a:t>
            </a:r>
            <a:r>
              <a:rPr lang="cs-CZ" dirty="0" smtClean="0">
                <a:latin typeface="Garamond" pitchFamily="18" charset="0"/>
              </a:rPr>
              <a:t> </a:t>
            </a:r>
            <a:r>
              <a:rPr lang="cs-CZ" dirty="0" err="1" smtClean="0">
                <a:latin typeface="Garamond" pitchFamily="18" charset="0"/>
              </a:rPr>
              <a:t>territory</a:t>
            </a:r>
            <a:r>
              <a:rPr lang="cs-CZ" dirty="0" smtClean="0">
                <a:latin typeface="Garamond" pitchFamily="18" charset="0"/>
              </a:rPr>
              <a:t> </a:t>
            </a:r>
            <a:r>
              <a:rPr lang="cs-CZ" dirty="0" err="1" smtClean="0">
                <a:latin typeface="Garamond" pitchFamily="18" charset="0"/>
              </a:rPr>
              <a:t>and</a:t>
            </a:r>
            <a:r>
              <a:rPr lang="cs-CZ" dirty="0" smtClean="0">
                <a:latin typeface="Garamond" pitchFamily="18" charset="0"/>
              </a:rPr>
              <a:t> </a:t>
            </a:r>
            <a:r>
              <a:rPr lang="cs-CZ" dirty="0" err="1" smtClean="0">
                <a:latin typeface="Garamond" pitchFamily="18" charset="0"/>
              </a:rPr>
              <a:t>wanted</a:t>
            </a:r>
            <a:r>
              <a:rPr lang="cs-CZ" dirty="0" smtClean="0">
                <a:latin typeface="Garamond" pitchFamily="18" charset="0"/>
              </a:rPr>
              <a:t> to </a:t>
            </a:r>
            <a:r>
              <a:rPr lang="cs-CZ" dirty="0" err="1" smtClean="0">
                <a:latin typeface="Garamond" pitchFamily="18" charset="0"/>
              </a:rPr>
              <a:t>raise</a:t>
            </a:r>
            <a:r>
              <a:rPr lang="cs-CZ" dirty="0" smtClean="0">
                <a:latin typeface="Garamond" pitchFamily="18" charset="0"/>
              </a:rPr>
              <a:t> </a:t>
            </a:r>
            <a:r>
              <a:rPr lang="cs-CZ" dirty="0" err="1" smtClean="0">
                <a:latin typeface="Garamond" pitchFamily="18" charset="0"/>
              </a:rPr>
              <a:t>Adriatic</a:t>
            </a:r>
            <a:r>
              <a:rPr lang="cs-CZ" dirty="0" smtClean="0">
                <a:latin typeface="Garamond" pitchFamily="18" charset="0"/>
              </a:rPr>
              <a:t> </a:t>
            </a:r>
            <a:r>
              <a:rPr lang="cs-CZ" dirty="0" err="1" smtClean="0">
                <a:latin typeface="Garamond" pitchFamily="18" charset="0"/>
              </a:rPr>
              <a:t>coast</a:t>
            </a:r>
            <a:r>
              <a:rPr lang="cs-CZ" dirty="0" smtClean="0">
                <a:latin typeface="Garamond" pitchFamily="18" charset="0"/>
              </a:rPr>
              <a:t> </a:t>
            </a:r>
            <a:r>
              <a:rPr lang="cs-CZ" dirty="0" err="1" smtClean="0">
                <a:latin typeface="Garamond" pitchFamily="18" charset="0"/>
              </a:rPr>
              <a:t>but</a:t>
            </a:r>
            <a:r>
              <a:rPr lang="cs-CZ" dirty="0" smtClean="0">
                <a:latin typeface="Garamond" pitchFamily="18" charset="0"/>
              </a:rPr>
              <a:t> </a:t>
            </a:r>
            <a:r>
              <a:rPr lang="cs-CZ" dirty="0" err="1" smtClean="0">
                <a:latin typeface="Garamond" pitchFamily="18" charset="0"/>
              </a:rPr>
              <a:t>instead</a:t>
            </a:r>
            <a:r>
              <a:rPr lang="cs-CZ" dirty="0" smtClean="0">
                <a:latin typeface="Garamond" pitchFamily="18" charset="0"/>
              </a:rPr>
              <a:t> </a:t>
            </a:r>
            <a:r>
              <a:rPr lang="cs-CZ" dirty="0" err="1" smtClean="0">
                <a:latin typeface="Garamond" pitchFamily="18" charset="0"/>
              </a:rPr>
              <a:t>of</a:t>
            </a:r>
            <a:r>
              <a:rPr lang="cs-CZ" dirty="0" smtClean="0">
                <a:latin typeface="Garamond" pitchFamily="18" charset="0"/>
              </a:rPr>
              <a:t> </a:t>
            </a:r>
            <a:r>
              <a:rPr lang="cs-CZ" dirty="0" err="1" smtClean="0">
                <a:latin typeface="Garamond" pitchFamily="18" charset="0"/>
              </a:rPr>
              <a:t>that</a:t>
            </a:r>
            <a:r>
              <a:rPr lang="cs-CZ" dirty="0" smtClean="0">
                <a:latin typeface="Garamond" pitchFamily="18" charset="0"/>
              </a:rPr>
              <a:t> </a:t>
            </a:r>
            <a:r>
              <a:rPr lang="cs-CZ" dirty="0" err="1" smtClean="0">
                <a:latin typeface="Garamond" pitchFamily="18" charset="0"/>
              </a:rPr>
              <a:t>Albania</a:t>
            </a:r>
            <a:r>
              <a:rPr lang="cs-CZ" dirty="0" smtClean="0">
                <a:latin typeface="Garamond" pitchFamily="18" charset="0"/>
              </a:rPr>
              <a:t> </a:t>
            </a:r>
            <a:r>
              <a:rPr lang="cs-CZ" dirty="0" err="1" smtClean="0">
                <a:latin typeface="Garamond" pitchFamily="18" charset="0"/>
              </a:rPr>
              <a:t>was</a:t>
            </a:r>
            <a:r>
              <a:rPr lang="cs-CZ" dirty="0" smtClean="0">
                <a:latin typeface="Garamond" pitchFamily="18" charset="0"/>
              </a:rPr>
              <a:t> </a:t>
            </a:r>
            <a:r>
              <a:rPr lang="cs-CZ" dirty="0" err="1" smtClean="0">
                <a:latin typeface="Garamond" pitchFamily="18" charset="0"/>
              </a:rPr>
              <a:t>formed</a:t>
            </a:r>
            <a:r>
              <a:rPr lang="cs-CZ" dirty="0" smtClean="0">
                <a:latin typeface="Garamond" pitchFamily="18" charset="0"/>
              </a:rPr>
              <a:t> by </a:t>
            </a:r>
            <a:r>
              <a:rPr lang="cs-CZ" dirty="0" err="1" smtClean="0">
                <a:latin typeface="Garamond" pitchFamily="18" charset="0"/>
              </a:rPr>
              <a:t>the</a:t>
            </a:r>
            <a:r>
              <a:rPr lang="cs-CZ" dirty="0" smtClean="0">
                <a:latin typeface="Garamond" pitchFamily="18" charset="0"/>
              </a:rPr>
              <a:t> Great </a:t>
            </a:r>
            <a:r>
              <a:rPr lang="cs-CZ" dirty="0" err="1" smtClean="0">
                <a:latin typeface="Garamond" pitchFamily="18" charset="0"/>
              </a:rPr>
              <a:t>powers</a:t>
            </a:r>
            <a:r>
              <a:rPr lang="cs-CZ" dirty="0" smtClean="0">
                <a:latin typeface="Garamond" pitchFamily="18" charset="0"/>
              </a:rPr>
              <a:t> in 1913)</a:t>
            </a:r>
          </a:p>
          <a:p>
            <a:pPr lvl="0"/>
            <a:r>
              <a:rPr lang="cs-CZ" dirty="0" err="1" smtClean="0">
                <a:latin typeface="Garamond" pitchFamily="18" charset="0"/>
              </a:rPr>
              <a:t>Serbia</a:t>
            </a:r>
            <a:r>
              <a:rPr lang="cs-CZ" dirty="0" smtClean="0">
                <a:latin typeface="Garamond" pitchFamily="18" charset="0"/>
              </a:rPr>
              <a:t> </a:t>
            </a:r>
            <a:r>
              <a:rPr lang="cs-CZ" dirty="0" err="1" smtClean="0">
                <a:latin typeface="Garamond" pitchFamily="18" charset="0"/>
              </a:rPr>
              <a:t>started</a:t>
            </a:r>
            <a:r>
              <a:rPr lang="cs-CZ" dirty="0" smtClean="0">
                <a:latin typeface="Garamond" pitchFamily="18" charset="0"/>
              </a:rPr>
              <a:t> to </a:t>
            </a:r>
            <a:r>
              <a:rPr lang="cs-CZ" dirty="0" err="1" smtClean="0">
                <a:latin typeface="Garamond" pitchFamily="18" charset="0"/>
              </a:rPr>
              <a:t>prepair</a:t>
            </a:r>
            <a:r>
              <a:rPr lang="cs-CZ" dirty="0" smtClean="0">
                <a:latin typeface="Garamond" pitchFamily="18" charset="0"/>
              </a:rPr>
              <a:t> </a:t>
            </a:r>
            <a:r>
              <a:rPr lang="cs-CZ" dirty="0" err="1" smtClean="0">
                <a:latin typeface="Garamond" pitchFamily="18" charset="0"/>
              </a:rPr>
              <a:t>for</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new</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 </a:t>
            </a:r>
            <a:r>
              <a:rPr lang="cs-CZ" dirty="0" err="1" smtClean="0">
                <a:latin typeface="Garamond" pitchFamily="18" charset="0"/>
              </a:rPr>
              <a:t>wanted</a:t>
            </a:r>
            <a:r>
              <a:rPr lang="cs-CZ" dirty="0" smtClean="0">
                <a:latin typeface="Garamond" pitchFamily="18" charset="0"/>
              </a:rPr>
              <a:t> tu </a:t>
            </a:r>
            <a:r>
              <a:rPr lang="cs-CZ" dirty="0" err="1" smtClean="0">
                <a:latin typeface="Garamond" pitchFamily="18" charset="0"/>
              </a:rPr>
              <a:t>unify</a:t>
            </a:r>
            <a:r>
              <a:rPr lang="cs-CZ" dirty="0" smtClean="0">
                <a:latin typeface="Garamond" pitchFamily="18" charset="0"/>
              </a:rPr>
              <a:t> </a:t>
            </a:r>
            <a:r>
              <a:rPr lang="cs-CZ" dirty="0" err="1" smtClean="0">
                <a:latin typeface="Garamond" pitchFamily="18" charset="0"/>
              </a:rPr>
              <a:t>all</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southern</a:t>
            </a:r>
            <a:r>
              <a:rPr lang="cs-CZ" dirty="0" smtClean="0">
                <a:latin typeface="Garamond" pitchFamily="18" charset="0"/>
              </a:rPr>
              <a:t> </a:t>
            </a:r>
            <a:r>
              <a:rPr lang="cs-CZ" dirty="0" err="1" smtClean="0">
                <a:latin typeface="Garamond" pitchFamily="18" charset="0"/>
              </a:rPr>
              <a:t>Slavs</a:t>
            </a:r>
            <a:r>
              <a:rPr lang="cs-CZ" dirty="0" smtClean="0">
                <a:latin typeface="Garamond" pitchFamily="18" charset="0"/>
              </a:rPr>
              <a:t> – </a:t>
            </a:r>
            <a:r>
              <a:rPr lang="cs-CZ" dirty="0" err="1" smtClean="0">
                <a:latin typeface="Garamond" pitchFamily="18" charset="0"/>
              </a:rPr>
              <a:t>also</a:t>
            </a:r>
            <a:r>
              <a:rPr lang="cs-CZ" dirty="0" smtClean="0">
                <a:latin typeface="Garamond" pitchFamily="18" charset="0"/>
              </a:rPr>
              <a:t> </a:t>
            </a:r>
            <a:r>
              <a:rPr lang="cs-CZ" dirty="0" err="1" smtClean="0">
                <a:latin typeface="Garamond" pitchFamily="18" charset="0"/>
              </a:rPr>
              <a:t>those</a:t>
            </a:r>
            <a:r>
              <a:rPr lang="cs-CZ" dirty="0" smtClean="0">
                <a:latin typeface="Garamond" pitchFamily="18" charset="0"/>
              </a:rPr>
              <a:t> </a:t>
            </a:r>
            <a:r>
              <a:rPr lang="cs-CZ" dirty="0" err="1" smtClean="0">
                <a:latin typeface="Garamond" pitchFamily="18" charset="0"/>
              </a:rPr>
              <a:t>who</a:t>
            </a:r>
            <a:r>
              <a:rPr lang="cs-CZ" dirty="0" smtClean="0">
                <a:latin typeface="Garamond" pitchFamily="18" charset="0"/>
              </a:rPr>
              <a:t> </a:t>
            </a:r>
            <a:r>
              <a:rPr lang="cs-CZ" dirty="0" err="1" smtClean="0">
                <a:latin typeface="Garamond" pitchFamily="18" charset="0"/>
              </a:rPr>
              <a:t>were</a:t>
            </a:r>
            <a:r>
              <a:rPr lang="cs-CZ" dirty="0" smtClean="0">
                <a:latin typeface="Garamond" pitchFamily="18" charset="0"/>
              </a:rPr>
              <a:t> </a:t>
            </a:r>
            <a:r>
              <a:rPr lang="cs-CZ" dirty="0" err="1" smtClean="0">
                <a:latin typeface="Garamond" pitchFamily="18" charset="0"/>
              </a:rPr>
              <a:t>living</a:t>
            </a:r>
            <a:r>
              <a:rPr lang="cs-CZ" dirty="0" smtClean="0">
                <a:latin typeface="Garamond" pitchFamily="18" charset="0"/>
              </a:rPr>
              <a:t> in </a:t>
            </a:r>
            <a:r>
              <a:rPr lang="cs-CZ" dirty="0" err="1" smtClean="0">
                <a:latin typeface="Garamond" pitchFamily="18" charset="0"/>
              </a:rPr>
              <a:t>Austria</a:t>
            </a:r>
            <a:r>
              <a:rPr lang="cs-CZ" dirty="0" smtClean="0">
                <a:latin typeface="Garamond" pitchFamily="18" charset="0"/>
              </a:rPr>
              <a:t>-</a:t>
            </a:r>
            <a:r>
              <a:rPr lang="cs-CZ" dirty="0" err="1" smtClean="0">
                <a:latin typeface="Garamond" pitchFamily="18" charset="0"/>
              </a:rPr>
              <a:t>Hungary</a:t>
            </a:r>
            <a:endParaRPr lang="cs-CZ" dirty="0" smtClean="0">
              <a:latin typeface="Garamond" pitchFamily="18" charset="0"/>
            </a:endParaRPr>
          </a:p>
          <a:p>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88640"/>
            <a:ext cx="7242048" cy="504056"/>
          </a:xfrm>
        </p:spPr>
        <p:txBody>
          <a:bodyPr>
            <a:normAutofit/>
          </a:bodyPr>
          <a:lstStyle/>
          <a:p>
            <a:r>
              <a:rPr lang="cs-CZ" sz="2800" dirty="0" err="1" smtClean="0">
                <a:latin typeface="Garamond" pitchFamily="18" charset="0"/>
              </a:rPr>
              <a:t>Balkan</a:t>
            </a:r>
            <a:r>
              <a:rPr lang="cs-CZ" sz="2800" dirty="0" smtClean="0">
                <a:latin typeface="Garamond" pitchFamily="18" charset="0"/>
              </a:rPr>
              <a:t> </a:t>
            </a:r>
            <a:r>
              <a:rPr lang="cs-CZ" sz="2800" dirty="0" err="1" smtClean="0">
                <a:latin typeface="Garamond" pitchFamily="18" charset="0"/>
              </a:rPr>
              <a:t>Wars</a:t>
            </a:r>
            <a:endParaRPr lang="cs-CZ" sz="2800" dirty="0">
              <a:latin typeface="Garamond" pitchFamily="18" charset="0"/>
            </a:endParaRPr>
          </a:p>
        </p:txBody>
      </p:sp>
      <p:sp>
        <p:nvSpPr>
          <p:cNvPr id="6" name="Zástupný symbol pro text 5"/>
          <p:cNvSpPr>
            <a:spLocks noGrp="1"/>
          </p:cNvSpPr>
          <p:nvPr>
            <p:ph type="body" idx="1"/>
          </p:nvPr>
        </p:nvSpPr>
        <p:spPr>
          <a:xfrm>
            <a:off x="539552" y="6165304"/>
            <a:ext cx="3520440" cy="457200"/>
          </a:xfrm>
        </p:spPr>
        <p:txBody>
          <a:bodyPr>
            <a:normAutofit fontScale="85000" lnSpcReduction="10000"/>
          </a:bodyPr>
          <a:lstStyle/>
          <a:p>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Balkans</a:t>
            </a:r>
            <a:r>
              <a:rPr lang="cs-CZ" dirty="0" smtClean="0">
                <a:latin typeface="Garamond" pitchFamily="18" charset="0"/>
              </a:rPr>
              <a:t> </a:t>
            </a:r>
            <a:r>
              <a:rPr lang="cs-CZ" dirty="0" err="1" smtClean="0">
                <a:latin typeface="Garamond" pitchFamily="18" charset="0"/>
              </a:rPr>
              <a:t>before</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1st </a:t>
            </a:r>
            <a:r>
              <a:rPr lang="cs-CZ" dirty="0" err="1" smtClean="0">
                <a:latin typeface="Garamond" pitchFamily="18" charset="0"/>
              </a:rPr>
              <a:t>Balkan</a:t>
            </a:r>
            <a:r>
              <a:rPr lang="cs-CZ" dirty="0" smtClean="0">
                <a:latin typeface="Garamond" pitchFamily="18" charset="0"/>
              </a:rPr>
              <a:t> </a:t>
            </a:r>
            <a:r>
              <a:rPr lang="cs-CZ" dirty="0" err="1" smtClean="0">
                <a:latin typeface="Garamond" pitchFamily="18" charset="0"/>
              </a:rPr>
              <a:t>War</a:t>
            </a:r>
            <a:r>
              <a:rPr lang="cs-CZ" dirty="0" smtClean="0">
                <a:latin typeface="Garamond" pitchFamily="18" charset="0"/>
              </a:rPr>
              <a:t> </a:t>
            </a:r>
            <a:endParaRPr lang="cs-CZ" dirty="0">
              <a:latin typeface="Garamond" pitchFamily="18" charset="0"/>
            </a:endParaRPr>
          </a:p>
        </p:txBody>
      </p:sp>
      <p:sp>
        <p:nvSpPr>
          <p:cNvPr id="7" name="Zástupný symbol pro text 6"/>
          <p:cNvSpPr>
            <a:spLocks noGrp="1"/>
          </p:cNvSpPr>
          <p:nvPr>
            <p:ph type="body" sz="half" idx="3"/>
          </p:nvPr>
        </p:nvSpPr>
        <p:spPr>
          <a:xfrm>
            <a:off x="5004048" y="6165304"/>
            <a:ext cx="3520440" cy="457200"/>
          </a:xfrm>
        </p:spPr>
        <p:txBody>
          <a:bodyPr>
            <a:normAutofit fontScale="85000" lnSpcReduction="10000"/>
          </a:bodyPr>
          <a:lstStyle/>
          <a:p>
            <a:r>
              <a:rPr lang="cs-CZ" dirty="0" err="1" smtClean="0">
                <a:latin typeface="Garamond" pitchFamily="18" charset="0"/>
              </a:rPr>
              <a:t>The</a:t>
            </a:r>
            <a:r>
              <a:rPr lang="cs-CZ" dirty="0" smtClean="0">
                <a:latin typeface="Garamond" pitchFamily="18" charset="0"/>
              </a:rPr>
              <a:t> </a:t>
            </a:r>
            <a:r>
              <a:rPr lang="cs-CZ" dirty="0" err="1" smtClean="0">
                <a:latin typeface="Garamond" pitchFamily="18" charset="0"/>
              </a:rPr>
              <a:t>Balkans</a:t>
            </a:r>
            <a:r>
              <a:rPr lang="cs-CZ" dirty="0" smtClean="0">
                <a:latin typeface="Garamond" pitchFamily="18" charset="0"/>
              </a:rPr>
              <a:t> </a:t>
            </a:r>
            <a:r>
              <a:rPr lang="cs-CZ" dirty="0" err="1" smtClean="0">
                <a:latin typeface="Garamond" pitchFamily="18" charset="0"/>
              </a:rPr>
              <a:t>after</a:t>
            </a:r>
            <a:r>
              <a:rPr lang="cs-CZ" dirty="0" smtClean="0">
                <a:latin typeface="Garamond" pitchFamily="18" charset="0"/>
              </a:rPr>
              <a:t> </a:t>
            </a:r>
            <a:r>
              <a:rPr lang="cs-CZ" dirty="0" err="1" smtClean="0">
                <a:latin typeface="Garamond" pitchFamily="18" charset="0"/>
              </a:rPr>
              <a:t>the</a:t>
            </a:r>
            <a:r>
              <a:rPr lang="cs-CZ" dirty="0" smtClean="0">
                <a:latin typeface="Garamond" pitchFamily="18" charset="0"/>
              </a:rPr>
              <a:t> 2nd </a:t>
            </a:r>
            <a:r>
              <a:rPr lang="cs-CZ" dirty="0" err="1" smtClean="0">
                <a:latin typeface="Garamond" pitchFamily="18" charset="0"/>
              </a:rPr>
              <a:t>Balkan</a:t>
            </a:r>
            <a:r>
              <a:rPr lang="cs-CZ" dirty="0" smtClean="0">
                <a:latin typeface="Garamond" pitchFamily="18" charset="0"/>
              </a:rPr>
              <a:t> </a:t>
            </a:r>
            <a:r>
              <a:rPr lang="cs-CZ" dirty="0" err="1" smtClean="0">
                <a:latin typeface="Garamond" pitchFamily="18" charset="0"/>
              </a:rPr>
              <a:t>War</a:t>
            </a:r>
            <a:endParaRPr lang="cs-CZ" dirty="0">
              <a:latin typeface="Garamond" pitchFamily="18" charset="0"/>
            </a:endParaRPr>
          </a:p>
        </p:txBody>
      </p:sp>
      <p:pic>
        <p:nvPicPr>
          <p:cNvPr id="15" name="Zástupný symbol pro obsah 14" descr="jv evropa 1908.gif"/>
          <p:cNvPicPr>
            <a:picLocks noGrp="1" noChangeAspect="1"/>
          </p:cNvPicPr>
          <p:nvPr>
            <p:ph sz="quarter" idx="2"/>
          </p:nvPr>
        </p:nvPicPr>
        <p:blipFill>
          <a:blip r:embed="rId2" cstate="print"/>
          <a:stretch>
            <a:fillRect/>
          </a:stretch>
        </p:blipFill>
        <p:spPr>
          <a:xfrm>
            <a:off x="179512" y="750437"/>
            <a:ext cx="4248472" cy="5090213"/>
          </a:xfrm>
        </p:spPr>
      </p:pic>
      <p:pic>
        <p:nvPicPr>
          <p:cNvPr id="16" name="Zástupný symbol pro obsah 15" descr="jv evropa 1914.gif"/>
          <p:cNvPicPr>
            <a:picLocks noGrp="1" noChangeAspect="1"/>
          </p:cNvPicPr>
          <p:nvPr>
            <p:ph sz="quarter" idx="4"/>
          </p:nvPr>
        </p:nvPicPr>
        <p:blipFill>
          <a:blip r:embed="rId3" cstate="print"/>
          <a:stretch>
            <a:fillRect/>
          </a:stretch>
        </p:blipFill>
        <p:spPr>
          <a:xfrm>
            <a:off x="4644008" y="764704"/>
            <a:ext cx="4238774" cy="507859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hatý">
  <a:themeElements>
    <a:clrScheme name="Bohat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hat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hat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1141</TotalTime>
  <Words>3058</Words>
  <Application>Microsoft Office PowerPoint</Application>
  <PresentationFormat>Předvádění na obrazovce (4:3)</PresentationFormat>
  <Paragraphs>256</Paragraphs>
  <Slides>32</Slides>
  <Notes>0</Notes>
  <HiddenSlides>0</HiddenSlides>
  <MMClips>0</MMClips>
  <ScaleCrop>false</ScaleCrop>
  <HeadingPairs>
    <vt:vector size="4" baseType="variant">
      <vt:variant>
        <vt:lpstr>Motiv</vt:lpstr>
      </vt:variant>
      <vt:variant>
        <vt:i4>1</vt:i4>
      </vt:variant>
      <vt:variant>
        <vt:lpstr>Nadpisy snímků</vt:lpstr>
      </vt:variant>
      <vt:variant>
        <vt:i4>32</vt:i4>
      </vt:variant>
    </vt:vector>
  </HeadingPairs>
  <TitlesOfParts>
    <vt:vector size="33" baseType="lpstr">
      <vt:lpstr>Bohatý</vt:lpstr>
      <vt:lpstr>Central at the end of 19th century World war 1</vt:lpstr>
      <vt:lpstr>International Relationships before the WW1 </vt:lpstr>
      <vt:lpstr>The ottoman empire</vt:lpstr>
      <vt:lpstr>Balkan peninsula</vt:lpstr>
      <vt:lpstr>Snímek 5</vt:lpstr>
      <vt:lpstr>Formation of two enemy blocks in Europe at the end of 19th century</vt:lpstr>
      <vt:lpstr>Snímek 7</vt:lpstr>
      <vt:lpstr>Balkan Wars</vt:lpstr>
      <vt:lpstr>Balkan Wars</vt:lpstr>
      <vt:lpstr>Central europe before WWI</vt:lpstr>
      <vt:lpstr>The targets</vt:lpstr>
      <vt:lpstr> Europe during WW i</vt:lpstr>
      <vt:lpstr> Central Europe and WW I</vt:lpstr>
      <vt:lpstr>Four phases of the war: </vt:lpstr>
      <vt:lpstr>Snímek 15</vt:lpstr>
      <vt:lpstr>Four main fronts</vt:lpstr>
      <vt:lpstr>Western Front</vt:lpstr>
      <vt:lpstr>Snímek 18</vt:lpstr>
      <vt:lpstr>Western Front</vt:lpstr>
      <vt:lpstr>Balkan Front</vt:lpstr>
      <vt:lpstr>Balkan front</vt:lpstr>
      <vt:lpstr>Eastern Front</vt:lpstr>
      <vt:lpstr>Snímek 23</vt:lpstr>
      <vt:lpstr>Italian Front</vt:lpstr>
      <vt:lpstr>Snímek 25</vt:lpstr>
      <vt:lpstr>Czech lands during WW I</vt:lpstr>
      <vt:lpstr>Snímek 27</vt:lpstr>
      <vt:lpstr>czechoslovakia</vt:lpstr>
      <vt:lpstr>The Final Period of the War</vt:lpstr>
      <vt:lpstr>The Results of the War</vt:lpstr>
      <vt:lpstr>Results of the war</vt:lpstr>
      <vt:lpstr>Snímek 32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europe in the 2nd half of 19th century</dc:title>
  <dc:creator>Standard</dc:creator>
  <cp:lastModifiedBy>Standard</cp:lastModifiedBy>
  <cp:revision>120</cp:revision>
  <dcterms:created xsi:type="dcterms:W3CDTF">2012-10-07T15:15:09Z</dcterms:created>
  <dcterms:modified xsi:type="dcterms:W3CDTF">2014-10-20T13:28:35Z</dcterms:modified>
</cp:coreProperties>
</file>