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59" r:id="rId5"/>
    <p:sldId id="277" r:id="rId6"/>
    <p:sldId id="278" r:id="rId7"/>
    <p:sldId id="279" r:id="rId8"/>
    <p:sldId id="280" r:id="rId9"/>
    <p:sldId id="281" r:id="rId10"/>
    <p:sldId id="27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37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9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41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25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29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98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95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9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40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6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47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CBA7-9C44-4F32-B5EB-705E9A19DEFB}" type="datetimeFigureOut">
              <a:rPr lang="cs-CZ" smtClean="0"/>
              <a:t>13.11.2017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B44C-EBF1-4D8D-A5F4-22769574B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88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F2AF7B-1D4A-4F08-9B7F-1E00B1660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0700"/>
            <a:ext cx="9144000" cy="2387600"/>
          </a:xfrm>
        </p:spPr>
        <p:txBody>
          <a:bodyPr>
            <a:normAutofit/>
          </a:bodyPr>
          <a:lstStyle/>
          <a:p>
            <a:r>
              <a:rPr lang="cs-CZ" sz="4200" cap="all" dirty="0" smtClean="0"/>
              <a:t>THE CASE OF </a:t>
            </a:r>
            <a:r>
              <a:rPr lang="cs-CZ" sz="4200" cap="all" dirty="0" err="1" smtClean="0"/>
              <a:t>poland</a:t>
            </a:r>
            <a:endParaRPr lang="cs-CZ" sz="4200" cap="all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6C2CAE7-DDDE-449A-A86E-27B7AB9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7858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  <a:p>
            <a:r>
              <a:rPr lang="en-US" dirty="0"/>
              <a:t>Democratization and Democracy in the East-Central Europe</a:t>
            </a:r>
          </a:p>
          <a:p>
            <a:r>
              <a:rPr lang="cs-CZ" dirty="0" smtClean="0"/>
              <a:t>11/6/2017</a:t>
            </a:r>
            <a:endParaRPr lang="en-US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81" y="0"/>
            <a:ext cx="4480948" cy="2999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809" y="0"/>
            <a:ext cx="2137637" cy="29995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21846" cy="29994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728" y="0"/>
            <a:ext cx="3378271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THANK YOU FOR YOUR ATTENTION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94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POLAND: BRIEF CHARACTERISTICS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Significant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borders</a:t>
            </a:r>
            <a:r>
              <a:rPr lang="cs-CZ" dirty="0" smtClean="0"/>
              <a:t> in 20th </a:t>
            </a:r>
            <a:r>
              <a:rPr lang="cs-CZ" dirty="0" err="1" smtClean="0"/>
              <a:t>century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Loss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ethnic</a:t>
            </a:r>
            <a:r>
              <a:rPr lang="cs-CZ" dirty="0" smtClean="0"/>
              <a:t> diversity </a:t>
            </a:r>
            <a:r>
              <a:rPr lang="cs-CZ" dirty="0" err="1" smtClean="0"/>
              <a:t>after</a:t>
            </a:r>
            <a:r>
              <a:rPr lang="cs-CZ" dirty="0" smtClean="0"/>
              <a:t> WWII.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35 </a:t>
            </a:r>
            <a:r>
              <a:rPr lang="cs-CZ" dirty="0" err="1" smtClean="0"/>
              <a:t>millions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inhabitants</a:t>
            </a:r>
            <a:r>
              <a:rPr lang="cs-CZ" dirty="0" smtClean="0"/>
              <a:t> (8th </a:t>
            </a:r>
            <a:r>
              <a:rPr lang="cs-CZ" dirty="0" err="1" smtClean="0"/>
              <a:t>biggest</a:t>
            </a:r>
            <a:r>
              <a:rPr lang="cs-CZ" dirty="0" smtClean="0"/>
              <a:t> country in </a:t>
            </a:r>
            <a:r>
              <a:rPr lang="cs-CZ" dirty="0" err="1" smtClean="0"/>
              <a:t>Europe</a:t>
            </a:r>
            <a:r>
              <a:rPr lang="cs-CZ" dirty="0" smtClean="0"/>
              <a:t>).</a:t>
            </a:r>
          </a:p>
          <a:p>
            <a:endParaRPr lang="cs-CZ" dirty="0"/>
          </a:p>
          <a:p>
            <a:r>
              <a:rPr lang="cs-CZ" dirty="0" smtClean="0"/>
              <a:t>Role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Catholic</a:t>
            </a:r>
            <a:r>
              <a:rPr lang="cs-CZ" dirty="0" smtClean="0"/>
              <a:t> </a:t>
            </a:r>
            <a:r>
              <a:rPr lang="cs-CZ" dirty="0" err="1" smtClean="0"/>
              <a:t>Church</a:t>
            </a:r>
            <a:r>
              <a:rPr lang="cs-CZ" dirty="0" smtClean="0"/>
              <a:t> (87.6%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population</a:t>
            </a:r>
            <a:r>
              <a:rPr lang="cs-CZ" dirty="0" smtClean="0"/>
              <a:t>).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8913" y="1825625"/>
            <a:ext cx="42081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8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JOHN PAUL II (</a:t>
            </a:r>
            <a:r>
              <a:rPr lang="cs-CZ" i="1" dirty="0"/>
              <a:t>Karol Józef </a:t>
            </a:r>
            <a:r>
              <a:rPr lang="cs-CZ" i="1" dirty="0" err="1" smtClean="0"/>
              <a:t>Wojtyła</a:t>
            </a:r>
            <a:r>
              <a:rPr lang="cs-CZ" i="1" dirty="0" smtClean="0"/>
              <a:t>)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0237" y="1858169"/>
            <a:ext cx="3057525" cy="428625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5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TRANSITION TO DEMOCRACY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1989-1991: </a:t>
            </a:r>
            <a:r>
              <a:rPr lang="cs-CZ" dirty="0" err="1" smtClean="0"/>
              <a:t>transition</a:t>
            </a:r>
            <a:r>
              <a:rPr lang="cs-CZ" dirty="0" smtClean="0"/>
              <a:t> to </a:t>
            </a:r>
            <a:r>
              <a:rPr lang="cs-CZ" dirty="0" err="1" smtClean="0"/>
              <a:t>democracy</a:t>
            </a:r>
            <a:r>
              <a:rPr lang="cs-CZ" dirty="0" smtClean="0"/>
              <a:t>, end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People‘s</a:t>
            </a:r>
            <a:r>
              <a:rPr lang="cs-CZ" dirty="0" smtClean="0"/>
              <a:t> Republic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Poland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Lech </a:t>
            </a:r>
            <a:r>
              <a:rPr lang="cs-CZ" dirty="0" err="1" smtClean="0"/>
              <a:t>Walesa</a:t>
            </a:r>
            <a:r>
              <a:rPr lang="cs-CZ" dirty="0" smtClean="0"/>
              <a:t> – a leader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Solidarity </a:t>
            </a:r>
            <a:r>
              <a:rPr lang="cs-CZ" dirty="0" err="1" smtClean="0"/>
              <a:t>movement</a:t>
            </a:r>
            <a:r>
              <a:rPr lang="cs-CZ" dirty="0" smtClean="0"/>
              <a:t>, 1990-1995 president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Poland</a:t>
            </a:r>
            <a:r>
              <a:rPr lang="cs-CZ" dirty="0" smtClean="0"/>
              <a:t>, 1983 Nobel </a:t>
            </a:r>
            <a:r>
              <a:rPr lang="cs-CZ" dirty="0" err="1" smtClean="0"/>
              <a:t>Prize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Peace</a:t>
            </a:r>
            <a:r>
              <a:rPr lang="cs-CZ" dirty="0" smtClean="0"/>
              <a:t>.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2792" y="1567543"/>
            <a:ext cx="3411422" cy="46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THIRD REPUBLIC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1991-1997.</a:t>
            </a:r>
          </a:p>
          <a:p>
            <a:endParaRPr lang="cs-CZ" dirty="0"/>
          </a:p>
          <a:p>
            <a:r>
              <a:rPr lang="cs-CZ" dirty="0" smtClean="0"/>
              <a:t>A</a:t>
            </a:r>
            <a:r>
              <a:rPr lang="en-US" dirty="0" smtClean="0"/>
              <a:t> </a:t>
            </a:r>
            <a:r>
              <a:rPr lang="en-US" dirty="0"/>
              <a:t>post-communist creation whose </a:t>
            </a:r>
            <a:r>
              <a:rPr lang="en-US" dirty="0" smtClean="0"/>
              <a:t>foundations </a:t>
            </a:r>
            <a:r>
              <a:rPr lang="en-US" dirty="0"/>
              <a:t>must be changed to create a truly democratic state free of its </a:t>
            </a:r>
            <a:r>
              <a:rPr lang="en-US" dirty="0" smtClean="0"/>
              <a:t>past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 smtClean="0"/>
              <a:t>Corruption</a:t>
            </a:r>
            <a:r>
              <a:rPr lang="cs-CZ" dirty="0" smtClean="0"/>
              <a:t>, </a:t>
            </a:r>
            <a:r>
              <a:rPr lang="cs-CZ" dirty="0" err="1" smtClean="0"/>
              <a:t>reconciliation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past.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10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POLAND IN INTERNATIONAL ORGANIZATIONS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1991 </a:t>
            </a:r>
            <a:r>
              <a:rPr lang="cs-CZ" dirty="0" err="1" smtClean="0"/>
              <a:t>member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Visegrad</a:t>
            </a:r>
            <a:r>
              <a:rPr lang="cs-CZ" dirty="0" smtClean="0"/>
              <a:t> Group and CEFTA.</a:t>
            </a:r>
          </a:p>
          <a:p>
            <a:endParaRPr lang="cs-CZ" dirty="0"/>
          </a:p>
          <a:p>
            <a:r>
              <a:rPr lang="cs-CZ" dirty="0" smtClean="0"/>
              <a:t>1999 </a:t>
            </a:r>
            <a:r>
              <a:rPr lang="cs-CZ" dirty="0" err="1" smtClean="0"/>
              <a:t>member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NATO.</a:t>
            </a:r>
          </a:p>
          <a:p>
            <a:endParaRPr lang="cs-CZ" dirty="0"/>
          </a:p>
          <a:p>
            <a:r>
              <a:rPr lang="cs-CZ" dirty="0" smtClean="0"/>
              <a:t>2004 </a:t>
            </a:r>
            <a:r>
              <a:rPr lang="cs-CZ" dirty="0" err="1" smtClean="0"/>
              <a:t>member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EU.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25031"/>
            <a:ext cx="5181600" cy="32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8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FOURTH REPUBLIC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Poland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1997.</a:t>
            </a:r>
          </a:p>
          <a:p>
            <a:endParaRPr lang="cs-CZ" dirty="0"/>
          </a:p>
          <a:p>
            <a:r>
              <a:rPr lang="cs-CZ" dirty="0" err="1" smtClean="0"/>
              <a:t>Growth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conservatism</a:t>
            </a:r>
            <a:r>
              <a:rPr lang="cs-CZ" dirty="0" smtClean="0"/>
              <a:t> in </a:t>
            </a:r>
            <a:r>
              <a:rPr lang="cs-CZ" dirty="0" err="1" smtClean="0"/>
              <a:t>Polish</a:t>
            </a:r>
            <a:r>
              <a:rPr lang="cs-CZ" dirty="0" smtClean="0"/>
              <a:t> </a:t>
            </a:r>
            <a:r>
              <a:rPr lang="cs-CZ" dirty="0" err="1" smtClean="0"/>
              <a:t>politics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attempts</a:t>
            </a:r>
            <a:r>
              <a:rPr lang="cs-CZ" dirty="0" smtClean="0"/>
              <a:t> to </a:t>
            </a:r>
            <a:r>
              <a:rPr lang="cs-CZ" dirty="0" err="1" smtClean="0"/>
              <a:t>implement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Catholic</a:t>
            </a:r>
            <a:r>
              <a:rPr lang="cs-CZ" dirty="0" smtClean="0"/>
              <a:t> </a:t>
            </a:r>
            <a:r>
              <a:rPr lang="cs-CZ" dirty="0" err="1" smtClean="0"/>
              <a:t>values</a:t>
            </a:r>
            <a:r>
              <a:rPr lang="cs-CZ" dirty="0"/>
              <a:t> (</a:t>
            </a:r>
            <a:r>
              <a:rPr lang="cs-CZ" dirty="0" err="1"/>
              <a:t>League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Polish</a:t>
            </a:r>
            <a:r>
              <a:rPr lang="cs-CZ" dirty="0"/>
              <a:t> </a:t>
            </a:r>
            <a:r>
              <a:rPr lang="cs-CZ" dirty="0" err="1" smtClean="0"/>
              <a:t>Families</a:t>
            </a:r>
            <a:r>
              <a:rPr lang="cs-CZ" dirty="0" smtClean="0"/>
              <a:t>, </a:t>
            </a:r>
            <a:r>
              <a:rPr lang="cs-CZ" dirty="0" err="1" smtClean="0"/>
              <a:t>Law</a:t>
            </a:r>
            <a:r>
              <a:rPr lang="cs-CZ" dirty="0" smtClean="0"/>
              <a:t> and Justice Party).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6542" y="1690688"/>
            <a:ext cx="4480948" cy="2999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42" y="4690180"/>
            <a:ext cx="448094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POLISH AIR FORCE TU-154 CRASH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April</a:t>
            </a:r>
            <a:r>
              <a:rPr lang="cs-CZ" dirty="0" smtClean="0"/>
              <a:t> 10, 2010 </a:t>
            </a:r>
            <a:r>
              <a:rPr lang="cs-CZ" dirty="0" err="1" smtClean="0"/>
              <a:t>crash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plane </a:t>
            </a:r>
            <a:r>
              <a:rPr lang="cs-CZ" dirty="0" err="1" smtClean="0"/>
              <a:t>nearby</a:t>
            </a:r>
            <a:r>
              <a:rPr lang="cs-CZ" dirty="0" smtClean="0"/>
              <a:t> </a:t>
            </a:r>
            <a:r>
              <a:rPr lang="cs-CZ" dirty="0" err="1" smtClean="0"/>
              <a:t>Smolensk</a:t>
            </a:r>
            <a:r>
              <a:rPr lang="cs-CZ" dirty="0" smtClean="0"/>
              <a:t>, </a:t>
            </a:r>
            <a:r>
              <a:rPr lang="cs-CZ" dirty="0" err="1" smtClean="0"/>
              <a:t>Russia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 smtClean="0"/>
              <a:t>All</a:t>
            </a:r>
            <a:r>
              <a:rPr lang="cs-CZ" dirty="0" smtClean="0"/>
              <a:t> 96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aboard</a:t>
            </a:r>
            <a:r>
              <a:rPr lang="cs-CZ" dirty="0" smtClean="0"/>
              <a:t> </a:t>
            </a:r>
            <a:r>
              <a:rPr lang="cs-CZ" dirty="0" err="1" smtClean="0"/>
              <a:t>died</a:t>
            </a:r>
            <a:r>
              <a:rPr lang="cs-CZ" dirty="0" smtClean="0"/>
              <a:t> </a:t>
            </a:r>
            <a:r>
              <a:rPr lang="cs-CZ" dirty="0" err="1" smtClean="0"/>
              <a:t>including</a:t>
            </a:r>
            <a:r>
              <a:rPr lang="cs-CZ" dirty="0" smtClean="0"/>
              <a:t> president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Poland</a:t>
            </a:r>
            <a:r>
              <a:rPr lang="cs-CZ" dirty="0" smtClean="0"/>
              <a:t> Lech </a:t>
            </a:r>
            <a:r>
              <a:rPr lang="cs-CZ" dirty="0" err="1" smtClean="0"/>
              <a:t>Kaczynski</a:t>
            </a:r>
            <a:r>
              <a:rPr lang="cs-CZ" dirty="0" smtClean="0"/>
              <a:t>, </a:t>
            </a:r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Polish</a:t>
            </a:r>
            <a:r>
              <a:rPr lang="cs-CZ" dirty="0" smtClean="0"/>
              <a:t> General </a:t>
            </a:r>
            <a:r>
              <a:rPr lang="cs-CZ" dirty="0" err="1" smtClean="0"/>
              <a:t>Staff</a:t>
            </a:r>
            <a:r>
              <a:rPr lang="cs-CZ" dirty="0" smtClean="0"/>
              <a:t>, president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Bank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Poland</a:t>
            </a:r>
            <a:r>
              <a:rPr lang="cs-CZ" dirty="0" smtClean="0"/>
              <a:t>, 18 </a:t>
            </a:r>
            <a:r>
              <a:rPr lang="cs-CZ" dirty="0" err="1" smtClean="0"/>
              <a:t>members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Polish</a:t>
            </a:r>
            <a:r>
              <a:rPr lang="cs-CZ" dirty="0" smtClean="0"/>
              <a:t> </a:t>
            </a:r>
            <a:r>
              <a:rPr lang="cs-CZ" dirty="0" err="1" smtClean="0"/>
              <a:t>parliament</a:t>
            </a:r>
            <a:r>
              <a:rPr lang="cs-CZ" dirty="0" smtClean="0"/>
              <a:t>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members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official</a:t>
            </a:r>
            <a:r>
              <a:rPr lang="cs-CZ" dirty="0" smtClean="0"/>
              <a:t> </a:t>
            </a:r>
            <a:r>
              <a:rPr lang="cs-CZ" dirty="0" err="1" smtClean="0"/>
              <a:t>delegation</a:t>
            </a:r>
            <a:r>
              <a:rPr lang="cs-CZ" dirty="0" smtClean="0"/>
              <a:t> to </a:t>
            </a:r>
            <a:r>
              <a:rPr lang="cs-CZ" dirty="0" err="1" smtClean="0"/>
              <a:t>attend</a:t>
            </a:r>
            <a:r>
              <a:rPr lang="cs-CZ" dirty="0" smtClean="0"/>
              <a:t> 70th </a:t>
            </a:r>
            <a:r>
              <a:rPr lang="cs-CZ" dirty="0" err="1" smtClean="0"/>
              <a:t>anniversary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Katyn</a:t>
            </a:r>
            <a:r>
              <a:rPr lang="cs-CZ" dirty="0" smtClean="0"/>
              <a:t> </a:t>
            </a:r>
            <a:r>
              <a:rPr lang="cs-CZ" dirty="0" err="1" smtClean="0"/>
              <a:t>massacre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7830" y="1485415"/>
            <a:ext cx="3581400" cy="23378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830" y="4132510"/>
            <a:ext cx="3581400" cy="23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LEADING FIGURES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49150" y="2049656"/>
            <a:ext cx="3772625" cy="29852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11" y="2034575"/>
            <a:ext cx="3000375" cy="30003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50499" y="5034950"/>
            <a:ext cx="301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Donald </a:t>
            </a:r>
            <a:r>
              <a:rPr lang="cs-CZ" dirty="0" err="1" smtClean="0"/>
              <a:t>Tusk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349150" y="5034950"/>
            <a:ext cx="377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/>
              <a:t>Beata Szydło</a:t>
            </a:r>
            <a:endParaRPr lang="cs-CZ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045292"/>
            <a:ext cx="3873759" cy="298965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38200" y="5034950"/>
            <a:ext cx="387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Andrzej </a:t>
            </a:r>
            <a:r>
              <a:rPr lang="cs-CZ" dirty="0" smtClean="0"/>
              <a:t>Duda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44437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271</Words>
  <Application>Microsoft Office PowerPoint</Application>
  <PresentationFormat>Širokoúhlá obrazovka</PresentationFormat>
  <Paragraphs>47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THE CASE OF poland</vt:lpstr>
      <vt:lpstr>POLAND: BRIEF CHARACTERISTICS</vt:lpstr>
      <vt:lpstr>JOHN PAUL II (Karol Józef Wojtyła)</vt:lpstr>
      <vt:lpstr>TRANSITION TO DEMOCRACY</vt:lpstr>
      <vt:lpstr>THIRD REPUBLIC</vt:lpstr>
      <vt:lpstr>POLAND IN INTERNATIONAL ORGANIZATIONS</vt:lpstr>
      <vt:lpstr>FOURTH REPUBLIC</vt:lpstr>
      <vt:lpstr>POLISH AIR FORCE TU-154 CRASH</vt:lpstr>
      <vt:lpstr>LEADING FIGURES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Taterová</dc:creator>
  <cp:lastModifiedBy>Eva Taterová</cp:lastModifiedBy>
  <cp:revision>19</cp:revision>
  <dcterms:created xsi:type="dcterms:W3CDTF">2017-11-06T07:53:34Z</dcterms:created>
  <dcterms:modified xsi:type="dcterms:W3CDTF">2017-11-13T11:43:00Z</dcterms:modified>
</cp:coreProperties>
</file>