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91" r:id="rId4"/>
    <p:sldId id="292" r:id="rId5"/>
    <p:sldId id="293" r:id="rId6"/>
    <p:sldId id="294" r:id="rId7"/>
    <p:sldId id="295" r:id="rId8"/>
    <p:sldId id="290" r:id="rId9"/>
    <p:sldId id="279" r:id="rId10"/>
    <p:sldId id="299" r:id="rId11"/>
    <p:sldId id="296" r:id="rId12"/>
    <p:sldId id="298" r:id="rId13"/>
    <p:sldId id="297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6D5737-7ADE-4019-A7C3-A7825DB04139}">
          <p14:sldIdLst>
            <p14:sldId id="256"/>
            <p14:sldId id="278"/>
            <p14:sldId id="291"/>
            <p14:sldId id="292"/>
            <p14:sldId id="293"/>
            <p14:sldId id="294"/>
            <p14:sldId id="295"/>
            <p14:sldId id="290"/>
            <p14:sldId id="279"/>
            <p14:sldId id="299"/>
            <p14:sldId id="296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88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recerová" userId="68233c8ba44d83d3" providerId="LiveId" clId="{DE42E290-394C-4279-87CF-BB9F566E00F7}"/>
    <pc:docChg chg="modSld">
      <pc:chgData name="Kateřina Frecerová" userId="68233c8ba44d83d3" providerId="LiveId" clId="{DE42E290-394C-4279-87CF-BB9F566E00F7}" dt="2024-09-22T15:21:28.627" v="12" actId="20577"/>
      <pc:docMkLst>
        <pc:docMk/>
      </pc:docMkLst>
      <pc:sldChg chg="modSp mod">
        <pc:chgData name="Kateřina Frecerová" userId="68233c8ba44d83d3" providerId="LiveId" clId="{DE42E290-394C-4279-87CF-BB9F566E00F7}" dt="2024-09-22T15:21:28.627" v="12" actId="20577"/>
        <pc:sldMkLst>
          <pc:docMk/>
          <pc:sldMk cId="2611918853" sldId="279"/>
        </pc:sldMkLst>
        <pc:spChg chg="mod">
          <ac:chgData name="Kateřina Frecerová" userId="68233c8ba44d83d3" providerId="LiveId" clId="{DE42E290-394C-4279-87CF-BB9F566E00F7}" dt="2024-09-22T15:21:28.627" v="12" actId="20577"/>
          <ac:spMkLst>
            <pc:docMk/>
            <pc:sldMk cId="2611918853" sldId="279"/>
            <ac:spMk id="7" creationId="{BCCB467B-6C47-FA62-D9C0-80081C7D9B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online.org/learning/courses/exercise-finished/55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cs/view-image.php?image=260665&amp;picture=smazeny-syr-a-hranolk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07.10.2024 Kateřina Frecerová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sk-SK" dirty="0" err="1"/>
              <a:t>Třetí</a:t>
            </a:r>
            <a:r>
              <a:rPr lang="sk-SK" dirty="0"/>
              <a:t> </a:t>
            </a:r>
            <a:r>
              <a:rPr lang="sk-SK" dirty="0" err="1"/>
              <a:t>týden</a:t>
            </a:r>
            <a:br>
              <a:rPr lang="sk-SK" dirty="0"/>
            </a:b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Exchange </a:t>
            </a:r>
            <a:r>
              <a:rPr lang="sk-SK" dirty="0" err="1"/>
              <a:t>Students</a:t>
            </a:r>
            <a:r>
              <a:rPr lang="sk-SK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A6CA557-2DEC-C749-887A-C7C41048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10A66D-B15F-C961-B529-9F0ACC1DD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F620F7-067E-6FE7-489E-6D78FA3BF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9E2326-4AAE-2A50-F7C9-8324D7BA7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E989AD4-DDDD-B181-6D05-AF73254F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2AE61E8-C33A-7E6D-16AF-4A67AA918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7" y="1296001"/>
            <a:ext cx="10713015" cy="4687788"/>
          </a:xfrm>
        </p:spPr>
      </p:pic>
    </p:spTree>
    <p:extLst>
      <p:ext uri="{BB962C8B-B14F-4D97-AF65-F5344CB8AC3E}">
        <p14:creationId xmlns:p14="http://schemas.microsoft.com/office/powerpoint/2010/main" val="38173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40BF21-FC51-B600-4230-2523FE393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9B670-E38C-1071-9957-1C1A92CC2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FB3769-3470-A34B-2FEE-B943A757E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2D8050F-EC0C-D1CE-FBDA-C9B29475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Gramatika</a:t>
            </a:r>
          </a:p>
        </p:txBody>
      </p:sp>
      <p:pic>
        <p:nvPicPr>
          <p:cNvPr id="8" name="Zástupný obsah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BF8250B-F060-9EFA-4EBE-C73A719AA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12" y="0"/>
            <a:ext cx="9176140" cy="6489358"/>
          </a:xfrm>
        </p:spPr>
      </p:pic>
    </p:spTree>
    <p:extLst>
      <p:ext uri="{BB962C8B-B14F-4D97-AF65-F5344CB8AC3E}">
        <p14:creationId xmlns:p14="http://schemas.microsoft.com/office/powerpoint/2010/main" val="176723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CE3283-DC80-A18B-C6D4-BFCBC1940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3701D-4560-00B6-2673-296AB5D88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F665ED-28AC-360C-F08A-A872B756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C9E9083-AEE9-C1CD-1BC4-B109EF06F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7454" r="48270"/>
          <a:stretch/>
        </p:blipFill>
        <p:spPr>
          <a:xfrm>
            <a:off x="6205958" y="1390530"/>
            <a:ext cx="5608228" cy="466989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DBECF1-A301-3C89-B197-58E664FD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29" y="1390531"/>
            <a:ext cx="5149850" cy="46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9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26240F-54A5-6653-676A-AA7DE21AE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A47E68B-D8B4-753D-1DDF-3717C6F7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766890"/>
            <a:ext cx="5246518" cy="1171580"/>
          </a:xfrm>
        </p:spPr>
        <p:txBody>
          <a:bodyPr/>
          <a:lstStyle/>
          <a:p>
            <a:r>
              <a:rPr lang="cs-CZ" sz="2000" b="0" dirty="0"/>
              <a:t>MLUVÍM anglicky, německy, francouzsky, polsky, španělsky, italsky, japonsky, čínsky, …</a:t>
            </a:r>
            <a:endParaRPr lang="en-US" sz="2000" b="0" dirty="0"/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5244A35B-6843-9C61-3B88-71AF6E665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3079751"/>
            <a:ext cx="5246518" cy="698497"/>
          </a:xfrm>
        </p:spPr>
        <p:txBody>
          <a:bodyPr/>
          <a:lstStyle/>
          <a:p>
            <a:r>
              <a:rPr lang="cs-CZ" sz="2000" dirty="0"/>
              <a:t>ROZUMÍM trochu česky, …</a:t>
            </a:r>
          </a:p>
          <a:p>
            <a:r>
              <a:rPr lang="cs-CZ" sz="2000" dirty="0"/>
              <a:t>UČÍM se česky / zpívat (to </a:t>
            </a:r>
            <a:r>
              <a:rPr lang="cs-CZ" sz="2000" dirty="0" err="1"/>
              <a:t>sing</a:t>
            </a:r>
            <a:r>
              <a:rPr lang="cs-CZ" sz="2000" dirty="0"/>
              <a:t>) …</a:t>
            </a:r>
          </a:p>
          <a:p>
            <a:r>
              <a:rPr lang="cs-CZ" sz="2000" dirty="0"/>
              <a:t>UMÍM dobře lyžovat (to ski) / bruslit (to skate) / plavat (to </a:t>
            </a:r>
            <a:r>
              <a:rPr lang="cs-CZ" sz="2000" dirty="0" err="1"/>
              <a:t>swim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r>
              <a:rPr lang="cs-CZ" sz="2000" dirty="0" err="1"/>
              <a:t>Conjugated</a:t>
            </a:r>
            <a:r>
              <a:rPr lang="cs-CZ" sz="2000" dirty="0"/>
              <a:t> verb + infinitive</a:t>
            </a:r>
          </a:p>
          <a:p>
            <a:endParaRPr lang="cs-CZ" sz="2000" dirty="0"/>
          </a:p>
          <a:p>
            <a:endParaRPr lang="cs-CZ" sz="2000" dirty="0">
              <a:highlight>
                <a:srgbClr val="FFFF00"/>
              </a:highlight>
            </a:endParaRPr>
          </a:p>
          <a:p>
            <a:r>
              <a:rPr lang="cs-CZ" sz="2000" dirty="0" err="1">
                <a:highlight>
                  <a:srgbClr val="FFFF00"/>
                </a:highlight>
              </a:rPr>
              <a:t>Write</a:t>
            </a:r>
            <a:r>
              <a:rPr lang="cs-CZ" sz="2000" dirty="0">
                <a:highlight>
                  <a:srgbClr val="FFFF00"/>
                </a:highlight>
              </a:rPr>
              <a:t> </a:t>
            </a:r>
            <a:r>
              <a:rPr lang="cs-CZ" sz="2000" dirty="0" err="1">
                <a:highlight>
                  <a:srgbClr val="FFFF00"/>
                </a:highlight>
              </a:rPr>
              <a:t>it</a:t>
            </a:r>
            <a:r>
              <a:rPr lang="cs-CZ" sz="2000" dirty="0">
                <a:highlight>
                  <a:srgbClr val="FFFF00"/>
                </a:highlight>
              </a:rPr>
              <a:t> </a:t>
            </a:r>
            <a:r>
              <a:rPr lang="cs-CZ" sz="2000" dirty="0" err="1">
                <a:highlight>
                  <a:srgbClr val="FFFF00"/>
                </a:highlight>
              </a:rPr>
              <a:t>down</a:t>
            </a:r>
            <a:r>
              <a:rPr lang="cs-CZ" sz="2000" dirty="0">
                <a:highlight>
                  <a:srgbClr val="FFFF00"/>
                </a:highlight>
              </a:rPr>
              <a:t> </a:t>
            </a:r>
            <a:r>
              <a:rPr lang="cs-CZ" sz="2000" dirty="0" err="1">
                <a:highlight>
                  <a:srgbClr val="FFFF00"/>
                </a:highlight>
              </a:rPr>
              <a:t>about</a:t>
            </a:r>
            <a:r>
              <a:rPr lang="cs-CZ" sz="2000" dirty="0">
                <a:highlight>
                  <a:srgbClr val="FFFF00"/>
                </a:highlight>
              </a:rPr>
              <a:t> </a:t>
            </a:r>
            <a:r>
              <a:rPr lang="cs-CZ" sz="2000" dirty="0" err="1">
                <a:highlight>
                  <a:srgbClr val="FFFF00"/>
                </a:highlight>
              </a:rPr>
              <a:t>yourself</a:t>
            </a:r>
            <a:r>
              <a:rPr lang="cs-CZ" sz="2000" dirty="0">
                <a:highlight>
                  <a:srgbClr val="FFFF00"/>
                </a:highlight>
              </a:rPr>
              <a:t> </a:t>
            </a:r>
            <a:r>
              <a:rPr lang="cs-CZ" sz="2000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B2D27E5-6B6B-1089-4FFF-95054C73BF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/>
        </p:blipFill>
        <p:spPr>
          <a:xfrm>
            <a:off x="8054340" y="1"/>
            <a:ext cx="4046219" cy="685799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546298-2B01-0657-5818-614B1945C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07.10.2024 Kateřina Frecerová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88B7CCC-C086-536C-8354-B4845C9BEAB8}"/>
              </a:ext>
            </a:extLst>
          </p:cNvPr>
          <p:cNvSpPr/>
          <p:nvPr/>
        </p:nvSpPr>
        <p:spPr bwMode="auto">
          <a:xfrm>
            <a:off x="3841866" y="4110182"/>
            <a:ext cx="4046219" cy="2747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Jsem učitelka a jsem z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České republiky. Mluvím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česky a rozumím trochu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horvatsky, ale nerozumím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německy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 Učím 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anglicky a umím dobře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vařit.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3F6E3F-624C-C05D-B08C-C99F82E89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4EB902-0D86-AEC0-29B7-79561AB98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84AD18-B747-ADC8-A321-1C2FCA731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FC7621A-AFB5-94F7-8715-10C80C27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F03BB6-1FAA-76BD-AA6F-9FD78906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Opakování + nové fráze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98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F5755-A142-F763-ADE3-277DF4878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C91344-54B7-4FA4-BD11-CF00BBCDE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2F609D-A3DE-59FB-B64E-93B506867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0"/>
            <a:ext cx="11008872" cy="6610350"/>
          </a:xfrm>
          <a:prstGeom prst="rect">
            <a:avLst/>
          </a:prstGeom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C2A73BEB-519C-CA3D-5396-7AC08B64FC5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43885D-F04D-4BF4-D2AF-6330D5CEA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75697-2230-F0CE-3FD1-972B1E2FB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14D86D34-CEFA-5620-F486-9F762D5F2AA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565047" y="0"/>
            <a:ext cx="11402666" cy="6724650"/>
          </a:xfrm>
        </p:spPr>
      </p:pic>
    </p:spTree>
    <p:extLst>
      <p:ext uri="{BB962C8B-B14F-4D97-AF65-F5344CB8AC3E}">
        <p14:creationId xmlns:p14="http://schemas.microsoft.com/office/powerpoint/2010/main" val="58802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C1799-2051-18AB-07FE-5366AD39C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910310-BF29-78CD-8883-3789C68CF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C1B4EA-AF84-5ED0-C2A2-B02A98B1897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81825" y="0"/>
            <a:ext cx="9455839" cy="6480000"/>
          </a:xfrm>
        </p:spPr>
      </p:pic>
    </p:spTree>
    <p:extLst>
      <p:ext uri="{BB962C8B-B14F-4D97-AF65-F5344CB8AC3E}">
        <p14:creationId xmlns:p14="http://schemas.microsoft.com/office/powerpoint/2010/main" val="227017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7AAB57-6672-51B2-79BA-562BD23EF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42D15B-86AF-C69A-6BEC-D14F7C085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CBAEC5-FB5D-21DF-0F25-449D935BAC3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323850" y="173008"/>
            <a:ext cx="11530997" cy="6170641"/>
          </a:xfrm>
        </p:spPr>
      </p:pic>
    </p:spTree>
    <p:extLst>
      <p:ext uri="{BB962C8B-B14F-4D97-AF65-F5344CB8AC3E}">
        <p14:creationId xmlns:p14="http://schemas.microsoft.com/office/powerpoint/2010/main" val="34252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8F36DB-8074-4754-5DE6-334734CC7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07.10.2024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1BB2DE-2001-08D0-8845-A429DA309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5F47CE3-BA4B-1F0E-6B79-07AC3B46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Kontrola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FFC4391-2488-60EC-4145-6D82F972D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850" y="1692002"/>
            <a:ext cx="10159500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156552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CACE97-958F-2323-F6B2-ED850244AC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58E9-F21E-BE28-A413-4F7388471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049BA-1C91-66E3-E7D9-F66A2C4C6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5AF96-39A7-314E-85EA-109DE0E1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Fráze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875C1-73C1-3F5B-6E4B-2B050E78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Berete ISIC (</a:t>
            </a:r>
            <a:r>
              <a:rPr lang="cs-CZ" dirty="0" err="1"/>
              <a:t>ajsik</a:t>
            </a:r>
            <a:r>
              <a:rPr lang="cs-CZ" dirty="0"/>
              <a:t>)?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accept</a:t>
            </a:r>
            <a:r>
              <a:rPr lang="cs-CZ" dirty="0"/>
              <a:t> ISIC </a:t>
            </a:r>
            <a:r>
              <a:rPr lang="cs-CZ" dirty="0" err="1"/>
              <a:t>card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300557-BBC4-04F0-50A9-7B0F38DF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07.10.2024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A7FB4-3AC5-8222-7AD8-F6BA87461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20DFFA-E8B0-FCD3-AAFC-1BBEBC16E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EDCB15-72B8-7AE2-A66E-FECFCDCF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Dialogy</a:t>
            </a:r>
          </a:p>
        </p:txBody>
      </p:sp>
      <p:pic>
        <p:nvPicPr>
          <p:cNvPr id="8" name="Zástupný obsah 7" descr="Obsah obrázku jídlo, Smažené jídlo, Svačinka, Rychlé občerstvení&#10;&#10;Popis byl vytvořen automaticky">
            <a:extLst>
              <a:ext uri="{FF2B5EF4-FFF2-40B4-BE49-F238E27FC236}">
                <a16:creationId xmlns:a16="http://schemas.microsoft.com/office/drawing/2014/main" id="{CA7F4FED-4E56-9520-1091-5D39AE232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000" y="1274259"/>
            <a:ext cx="3517301" cy="2350196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4DB144-FE72-0197-418A-6AB45587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68" y="288856"/>
            <a:ext cx="6309907" cy="55783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9A12F4-0BE4-94D9-1EEF-E012E63CF653}"/>
              </a:ext>
            </a:extLst>
          </p:cNvPr>
          <p:cNvSpPr txBox="1"/>
          <p:nvPr/>
        </p:nvSpPr>
        <p:spPr>
          <a:xfrm>
            <a:off x="666000" y="3775121"/>
            <a:ext cx="351730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zaplatím (já) x zaplatíme (my)</a:t>
            </a:r>
          </a:p>
          <a:p>
            <a:pPr algn="l"/>
            <a:r>
              <a:rPr lang="cs-CZ" sz="2000" dirty="0">
                <a:latin typeface="+mn-lt"/>
              </a:rPr>
              <a:t>dám si (já) x dáme si</a:t>
            </a:r>
          </a:p>
          <a:p>
            <a:pPr algn="l"/>
            <a:r>
              <a:rPr lang="cs-CZ" sz="2000" dirty="0">
                <a:latin typeface="+mn-lt"/>
              </a:rPr>
              <a:t>děkuji (já) x děkujeme (my)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38C845A-C3DD-C451-3D45-2A1E5EDDC56B}"/>
              </a:ext>
            </a:extLst>
          </p:cNvPr>
          <p:cNvSpPr/>
          <p:nvPr/>
        </p:nvSpPr>
        <p:spPr bwMode="auto">
          <a:xfrm>
            <a:off x="666000" y="5283200"/>
            <a:ext cx="3517301" cy="6927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Dám si + akuzativ</a:t>
            </a:r>
          </a:p>
        </p:txBody>
      </p:sp>
    </p:spTree>
    <p:extLst>
      <p:ext uri="{BB962C8B-B14F-4D97-AF65-F5344CB8AC3E}">
        <p14:creationId xmlns:p14="http://schemas.microsoft.com/office/powerpoint/2010/main" val="863901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prezentace-cjv-cz-16-9 (1)</Template>
  <TotalTime>719</TotalTime>
  <Words>199</Words>
  <Application>Microsoft Office PowerPoint</Application>
  <PresentationFormat>Širokoúhlá obrazovka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Třetí týden Czech for Exchange Students </vt:lpstr>
      <vt:lpstr>Restaurace</vt:lpstr>
      <vt:lpstr>Prezentace aplikace PowerPoint</vt:lpstr>
      <vt:lpstr>Prezentace aplikace PowerPoint</vt:lpstr>
      <vt:lpstr>Prezentace aplikace PowerPoint</vt:lpstr>
      <vt:lpstr>Prezentace aplikace PowerPoint</vt:lpstr>
      <vt:lpstr>Kontrola</vt:lpstr>
      <vt:lpstr>Fráze</vt:lpstr>
      <vt:lpstr>Dialogy</vt:lpstr>
      <vt:lpstr>Prezentace aplikace PowerPoint</vt:lpstr>
      <vt:lpstr>Gramatika</vt:lpstr>
      <vt:lpstr>Gramatika</vt:lpstr>
      <vt:lpstr>MLUVÍM anglicky, německy, francouzsky, polsky, španělsky, italsky, japonsky, čínsky,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Frecerová</dc:creator>
  <cp:lastModifiedBy>Kateřina Frecerová</cp:lastModifiedBy>
  <cp:revision>12</cp:revision>
  <cp:lastPrinted>1601-01-01T00:00:00Z</cp:lastPrinted>
  <dcterms:created xsi:type="dcterms:W3CDTF">2024-09-22T12:03:40Z</dcterms:created>
  <dcterms:modified xsi:type="dcterms:W3CDTF">2024-10-07T11:40:35Z</dcterms:modified>
</cp:coreProperties>
</file>