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4" r:id="rId3"/>
    <p:sldId id="301" r:id="rId4"/>
    <p:sldId id="323" r:id="rId5"/>
    <p:sldId id="293" r:id="rId6"/>
    <p:sldId id="294" r:id="rId7"/>
    <p:sldId id="295" r:id="rId8"/>
    <p:sldId id="296" r:id="rId9"/>
    <p:sldId id="302" r:id="rId10"/>
    <p:sldId id="325" r:id="rId11"/>
    <p:sldId id="326" r:id="rId12"/>
    <p:sldId id="321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A6D5737-7ADE-4019-A7C3-A7825DB04139}">
          <p14:sldIdLst>
            <p14:sldId id="256"/>
            <p14:sldId id="324"/>
            <p14:sldId id="301"/>
            <p14:sldId id="323"/>
            <p14:sldId id="293"/>
            <p14:sldId id="294"/>
            <p14:sldId id="295"/>
            <p14:sldId id="296"/>
            <p14:sldId id="302"/>
            <p14:sldId id="325"/>
            <p14:sldId id="326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88" autoAdjust="0"/>
  </p:normalViewPr>
  <p:slideViewPr>
    <p:cSldViewPr snapToGrid="0">
      <p:cViewPr varScale="1">
        <p:scale>
          <a:sx n="83" d="100"/>
          <a:sy n="83" d="100"/>
        </p:scale>
        <p:origin x="682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Frecerová" userId="68233c8ba44d83d3" providerId="LiveId" clId="{DE42E290-394C-4279-87CF-BB9F566E00F7}"/>
    <pc:docChg chg="modSld">
      <pc:chgData name="Kateřina Frecerová" userId="68233c8ba44d83d3" providerId="LiveId" clId="{DE42E290-394C-4279-87CF-BB9F566E00F7}" dt="2024-09-22T15:21:28.627" v="12" actId="20577"/>
      <pc:docMkLst>
        <pc:docMk/>
      </pc:docMkLst>
      <pc:sldChg chg="modSp mod">
        <pc:chgData name="Kateřina Frecerová" userId="68233c8ba44d83d3" providerId="LiveId" clId="{DE42E290-394C-4279-87CF-BB9F566E00F7}" dt="2024-09-22T15:21:28.627" v="12" actId="20577"/>
        <pc:sldMkLst>
          <pc:docMk/>
          <pc:sldMk cId="2611918853" sldId="279"/>
        </pc:sldMkLst>
        <pc:spChg chg="mod">
          <ac:chgData name="Kateřina Frecerová" userId="68233c8ba44d83d3" providerId="LiveId" clId="{DE42E290-394C-4279-87CF-BB9F566E00F7}" dt="2024-09-22T15:21:28.627" v="12" actId="20577"/>
          <ac:spMkLst>
            <pc:docMk/>
            <pc:sldMk cId="2611918853" sldId="279"/>
            <ac:spMk id="7" creationId="{BCCB467B-6C47-FA62-D9C0-80081C7D9B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46.75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5.577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08.90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2.735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3.254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5.061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6.736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7.168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8.84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19.445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25.82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26.34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7.396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27.67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29.68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2.04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2.43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2.93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5.19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5.56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38.00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35.87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36.27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8.486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37.39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39.87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1.89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2.29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2.64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2.99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3.36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4.78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5.20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49.63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1.44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55.710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57.02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58.38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5:59.803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00.93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01.53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46.94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48.833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49.85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51.35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6.98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52.82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54.44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56.72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4:58.42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00.09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02.39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03.88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05.039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09.2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4.54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18.623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5.23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1,'4'0,"2"0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6.19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7.91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8.26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8.60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19.98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0.3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4.06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5.52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7.04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0.45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7.38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7.73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0,'4'0,"2"0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8.7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11 0,'-5'0,"0"0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9.19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29.52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30.79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32.46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33.89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34.96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1:25:35.3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1.948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2:22:18.08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1,'38'1,"53"10,-54-5,58 1,0-8,-75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3.89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25.198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0.75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36.837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40.249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44.442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55.266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57.718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0:00.098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09.60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1.78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2.63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3.969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1.89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5.9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6.40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6.86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8.21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18.61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0.4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0.825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4.74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5.23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7.270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3.147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27.68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1.639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2.757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4.03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4.898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6.172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6.521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8.246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8.694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1:39.680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4.51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5:56.223"/>
    </inkml:context>
    <inkml:brush xml:id="br0">
      <inkml:brushProperty name="width" value="0.5" units="cm"/>
      <inkml:brushProperty name="height" value="1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6:02.463"/>
    </inkml:context>
    <inkml:brush xml:id="br0">
      <inkml:brushProperty name="width" value="0.5" units="cm"/>
      <inkml:brushProperty name="height" value="1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53.02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55.36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03.1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09.60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16.40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0:17.51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2T21:51:52.60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1 258,'70'1,"-27"1,0-2,0-2,0-1,81-19,-93 14,1 2,0 0,45 0,97 6,40-1,-180-4,59-15,-64 12,-1 2,1 0,39-1,-59 7,58-1,81-12,-102 8,79 2,-7 0,-36-10,-56 8,46-3,-38 7,25-1,73-10,-4 0,5-2,-92 9,0 2,53 2,-56 2,0-1,70-12,-64 6,69-3,17-1,-5-3,233 8,-191 8,553 38,-588-31,-65-6,69 13,-127-16,303 50,-140-48,-14-1,-115 3,53 15,-61-12,1-1,62 4,-52-6,-30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8:40.985"/>
    </inkml:context>
    <inkml:brush xml:id="br0">
      <inkml:brushProperty name="width" value="0.4" units="cm"/>
      <inkml:brushProperty name="height" value="0.8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5.844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8:42.404"/>
    </inkml:context>
    <inkml:brush xml:id="br0">
      <inkml:brushProperty name="width" value="0.4" units="cm"/>
      <inkml:brushProperty name="height" value="0.8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8:43.716"/>
    </inkml:context>
    <inkml:brush xml:id="br0">
      <inkml:brushProperty name="width" value="0.4" units="cm"/>
      <inkml:brushProperty name="height" value="0.8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8:45.369"/>
    </inkml:context>
    <inkml:brush xml:id="br0">
      <inkml:brushProperty name="width" value="0.4" units="cm"/>
      <inkml:brushProperty name="height" value="0.8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30.908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32.71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39.08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39.60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1.56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3.45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5.43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8:56.762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5.87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6.99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7.34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39:48.46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18.135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19.486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0.590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2.110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3.253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4.474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2.62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8.08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8.44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8.82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29.97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1,'0'4,"0"1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0.37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1.794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2.12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2.49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0,'4'0,"1"0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2.83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3.16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29:04.150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4.135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1,'0'0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4.49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4.92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  <inkml:trace contextRef="#ctx0" brushRef="#br0" timeOffset="1">24 1,'0'0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6.339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15 0,'-4'0,"-1"4,0 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6:36.89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2:20:55.872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00.554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06.43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06.909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0,'0'0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01T10:44:08.362"/>
    </inkml:context>
    <inkml:brush xml:id="br0">
      <inkml:brushProperty name="width" value="0.2" units="cm"/>
      <inkml:brushProperty name="height" value="0.4" units="cm"/>
      <inkml:brushProperty name="color" value="#EF0C4D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stepbystep.cz/coLm4dEPxQE9/uploads/2019/10/track-19.mp3" TargetMode="Externa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stepbystep.cz/coLm4dEPxQE9/uploads/2019/10/track-21.mp3" TargetMode="External"/><Relationship Id="rId2" Type="http://schemas.openxmlformats.org/officeDocument/2006/relationships/hyperlink" Target="https://www.czechstepbystep.cz/coLm4dEPxQE9/uploads/2019/10/track-20.mp3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0.xml"/><Relationship Id="rId21" Type="http://schemas.openxmlformats.org/officeDocument/2006/relationships/customXml" Target="../ink/ink15.xml"/><Relationship Id="rId34" Type="http://schemas.openxmlformats.org/officeDocument/2006/relationships/image" Target="../media/image26.png"/><Relationship Id="rId42" Type="http://schemas.openxmlformats.org/officeDocument/2006/relationships/customXml" Target="../ink/ink34.xml"/><Relationship Id="rId47" Type="http://schemas.openxmlformats.org/officeDocument/2006/relationships/customXml" Target="../ink/ink39.xml"/><Relationship Id="rId50" Type="http://schemas.openxmlformats.org/officeDocument/2006/relationships/customXml" Target="../ink/ink42.xml"/><Relationship Id="rId55" Type="http://schemas.openxmlformats.org/officeDocument/2006/relationships/customXml" Target="../ink/ink47.xml"/><Relationship Id="rId63" Type="http://schemas.openxmlformats.org/officeDocument/2006/relationships/customXml" Target="../ink/ink54.xml"/><Relationship Id="rId68" Type="http://schemas.openxmlformats.org/officeDocument/2006/relationships/image" Target="../media/image28.png"/><Relationship Id="rId7" Type="http://schemas.openxmlformats.org/officeDocument/2006/relationships/customXml" Target="../ink/ink2.xml"/><Relationship Id="rId2" Type="http://schemas.openxmlformats.org/officeDocument/2006/relationships/image" Target="../media/image5.png"/><Relationship Id="rId16" Type="http://schemas.openxmlformats.org/officeDocument/2006/relationships/customXml" Target="../ink/ink10.xml"/><Relationship Id="rId29" Type="http://schemas.openxmlformats.org/officeDocument/2006/relationships/customXml" Target="../ink/ink22.xml"/><Relationship Id="rId11" Type="http://schemas.openxmlformats.org/officeDocument/2006/relationships/customXml" Target="../ink/ink5.xml"/><Relationship Id="rId24" Type="http://schemas.openxmlformats.org/officeDocument/2006/relationships/customXml" Target="../ink/ink18.xml"/><Relationship Id="rId32" Type="http://schemas.openxmlformats.org/officeDocument/2006/relationships/customXml" Target="../ink/ink25.xml"/><Relationship Id="rId37" Type="http://schemas.openxmlformats.org/officeDocument/2006/relationships/customXml" Target="../ink/ink29.xml"/><Relationship Id="rId40" Type="http://schemas.openxmlformats.org/officeDocument/2006/relationships/customXml" Target="../ink/ink32.xml"/><Relationship Id="rId45" Type="http://schemas.openxmlformats.org/officeDocument/2006/relationships/customXml" Target="../ink/ink37.xml"/><Relationship Id="rId53" Type="http://schemas.openxmlformats.org/officeDocument/2006/relationships/customXml" Target="../ink/ink45.xml"/><Relationship Id="rId58" Type="http://schemas.openxmlformats.org/officeDocument/2006/relationships/customXml" Target="../ink/ink50.xml"/><Relationship Id="rId66" Type="http://schemas.openxmlformats.org/officeDocument/2006/relationships/customXml" Target="../ink/ink57.xml"/><Relationship Id="rId5" Type="http://schemas.openxmlformats.org/officeDocument/2006/relationships/customXml" Target="../ink/ink1.xml"/><Relationship Id="rId61" Type="http://schemas.openxmlformats.org/officeDocument/2006/relationships/image" Target="../media/image27.png"/><Relationship Id="rId19" Type="http://schemas.openxmlformats.org/officeDocument/2006/relationships/customXml" Target="../ink/ink13.xml"/><Relationship Id="rId14" Type="http://schemas.openxmlformats.org/officeDocument/2006/relationships/customXml" Target="../ink/ink8.xml"/><Relationship Id="rId22" Type="http://schemas.openxmlformats.org/officeDocument/2006/relationships/customXml" Target="../ink/ink16.xml"/><Relationship Id="rId27" Type="http://schemas.openxmlformats.org/officeDocument/2006/relationships/image" Target="../media/image25.png"/><Relationship Id="rId30" Type="http://schemas.openxmlformats.org/officeDocument/2006/relationships/customXml" Target="../ink/ink23.xml"/><Relationship Id="rId35" Type="http://schemas.openxmlformats.org/officeDocument/2006/relationships/customXml" Target="../ink/ink27.xml"/><Relationship Id="rId43" Type="http://schemas.openxmlformats.org/officeDocument/2006/relationships/customXml" Target="../ink/ink35.xml"/><Relationship Id="rId48" Type="http://schemas.openxmlformats.org/officeDocument/2006/relationships/customXml" Target="../ink/ink40.xml"/><Relationship Id="rId56" Type="http://schemas.openxmlformats.org/officeDocument/2006/relationships/customXml" Target="../ink/ink48.xml"/><Relationship Id="rId64" Type="http://schemas.openxmlformats.org/officeDocument/2006/relationships/customXml" Target="../ink/ink55.xml"/><Relationship Id="rId8" Type="http://schemas.openxmlformats.org/officeDocument/2006/relationships/image" Target="../media/image24.png"/><Relationship Id="rId51" Type="http://schemas.openxmlformats.org/officeDocument/2006/relationships/customXml" Target="../ink/ink43.xml"/><Relationship Id="rId3" Type="http://schemas.openxmlformats.org/officeDocument/2006/relationships/image" Target="../media/image6.png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5" Type="http://schemas.openxmlformats.org/officeDocument/2006/relationships/customXml" Target="../ink/ink19.xml"/><Relationship Id="rId33" Type="http://schemas.openxmlformats.org/officeDocument/2006/relationships/customXml" Target="../ink/ink26.xml"/><Relationship Id="rId38" Type="http://schemas.openxmlformats.org/officeDocument/2006/relationships/customXml" Target="../ink/ink30.xml"/><Relationship Id="rId46" Type="http://schemas.openxmlformats.org/officeDocument/2006/relationships/customXml" Target="../ink/ink38.xml"/><Relationship Id="rId59" Type="http://schemas.openxmlformats.org/officeDocument/2006/relationships/customXml" Target="../ink/ink51.xml"/><Relationship Id="rId67" Type="http://schemas.openxmlformats.org/officeDocument/2006/relationships/customXml" Target="../ink/ink58.xml"/><Relationship Id="rId20" Type="http://schemas.openxmlformats.org/officeDocument/2006/relationships/customXml" Target="../ink/ink14.xml"/><Relationship Id="rId41" Type="http://schemas.openxmlformats.org/officeDocument/2006/relationships/customXml" Target="../ink/ink33.xml"/><Relationship Id="rId54" Type="http://schemas.openxmlformats.org/officeDocument/2006/relationships/customXml" Target="../ink/ink46.xml"/><Relationship Id="rId62" Type="http://schemas.openxmlformats.org/officeDocument/2006/relationships/customXml" Target="../ink/ink5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15" Type="http://schemas.openxmlformats.org/officeDocument/2006/relationships/customXml" Target="../ink/ink9.xml"/><Relationship Id="rId23" Type="http://schemas.openxmlformats.org/officeDocument/2006/relationships/customXml" Target="../ink/ink17.xml"/><Relationship Id="rId28" Type="http://schemas.openxmlformats.org/officeDocument/2006/relationships/customXml" Target="../ink/ink21.xml"/><Relationship Id="rId36" Type="http://schemas.openxmlformats.org/officeDocument/2006/relationships/customXml" Target="../ink/ink28.xml"/><Relationship Id="rId49" Type="http://schemas.openxmlformats.org/officeDocument/2006/relationships/customXml" Target="../ink/ink41.xml"/><Relationship Id="rId57" Type="http://schemas.openxmlformats.org/officeDocument/2006/relationships/customXml" Target="../ink/ink49.xml"/><Relationship Id="rId10" Type="http://schemas.openxmlformats.org/officeDocument/2006/relationships/customXml" Target="../ink/ink4.xml"/><Relationship Id="rId31" Type="http://schemas.openxmlformats.org/officeDocument/2006/relationships/customXml" Target="../ink/ink24.xml"/><Relationship Id="rId44" Type="http://schemas.openxmlformats.org/officeDocument/2006/relationships/customXml" Target="../ink/ink36.xml"/><Relationship Id="rId52" Type="http://schemas.openxmlformats.org/officeDocument/2006/relationships/customXml" Target="../ink/ink44.xml"/><Relationship Id="rId60" Type="http://schemas.openxmlformats.org/officeDocument/2006/relationships/customXml" Target="../ink/ink52.xml"/><Relationship Id="rId65" Type="http://schemas.openxmlformats.org/officeDocument/2006/relationships/customXml" Target="../ink/ink56.xml"/><Relationship Id="rId4" Type="http://schemas.openxmlformats.org/officeDocument/2006/relationships/image" Target="../media/image7.png"/><Relationship Id="rId9" Type="http://schemas.openxmlformats.org/officeDocument/2006/relationships/customXml" Target="../ink/ink3.xml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39" Type="http://schemas.openxmlformats.org/officeDocument/2006/relationships/customXml" Target="../ink/ink31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6.xml"/><Relationship Id="rId18" Type="http://schemas.openxmlformats.org/officeDocument/2006/relationships/customXml" Target="../ink/ink71.xml"/><Relationship Id="rId26" Type="http://schemas.openxmlformats.org/officeDocument/2006/relationships/customXml" Target="../ink/ink78.xml"/><Relationship Id="rId39" Type="http://schemas.openxmlformats.org/officeDocument/2006/relationships/customXml" Target="../ink/ink89.xml"/><Relationship Id="rId21" Type="http://schemas.openxmlformats.org/officeDocument/2006/relationships/image" Target="../media/image5.png"/><Relationship Id="rId34" Type="http://schemas.openxmlformats.org/officeDocument/2006/relationships/customXml" Target="../ink/ink85.xml"/><Relationship Id="rId42" Type="http://schemas.openxmlformats.org/officeDocument/2006/relationships/customXml" Target="../ink/ink92.xml"/><Relationship Id="rId47" Type="http://schemas.openxmlformats.org/officeDocument/2006/relationships/customXml" Target="../ink/ink95.xml"/><Relationship Id="rId7" Type="http://schemas.openxmlformats.org/officeDocument/2006/relationships/customXml" Target="../ink/ink62.xml"/><Relationship Id="rId2" Type="http://schemas.openxmlformats.org/officeDocument/2006/relationships/image" Target="../media/image8.png"/><Relationship Id="rId16" Type="http://schemas.openxmlformats.org/officeDocument/2006/relationships/customXml" Target="../ink/ink69.xml"/><Relationship Id="rId29" Type="http://schemas.openxmlformats.org/officeDocument/2006/relationships/customXml" Target="../ink/ink81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61.xml"/><Relationship Id="rId11" Type="http://schemas.openxmlformats.org/officeDocument/2006/relationships/customXml" Target="../ink/ink65.xml"/><Relationship Id="rId24" Type="http://schemas.openxmlformats.org/officeDocument/2006/relationships/customXml" Target="../ink/ink76.xml"/><Relationship Id="rId32" Type="http://schemas.openxmlformats.org/officeDocument/2006/relationships/image" Target="../media/image30.png"/><Relationship Id="rId37" Type="http://schemas.openxmlformats.org/officeDocument/2006/relationships/image" Target="../media/image31.png"/><Relationship Id="rId40" Type="http://schemas.openxmlformats.org/officeDocument/2006/relationships/customXml" Target="../ink/ink90.xml"/><Relationship Id="rId45" Type="http://schemas.openxmlformats.org/officeDocument/2006/relationships/image" Target="../media/image33.png"/><Relationship Id="rId5" Type="http://schemas.openxmlformats.org/officeDocument/2006/relationships/customXml" Target="../ink/ink60.xml"/><Relationship Id="rId15" Type="http://schemas.openxmlformats.org/officeDocument/2006/relationships/customXml" Target="../ink/ink68.xml"/><Relationship Id="rId23" Type="http://schemas.openxmlformats.org/officeDocument/2006/relationships/customXml" Target="../ink/ink75.xml"/><Relationship Id="rId28" Type="http://schemas.openxmlformats.org/officeDocument/2006/relationships/customXml" Target="../ink/ink80.xml"/><Relationship Id="rId36" Type="http://schemas.openxmlformats.org/officeDocument/2006/relationships/customXml" Target="../ink/ink87.xml"/><Relationship Id="rId10" Type="http://schemas.openxmlformats.org/officeDocument/2006/relationships/customXml" Target="../ink/ink64.xml"/><Relationship Id="rId19" Type="http://schemas.openxmlformats.org/officeDocument/2006/relationships/customXml" Target="../ink/ink72.xml"/><Relationship Id="rId31" Type="http://schemas.openxmlformats.org/officeDocument/2006/relationships/customXml" Target="../ink/ink83.xml"/><Relationship Id="rId44" Type="http://schemas.openxmlformats.org/officeDocument/2006/relationships/customXml" Target="../ink/ink93.xml"/><Relationship Id="rId4" Type="http://schemas.openxmlformats.org/officeDocument/2006/relationships/image" Target="../media/image290.png"/><Relationship Id="rId9" Type="http://schemas.openxmlformats.org/officeDocument/2006/relationships/image" Target="../media/image24.png"/><Relationship Id="rId14" Type="http://schemas.openxmlformats.org/officeDocument/2006/relationships/customXml" Target="../ink/ink67.xml"/><Relationship Id="rId22" Type="http://schemas.openxmlformats.org/officeDocument/2006/relationships/customXml" Target="../ink/ink74.xml"/><Relationship Id="rId27" Type="http://schemas.openxmlformats.org/officeDocument/2006/relationships/customXml" Target="../ink/ink79.xml"/><Relationship Id="rId30" Type="http://schemas.openxmlformats.org/officeDocument/2006/relationships/customXml" Target="../ink/ink82.xml"/><Relationship Id="rId35" Type="http://schemas.openxmlformats.org/officeDocument/2006/relationships/customXml" Target="../ink/ink86.xml"/><Relationship Id="rId43" Type="http://schemas.openxmlformats.org/officeDocument/2006/relationships/image" Target="../media/image32.png"/><Relationship Id="rId48" Type="http://schemas.openxmlformats.org/officeDocument/2006/relationships/image" Target="../media/image34.png"/><Relationship Id="rId8" Type="http://schemas.openxmlformats.org/officeDocument/2006/relationships/customXml" Target="../ink/ink63.xml"/><Relationship Id="rId3" Type="http://schemas.openxmlformats.org/officeDocument/2006/relationships/customXml" Target="../ink/ink59.xml"/><Relationship Id="rId12" Type="http://schemas.openxmlformats.org/officeDocument/2006/relationships/image" Target="../media/image27.png"/><Relationship Id="rId17" Type="http://schemas.openxmlformats.org/officeDocument/2006/relationships/customXml" Target="../ink/ink70.xml"/><Relationship Id="rId25" Type="http://schemas.openxmlformats.org/officeDocument/2006/relationships/customXml" Target="../ink/ink77.xml"/><Relationship Id="rId33" Type="http://schemas.openxmlformats.org/officeDocument/2006/relationships/customXml" Target="../ink/ink84.xml"/><Relationship Id="rId38" Type="http://schemas.openxmlformats.org/officeDocument/2006/relationships/customXml" Target="../ink/ink88.xml"/><Relationship Id="rId46" Type="http://schemas.openxmlformats.org/officeDocument/2006/relationships/customXml" Target="../ink/ink94.xml"/><Relationship Id="rId20" Type="http://schemas.openxmlformats.org/officeDocument/2006/relationships/customXml" Target="../ink/ink73.xml"/><Relationship Id="rId41" Type="http://schemas.openxmlformats.org/officeDocument/2006/relationships/customXml" Target="../ink/ink91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04.xml"/><Relationship Id="rId18" Type="http://schemas.openxmlformats.org/officeDocument/2006/relationships/image" Target="../media/image27.png"/><Relationship Id="rId26" Type="http://schemas.openxmlformats.org/officeDocument/2006/relationships/customXml" Target="../ink/ink116.xml"/><Relationship Id="rId39" Type="http://schemas.openxmlformats.org/officeDocument/2006/relationships/customXml" Target="../ink/ink128.xml"/><Relationship Id="rId21" Type="http://schemas.openxmlformats.org/officeDocument/2006/relationships/customXml" Target="../ink/ink111.xml"/><Relationship Id="rId34" Type="http://schemas.openxmlformats.org/officeDocument/2006/relationships/customXml" Target="../ink/ink123.xml"/><Relationship Id="rId42" Type="http://schemas.openxmlformats.org/officeDocument/2006/relationships/customXml" Target="../ink/ink131.xml"/><Relationship Id="rId7" Type="http://schemas.openxmlformats.org/officeDocument/2006/relationships/customXml" Target="../ink/ink98.xml"/><Relationship Id="rId2" Type="http://schemas.openxmlformats.org/officeDocument/2006/relationships/image" Target="../media/image9.png"/><Relationship Id="rId16" Type="http://schemas.openxmlformats.org/officeDocument/2006/relationships/customXml" Target="../ink/ink107.xml"/><Relationship Id="rId29" Type="http://schemas.openxmlformats.org/officeDocument/2006/relationships/customXml" Target="../ink/ink11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png"/><Relationship Id="rId11" Type="http://schemas.openxmlformats.org/officeDocument/2006/relationships/customXml" Target="../ink/ink102.xml"/><Relationship Id="rId24" Type="http://schemas.openxmlformats.org/officeDocument/2006/relationships/customXml" Target="../ink/ink114.xml"/><Relationship Id="rId32" Type="http://schemas.openxmlformats.org/officeDocument/2006/relationships/customXml" Target="../ink/ink121.xml"/><Relationship Id="rId37" Type="http://schemas.openxmlformats.org/officeDocument/2006/relationships/customXml" Target="../ink/ink126.xml"/><Relationship Id="rId40" Type="http://schemas.openxmlformats.org/officeDocument/2006/relationships/customXml" Target="../ink/ink129.xml"/><Relationship Id="rId45" Type="http://schemas.openxmlformats.org/officeDocument/2006/relationships/customXml" Target="../ink/ink134.xml"/><Relationship Id="rId5" Type="http://schemas.openxmlformats.org/officeDocument/2006/relationships/customXml" Target="../ink/ink97.xml"/><Relationship Id="rId15" Type="http://schemas.openxmlformats.org/officeDocument/2006/relationships/customXml" Target="../ink/ink106.xml"/><Relationship Id="rId23" Type="http://schemas.openxmlformats.org/officeDocument/2006/relationships/customXml" Target="../ink/ink113.xml"/><Relationship Id="rId28" Type="http://schemas.openxmlformats.org/officeDocument/2006/relationships/image" Target="../media/image6.png"/><Relationship Id="rId36" Type="http://schemas.openxmlformats.org/officeDocument/2006/relationships/customXml" Target="../ink/ink125.xml"/><Relationship Id="rId10" Type="http://schemas.openxmlformats.org/officeDocument/2006/relationships/customXml" Target="../ink/ink101.xml"/><Relationship Id="rId19" Type="http://schemas.openxmlformats.org/officeDocument/2006/relationships/customXml" Target="../ink/ink109.xml"/><Relationship Id="rId31" Type="http://schemas.openxmlformats.org/officeDocument/2006/relationships/customXml" Target="../ink/ink120.xml"/><Relationship Id="rId44" Type="http://schemas.openxmlformats.org/officeDocument/2006/relationships/customXml" Target="../ink/ink133.xml"/><Relationship Id="rId4" Type="http://schemas.openxmlformats.org/officeDocument/2006/relationships/image" Target="../media/image24.png"/><Relationship Id="rId9" Type="http://schemas.openxmlformats.org/officeDocument/2006/relationships/customXml" Target="../ink/ink100.xml"/><Relationship Id="rId14" Type="http://schemas.openxmlformats.org/officeDocument/2006/relationships/customXml" Target="../ink/ink105.xml"/><Relationship Id="rId22" Type="http://schemas.openxmlformats.org/officeDocument/2006/relationships/customXml" Target="../ink/ink112.xml"/><Relationship Id="rId27" Type="http://schemas.openxmlformats.org/officeDocument/2006/relationships/customXml" Target="../ink/ink117.xml"/><Relationship Id="rId30" Type="http://schemas.openxmlformats.org/officeDocument/2006/relationships/customXml" Target="../ink/ink119.xml"/><Relationship Id="rId35" Type="http://schemas.openxmlformats.org/officeDocument/2006/relationships/customXml" Target="../ink/ink124.xml"/><Relationship Id="rId43" Type="http://schemas.openxmlformats.org/officeDocument/2006/relationships/customXml" Target="../ink/ink132.xml"/><Relationship Id="rId8" Type="http://schemas.openxmlformats.org/officeDocument/2006/relationships/customXml" Target="../ink/ink99.xml"/><Relationship Id="rId3" Type="http://schemas.openxmlformats.org/officeDocument/2006/relationships/customXml" Target="../ink/ink96.xml"/><Relationship Id="rId12" Type="http://schemas.openxmlformats.org/officeDocument/2006/relationships/customXml" Target="../ink/ink103.xml"/><Relationship Id="rId17" Type="http://schemas.openxmlformats.org/officeDocument/2006/relationships/customXml" Target="../ink/ink108.xml"/><Relationship Id="rId25" Type="http://schemas.openxmlformats.org/officeDocument/2006/relationships/customXml" Target="../ink/ink115.xml"/><Relationship Id="rId33" Type="http://schemas.openxmlformats.org/officeDocument/2006/relationships/customXml" Target="../ink/ink122.xml"/><Relationship Id="rId38" Type="http://schemas.openxmlformats.org/officeDocument/2006/relationships/customXml" Target="../ink/ink127.xml"/><Relationship Id="rId46" Type="http://schemas.openxmlformats.org/officeDocument/2006/relationships/customXml" Target="../ink/ink135.xml"/><Relationship Id="rId20" Type="http://schemas.openxmlformats.org/officeDocument/2006/relationships/customXml" Target="../ink/ink110.xml"/><Relationship Id="rId41" Type="http://schemas.openxmlformats.org/officeDocument/2006/relationships/customXml" Target="../ink/ink130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44.xml"/><Relationship Id="rId18" Type="http://schemas.openxmlformats.org/officeDocument/2006/relationships/image" Target="../media/image39.png"/><Relationship Id="rId26" Type="http://schemas.openxmlformats.org/officeDocument/2006/relationships/customXml" Target="../ink/ink154.xml"/><Relationship Id="rId39" Type="http://schemas.openxmlformats.org/officeDocument/2006/relationships/customXml" Target="../ink/ink167.xml"/><Relationship Id="rId21" Type="http://schemas.openxmlformats.org/officeDocument/2006/relationships/customXml" Target="../ink/ink150.xml"/><Relationship Id="rId34" Type="http://schemas.openxmlformats.org/officeDocument/2006/relationships/customXml" Target="../ink/ink162.xml"/><Relationship Id="rId42" Type="http://schemas.openxmlformats.org/officeDocument/2006/relationships/customXml" Target="../ink/ink170.xml"/><Relationship Id="rId7" Type="http://schemas.openxmlformats.org/officeDocument/2006/relationships/customXml" Target="../ink/ink138.xml"/><Relationship Id="rId2" Type="http://schemas.openxmlformats.org/officeDocument/2006/relationships/image" Target="../media/image10.png"/><Relationship Id="rId16" Type="http://schemas.openxmlformats.org/officeDocument/2006/relationships/customXml" Target="../ink/ink147.xml"/><Relationship Id="rId20" Type="http://schemas.openxmlformats.org/officeDocument/2006/relationships/image" Target="../media/image34.png"/><Relationship Id="rId29" Type="http://schemas.openxmlformats.org/officeDocument/2006/relationships/customXml" Target="../ink/ink157.xml"/><Relationship Id="rId41" Type="http://schemas.openxmlformats.org/officeDocument/2006/relationships/customXml" Target="../ink/ink169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137.xml"/><Relationship Id="rId11" Type="http://schemas.openxmlformats.org/officeDocument/2006/relationships/customXml" Target="../ink/ink142.xml"/><Relationship Id="rId24" Type="http://schemas.openxmlformats.org/officeDocument/2006/relationships/customXml" Target="../ink/ink152.xml"/><Relationship Id="rId32" Type="http://schemas.openxmlformats.org/officeDocument/2006/relationships/customXml" Target="../ink/ink160.xml"/><Relationship Id="rId37" Type="http://schemas.openxmlformats.org/officeDocument/2006/relationships/customXml" Target="../ink/ink165.xml"/><Relationship Id="rId40" Type="http://schemas.openxmlformats.org/officeDocument/2006/relationships/customXml" Target="../ink/ink168.xml"/><Relationship Id="rId5" Type="http://schemas.openxmlformats.org/officeDocument/2006/relationships/image" Target="../media/image38.png"/><Relationship Id="rId15" Type="http://schemas.openxmlformats.org/officeDocument/2006/relationships/customXml" Target="../ink/ink146.xml"/><Relationship Id="rId23" Type="http://schemas.openxmlformats.org/officeDocument/2006/relationships/customXml" Target="../ink/ink151.xml"/><Relationship Id="rId28" Type="http://schemas.openxmlformats.org/officeDocument/2006/relationships/customXml" Target="../ink/ink156.xml"/><Relationship Id="rId36" Type="http://schemas.openxmlformats.org/officeDocument/2006/relationships/customXml" Target="../ink/ink164.xml"/><Relationship Id="rId10" Type="http://schemas.openxmlformats.org/officeDocument/2006/relationships/customXml" Target="../ink/ink141.xml"/><Relationship Id="rId19" Type="http://schemas.openxmlformats.org/officeDocument/2006/relationships/customXml" Target="../ink/ink149.xml"/><Relationship Id="rId31" Type="http://schemas.openxmlformats.org/officeDocument/2006/relationships/customXml" Target="../ink/ink159.xml"/><Relationship Id="rId4" Type="http://schemas.openxmlformats.org/officeDocument/2006/relationships/customXml" Target="../ink/ink136.xml"/><Relationship Id="rId9" Type="http://schemas.openxmlformats.org/officeDocument/2006/relationships/customXml" Target="../ink/ink140.xml"/><Relationship Id="rId14" Type="http://schemas.openxmlformats.org/officeDocument/2006/relationships/customXml" Target="../ink/ink145.xml"/><Relationship Id="rId22" Type="http://schemas.openxmlformats.org/officeDocument/2006/relationships/image" Target="../media/image40.png"/><Relationship Id="rId27" Type="http://schemas.openxmlformats.org/officeDocument/2006/relationships/customXml" Target="../ink/ink155.xml"/><Relationship Id="rId30" Type="http://schemas.openxmlformats.org/officeDocument/2006/relationships/customXml" Target="../ink/ink158.xml"/><Relationship Id="rId35" Type="http://schemas.openxmlformats.org/officeDocument/2006/relationships/customXml" Target="../ink/ink163.xml"/><Relationship Id="rId43" Type="http://schemas.openxmlformats.org/officeDocument/2006/relationships/image" Target="../media/image41.png"/><Relationship Id="rId8" Type="http://schemas.openxmlformats.org/officeDocument/2006/relationships/customXml" Target="../ink/ink139.xml"/><Relationship Id="rId3" Type="http://schemas.openxmlformats.org/officeDocument/2006/relationships/image" Target="../media/image11.png"/><Relationship Id="rId12" Type="http://schemas.openxmlformats.org/officeDocument/2006/relationships/customXml" Target="../ink/ink143.xml"/><Relationship Id="rId17" Type="http://schemas.openxmlformats.org/officeDocument/2006/relationships/customXml" Target="../ink/ink148.xml"/><Relationship Id="rId25" Type="http://schemas.openxmlformats.org/officeDocument/2006/relationships/customXml" Target="../ink/ink153.xml"/><Relationship Id="rId33" Type="http://schemas.openxmlformats.org/officeDocument/2006/relationships/customXml" Target="../ink/ink161.xml"/><Relationship Id="rId38" Type="http://schemas.openxmlformats.org/officeDocument/2006/relationships/customXml" Target="../ink/ink1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/>
              <a:t>21.10.2024 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sk-SK" dirty="0" err="1"/>
              <a:t>Pátý</a:t>
            </a:r>
            <a:r>
              <a:rPr lang="sk-SK" dirty="0"/>
              <a:t> </a:t>
            </a:r>
            <a:r>
              <a:rPr lang="sk-SK" dirty="0" err="1"/>
              <a:t>týden</a:t>
            </a:r>
            <a:br>
              <a:rPr lang="sk-SK" dirty="0"/>
            </a:br>
            <a:r>
              <a:rPr lang="en-US" dirty="0"/>
              <a:t>Czech for Foreign MU Staff: Beginners 1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A6CA557-2DEC-C749-887A-C7C4104880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 err="1"/>
              <a:t>Fifth</a:t>
            </a:r>
            <a:r>
              <a:rPr lang="sk-SK" dirty="0"/>
              <a:t> </a:t>
            </a:r>
            <a:r>
              <a:rPr lang="sk-SK" dirty="0" err="1"/>
              <a:t>week</a:t>
            </a: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  <a:p>
            <a:pPr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A65B5F-29EC-639C-C4A5-7B9F7EF9A1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B0274E-F274-9817-9B22-5387D3958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8974B00-D3F5-FF80-E5B3-D8B49E222B92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Uč. str. 17/1 (</a:t>
            </a:r>
            <a:r>
              <a:rPr lang="cs-CZ" dirty="0">
                <a:hlinkClick r:id="rId2"/>
              </a:rPr>
              <a:t>audio</a:t>
            </a:r>
            <a:r>
              <a:rPr lang="cs-CZ" dirty="0"/>
              <a:t>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Uč. str. 17/2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Uč. str. 17/3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Uč. str. 17/4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17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53232F8-07AF-D79F-4992-A07676BC94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20153A-9401-B39B-1B2C-A4BD6DBC42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1FE94F3-5852-9582-0634-B3DF6C2D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Čísla 11–100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CCB20C9F-EFBC-C8EE-F2AB-7F0C20A60B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Numbers</a:t>
            </a:r>
            <a:endParaRPr lang="cs-CZ" dirty="0"/>
          </a:p>
          <a:p>
            <a:r>
              <a:rPr lang="cs-CZ" dirty="0"/>
              <a:t>Uč. str. 18/1 (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 (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AUDIO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9122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38C12A-A4E9-2AA4-6BA9-D2C137A860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00B745-26B5-AD2F-E308-E44DF649FE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D0B9C91C-88AD-78C2-840C-653875C15DA8}"/>
              </a:ext>
            </a:extLst>
          </p:cNvPr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120869014"/>
              </p:ext>
            </p:extLst>
          </p:nvPr>
        </p:nvGraphicFramePr>
        <p:xfrm>
          <a:off x="720725" y="692150"/>
          <a:ext cx="10752136" cy="3708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88034">
                  <a:extLst>
                    <a:ext uri="{9D8B030D-6E8A-4147-A177-3AD203B41FA5}">
                      <a16:colId xmlns:a16="http://schemas.microsoft.com/office/drawing/2014/main" val="3704584606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141473131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4034205290"/>
                    </a:ext>
                  </a:extLst>
                </a:gridCol>
                <a:gridCol w="2688034">
                  <a:extLst>
                    <a:ext uri="{9D8B030D-6E8A-4147-A177-3AD203B41FA5}">
                      <a16:colId xmlns:a16="http://schemas.microsoft.com/office/drawing/2014/main" val="35535581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  <a:r>
                        <a:rPr lang="cs-CZ" dirty="0" err="1"/>
                        <a:t>NÁCT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  <a:r>
                        <a:rPr lang="cs-CZ" dirty="0" err="1"/>
                        <a:t>CET</a:t>
                      </a:r>
                      <a:r>
                        <a:rPr lang="cs-CZ" dirty="0"/>
                        <a:t>, -</a:t>
                      </a:r>
                      <a:r>
                        <a:rPr lang="cs-CZ" dirty="0" err="1"/>
                        <a:t>DESÁT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STĚ, STA,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2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11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JEDENÁCT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DVACET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TISÍC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065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12 DVANÁCT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TŘICET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  <a:highlight>
                            <a:srgbClr val="FFFF00"/>
                          </a:highlight>
                        </a:rPr>
                        <a:t>DVĚ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cs-CZ" dirty="0">
                          <a:solidFill>
                            <a:schemeClr val="accent2"/>
                          </a:solidFill>
                          <a:highlight>
                            <a:srgbClr val="FFFF00"/>
                          </a:highlight>
                        </a:rPr>
                        <a:t>STĚ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90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 TŘINÁCT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ČTYŘICET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TŘI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6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14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ČTRNÁCT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 ČTYŘI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93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15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PATNÁCT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PADESÁT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500 PĚT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097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16 ŠESTNÁCT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ŠEDESÁT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600 ŠEST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64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17 SEDMNÁCT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 SEDMDESÁT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700 SEDM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25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18 OSMNÁCT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 OSMDESÁT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800 OSM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91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DEVATENÁCT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 </a:t>
                      </a:r>
                      <a:r>
                        <a:rPr lang="cs-CZ" dirty="0">
                          <a:highlight>
                            <a:srgbClr val="FFFF00"/>
                          </a:highlight>
                        </a:rPr>
                        <a:t>DEVADESÁT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900 DEVĚT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097384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936EB690-69AC-B5B8-88A0-27F540BB748B}"/>
              </a:ext>
            </a:extLst>
          </p:cNvPr>
          <p:cNvSpPr txBox="1"/>
          <p:nvPr/>
        </p:nvSpPr>
        <p:spPr>
          <a:xfrm>
            <a:off x="940037" y="4546363"/>
            <a:ext cx="8280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>
                <a:latin typeface="+mn-lt"/>
              </a:rPr>
              <a:t>41 = ČTYŘICET JEDNA</a:t>
            </a:r>
          </a:p>
          <a:p>
            <a:pPr algn="ctr"/>
            <a:r>
              <a:rPr lang="cs-CZ" sz="2800" dirty="0">
                <a:latin typeface="+mn-lt"/>
              </a:rPr>
              <a:t>25 = DVACET PĚT</a:t>
            </a:r>
          </a:p>
        </p:txBody>
      </p:sp>
    </p:spTree>
    <p:extLst>
      <p:ext uri="{BB962C8B-B14F-4D97-AF65-F5344CB8AC3E}">
        <p14:creationId xmlns:p14="http://schemas.microsoft.com/office/powerpoint/2010/main" val="162693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9C6C1E-6D78-C035-90B3-46829D5349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5D949F-0940-A818-A7CB-044E0FDF1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B4ED47-645D-89A9-2C52-7301E5A14875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Jděte! </a:t>
            </a:r>
            <a:r>
              <a:rPr lang="cs-CZ" dirty="0" err="1"/>
              <a:t>Walk</a:t>
            </a:r>
            <a:r>
              <a:rPr lang="cs-CZ" dirty="0"/>
              <a:t>! (on </a:t>
            </a:r>
            <a:r>
              <a:rPr lang="cs-CZ" dirty="0" err="1"/>
              <a:t>foot</a:t>
            </a:r>
            <a:r>
              <a:rPr lang="cs-CZ" dirty="0"/>
              <a:t>)     </a:t>
            </a:r>
            <a:r>
              <a:rPr lang="cs-CZ" i="1" dirty="0"/>
              <a:t>Musíte jít</a:t>
            </a:r>
            <a:endParaRPr lang="cs-CZ" dirty="0"/>
          </a:p>
          <a:p>
            <a:r>
              <a:rPr lang="cs-CZ" dirty="0"/>
              <a:t>Jeďte! Go! (by </a:t>
            </a:r>
            <a:r>
              <a:rPr lang="cs-CZ" dirty="0" err="1"/>
              <a:t>vehicle</a:t>
            </a:r>
            <a:r>
              <a:rPr lang="cs-CZ" dirty="0"/>
              <a:t>)    </a:t>
            </a:r>
            <a:r>
              <a:rPr lang="cs-CZ" i="1" dirty="0"/>
              <a:t>Musíte jet</a:t>
            </a:r>
            <a:endParaRPr lang="cs-CZ" dirty="0"/>
          </a:p>
          <a:p>
            <a:r>
              <a:rPr lang="cs-CZ" dirty="0"/>
              <a:t>FORMAL „</a:t>
            </a:r>
            <a:r>
              <a:rPr lang="cs-CZ" i="1" dirty="0"/>
              <a:t>vy“ </a:t>
            </a:r>
            <a:r>
              <a:rPr lang="cs-CZ" dirty="0" err="1"/>
              <a:t>communication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Jdi! </a:t>
            </a:r>
            <a:r>
              <a:rPr lang="cs-CZ" dirty="0" err="1"/>
              <a:t>Walk</a:t>
            </a:r>
            <a:r>
              <a:rPr lang="cs-CZ" dirty="0"/>
              <a:t>! (on </a:t>
            </a:r>
            <a:r>
              <a:rPr lang="cs-CZ" dirty="0" err="1"/>
              <a:t>foot</a:t>
            </a:r>
            <a:r>
              <a:rPr lang="cs-CZ" dirty="0"/>
              <a:t>)   </a:t>
            </a:r>
            <a:r>
              <a:rPr lang="cs-CZ" i="1" dirty="0"/>
              <a:t>Musíš jít</a:t>
            </a:r>
          </a:p>
          <a:p>
            <a:r>
              <a:rPr lang="cs-CZ" dirty="0"/>
              <a:t>Jeď! Go! (by </a:t>
            </a:r>
            <a:r>
              <a:rPr lang="cs-CZ" dirty="0" err="1"/>
              <a:t>vehicle</a:t>
            </a:r>
            <a:r>
              <a:rPr lang="cs-CZ" dirty="0"/>
              <a:t>)    </a:t>
            </a:r>
            <a:r>
              <a:rPr lang="cs-CZ" i="1" dirty="0"/>
              <a:t>Musíš jet</a:t>
            </a:r>
          </a:p>
          <a:p>
            <a:r>
              <a:rPr lang="cs-CZ" dirty="0"/>
              <a:t>INFORMAL „ty“ </a:t>
            </a:r>
            <a:r>
              <a:rPr lang="cs-CZ" dirty="0" err="1"/>
              <a:t>communication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i="1" dirty="0" err="1"/>
              <a:t>the</a:t>
            </a:r>
            <a:r>
              <a:rPr lang="cs-CZ" dirty="0"/>
              <a:t> </a:t>
            </a:r>
            <a:r>
              <a:rPr lang="cs-CZ" i="1" dirty="0" err="1"/>
              <a:t>verb‘s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/>
              <a:t> (imperative) </a:t>
            </a:r>
            <a:r>
              <a:rPr lang="cs-CZ" i="1" dirty="0" err="1"/>
              <a:t>form</a:t>
            </a:r>
            <a:r>
              <a:rPr lang="cs-CZ" i="1" dirty="0"/>
              <a:t> </a:t>
            </a:r>
            <a:r>
              <a:rPr lang="cs-CZ" dirty="0"/>
              <a:t>but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directions</a:t>
            </a:r>
            <a:r>
              <a:rPr lang="cs-CZ" dirty="0"/>
              <a:t>. In </a:t>
            </a:r>
            <a:r>
              <a:rPr lang="cs-CZ" dirty="0" err="1"/>
              <a:t>English</a:t>
            </a:r>
            <a:r>
              <a:rPr lang="cs-CZ" dirty="0"/>
              <a:t> imperative has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as infinitive.</a:t>
            </a:r>
          </a:p>
          <a:p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Uč. str. 16, 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cv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. 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9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064C9B-6917-3A0D-EC2C-CE23843CCF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B50CD9-622E-6F04-C4AB-98660F919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6B066924-37AB-DAE9-1B0C-9643CD01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9593797-628A-713C-3F5C-CD69ABC0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say</a:t>
            </a:r>
            <a:r>
              <a:rPr lang="cs-CZ" dirty="0"/>
              <a:t>: 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in Czech?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Chcete si sednout? (</a:t>
            </a:r>
            <a:r>
              <a:rPr lang="cs-CZ" i="1" dirty="0" err="1"/>
              <a:t>formal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CHTÍT = </a:t>
            </a:r>
            <a:r>
              <a:rPr lang="cs-CZ" dirty="0" err="1"/>
              <a:t>WANT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SEDNOUT SI = </a:t>
            </a:r>
            <a:r>
              <a:rPr lang="cs-CZ" dirty="0" err="1"/>
              <a:t>SIT</a:t>
            </a:r>
            <a:r>
              <a:rPr lang="cs-CZ" dirty="0"/>
              <a:t> DOWN, </a:t>
            </a:r>
            <a:r>
              <a:rPr lang="cs-CZ" dirty="0" err="1"/>
              <a:t>TAKE</a:t>
            </a:r>
            <a:r>
              <a:rPr lang="cs-CZ" dirty="0"/>
              <a:t> A SEAT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say</a:t>
            </a:r>
            <a:r>
              <a:rPr lang="cs-CZ" dirty="0"/>
              <a:t>: </a:t>
            </a:r>
            <a:r>
              <a:rPr lang="cs-CZ" dirty="0" err="1"/>
              <a:t>Excuse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in Czech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bus/tram?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 dovolením! =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permission</a:t>
            </a:r>
            <a:r>
              <a:rPr lang="cs-CZ" dirty="0"/>
              <a:t>; </a:t>
            </a:r>
            <a:r>
              <a:rPr lang="cs-CZ" dirty="0">
                <a:solidFill>
                  <a:srgbClr val="92D050"/>
                </a:solidFill>
              </a:rPr>
              <a:t>TO DOVOLENÍ</a:t>
            </a:r>
            <a:r>
              <a:rPr lang="cs-CZ" dirty="0"/>
              <a:t>, </a:t>
            </a:r>
            <a:r>
              <a:rPr lang="cs-CZ" dirty="0" err="1"/>
              <a:t>7th</a:t>
            </a:r>
            <a:r>
              <a:rPr lang="cs-CZ" dirty="0"/>
              <a:t> case</a:t>
            </a:r>
          </a:p>
        </p:txBody>
      </p:sp>
    </p:spTree>
    <p:extLst>
      <p:ext uri="{BB962C8B-B14F-4D97-AF65-F5344CB8AC3E}">
        <p14:creationId xmlns:p14="http://schemas.microsoft.com/office/powerpoint/2010/main" val="13635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E6F95E-C323-BD87-D287-BA2F65CFE1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21.10.2024 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C42833-A495-2B41-612D-59BA802A8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4C5311E1-24C5-59FA-1330-A34DCE663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Í konjugace sloves + MÍT (to </a:t>
            </a:r>
            <a:r>
              <a:rPr lang="cs-CZ" dirty="0" err="1"/>
              <a:t>have</a:t>
            </a:r>
            <a:r>
              <a:rPr lang="cs-CZ" dirty="0"/>
              <a:t>)</a:t>
            </a:r>
            <a:br>
              <a:rPr lang="cs-CZ" dirty="0"/>
            </a:br>
            <a:br>
              <a:rPr lang="cs-CZ" dirty="0"/>
            </a:br>
            <a:r>
              <a:rPr lang="cs-CZ" dirty="0" err="1"/>
              <a:t>regular</a:t>
            </a:r>
            <a:r>
              <a:rPr lang="cs-CZ" dirty="0"/>
              <a:t> and </a:t>
            </a:r>
            <a:r>
              <a:rPr lang="cs-CZ" dirty="0" err="1"/>
              <a:t>somehow</a:t>
            </a:r>
            <a:r>
              <a:rPr lang="cs-CZ" dirty="0"/>
              <a:t> </a:t>
            </a:r>
            <a:r>
              <a:rPr lang="cs-CZ" dirty="0" err="1"/>
              <a:t>irregular</a:t>
            </a:r>
            <a:r>
              <a:rPr lang="cs-CZ" dirty="0"/>
              <a:t> </a:t>
            </a:r>
            <a:r>
              <a:rPr lang="cs-CZ" dirty="0" err="1"/>
              <a:t>verbs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A4039F-D3F0-5312-6545-BA3DF29769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640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CCAC0-71DC-821F-A9FF-1C05B4E905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9656F6-47DD-0C59-7F2B-7E38CA2FD4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F53F8B-0D7D-494E-65B8-5562E00201F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DĚL</a:t>
            </a:r>
            <a:r>
              <a:rPr lang="cs-CZ" dirty="0">
                <a:highlight>
                  <a:srgbClr val="FFFF00"/>
                </a:highlight>
              </a:rPr>
              <a:t>A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>
                <a:solidFill>
                  <a:schemeClr val="accent1"/>
                </a:solidFill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DĚL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Á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M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Á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-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a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) = TO DO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ROZUM</a:t>
            </a:r>
            <a:r>
              <a:rPr lang="cs-CZ" dirty="0">
                <a:highlight>
                  <a:srgbClr val="FFFF00"/>
                </a:highlight>
              </a:rPr>
              <a:t>Ě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 ROZUM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Í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M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>
                <a:solidFill>
                  <a:schemeClr val="accent2"/>
                </a:solidFill>
                <a:sym typeface="Wingdings" panose="05000000000000000000" pitchFamily="2" charset="2"/>
              </a:rPr>
              <a:t>Í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–e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-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i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.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</a:t>
            </a:r>
            <a:r>
              <a:rPr lang="cs-CZ" dirty="0" err="1">
                <a:highlight>
                  <a:srgbClr val="FFFF00"/>
                </a:highlight>
                <a:sym typeface="Wingdings" panose="05000000000000000000" pitchFamily="2" charset="2"/>
              </a:rPr>
              <a:t>ě</a:t>
            </a:r>
            <a:r>
              <a:rPr lang="cs-CZ" dirty="0" err="1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 + jíst, spát, stát) = TO </a:t>
            </a:r>
            <a:r>
              <a:rPr lang="cs-CZ" dirty="0" err="1">
                <a:sym typeface="Wingdings" panose="05000000000000000000" pitchFamily="2" charset="2"/>
              </a:rPr>
              <a:t>UNDERSTAND</a:t>
            </a:r>
            <a:endParaRPr lang="cs-CZ" dirty="0"/>
          </a:p>
          <a:p>
            <a:endParaRPr lang="cs-CZ" dirty="0"/>
          </a:p>
          <a:p>
            <a:r>
              <a:rPr lang="cs-CZ" dirty="0"/>
              <a:t>PRAC</a:t>
            </a:r>
            <a:r>
              <a:rPr lang="cs-CZ" dirty="0">
                <a:highlight>
                  <a:srgbClr val="FFFF00"/>
                </a:highlight>
              </a:rPr>
              <a:t>OVA</a:t>
            </a:r>
            <a:r>
              <a:rPr lang="cs-CZ" dirty="0">
                <a:solidFill>
                  <a:schemeClr val="tx2"/>
                </a:solidFill>
              </a:rPr>
              <a:t>T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 PRAC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UJ</a:t>
            </a:r>
            <a:r>
              <a:rPr lang="cs-CZ" dirty="0">
                <a:solidFill>
                  <a:schemeClr val="accent4"/>
                </a:solidFill>
                <a:sym typeface="Wingdings" panose="05000000000000000000" pitchFamily="2" charset="2"/>
              </a:rPr>
              <a:t>U </a:t>
            </a:r>
            <a:r>
              <a:rPr lang="cs-CZ" dirty="0">
                <a:sym typeface="Wingdings" panose="05000000000000000000" pitchFamily="2" charset="2"/>
              </a:rPr>
              <a:t>(</a:t>
            </a:r>
            <a:r>
              <a:rPr lang="cs-CZ" dirty="0" err="1">
                <a:solidFill>
                  <a:schemeClr val="accent2"/>
                </a:solidFill>
                <a:sym typeface="Wingdings" panose="05000000000000000000" pitchFamily="2" charset="2"/>
              </a:rPr>
              <a:t>UJ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VERBS</a:t>
            </a:r>
            <a:r>
              <a:rPr lang="cs-CZ" dirty="0">
                <a:sym typeface="Wingdings" panose="05000000000000000000" pitchFamily="2" charset="2"/>
              </a:rPr>
              <a:t>, infinitiv </a:t>
            </a:r>
            <a:r>
              <a:rPr lang="cs-CZ" dirty="0" err="1">
                <a:sym typeface="Wingdings" panose="05000000000000000000" pitchFamily="2" charset="2"/>
              </a:rPr>
              <a:t>ends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>
                <a:highlight>
                  <a:srgbClr val="FFFF00"/>
                </a:highlight>
                <a:sym typeface="Wingdings" panose="05000000000000000000" pitchFamily="2" charset="2"/>
              </a:rPr>
              <a:t>–ova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) = TO </a:t>
            </a:r>
            <a:r>
              <a:rPr lang="cs-CZ" dirty="0" err="1">
                <a:sym typeface="Wingdings" panose="05000000000000000000" pitchFamily="2" charset="2"/>
              </a:rPr>
              <a:t>WORK</a:t>
            </a:r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Infinitiv</a:t>
            </a:r>
          </a:p>
          <a:p>
            <a:r>
              <a:rPr lang="cs-CZ" dirty="0">
                <a:solidFill>
                  <a:schemeClr val="accent2"/>
                </a:solidFill>
              </a:rPr>
              <a:t>type </a:t>
            </a:r>
            <a:r>
              <a:rPr lang="cs-CZ" dirty="0" err="1">
                <a:solidFill>
                  <a:schemeClr val="accent2"/>
                </a:solidFill>
              </a:rPr>
              <a:t>of</a:t>
            </a:r>
            <a:r>
              <a:rPr lang="cs-CZ" dirty="0">
                <a:solidFill>
                  <a:schemeClr val="accent2"/>
                </a:solidFill>
              </a:rPr>
              <a:t> verb</a:t>
            </a:r>
          </a:p>
          <a:p>
            <a:r>
              <a:rPr lang="cs-CZ" dirty="0" err="1"/>
              <a:t>the</a:t>
            </a:r>
            <a:r>
              <a:rPr lang="cs-CZ" dirty="0"/>
              <a:t> stem</a:t>
            </a:r>
          </a:p>
          <a:p>
            <a:r>
              <a:rPr lang="cs-CZ" dirty="0" err="1">
                <a:solidFill>
                  <a:schemeClr val="accent4"/>
                </a:solidFill>
              </a:rPr>
              <a:t>the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err="1">
                <a:solidFill>
                  <a:schemeClr val="accent4"/>
                </a:solidFill>
              </a:rPr>
              <a:t>ending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err="1">
                <a:solidFill>
                  <a:schemeClr val="accent4"/>
                </a:solidFill>
              </a:rPr>
              <a:t>for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i="1" dirty="0">
                <a:solidFill>
                  <a:schemeClr val="accent4"/>
                </a:solidFill>
              </a:rPr>
              <a:t>já</a:t>
            </a:r>
            <a:endParaRPr lang="cs-CZ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99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80A2C1-BDBD-5A76-E3D8-CED06C6F3B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CBFF0E-012C-ECF3-1F41-794A2D8DDF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616444C-B1ED-2A98-874A-7DFF830D91E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524162" y="964163"/>
            <a:ext cx="8115838" cy="1205490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3775AF0-4AE4-D17A-943A-C34E4C6AE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841" y="2849297"/>
            <a:ext cx="8115838" cy="115940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58DC575-D34E-5B6E-A520-1CFD2775D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842" y="4608673"/>
            <a:ext cx="8115838" cy="128516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BD87C49C-F35A-7BD7-236E-09F9A6698314}"/>
                  </a:ext>
                </a:extLst>
              </p14:cNvPr>
              <p14:cNvContentPartPr/>
              <p14:nvPr/>
            </p14:nvContentPartPr>
            <p14:xfrm>
              <a:off x="5443133" y="1195987"/>
              <a:ext cx="360" cy="3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BD87C49C-F35A-7BD7-236E-09F9A669831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07493" y="11239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644A6C0F-4028-2C7F-9AF8-FE04BA9AE4E7}"/>
                  </a:ext>
                </a:extLst>
              </p14:cNvPr>
              <p14:cNvContentPartPr/>
              <p14:nvPr/>
            </p14:nvContentPartPr>
            <p14:xfrm>
              <a:off x="5443133" y="1195987"/>
              <a:ext cx="360" cy="36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644A6C0F-4028-2C7F-9AF8-FE04BA9AE4E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89493" y="1087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DEE80840-DF08-AA2C-4E65-FD5B090C35C6}"/>
                  </a:ext>
                </a:extLst>
              </p14:cNvPr>
              <p14:cNvContentPartPr/>
              <p14:nvPr/>
            </p14:nvContentPartPr>
            <p14:xfrm>
              <a:off x="5520533" y="1563187"/>
              <a:ext cx="360" cy="36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DEE80840-DF08-AA2C-4E65-FD5B090C35C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66533" y="1455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4EDE5AF9-F8C0-6876-094A-B1C957D5B4D7}"/>
                  </a:ext>
                </a:extLst>
              </p14:cNvPr>
              <p14:cNvContentPartPr/>
              <p14:nvPr/>
            </p14:nvContentPartPr>
            <p14:xfrm>
              <a:off x="5545733" y="1973587"/>
              <a:ext cx="360" cy="36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4EDE5AF9-F8C0-6876-094A-B1C957D5B4D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92093" y="18655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7930323F-8E96-2C72-F927-ECA3E1C5A5BA}"/>
                  </a:ext>
                </a:extLst>
              </p14:cNvPr>
              <p14:cNvContentPartPr/>
              <p14:nvPr/>
            </p14:nvContentPartPr>
            <p14:xfrm>
              <a:off x="7537253" y="1187347"/>
              <a:ext cx="360" cy="3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7930323F-8E96-2C72-F927-ECA3E1C5A5B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83253" y="10797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F1058828-2402-036E-8060-516B26D9A9EA}"/>
                  </a:ext>
                </a:extLst>
              </p14:cNvPr>
              <p14:cNvContentPartPr/>
              <p14:nvPr/>
            </p14:nvContentPartPr>
            <p14:xfrm>
              <a:off x="7631213" y="1572187"/>
              <a:ext cx="360" cy="3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F1058828-2402-036E-8060-516B26D9A9E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577213" y="1464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99E0636F-1024-432B-97B7-173FC21C5109}"/>
                  </a:ext>
                </a:extLst>
              </p14:cNvPr>
              <p14:cNvContentPartPr/>
              <p14:nvPr/>
            </p14:nvContentPartPr>
            <p14:xfrm>
              <a:off x="7656413" y="1999507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99E0636F-1024-432B-97B7-173FC21C510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02773" y="18915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FE3D5FC-E8F2-5994-AD93-514937DC7D9C}"/>
                  </a:ext>
                </a:extLst>
              </p14:cNvPr>
              <p14:cNvContentPartPr/>
              <p14:nvPr/>
            </p14:nvContentPartPr>
            <p14:xfrm>
              <a:off x="5537453" y="2973667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FE3D5FC-E8F2-5994-AD93-514937DC7D9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01453" y="29016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BA6F3E0F-8BD9-7353-AB7E-CC30E05672F2}"/>
                  </a:ext>
                </a:extLst>
              </p14:cNvPr>
              <p14:cNvContentPartPr/>
              <p14:nvPr/>
            </p14:nvContentPartPr>
            <p14:xfrm>
              <a:off x="5597213" y="3375427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BA6F3E0F-8BD9-7353-AB7E-CC30E05672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61213" y="33034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4F3E9E39-E690-0FAB-2CBA-7600AC3F933B}"/>
                  </a:ext>
                </a:extLst>
              </p14:cNvPr>
              <p14:cNvContentPartPr/>
              <p14:nvPr/>
            </p14:nvContentPartPr>
            <p14:xfrm>
              <a:off x="5640053" y="3742627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4F3E9E39-E690-0FAB-2CBA-7600AC3F933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4053" y="36709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78FCCEAE-B75A-7533-5009-BF1AF1183B7C}"/>
                  </a:ext>
                </a:extLst>
              </p14:cNvPr>
              <p14:cNvContentPartPr/>
              <p14:nvPr/>
            </p14:nvContentPartPr>
            <p14:xfrm>
              <a:off x="7716173" y="2939467"/>
              <a:ext cx="360" cy="36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78FCCEAE-B75A-7533-5009-BF1AF1183B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80533" y="28674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A24835B3-D526-761D-DB8E-90D82C3E8D1B}"/>
                  </a:ext>
                </a:extLst>
              </p14:cNvPr>
              <p14:cNvContentPartPr/>
              <p14:nvPr/>
            </p14:nvContentPartPr>
            <p14:xfrm>
              <a:off x="7759013" y="3366787"/>
              <a:ext cx="360" cy="360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A24835B3-D526-761D-DB8E-90D82C3E8D1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23373" y="32951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9779E764-760A-4C9D-178B-9166D8062B92}"/>
                  </a:ext>
                </a:extLst>
              </p14:cNvPr>
              <p14:cNvContentPartPr/>
              <p14:nvPr/>
            </p14:nvContentPartPr>
            <p14:xfrm>
              <a:off x="8391893" y="3785467"/>
              <a:ext cx="360" cy="36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9779E764-760A-4C9D-178B-9166D8062B9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55893" y="37138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6535CFAE-815F-920C-FA3F-246A17AD3D7C}"/>
                  </a:ext>
                </a:extLst>
              </p14:cNvPr>
              <p14:cNvContentPartPr/>
              <p14:nvPr/>
            </p14:nvContentPartPr>
            <p14:xfrm>
              <a:off x="5640053" y="3768187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6535CFAE-815F-920C-FA3F-246A17AD3D7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4053" y="36961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3D24095A-5F11-30D7-D589-1F9A9D0CCCBE}"/>
                  </a:ext>
                </a:extLst>
              </p14:cNvPr>
              <p14:cNvContentPartPr/>
              <p14:nvPr/>
            </p14:nvContentPartPr>
            <p14:xfrm>
              <a:off x="8391893" y="3836947"/>
              <a:ext cx="3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3D24095A-5F11-30D7-D589-1F9A9D0CCCB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55893" y="37649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A0040459-CDEC-C639-B398-FC2F6531206F}"/>
                  </a:ext>
                </a:extLst>
              </p14:cNvPr>
              <p14:cNvContentPartPr/>
              <p14:nvPr/>
            </p14:nvContentPartPr>
            <p14:xfrm>
              <a:off x="7784933" y="3418267"/>
              <a:ext cx="360" cy="36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A0040459-CDEC-C639-B398-FC2F6531206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49293" y="33462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3175EF0B-A4C9-4BEC-F233-42FCB931BCDA}"/>
                  </a:ext>
                </a:extLst>
              </p14:cNvPr>
              <p14:cNvContentPartPr/>
              <p14:nvPr/>
            </p14:nvContentPartPr>
            <p14:xfrm>
              <a:off x="7707893" y="2999227"/>
              <a:ext cx="360" cy="36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3175EF0B-A4C9-4BEC-F233-42FCB931BCD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71893" y="29272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A4597D17-DCDD-2817-F893-24B89612A3B9}"/>
                  </a:ext>
                </a:extLst>
              </p14:cNvPr>
              <p14:cNvContentPartPr/>
              <p14:nvPr/>
            </p14:nvContentPartPr>
            <p14:xfrm>
              <a:off x="5545733" y="2999227"/>
              <a:ext cx="360" cy="36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A4597D17-DCDD-2817-F893-24B89612A3B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10093" y="29272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17BE717D-C101-9290-5489-2FCFCDA3BDE6}"/>
                  </a:ext>
                </a:extLst>
              </p14:cNvPr>
              <p14:cNvContentPartPr/>
              <p14:nvPr/>
            </p14:nvContentPartPr>
            <p14:xfrm>
              <a:off x="5562653" y="3392347"/>
              <a:ext cx="360" cy="36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17BE717D-C101-9290-5489-2FCFCDA3BDE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27013" y="33203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5A62B295-7C1B-0274-56BD-EFEC7665F1D1}"/>
                  </a:ext>
                </a:extLst>
              </p14:cNvPr>
              <p14:cNvContentPartPr/>
              <p14:nvPr/>
            </p14:nvContentPartPr>
            <p14:xfrm>
              <a:off x="5887733" y="4870867"/>
              <a:ext cx="360" cy="36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5A62B295-7C1B-0274-56BD-EFEC7665F1D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98093" y="4690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20D6F728-A6D8-D37E-52AC-1E6CFBA6FA77}"/>
                  </a:ext>
                </a:extLst>
              </p14:cNvPr>
              <p14:cNvContentPartPr/>
              <p14:nvPr/>
            </p14:nvContentPartPr>
            <p14:xfrm>
              <a:off x="5434853" y="5263987"/>
              <a:ext cx="360" cy="36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20D6F728-A6D8-D37E-52AC-1E6CFBA6FA7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44853" y="50843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7C9EE1AE-0394-7748-B937-35F63A87697C}"/>
                  </a:ext>
                </a:extLst>
              </p14:cNvPr>
              <p14:cNvContentPartPr/>
              <p14:nvPr/>
            </p14:nvContentPartPr>
            <p14:xfrm>
              <a:off x="5485973" y="5699587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7C9EE1AE-0394-7748-B937-35F63A87697C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396333" y="55199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B3E7863A-52C4-D553-E87C-EFC987CC04B0}"/>
                  </a:ext>
                </a:extLst>
              </p14:cNvPr>
              <p14:cNvContentPartPr/>
              <p14:nvPr/>
            </p14:nvContentPartPr>
            <p14:xfrm>
              <a:off x="7562453" y="4862227"/>
              <a:ext cx="360" cy="36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B3E7863A-52C4-D553-E87C-EFC987CC04B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472813" y="46825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91D821BC-A470-5BAD-3BE8-9ABF118A0B1E}"/>
                  </a:ext>
                </a:extLst>
              </p14:cNvPr>
              <p14:cNvContentPartPr/>
              <p14:nvPr/>
            </p14:nvContentPartPr>
            <p14:xfrm>
              <a:off x="7648133" y="5254987"/>
              <a:ext cx="360" cy="36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91D821BC-A470-5BAD-3BE8-9ABF118A0B1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558133" y="50753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3CAB622F-4567-E0CA-8BF0-D040AC61AA49}"/>
                  </a:ext>
                </a:extLst>
              </p14:cNvPr>
              <p14:cNvContentPartPr/>
              <p14:nvPr/>
            </p14:nvContentPartPr>
            <p14:xfrm>
              <a:off x="8075093" y="5734147"/>
              <a:ext cx="36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3CAB622F-4567-E0CA-8BF0-D040AC61AA49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985453" y="5554147"/>
                <a:ext cx="18000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TextovéPole 42">
            <a:extLst>
              <a:ext uri="{FF2B5EF4-FFF2-40B4-BE49-F238E27FC236}">
                <a16:creationId xmlns:a16="http://schemas.microsoft.com/office/drawing/2014/main" id="{5D6F1673-F30B-6750-7027-DBE8873F6752}"/>
              </a:ext>
            </a:extLst>
          </p:cNvPr>
          <p:cNvSpPr txBox="1"/>
          <p:nvPr/>
        </p:nvSpPr>
        <p:spPr>
          <a:xfrm>
            <a:off x="8896171" y="888329"/>
            <a:ext cx="29568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Á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7D812423-EA2F-0463-9623-69E80C0761D3}"/>
              </a:ext>
            </a:extLst>
          </p:cNvPr>
          <p:cNvSpPr txBox="1"/>
          <p:nvPr/>
        </p:nvSpPr>
        <p:spPr>
          <a:xfrm>
            <a:off x="8896171" y="2768795"/>
            <a:ext cx="29568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Í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  <a:p>
            <a:pPr algn="l"/>
            <a:endParaRPr lang="cs-CZ" sz="2800" dirty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3D6EAED1-CED0-46FF-1344-5A019B931CC2}"/>
              </a:ext>
            </a:extLst>
          </p:cNvPr>
          <p:cNvSpPr txBox="1"/>
          <p:nvPr/>
        </p:nvSpPr>
        <p:spPr>
          <a:xfrm>
            <a:off x="8871429" y="4549154"/>
            <a:ext cx="28818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err="1">
                <a:solidFill>
                  <a:schemeClr val="accent6"/>
                </a:solidFill>
                <a:latin typeface="+mn-lt"/>
              </a:rPr>
              <a:t>UJ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6"/>
                </a:solidFill>
                <a:latin typeface="+mn-lt"/>
              </a:rPr>
              <a:t>verbs</a:t>
            </a:r>
            <a:endParaRPr lang="cs-CZ" sz="2800" dirty="0">
              <a:solidFill>
                <a:schemeClr val="accent6"/>
              </a:solidFill>
              <a:latin typeface="+mn-lt"/>
            </a:endParaRPr>
          </a:p>
          <a:p>
            <a:pPr algn="l"/>
            <a:r>
              <a:rPr lang="cs-CZ" sz="2800" dirty="0" err="1">
                <a:solidFill>
                  <a:schemeClr val="accent4"/>
                </a:solidFill>
                <a:latin typeface="+mn-lt"/>
              </a:rPr>
              <a:t>Endings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  <a:r>
              <a:rPr lang="cs-CZ" sz="2800" dirty="0" err="1">
                <a:solidFill>
                  <a:schemeClr val="accent4"/>
                </a:solidFill>
                <a:latin typeface="+mn-lt"/>
              </a:rPr>
              <a:t>for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 </a:t>
            </a:r>
          </a:p>
          <a:p>
            <a:pPr algn="l"/>
            <a:r>
              <a:rPr lang="cs-CZ" sz="2800" dirty="0">
                <a:solidFill>
                  <a:schemeClr val="accent4"/>
                </a:solidFill>
                <a:latin typeface="+mn-lt"/>
              </a:rPr>
              <a:t>1., 2., 3. person</a:t>
            </a:r>
          </a:p>
          <a:p>
            <a:pPr algn="l"/>
            <a:endParaRPr lang="cs-CZ" sz="2800" dirty="0">
              <a:solidFill>
                <a:schemeClr val="accent6"/>
              </a:solidFill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E9A5EBD5-52A6-60F7-429B-F2339B91D1B2}"/>
                  </a:ext>
                </a:extLst>
              </p14:cNvPr>
              <p14:cNvContentPartPr/>
              <p14:nvPr/>
            </p14:nvContentPartPr>
            <p14:xfrm>
              <a:off x="6067013" y="4862227"/>
              <a:ext cx="360" cy="3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E9A5EBD5-52A6-60F7-429B-F2339B91D1B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977373" y="46825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43B8A23A-B018-113C-DA06-54B726A7FBA3}"/>
                  </a:ext>
                </a:extLst>
              </p14:cNvPr>
              <p14:cNvContentPartPr/>
              <p14:nvPr/>
            </p14:nvContentPartPr>
            <p14:xfrm>
              <a:off x="5631413" y="5280907"/>
              <a:ext cx="360" cy="36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43B8A23A-B018-113C-DA06-54B726A7FBA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41773" y="51012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1ABE4700-D345-07E9-AA02-4CF8F0999251}"/>
                  </a:ext>
                </a:extLst>
              </p14:cNvPr>
              <p14:cNvContentPartPr/>
              <p14:nvPr/>
            </p14:nvContentPartPr>
            <p14:xfrm>
              <a:off x="5716733" y="5272627"/>
              <a:ext cx="360" cy="360"/>
            </p14:xfrm>
          </p:contentPart>
        </mc:Choice>
        <mc:Fallback xmlns=""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1ABE4700-D345-07E9-AA02-4CF8F0999251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626733" y="50926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80B72C5B-9B3D-99B2-4CF9-E3643C8F7D07}"/>
                  </a:ext>
                </a:extLst>
              </p14:cNvPr>
              <p14:cNvContentPartPr/>
              <p14:nvPr/>
            </p14:nvContentPartPr>
            <p14:xfrm>
              <a:off x="5674253" y="5725507"/>
              <a:ext cx="360" cy="360"/>
            </p14:xfrm>
          </p:contentPart>
        </mc:Choice>
        <mc:Fallback xmlns=""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80B72C5B-9B3D-99B2-4CF9-E3643C8F7D0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84253" y="55455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F1425842-FE88-CB85-5FF6-9F5685C6AA5F}"/>
                  </a:ext>
                </a:extLst>
              </p14:cNvPr>
              <p14:cNvContentPartPr/>
              <p14:nvPr/>
            </p14:nvContentPartPr>
            <p14:xfrm>
              <a:off x="7776653" y="4844947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F1425842-FE88-CB85-5FF6-9F5685C6AA5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686653" y="46653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3888C15F-08B7-8F50-4887-2CCFC6F9B7B3}"/>
                  </a:ext>
                </a:extLst>
              </p14:cNvPr>
              <p14:cNvContentPartPr/>
              <p14:nvPr/>
            </p14:nvContentPartPr>
            <p14:xfrm>
              <a:off x="7955573" y="4853947"/>
              <a:ext cx="360" cy="360"/>
            </p14:xfrm>
          </p:contentPart>
        </mc:Choice>
        <mc:Fallback xmlns=""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3888C15F-08B7-8F50-4887-2CCFC6F9B7B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865933" y="46739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BE581E00-BC9C-C8ED-FCE2-FCF8F2D104EB}"/>
                  </a:ext>
                </a:extLst>
              </p14:cNvPr>
              <p14:cNvContentPartPr/>
              <p14:nvPr/>
            </p14:nvContentPartPr>
            <p14:xfrm>
              <a:off x="8084093" y="4870867"/>
              <a:ext cx="360" cy="360"/>
            </p14:xfrm>
          </p:contentPart>
        </mc:Choice>
        <mc:Fallback xmlns=""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BE581E00-BC9C-C8ED-FCE2-FCF8F2D104EB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94453" y="4690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61BFDA96-B6BD-41B5-8BFD-B8963AF3B753}"/>
                  </a:ext>
                </a:extLst>
              </p14:cNvPr>
              <p14:cNvContentPartPr/>
              <p14:nvPr/>
            </p14:nvContentPartPr>
            <p14:xfrm>
              <a:off x="7853333" y="5297827"/>
              <a:ext cx="360" cy="360"/>
            </p14:xfrm>
          </p:contentPart>
        </mc:Choice>
        <mc:Fallback xmlns=""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61BFDA96-B6BD-41B5-8BFD-B8963AF3B753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63333" y="51181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1555D0CA-9125-1DA2-EEC9-63635CAB66AC}"/>
                  </a:ext>
                </a:extLst>
              </p14:cNvPr>
              <p14:cNvContentPartPr/>
              <p14:nvPr/>
            </p14:nvContentPartPr>
            <p14:xfrm>
              <a:off x="7998413" y="5289547"/>
              <a:ext cx="360" cy="360"/>
            </p14:xfrm>
          </p:contentPart>
        </mc:Choice>
        <mc:Fallback xmlns=""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1555D0CA-9125-1DA2-EEC9-63635CAB66A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08773" y="51095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530D2DE8-4C05-F124-72BD-1C70827278AF}"/>
                  </a:ext>
                </a:extLst>
              </p14:cNvPr>
              <p14:cNvContentPartPr/>
              <p14:nvPr/>
            </p14:nvContentPartPr>
            <p14:xfrm>
              <a:off x="8263373" y="5716507"/>
              <a:ext cx="360" cy="360"/>
            </p14:xfrm>
          </p:contentPart>
        </mc:Choice>
        <mc:Fallback xmlns=""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530D2DE8-4C05-F124-72BD-1C70827278AF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173733" y="5536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EE4C52FE-B29E-DCAE-151E-7678D3BD0A35}"/>
                  </a:ext>
                </a:extLst>
              </p14:cNvPr>
              <p14:cNvContentPartPr/>
              <p14:nvPr/>
            </p14:nvContentPartPr>
            <p14:xfrm>
              <a:off x="8349053" y="5716507"/>
              <a:ext cx="360" cy="360"/>
            </p14:xfrm>
          </p:contentPart>
        </mc:Choice>
        <mc:Fallback xmlns=""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EE4C52FE-B29E-DCAE-151E-7678D3BD0A3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259053" y="55368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7" name="Rukopis 56">
                <a:extLst>
                  <a:ext uri="{FF2B5EF4-FFF2-40B4-BE49-F238E27FC236}">
                    <a16:creationId xmlns:a16="http://schemas.microsoft.com/office/drawing/2014/main" id="{267B0D16-7434-4CB5-A7D9-62DBEA8D8169}"/>
                  </a:ext>
                </a:extLst>
              </p14:cNvPr>
              <p14:cNvContentPartPr/>
              <p14:nvPr/>
            </p14:nvContentPartPr>
            <p14:xfrm>
              <a:off x="7861613" y="2965027"/>
              <a:ext cx="360" cy="360"/>
            </p14:xfrm>
          </p:contentPart>
        </mc:Choice>
        <mc:Fallback xmlns="">
          <p:pic>
            <p:nvPicPr>
              <p:cNvPr id="57" name="Rukopis 56">
                <a:extLst>
                  <a:ext uri="{FF2B5EF4-FFF2-40B4-BE49-F238E27FC236}">
                    <a16:creationId xmlns:a16="http://schemas.microsoft.com/office/drawing/2014/main" id="{267B0D16-7434-4CB5-A7D9-62DBEA8D816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71973" y="27853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8" name="Rukopis 57">
                <a:extLst>
                  <a:ext uri="{FF2B5EF4-FFF2-40B4-BE49-F238E27FC236}">
                    <a16:creationId xmlns:a16="http://schemas.microsoft.com/office/drawing/2014/main" id="{52AAC81F-6A3B-9F85-66C1-D46BBD311A36}"/>
                  </a:ext>
                </a:extLst>
              </p14:cNvPr>
              <p14:cNvContentPartPr/>
              <p14:nvPr/>
            </p14:nvContentPartPr>
            <p14:xfrm>
              <a:off x="8007053" y="2965027"/>
              <a:ext cx="360" cy="360"/>
            </p14:xfrm>
          </p:contentPart>
        </mc:Choice>
        <mc:Fallback xmlns="">
          <p:pic>
            <p:nvPicPr>
              <p:cNvPr id="58" name="Rukopis 57">
                <a:extLst>
                  <a:ext uri="{FF2B5EF4-FFF2-40B4-BE49-F238E27FC236}">
                    <a16:creationId xmlns:a16="http://schemas.microsoft.com/office/drawing/2014/main" id="{52AAC81F-6A3B-9F85-66C1-D46BBD311A36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17053" y="278538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9" name="Rukopis 58">
                <a:extLst>
                  <a:ext uri="{FF2B5EF4-FFF2-40B4-BE49-F238E27FC236}">
                    <a16:creationId xmlns:a16="http://schemas.microsoft.com/office/drawing/2014/main" id="{16E3ABE0-9F76-2E91-8B42-AE795CAA8159}"/>
                  </a:ext>
                </a:extLst>
              </p14:cNvPr>
              <p14:cNvContentPartPr/>
              <p14:nvPr/>
            </p14:nvContentPartPr>
            <p14:xfrm>
              <a:off x="7887533" y="3366787"/>
              <a:ext cx="360" cy="360"/>
            </p14:xfrm>
          </p:contentPart>
        </mc:Choice>
        <mc:Fallback xmlns="">
          <p:pic>
            <p:nvPicPr>
              <p:cNvPr id="59" name="Rukopis 58">
                <a:extLst>
                  <a:ext uri="{FF2B5EF4-FFF2-40B4-BE49-F238E27FC236}">
                    <a16:creationId xmlns:a16="http://schemas.microsoft.com/office/drawing/2014/main" id="{16E3ABE0-9F76-2E91-8B42-AE795CAA8159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97533" y="3187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0" name="Rukopis 59">
                <a:extLst>
                  <a:ext uri="{FF2B5EF4-FFF2-40B4-BE49-F238E27FC236}">
                    <a16:creationId xmlns:a16="http://schemas.microsoft.com/office/drawing/2014/main" id="{9233B26E-8958-845E-8BA9-193B9447C104}"/>
                  </a:ext>
                </a:extLst>
              </p14:cNvPr>
              <p14:cNvContentPartPr/>
              <p14:nvPr/>
            </p14:nvContentPartPr>
            <p14:xfrm>
              <a:off x="8015333" y="3366787"/>
              <a:ext cx="360" cy="360"/>
            </p14:xfrm>
          </p:contentPart>
        </mc:Choice>
        <mc:Fallback xmlns="">
          <p:pic>
            <p:nvPicPr>
              <p:cNvPr id="60" name="Rukopis 59">
                <a:extLst>
                  <a:ext uri="{FF2B5EF4-FFF2-40B4-BE49-F238E27FC236}">
                    <a16:creationId xmlns:a16="http://schemas.microsoft.com/office/drawing/2014/main" id="{9233B26E-8958-845E-8BA9-193B9447C10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925693" y="3187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61" name="Rukopis 60">
                <a:extLst>
                  <a:ext uri="{FF2B5EF4-FFF2-40B4-BE49-F238E27FC236}">
                    <a16:creationId xmlns:a16="http://schemas.microsoft.com/office/drawing/2014/main" id="{F80BECD4-FE55-9A96-5E05-13A61824BDA4}"/>
                  </a:ext>
                </a:extLst>
              </p14:cNvPr>
              <p14:cNvContentPartPr/>
              <p14:nvPr/>
            </p14:nvContentPartPr>
            <p14:xfrm>
              <a:off x="5708093" y="3375427"/>
              <a:ext cx="360" cy="360"/>
            </p14:xfrm>
          </p:contentPart>
        </mc:Choice>
        <mc:Fallback xmlns="">
          <p:pic>
            <p:nvPicPr>
              <p:cNvPr id="61" name="Rukopis 60">
                <a:extLst>
                  <a:ext uri="{FF2B5EF4-FFF2-40B4-BE49-F238E27FC236}">
                    <a16:creationId xmlns:a16="http://schemas.microsoft.com/office/drawing/2014/main" id="{F80BECD4-FE55-9A96-5E05-13A61824BDA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618453" y="31954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62" name="Rukopis 61">
                <a:extLst>
                  <a:ext uri="{FF2B5EF4-FFF2-40B4-BE49-F238E27FC236}">
                    <a16:creationId xmlns:a16="http://schemas.microsoft.com/office/drawing/2014/main" id="{C39FEB1B-EABF-82C6-92B3-199E91A7CD7C}"/>
                  </a:ext>
                </a:extLst>
              </p14:cNvPr>
              <p14:cNvContentPartPr/>
              <p14:nvPr/>
            </p14:nvContentPartPr>
            <p14:xfrm>
              <a:off x="5682533" y="2981947"/>
              <a:ext cx="360" cy="360"/>
            </p14:xfrm>
          </p:contentPart>
        </mc:Choice>
        <mc:Fallback xmlns="">
          <p:pic>
            <p:nvPicPr>
              <p:cNvPr id="62" name="Rukopis 61">
                <a:extLst>
                  <a:ext uri="{FF2B5EF4-FFF2-40B4-BE49-F238E27FC236}">
                    <a16:creationId xmlns:a16="http://schemas.microsoft.com/office/drawing/2014/main" id="{C39FEB1B-EABF-82C6-92B3-199E91A7CD7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92893" y="28023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63" name="Rukopis 62">
                <a:extLst>
                  <a:ext uri="{FF2B5EF4-FFF2-40B4-BE49-F238E27FC236}">
                    <a16:creationId xmlns:a16="http://schemas.microsoft.com/office/drawing/2014/main" id="{C52F05B1-BA7E-C428-5C54-23D90293FD4E}"/>
                  </a:ext>
                </a:extLst>
              </p14:cNvPr>
              <p14:cNvContentPartPr/>
              <p14:nvPr/>
            </p14:nvContentPartPr>
            <p14:xfrm>
              <a:off x="5622773" y="1162147"/>
              <a:ext cx="360" cy="360"/>
            </p14:xfrm>
          </p:contentPart>
        </mc:Choice>
        <mc:Fallback xmlns="">
          <p:pic>
            <p:nvPicPr>
              <p:cNvPr id="63" name="Rukopis 62">
                <a:extLst>
                  <a:ext uri="{FF2B5EF4-FFF2-40B4-BE49-F238E27FC236}">
                    <a16:creationId xmlns:a16="http://schemas.microsoft.com/office/drawing/2014/main" id="{C52F05B1-BA7E-C428-5C54-23D90293FD4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33133" y="9821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64" name="Rukopis 63">
                <a:extLst>
                  <a:ext uri="{FF2B5EF4-FFF2-40B4-BE49-F238E27FC236}">
                    <a16:creationId xmlns:a16="http://schemas.microsoft.com/office/drawing/2014/main" id="{BDFB944D-98A2-53B6-739D-DDC8735DC5D7}"/>
                  </a:ext>
                </a:extLst>
              </p14:cNvPr>
              <p14:cNvContentPartPr/>
              <p14:nvPr/>
            </p14:nvContentPartPr>
            <p14:xfrm>
              <a:off x="5656973" y="1572187"/>
              <a:ext cx="360" cy="360"/>
            </p14:xfrm>
          </p:contentPart>
        </mc:Choice>
        <mc:Fallback xmlns="">
          <p:pic>
            <p:nvPicPr>
              <p:cNvPr id="64" name="Rukopis 63">
                <a:extLst>
                  <a:ext uri="{FF2B5EF4-FFF2-40B4-BE49-F238E27FC236}">
                    <a16:creationId xmlns:a16="http://schemas.microsoft.com/office/drawing/2014/main" id="{BDFB944D-98A2-53B6-739D-DDC8735DC5D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5566973" y="139254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65" name="Rukopis 64">
                <a:extLst>
                  <a:ext uri="{FF2B5EF4-FFF2-40B4-BE49-F238E27FC236}">
                    <a16:creationId xmlns:a16="http://schemas.microsoft.com/office/drawing/2014/main" id="{206D79CB-A901-2999-0DF0-1A6429C79E94}"/>
                  </a:ext>
                </a:extLst>
              </p14:cNvPr>
              <p14:cNvContentPartPr/>
              <p14:nvPr/>
            </p14:nvContentPartPr>
            <p14:xfrm>
              <a:off x="7682333" y="1187347"/>
              <a:ext cx="360" cy="360"/>
            </p14:xfrm>
          </p:contentPart>
        </mc:Choice>
        <mc:Fallback xmlns="">
          <p:pic>
            <p:nvPicPr>
              <p:cNvPr id="65" name="Rukopis 64">
                <a:extLst>
                  <a:ext uri="{FF2B5EF4-FFF2-40B4-BE49-F238E27FC236}">
                    <a16:creationId xmlns:a16="http://schemas.microsoft.com/office/drawing/2014/main" id="{206D79CB-A901-2999-0DF0-1A6429C79E94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592693" y="10077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66" name="Rukopis 65">
                <a:extLst>
                  <a:ext uri="{FF2B5EF4-FFF2-40B4-BE49-F238E27FC236}">
                    <a16:creationId xmlns:a16="http://schemas.microsoft.com/office/drawing/2014/main" id="{99183F5C-B9C4-163D-77E6-F2E25EC2A625}"/>
                  </a:ext>
                </a:extLst>
              </p14:cNvPr>
              <p14:cNvContentPartPr/>
              <p14:nvPr/>
            </p14:nvContentPartPr>
            <p14:xfrm>
              <a:off x="7870253" y="1221907"/>
              <a:ext cx="360" cy="360"/>
            </p14:xfrm>
          </p:contentPart>
        </mc:Choice>
        <mc:Fallback xmlns="">
          <p:pic>
            <p:nvPicPr>
              <p:cNvPr id="66" name="Rukopis 65">
                <a:extLst>
                  <a:ext uri="{FF2B5EF4-FFF2-40B4-BE49-F238E27FC236}">
                    <a16:creationId xmlns:a16="http://schemas.microsoft.com/office/drawing/2014/main" id="{99183F5C-B9C4-163D-77E6-F2E25EC2A625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80253" y="10419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67" name="Rukopis 66">
                <a:extLst>
                  <a:ext uri="{FF2B5EF4-FFF2-40B4-BE49-F238E27FC236}">
                    <a16:creationId xmlns:a16="http://schemas.microsoft.com/office/drawing/2014/main" id="{C4607F8A-A581-CEA2-9CF5-8A3928794312}"/>
                  </a:ext>
                </a:extLst>
              </p14:cNvPr>
              <p14:cNvContentPartPr/>
              <p14:nvPr/>
            </p14:nvContentPartPr>
            <p14:xfrm>
              <a:off x="7776653" y="1580827"/>
              <a:ext cx="360" cy="360"/>
            </p14:xfrm>
          </p:contentPart>
        </mc:Choice>
        <mc:Fallback xmlns="">
          <p:pic>
            <p:nvPicPr>
              <p:cNvPr id="67" name="Rukopis 66">
                <a:extLst>
                  <a:ext uri="{FF2B5EF4-FFF2-40B4-BE49-F238E27FC236}">
                    <a16:creationId xmlns:a16="http://schemas.microsoft.com/office/drawing/2014/main" id="{C4607F8A-A581-CEA2-9CF5-8A392879431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686653" y="14008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68" name="Rukopis 67">
                <a:extLst>
                  <a:ext uri="{FF2B5EF4-FFF2-40B4-BE49-F238E27FC236}">
                    <a16:creationId xmlns:a16="http://schemas.microsoft.com/office/drawing/2014/main" id="{2C76E15C-B907-7C81-4C8F-54CADA64C118}"/>
                  </a:ext>
                </a:extLst>
              </p14:cNvPr>
              <p14:cNvContentPartPr/>
              <p14:nvPr/>
            </p14:nvContentPartPr>
            <p14:xfrm>
              <a:off x="7887533" y="1580827"/>
              <a:ext cx="360" cy="360"/>
            </p14:xfrm>
          </p:contentPart>
        </mc:Choice>
        <mc:Fallback xmlns="">
          <p:pic>
            <p:nvPicPr>
              <p:cNvPr id="68" name="Rukopis 67">
                <a:extLst>
                  <a:ext uri="{FF2B5EF4-FFF2-40B4-BE49-F238E27FC236}">
                    <a16:creationId xmlns:a16="http://schemas.microsoft.com/office/drawing/2014/main" id="{2C76E15C-B907-7C81-4C8F-54CADA64C118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97533" y="140082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69" name="Rukopis 68">
                <a:extLst>
                  <a:ext uri="{FF2B5EF4-FFF2-40B4-BE49-F238E27FC236}">
                    <a16:creationId xmlns:a16="http://schemas.microsoft.com/office/drawing/2014/main" id="{2C6F6F5A-9040-DEA0-E7FA-208ECF479C77}"/>
                  </a:ext>
                </a:extLst>
              </p14:cNvPr>
              <p14:cNvContentPartPr/>
              <p14:nvPr/>
            </p14:nvContentPartPr>
            <p14:xfrm>
              <a:off x="7801853" y="1990867"/>
              <a:ext cx="360" cy="360"/>
            </p14:xfrm>
          </p:contentPart>
        </mc:Choice>
        <mc:Fallback xmlns="">
          <p:pic>
            <p:nvPicPr>
              <p:cNvPr id="69" name="Rukopis 68">
                <a:extLst>
                  <a:ext uri="{FF2B5EF4-FFF2-40B4-BE49-F238E27FC236}">
                    <a16:creationId xmlns:a16="http://schemas.microsoft.com/office/drawing/2014/main" id="{2C6F6F5A-9040-DEA0-E7FA-208ECF479C7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712213" y="1811227"/>
                <a:ext cx="18000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TextovéPole 69">
            <a:extLst>
              <a:ext uri="{FF2B5EF4-FFF2-40B4-BE49-F238E27FC236}">
                <a16:creationId xmlns:a16="http://schemas.microsoft.com/office/drawing/2014/main" id="{FDD3278F-91B1-7D7F-13DE-7D42346BC093}"/>
              </a:ext>
            </a:extLst>
          </p:cNvPr>
          <p:cNvSpPr txBox="1"/>
          <p:nvPr/>
        </p:nvSpPr>
        <p:spPr>
          <a:xfrm>
            <a:off x="608841" y="180201"/>
            <a:ext cx="9893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Stem + type </a:t>
            </a:r>
            <a:r>
              <a:rPr lang="cs-CZ" sz="2800" dirty="0" err="1">
                <a:latin typeface="+mn-lt"/>
              </a:rPr>
              <a:t>of</a:t>
            </a:r>
            <a:r>
              <a:rPr lang="cs-CZ" sz="2800" dirty="0">
                <a:latin typeface="+mn-lt"/>
              </a:rPr>
              <a:t> verb + </a:t>
            </a:r>
            <a:r>
              <a:rPr lang="cs-CZ" sz="2800" dirty="0" err="1">
                <a:latin typeface="+mn-lt"/>
              </a:rPr>
              <a:t>ending</a:t>
            </a:r>
            <a:endParaRPr lang="cs-CZ" sz="2800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71" name="Rukopis 70">
                <a:extLst>
                  <a:ext uri="{FF2B5EF4-FFF2-40B4-BE49-F238E27FC236}">
                    <a16:creationId xmlns:a16="http://schemas.microsoft.com/office/drawing/2014/main" id="{0092E2A1-85C2-0331-11FD-66ACE6651B87}"/>
                  </a:ext>
                </a:extLst>
              </p14:cNvPr>
              <p14:cNvContentPartPr/>
              <p14:nvPr/>
            </p14:nvContentPartPr>
            <p14:xfrm>
              <a:off x="7451573" y="3819307"/>
              <a:ext cx="360" cy="360"/>
            </p14:xfrm>
          </p:contentPart>
        </mc:Choice>
        <mc:Fallback xmlns="">
          <p:pic>
            <p:nvPicPr>
              <p:cNvPr id="71" name="Rukopis 70">
                <a:extLst>
                  <a:ext uri="{FF2B5EF4-FFF2-40B4-BE49-F238E27FC236}">
                    <a16:creationId xmlns:a16="http://schemas.microsoft.com/office/drawing/2014/main" id="{0092E2A1-85C2-0331-11FD-66ACE6651B87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361573" y="363966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72" name="Rukopis 71">
                <a:extLst>
                  <a:ext uri="{FF2B5EF4-FFF2-40B4-BE49-F238E27FC236}">
                    <a16:creationId xmlns:a16="http://schemas.microsoft.com/office/drawing/2014/main" id="{EFF86BDC-349A-2915-A685-202B5711669E}"/>
                  </a:ext>
                </a:extLst>
              </p14:cNvPr>
              <p14:cNvContentPartPr/>
              <p14:nvPr/>
            </p14:nvContentPartPr>
            <p14:xfrm>
              <a:off x="7280573" y="3794107"/>
              <a:ext cx="360" cy="360"/>
            </p14:xfrm>
          </p:contentPart>
        </mc:Choice>
        <mc:Fallback xmlns="">
          <p:pic>
            <p:nvPicPr>
              <p:cNvPr id="72" name="Rukopis 71">
                <a:extLst>
                  <a:ext uri="{FF2B5EF4-FFF2-40B4-BE49-F238E27FC236}">
                    <a16:creationId xmlns:a16="http://schemas.microsoft.com/office/drawing/2014/main" id="{EFF86BDC-349A-2915-A685-202B5711669E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190933" y="3614107"/>
                <a:ext cx="180000" cy="3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73" name="Rukopis 72">
                <a:extLst>
                  <a:ext uri="{FF2B5EF4-FFF2-40B4-BE49-F238E27FC236}">
                    <a16:creationId xmlns:a16="http://schemas.microsoft.com/office/drawing/2014/main" id="{B323232C-E95D-2945-7AE6-838751C26622}"/>
                  </a:ext>
                </a:extLst>
              </p14:cNvPr>
              <p14:cNvContentPartPr/>
              <p14:nvPr/>
            </p14:nvContentPartPr>
            <p14:xfrm>
              <a:off x="5717000" y="3759047"/>
              <a:ext cx="360" cy="360"/>
            </p14:xfrm>
          </p:contentPart>
        </mc:Choice>
        <mc:Fallback xmlns="">
          <p:pic>
            <p:nvPicPr>
              <p:cNvPr id="73" name="Rukopis 72">
                <a:extLst>
                  <a:ext uri="{FF2B5EF4-FFF2-40B4-BE49-F238E27FC236}">
                    <a16:creationId xmlns:a16="http://schemas.microsoft.com/office/drawing/2014/main" id="{B323232C-E95D-2945-7AE6-838751C26622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663000" y="36510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74" name="Rukopis 73">
                <a:extLst>
                  <a:ext uri="{FF2B5EF4-FFF2-40B4-BE49-F238E27FC236}">
                    <a16:creationId xmlns:a16="http://schemas.microsoft.com/office/drawing/2014/main" id="{B8B8AAF0-3AC2-0CA5-FD43-D90122D78407}"/>
                  </a:ext>
                </a:extLst>
              </p14:cNvPr>
              <p14:cNvContentPartPr/>
              <p14:nvPr/>
            </p14:nvContentPartPr>
            <p14:xfrm>
              <a:off x="5670560" y="1966967"/>
              <a:ext cx="360" cy="360"/>
            </p14:xfrm>
          </p:contentPart>
        </mc:Choice>
        <mc:Fallback xmlns="">
          <p:pic>
            <p:nvPicPr>
              <p:cNvPr id="74" name="Rukopis 73">
                <a:extLst>
                  <a:ext uri="{FF2B5EF4-FFF2-40B4-BE49-F238E27FC236}">
                    <a16:creationId xmlns:a16="http://schemas.microsoft.com/office/drawing/2014/main" id="{B8B8AAF0-3AC2-0CA5-FD43-D90122D7840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616920" y="18589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75" name="Rukopis 74">
                <a:extLst>
                  <a:ext uri="{FF2B5EF4-FFF2-40B4-BE49-F238E27FC236}">
                    <a16:creationId xmlns:a16="http://schemas.microsoft.com/office/drawing/2014/main" id="{32AA6E22-561C-A309-B483-D67477B85F31}"/>
                  </a:ext>
                </a:extLst>
              </p14:cNvPr>
              <p14:cNvContentPartPr/>
              <p14:nvPr/>
            </p14:nvContentPartPr>
            <p14:xfrm>
              <a:off x="8487920" y="3823487"/>
              <a:ext cx="360" cy="360"/>
            </p14:xfrm>
          </p:contentPart>
        </mc:Choice>
        <mc:Fallback xmlns="">
          <p:pic>
            <p:nvPicPr>
              <p:cNvPr id="75" name="Rukopis 74">
                <a:extLst>
                  <a:ext uri="{FF2B5EF4-FFF2-40B4-BE49-F238E27FC236}">
                    <a16:creationId xmlns:a16="http://schemas.microsoft.com/office/drawing/2014/main" id="{32AA6E22-561C-A309-B483-D67477B85F31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8433920" y="37158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76" name="Rukopis 75">
                <a:extLst>
                  <a:ext uri="{FF2B5EF4-FFF2-40B4-BE49-F238E27FC236}">
                    <a16:creationId xmlns:a16="http://schemas.microsoft.com/office/drawing/2014/main" id="{A9B54D8F-2774-EFD3-4DC9-0F90B9B9F2F0}"/>
                  </a:ext>
                </a:extLst>
              </p14:cNvPr>
              <p14:cNvContentPartPr/>
              <p14:nvPr/>
            </p14:nvContentPartPr>
            <p14:xfrm>
              <a:off x="7351760" y="5707727"/>
              <a:ext cx="360" cy="360"/>
            </p14:xfrm>
          </p:contentPart>
        </mc:Choice>
        <mc:Fallback xmlns="">
          <p:pic>
            <p:nvPicPr>
              <p:cNvPr id="76" name="Rukopis 75">
                <a:extLst>
                  <a:ext uri="{FF2B5EF4-FFF2-40B4-BE49-F238E27FC236}">
                    <a16:creationId xmlns:a16="http://schemas.microsoft.com/office/drawing/2014/main" id="{A9B54D8F-2774-EFD3-4DC9-0F90B9B9F2F0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7298120" y="5600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77" name="Rukopis 76">
                <a:extLst>
                  <a:ext uri="{FF2B5EF4-FFF2-40B4-BE49-F238E27FC236}">
                    <a16:creationId xmlns:a16="http://schemas.microsoft.com/office/drawing/2014/main" id="{EDC16998-7995-17FC-172B-AE5DCD3E6864}"/>
                  </a:ext>
                </a:extLst>
              </p14:cNvPr>
              <p14:cNvContentPartPr/>
              <p14:nvPr/>
            </p14:nvContentPartPr>
            <p14:xfrm>
              <a:off x="7194800" y="5726087"/>
              <a:ext cx="360" cy="360"/>
            </p14:xfrm>
          </p:contentPart>
        </mc:Choice>
        <mc:Fallback xmlns="">
          <p:pic>
            <p:nvPicPr>
              <p:cNvPr id="77" name="Rukopis 76">
                <a:extLst>
                  <a:ext uri="{FF2B5EF4-FFF2-40B4-BE49-F238E27FC236}">
                    <a16:creationId xmlns:a16="http://schemas.microsoft.com/office/drawing/2014/main" id="{EDC16998-7995-17FC-172B-AE5DCD3E686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41160" y="5618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78" name="Rukopis 77">
                <a:extLst>
                  <a:ext uri="{FF2B5EF4-FFF2-40B4-BE49-F238E27FC236}">
                    <a16:creationId xmlns:a16="http://schemas.microsoft.com/office/drawing/2014/main" id="{5CE5EF85-45B6-617E-BAFE-8C77F7916F35}"/>
                  </a:ext>
                </a:extLst>
              </p14:cNvPr>
              <p14:cNvContentPartPr/>
              <p14:nvPr/>
            </p14:nvContentPartPr>
            <p14:xfrm>
              <a:off x="7240880" y="5726087"/>
              <a:ext cx="360" cy="360"/>
            </p14:xfrm>
          </p:contentPart>
        </mc:Choice>
        <mc:Fallback xmlns="">
          <p:pic>
            <p:nvPicPr>
              <p:cNvPr id="78" name="Rukopis 77">
                <a:extLst>
                  <a:ext uri="{FF2B5EF4-FFF2-40B4-BE49-F238E27FC236}">
                    <a16:creationId xmlns:a16="http://schemas.microsoft.com/office/drawing/2014/main" id="{5CE5EF85-45B6-617E-BAFE-8C77F7916F3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87240" y="5618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EDE11B53-FF11-22C0-B448-DA9732EDBE69}"/>
                  </a:ext>
                </a:extLst>
              </p14:cNvPr>
              <p14:cNvContentPartPr/>
              <p14:nvPr/>
            </p14:nvContentPartPr>
            <p14:xfrm>
              <a:off x="6548316" y="3961382"/>
              <a:ext cx="2073600" cy="9432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EDE11B53-FF11-22C0-B448-DA9732EDBE69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6494676" y="3853382"/>
                <a:ext cx="2181240" cy="30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331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14BD46-8B1F-2C0F-39D6-C2E65E2F6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8EAFF8-AE1C-7081-1861-E810E17589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E5C47F-DBF9-00B4-CCEA-CAF1579BE24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 err="1"/>
              <a:t>Somehow</a:t>
            </a:r>
            <a:r>
              <a:rPr lang="cs-CZ" dirty="0"/>
              <a:t> </a:t>
            </a:r>
            <a:r>
              <a:rPr lang="cs-CZ" dirty="0" err="1"/>
              <a:t>irregular</a:t>
            </a:r>
            <a:r>
              <a:rPr lang="cs-CZ" dirty="0"/>
              <a:t> </a:t>
            </a:r>
            <a:r>
              <a:rPr lang="cs-CZ" dirty="0" err="1"/>
              <a:t>verbs</a:t>
            </a:r>
            <a:r>
              <a:rPr lang="cs-CZ" dirty="0"/>
              <a:t>: jíst (to </a:t>
            </a:r>
            <a:r>
              <a:rPr lang="cs-CZ" dirty="0" err="1"/>
              <a:t>eat</a:t>
            </a:r>
            <a:r>
              <a:rPr lang="cs-CZ" dirty="0"/>
              <a:t>), spát (to </a:t>
            </a:r>
            <a:r>
              <a:rPr lang="cs-CZ" dirty="0" err="1"/>
              <a:t>sleep</a:t>
            </a:r>
            <a:r>
              <a:rPr lang="cs-CZ" dirty="0"/>
              <a:t>), stát (to </a:t>
            </a:r>
            <a:r>
              <a:rPr lang="cs-CZ" dirty="0" err="1"/>
              <a:t>stand</a:t>
            </a:r>
            <a:r>
              <a:rPr lang="cs-CZ" dirty="0"/>
              <a:t>), mít (to </a:t>
            </a:r>
            <a:r>
              <a:rPr lang="cs-CZ" dirty="0" err="1"/>
              <a:t>have</a:t>
            </a:r>
            <a:r>
              <a:rPr lang="cs-CZ" dirty="0"/>
              <a:t>),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remember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infinitive and </a:t>
            </a:r>
            <a:r>
              <a:rPr lang="cs-CZ" dirty="0" err="1"/>
              <a:t>first</a:t>
            </a:r>
            <a:r>
              <a:rPr lang="cs-CZ" dirty="0"/>
              <a:t> person.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B688E4E-42F2-495A-FBC7-B87CA57AB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262" y="2359362"/>
            <a:ext cx="6130055" cy="200943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C6FEFD2B-7CF7-22C6-534D-A8470C1166B8}"/>
                  </a:ext>
                </a:extLst>
              </p14:cNvPr>
              <p14:cNvContentPartPr/>
              <p14:nvPr/>
            </p14:nvContentPartPr>
            <p14:xfrm>
              <a:off x="4479320" y="3675527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C6FEFD2B-7CF7-22C6-534D-A8470C1166B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07320" y="3531887"/>
                <a:ext cx="1440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98849DDC-51D2-94B9-69D0-0E9A15E53BD7}"/>
                  </a:ext>
                </a:extLst>
              </p14:cNvPr>
              <p14:cNvContentPartPr/>
              <p14:nvPr/>
            </p14:nvContentPartPr>
            <p14:xfrm>
              <a:off x="4488320" y="3980447"/>
              <a:ext cx="360" cy="3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98849DDC-51D2-94B9-69D0-0E9A15E53B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16680" y="3836807"/>
                <a:ext cx="1440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6BA9A223-55F4-0278-B20B-8D656928CA5A}"/>
                  </a:ext>
                </a:extLst>
              </p14:cNvPr>
              <p14:cNvContentPartPr/>
              <p14:nvPr/>
            </p14:nvContentPartPr>
            <p14:xfrm>
              <a:off x="4571840" y="4313087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6BA9A223-55F4-0278-B20B-8D656928CA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99840" y="4169447"/>
                <a:ext cx="1440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2D8490A5-49AB-61C5-3160-E533A937F53E}"/>
                  </a:ext>
                </a:extLst>
              </p14:cNvPr>
              <p14:cNvContentPartPr/>
              <p14:nvPr/>
            </p14:nvContentPartPr>
            <p14:xfrm>
              <a:off x="6068000" y="3694247"/>
              <a:ext cx="360" cy="36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2D8490A5-49AB-61C5-3160-E533A937F5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96360" y="3550607"/>
                <a:ext cx="144000" cy="28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DA5E4019-CA32-7496-7BB2-D5C1AF9E2287}"/>
                  </a:ext>
                </a:extLst>
              </p14:cNvPr>
              <p14:cNvContentPartPr/>
              <p14:nvPr/>
            </p14:nvContentPartPr>
            <p14:xfrm>
              <a:off x="6104720" y="3971447"/>
              <a:ext cx="360" cy="3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DA5E4019-CA32-7496-7BB2-D5C1AF9E228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51080" y="38638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4F9DE8A9-911D-6CBE-F220-60F17F4B8408}"/>
                  </a:ext>
                </a:extLst>
              </p14:cNvPr>
              <p14:cNvContentPartPr/>
              <p14:nvPr/>
            </p14:nvContentPartPr>
            <p14:xfrm>
              <a:off x="6123440" y="4304087"/>
              <a:ext cx="360" cy="3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4F9DE8A9-911D-6CBE-F220-60F17F4B840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69800" y="41960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D97075A-5422-2CEA-CE82-69BABC4199C7}"/>
                  </a:ext>
                </a:extLst>
              </p14:cNvPr>
              <p14:cNvContentPartPr/>
              <p14:nvPr/>
            </p14:nvContentPartPr>
            <p14:xfrm>
              <a:off x="4590200" y="3675527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D97075A-5422-2CEA-CE82-69BABC4199C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36200" y="35678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D4F59D34-34D8-D3B8-7234-D75A3DA6747D}"/>
                  </a:ext>
                </a:extLst>
              </p14:cNvPr>
              <p14:cNvContentPartPr/>
              <p14:nvPr/>
            </p14:nvContentPartPr>
            <p14:xfrm>
              <a:off x="4617560" y="3675527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D4F59D34-34D8-D3B8-7234-D75A3DA6747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63920" y="35678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7830CD68-07C1-96F7-BA18-743EFFD1980E}"/>
                  </a:ext>
                </a:extLst>
              </p14:cNvPr>
              <p14:cNvContentPartPr/>
              <p14:nvPr/>
            </p14:nvContentPartPr>
            <p14:xfrm>
              <a:off x="4627280" y="3998807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7830CD68-07C1-96F7-BA18-743EFFD1980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573280" y="38911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17523482-1FD9-E28C-3925-6247D13243BB}"/>
                  </a:ext>
                </a:extLst>
              </p14:cNvPr>
              <p14:cNvContentPartPr/>
              <p14:nvPr/>
            </p14:nvContentPartPr>
            <p14:xfrm>
              <a:off x="4682720" y="4313087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17523482-1FD9-E28C-3925-6247D13243B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628720" y="42054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3B439638-1BF9-BB95-DBAA-59271A50922F}"/>
                  </a:ext>
                </a:extLst>
              </p14:cNvPr>
              <p14:cNvContentPartPr/>
              <p14:nvPr/>
            </p14:nvContentPartPr>
            <p14:xfrm>
              <a:off x="6206600" y="3712607"/>
              <a:ext cx="360" cy="36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3B439638-1BF9-BB95-DBAA-59271A50922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52600" y="36049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62AD87BE-FBFC-6B6D-D2C6-903AE7F4DDED}"/>
                  </a:ext>
                </a:extLst>
              </p14:cNvPr>
              <p14:cNvContentPartPr/>
              <p14:nvPr/>
            </p14:nvContentPartPr>
            <p14:xfrm>
              <a:off x="6317120" y="3712607"/>
              <a:ext cx="360" cy="360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62AD87BE-FBFC-6B6D-D2C6-903AE7F4DDE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263480" y="36049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327F4670-63EC-6FEF-E782-84BE45FA86D1}"/>
                  </a:ext>
                </a:extLst>
              </p14:cNvPr>
              <p14:cNvContentPartPr/>
              <p14:nvPr/>
            </p14:nvContentPartPr>
            <p14:xfrm>
              <a:off x="6215600" y="3980447"/>
              <a:ext cx="360" cy="36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327F4670-63EC-6FEF-E782-84BE45FA86D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61960" y="38728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F4E9BA19-22EA-6FE6-8968-6D9AD6C0A34B}"/>
                  </a:ext>
                </a:extLst>
              </p14:cNvPr>
              <p14:cNvContentPartPr/>
              <p14:nvPr/>
            </p14:nvContentPartPr>
            <p14:xfrm>
              <a:off x="6326480" y="3980447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F4E9BA19-22EA-6FE6-8968-6D9AD6C0A34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272480" y="38728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F200292C-3D6A-3A4C-AAC7-FEB9E76C951A}"/>
                  </a:ext>
                </a:extLst>
              </p14:cNvPr>
              <p14:cNvContentPartPr/>
              <p14:nvPr/>
            </p14:nvContentPartPr>
            <p14:xfrm>
              <a:off x="6243680" y="4285367"/>
              <a:ext cx="3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F200292C-3D6A-3A4C-AAC7-FEB9E76C95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189680" y="4177367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33" name="TextovéPole 32">
            <a:extLst>
              <a:ext uri="{FF2B5EF4-FFF2-40B4-BE49-F238E27FC236}">
                <a16:creationId xmlns:a16="http://schemas.microsoft.com/office/drawing/2014/main" id="{5ED6755D-7310-73AF-A927-339E0A86B4D1}"/>
              </a:ext>
            </a:extLst>
          </p:cNvPr>
          <p:cNvSpPr txBox="1"/>
          <p:nvPr/>
        </p:nvSpPr>
        <p:spPr>
          <a:xfrm>
            <a:off x="7181435" y="3020109"/>
            <a:ext cx="4183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Infinitive </a:t>
            </a:r>
            <a:r>
              <a:rPr lang="cs-CZ" sz="2800" dirty="0" err="1">
                <a:latin typeface="+mn-lt"/>
              </a:rPr>
              <a:t>ends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with</a:t>
            </a:r>
            <a:r>
              <a:rPr lang="cs-CZ" sz="2800" dirty="0">
                <a:latin typeface="+mn-lt"/>
              </a:rPr>
              <a:t> –</a:t>
            </a:r>
            <a:r>
              <a:rPr lang="cs-CZ" sz="2800" dirty="0" err="1">
                <a:latin typeface="+mn-lt"/>
              </a:rPr>
              <a:t>ít</a:t>
            </a:r>
            <a:endParaRPr lang="cs-CZ" sz="2800" dirty="0">
              <a:latin typeface="+mn-lt"/>
            </a:endParaRPr>
          </a:p>
          <a:p>
            <a:pPr algn="l"/>
            <a:r>
              <a:rPr lang="cs-CZ" sz="2800" dirty="0" err="1">
                <a:latin typeface="+mn-lt"/>
              </a:rPr>
              <a:t>First</a:t>
            </a:r>
            <a:r>
              <a:rPr lang="cs-CZ" sz="2800" dirty="0">
                <a:latin typeface="+mn-lt"/>
              </a:rPr>
              <a:t> person m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á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m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>
                <a:latin typeface="+mn-lt"/>
                <a:sym typeface="Wingdings" panose="05000000000000000000" pitchFamily="2" charset="2"/>
              </a:rPr>
              <a:t></a:t>
            </a:r>
            <a:endParaRPr lang="cs-CZ" sz="2800" dirty="0">
              <a:latin typeface="+mn-lt"/>
            </a:endParaRPr>
          </a:p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Á verb + </a:t>
            </a:r>
            <a:r>
              <a:rPr lang="cs-CZ" sz="2800" dirty="0" err="1">
                <a:solidFill>
                  <a:srgbClr val="00B0F0"/>
                </a:solidFill>
                <a:latin typeface="+mn-lt"/>
              </a:rPr>
              <a:t>endings</a:t>
            </a:r>
            <a:endParaRPr lang="cs-CZ" sz="2800" dirty="0">
              <a:solidFill>
                <a:srgbClr val="00B0F0"/>
              </a:solidFill>
              <a:latin typeface="+mn-lt"/>
            </a:endParaRPr>
          </a:p>
        </p:txBody>
      </p:sp>
      <p:pic>
        <p:nvPicPr>
          <p:cNvPr id="35" name="Zástupný obsah 5">
            <a:extLst>
              <a:ext uri="{FF2B5EF4-FFF2-40B4-BE49-F238E27FC236}">
                <a16:creationId xmlns:a16="http://schemas.microsoft.com/office/drawing/2014/main" id="{16B20338-B666-2881-BBB1-5A5D51D9B40B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08262" y="4712587"/>
            <a:ext cx="8115838" cy="120549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CC2AF99C-B900-99BE-9DF8-CA91A588D357}"/>
                  </a:ext>
                </a:extLst>
              </p14:cNvPr>
              <p14:cNvContentPartPr/>
              <p14:nvPr/>
            </p14:nvContentPartPr>
            <p14:xfrm>
              <a:off x="5716733" y="4947547"/>
              <a:ext cx="360" cy="36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CC2AF99C-B900-99BE-9DF8-CA91A588D35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62733" y="4839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65DD6269-CBE8-C71F-DFB6-36C36BDFC0B5}"/>
                  </a:ext>
                </a:extLst>
              </p14:cNvPr>
              <p14:cNvContentPartPr/>
              <p14:nvPr/>
            </p14:nvContentPartPr>
            <p14:xfrm>
              <a:off x="5750933" y="5323747"/>
              <a:ext cx="360" cy="36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65DD6269-CBE8-C71F-DFB6-36C36BDFC0B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97293" y="52161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6B39167D-9778-58D2-3B46-6AF6AB5631DA}"/>
                  </a:ext>
                </a:extLst>
              </p14:cNvPr>
              <p14:cNvContentPartPr/>
              <p14:nvPr/>
            </p14:nvContentPartPr>
            <p14:xfrm>
              <a:off x="5844893" y="5742427"/>
              <a:ext cx="360" cy="36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6B39167D-9778-58D2-3B46-6AF6AB5631D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91253" y="56347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7C0502BC-FC37-CC2B-1466-365B9A84B2F9}"/>
                  </a:ext>
                </a:extLst>
              </p14:cNvPr>
              <p14:cNvContentPartPr/>
              <p14:nvPr/>
            </p14:nvContentPartPr>
            <p14:xfrm>
              <a:off x="7827773" y="4947547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7C0502BC-FC37-CC2B-1466-365B9A84B2F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73773" y="4839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560410DC-9B9F-6A7E-FCAC-E6D8D14D77F1}"/>
                  </a:ext>
                </a:extLst>
              </p14:cNvPr>
              <p14:cNvContentPartPr/>
              <p14:nvPr/>
            </p14:nvContentPartPr>
            <p14:xfrm>
              <a:off x="7913093" y="5340667"/>
              <a:ext cx="360" cy="36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560410DC-9B9F-6A7E-FCAC-E6D8D14D77F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59093" y="52330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4D187DD9-C359-2E67-788D-0BF02B7A6FDB}"/>
                  </a:ext>
                </a:extLst>
              </p14:cNvPr>
              <p14:cNvContentPartPr/>
              <p14:nvPr/>
            </p14:nvContentPartPr>
            <p14:xfrm>
              <a:off x="7938653" y="5742427"/>
              <a:ext cx="360" cy="36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4D187DD9-C359-2E67-788D-0BF02B7A6FD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85013" y="56347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950D118D-B93A-16EC-F7E5-A645C0C0D0EF}"/>
                  </a:ext>
                </a:extLst>
              </p14:cNvPr>
              <p14:cNvContentPartPr/>
              <p14:nvPr/>
            </p14:nvContentPartPr>
            <p14:xfrm>
              <a:off x="5861813" y="4964827"/>
              <a:ext cx="36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950D118D-B93A-16EC-F7E5-A645C0C0D0E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08173" y="48571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B9FC43C6-438C-9E0B-BDA0-0CE972296157}"/>
                  </a:ext>
                </a:extLst>
              </p14:cNvPr>
              <p14:cNvContentPartPr/>
              <p14:nvPr/>
            </p14:nvContentPartPr>
            <p14:xfrm>
              <a:off x="6015893" y="4973467"/>
              <a:ext cx="360" cy="360"/>
            </p14:xfrm>
          </p:contentPart>
        </mc:Choice>
        <mc:Fallback xmlns=""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B9FC43C6-438C-9E0B-BDA0-0CE97229615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961893" y="48654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55FA1CDC-FCC5-25E4-51BF-55FBCEA42C51}"/>
                  </a:ext>
                </a:extLst>
              </p14:cNvPr>
              <p14:cNvContentPartPr/>
              <p14:nvPr/>
            </p14:nvContentPartPr>
            <p14:xfrm>
              <a:off x="5930573" y="4973467"/>
              <a:ext cx="360" cy="360"/>
            </p14:xfrm>
          </p:contentPart>
        </mc:Choice>
        <mc:Fallback xmlns=""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55FA1CDC-FCC5-25E4-51BF-55FBCEA42C5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76933" y="48654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CBD3A546-27E3-8DB3-5F4C-024A0EBDEFA1}"/>
                  </a:ext>
                </a:extLst>
              </p14:cNvPr>
              <p14:cNvContentPartPr/>
              <p14:nvPr/>
            </p14:nvContentPartPr>
            <p14:xfrm>
              <a:off x="5930573" y="5340667"/>
              <a:ext cx="360" cy="3600"/>
            </p14:xfrm>
          </p:contentPart>
        </mc:Choice>
        <mc:Fallback xmlns=""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CBD3A546-27E3-8DB3-5F4C-024A0EBDEFA1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876933" y="5233027"/>
                <a:ext cx="10800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7391438C-3BF5-23B8-D34E-4DBA9951E6D9}"/>
                  </a:ext>
                </a:extLst>
              </p14:cNvPr>
              <p14:cNvContentPartPr/>
              <p14:nvPr/>
            </p14:nvContentPartPr>
            <p14:xfrm>
              <a:off x="5913293" y="5349307"/>
              <a:ext cx="360" cy="3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7391438C-3BF5-23B8-D34E-4DBA9951E6D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859293" y="52413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C655C82C-FA33-4309-F726-EACA3D20D6F4}"/>
                  </a:ext>
                </a:extLst>
              </p14:cNvPr>
              <p14:cNvContentPartPr/>
              <p14:nvPr/>
            </p14:nvContentPartPr>
            <p14:xfrm>
              <a:off x="7990133" y="4947547"/>
              <a:ext cx="360" cy="36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C655C82C-FA33-4309-F726-EACA3D20D6F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36133" y="48395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09A11C62-4516-7362-B80E-FC6C504C4E3B}"/>
                  </a:ext>
                </a:extLst>
              </p14:cNvPr>
              <p14:cNvContentPartPr/>
              <p14:nvPr/>
            </p14:nvContentPartPr>
            <p14:xfrm>
              <a:off x="8084093" y="4973467"/>
              <a:ext cx="360" cy="360"/>
            </p14:xfrm>
          </p:contentPart>
        </mc:Choice>
        <mc:Fallback xmlns=""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09A11C62-4516-7362-B80E-FC6C504C4E3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30453" y="48654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9" name="Rukopis 48">
                <a:extLst>
                  <a:ext uri="{FF2B5EF4-FFF2-40B4-BE49-F238E27FC236}">
                    <a16:creationId xmlns:a16="http://schemas.microsoft.com/office/drawing/2014/main" id="{B44573F2-7F8A-4666-7161-B4EF231209C5}"/>
                  </a:ext>
                </a:extLst>
              </p14:cNvPr>
              <p14:cNvContentPartPr/>
              <p14:nvPr/>
            </p14:nvContentPartPr>
            <p14:xfrm>
              <a:off x="8135573" y="4973467"/>
              <a:ext cx="3600" cy="360"/>
            </p14:xfrm>
          </p:contentPart>
        </mc:Choice>
        <mc:Fallback xmlns="">
          <p:pic>
            <p:nvPicPr>
              <p:cNvPr id="49" name="Rukopis 48">
                <a:extLst>
                  <a:ext uri="{FF2B5EF4-FFF2-40B4-BE49-F238E27FC236}">
                    <a16:creationId xmlns:a16="http://schemas.microsoft.com/office/drawing/2014/main" id="{B44573F2-7F8A-4666-7161-B4EF231209C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081573" y="4865467"/>
                <a:ext cx="1112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5C643C14-EC59-2E2B-B792-215AFBF9B2BA}"/>
                  </a:ext>
                </a:extLst>
              </p14:cNvPr>
              <p14:cNvContentPartPr/>
              <p14:nvPr/>
            </p14:nvContentPartPr>
            <p14:xfrm>
              <a:off x="8169413" y="4973467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5C643C14-EC59-2E2B-B792-215AFBF9B2B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115413" y="48654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51" name="Rukopis 50">
                <a:extLst>
                  <a:ext uri="{FF2B5EF4-FFF2-40B4-BE49-F238E27FC236}">
                    <a16:creationId xmlns:a16="http://schemas.microsoft.com/office/drawing/2014/main" id="{66C8E171-BF79-0B99-AB9E-BCA2B05E25CD}"/>
                  </a:ext>
                </a:extLst>
              </p14:cNvPr>
              <p14:cNvContentPartPr/>
              <p14:nvPr/>
            </p14:nvContentPartPr>
            <p14:xfrm>
              <a:off x="8220533" y="4973467"/>
              <a:ext cx="360" cy="360"/>
            </p14:xfrm>
          </p:contentPart>
        </mc:Choice>
        <mc:Fallback xmlns="">
          <p:pic>
            <p:nvPicPr>
              <p:cNvPr id="51" name="Rukopis 50">
                <a:extLst>
                  <a:ext uri="{FF2B5EF4-FFF2-40B4-BE49-F238E27FC236}">
                    <a16:creationId xmlns:a16="http://schemas.microsoft.com/office/drawing/2014/main" id="{66C8E171-BF79-0B99-AB9E-BCA2B05E25C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166893" y="48654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2" name="Rukopis 51">
                <a:extLst>
                  <a:ext uri="{FF2B5EF4-FFF2-40B4-BE49-F238E27FC236}">
                    <a16:creationId xmlns:a16="http://schemas.microsoft.com/office/drawing/2014/main" id="{C8570DBE-4EAD-E4C9-DD00-F840CE75059E}"/>
                  </a:ext>
                </a:extLst>
              </p14:cNvPr>
              <p14:cNvContentPartPr/>
              <p14:nvPr/>
            </p14:nvContentPartPr>
            <p14:xfrm>
              <a:off x="8041253" y="5323747"/>
              <a:ext cx="360" cy="360"/>
            </p14:xfrm>
          </p:contentPart>
        </mc:Choice>
        <mc:Fallback xmlns="">
          <p:pic>
            <p:nvPicPr>
              <p:cNvPr id="52" name="Rukopis 51">
                <a:extLst>
                  <a:ext uri="{FF2B5EF4-FFF2-40B4-BE49-F238E27FC236}">
                    <a16:creationId xmlns:a16="http://schemas.microsoft.com/office/drawing/2014/main" id="{C8570DBE-4EAD-E4C9-DD00-F840CE75059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87613" y="52161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1AEE4925-15C8-3C51-D264-FF50492DB90C}"/>
                  </a:ext>
                </a:extLst>
              </p14:cNvPr>
              <p14:cNvContentPartPr/>
              <p14:nvPr/>
            </p14:nvContentPartPr>
            <p14:xfrm>
              <a:off x="8092733" y="5340667"/>
              <a:ext cx="360" cy="360"/>
            </p14:xfrm>
          </p:contentPart>
        </mc:Choice>
        <mc:Fallback xmlns=""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1AEE4925-15C8-3C51-D264-FF50492DB90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38733" y="52330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4" name="Rukopis 53">
                <a:extLst>
                  <a:ext uri="{FF2B5EF4-FFF2-40B4-BE49-F238E27FC236}">
                    <a16:creationId xmlns:a16="http://schemas.microsoft.com/office/drawing/2014/main" id="{05C7F90D-6718-7EFB-7892-2D4024AC0328}"/>
                  </a:ext>
                </a:extLst>
              </p14:cNvPr>
              <p14:cNvContentPartPr/>
              <p14:nvPr/>
            </p14:nvContentPartPr>
            <p14:xfrm>
              <a:off x="8109653" y="5340667"/>
              <a:ext cx="9000" cy="360"/>
            </p14:xfrm>
          </p:contentPart>
        </mc:Choice>
        <mc:Fallback xmlns="">
          <p:pic>
            <p:nvPicPr>
              <p:cNvPr id="54" name="Rukopis 53">
                <a:extLst>
                  <a:ext uri="{FF2B5EF4-FFF2-40B4-BE49-F238E27FC236}">
                    <a16:creationId xmlns:a16="http://schemas.microsoft.com/office/drawing/2014/main" id="{05C7F90D-6718-7EFB-7892-2D4024AC0328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055653" y="5233027"/>
                <a:ext cx="11664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55" name="Rukopis 54">
                <a:extLst>
                  <a:ext uri="{FF2B5EF4-FFF2-40B4-BE49-F238E27FC236}">
                    <a16:creationId xmlns:a16="http://schemas.microsoft.com/office/drawing/2014/main" id="{A7637412-F682-D8EB-DCC3-65FB8DBBC2A3}"/>
                  </a:ext>
                </a:extLst>
              </p14:cNvPr>
              <p14:cNvContentPartPr/>
              <p14:nvPr/>
            </p14:nvContentPartPr>
            <p14:xfrm>
              <a:off x="8070053" y="5734147"/>
              <a:ext cx="5400" cy="3600"/>
            </p14:xfrm>
          </p:contentPart>
        </mc:Choice>
        <mc:Fallback xmlns="">
          <p:pic>
            <p:nvPicPr>
              <p:cNvPr id="55" name="Rukopis 54">
                <a:extLst>
                  <a:ext uri="{FF2B5EF4-FFF2-40B4-BE49-F238E27FC236}">
                    <a16:creationId xmlns:a16="http://schemas.microsoft.com/office/drawing/2014/main" id="{A7637412-F682-D8EB-DCC3-65FB8DBBC2A3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016413" y="5626147"/>
                <a:ext cx="11304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6" name="Rukopis 55">
                <a:extLst>
                  <a:ext uri="{FF2B5EF4-FFF2-40B4-BE49-F238E27FC236}">
                    <a16:creationId xmlns:a16="http://schemas.microsoft.com/office/drawing/2014/main" id="{68A9D76B-4E31-13C4-939A-96898625FB5C}"/>
                  </a:ext>
                </a:extLst>
              </p14:cNvPr>
              <p14:cNvContentPartPr/>
              <p14:nvPr/>
            </p14:nvContentPartPr>
            <p14:xfrm>
              <a:off x="8109653" y="5716507"/>
              <a:ext cx="360" cy="360"/>
            </p14:xfrm>
          </p:contentPart>
        </mc:Choice>
        <mc:Fallback xmlns="">
          <p:pic>
            <p:nvPicPr>
              <p:cNvPr id="56" name="Rukopis 55">
                <a:extLst>
                  <a:ext uri="{FF2B5EF4-FFF2-40B4-BE49-F238E27FC236}">
                    <a16:creationId xmlns:a16="http://schemas.microsoft.com/office/drawing/2014/main" id="{68A9D76B-4E31-13C4-939A-96898625FB5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55653" y="56088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" name="Rukopis 4">
                <a:extLst>
                  <a:ext uri="{FF2B5EF4-FFF2-40B4-BE49-F238E27FC236}">
                    <a16:creationId xmlns:a16="http://schemas.microsoft.com/office/drawing/2014/main" id="{34540EB5-FB22-A776-B857-A09935194F5F}"/>
                  </a:ext>
                </a:extLst>
              </p14:cNvPr>
              <p14:cNvContentPartPr/>
              <p14:nvPr/>
            </p14:nvContentPartPr>
            <p14:xfrm>
              <a:off x="5947493" y="5751067"/>
              <a:ext cx="360" cy="360"/>
            </p14:xfrm>
          </p:contentPart>
        </mc:Choice>
        <mc:Fallback xmlns="">
          <p:pic>
            <p:nvPicPr>
              <p:cNvPr id="5" name="Rukopis 4">
                <a:extLst>
                  <a:ext uri="{FF2B5EF4-FFF2-40B4-BE49-F238E27FC236}">
                    <a16:creationId xmlns:a16="http://schemas.microsoft.com/office/drawing/2014/main" id="{34540EB5-FB22-A776-B857-A09935194F5F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893853" y="5643067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5043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8B42E3-5A26-CAD1-296C-69FF991B44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70F93A-615D-523A-ED28-9D8A85DDB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AD98E7A1-94CE-A4CE-20E4-F954DFE64F1E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413999" y="496057"/>
            <a:ext cx="7116261" cy="2367216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Rukopis 6">
                <a:extLst>
                  <a:ext uri="{FF2B5EF4-FFF2-40B4-BE49-F238E27FC236}">
                    <a16:creationId xmlns:a16="http://schemas.microsoft.com/office/drawing/2014/main" id="{D1EF0296-4633-550A-0AA7-26684BABAC6D}"/>
                  </a:ext>
                </a:extLst>
              </p14:cNvPr>
              <p14:cNvContentPartPr/>
              <p14:nvPr/>
            </p14:nvContentPartPr>
            <p14:xfrm>
              <a:off x="4719440" y="2041127"/>
              <a:ext cx="360" cy="360"/>
            </p14:xfrm>
          </p:contentPart>
        </mc:Choice>
        <mc:Fallback xmlns="">
          <p:pic>
            <p:nvPicPr>
              <p:cNvPr id="7" name="Rukopis 6">
                <a:extLst>
                  <a:ext uri="{FF2B5EF4-FFF2-40B4-BE49-F238E27FC236}">
                    <a16:creationId xmlns:a16="http://schemas.microsoft.com/office/drawing/2014/main" id="{D1EF0296-4633-550A-0AA7-26684BABAC6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65440" y="1933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87748C80-6E5A-3114-9C43-65681ACCDBB2}"/>
                  </a:ext>
                </a:extLst>
              </p14:cNvPr>
              <p14:cNvContentPartPr/>
              <p14:nvPr/>
            </p14:nvContentPartPr>
            <p14:xfrm>
              <a:off x="4747160" y="2336327"/>
              <a:ext cx="360" cy="3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87748C80-6E5A-3114-9C43-65681ACCDBB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11520" y="22646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DF4DEF39-957B-8932-C50B-40F3716AA4F9}"/>
                  </a:ext>
                </a:extLst>
              </p14:cNvPr>
              <p14:cNvContentPartPr/>
              <p14:nvPr/>
            </p14:nvContentPartPr>
            <p14:xfrm>
              <a:off x="4747160" y="2401127"/>
              <a:ext cx="360" cy="36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DF4DEF39-957B-8932-C50B-40F3716AA4F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11520" y="23291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Rukopis 9">
                <a:extLst>
                  <a:ext uri="{FF2B5EF4-FFF2-40B4-BE49-F238E27FC236}">
                    <a16:creationId xmlns:a16="http://schemas.microsoft.com/office/drawing/2014/main" id="{5DEC060C-13B5-F415-179F-9AC1037BB711}"/>
                  </a:ext>
                </a:extLst>
              </p14:cNvPr>
              <p14:cNvContentPartPr/>
              <p14:nvPr/>
            </p14:nvContentPartPr>
            <p14:xfrm>
              <a:off x="4811960" y="2696687"/>
              <a:ext cx="360" cy="360"/>
            </p14:xfrm>
          </p:contentPart>
        </mc:Choice>
        <mc:Fallback xmlns="">
          <p:pic>
            <p:nvPicPr>
              <p:cNvPr id="10" name="Rukopis 9">
                <a:extLst>
                  <a:ext uri="{FF2B5EF4-FFF2-40B4-BE49-F238E27FC236}">
                    <a16:creationId xmlns:a16="http://schemas.microsoft.com/office/drawing/2014/main" id="{5DEC060C-13B5-F415-179F-9AC1037BB71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75960" y="26250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A79CAE6C-244A-BAFF-5D25-CD673223615F}"/>
                  </a:ext>
                </a:extLst>
              </p14:cNvPr>
              <p14:cNvContentPartPr/>
              <p14:nvPr/>
            </p14:nvContentPartPr>
            <p14:xfrm>
              <a:off x="4811960" y="2770487"/>
              <a:ext cx="360" cy="36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A79CAE6C-244A-BAFF-5D25-CD673223615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775960" y="269884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EAF123F9-B067-7B6A-CFD0-32F4EAED0432}"/>
                  </a:ext>
                </a:extLst>
              </p14:cNvPr>
              <p14:cNvContentPartPr/>
              <p14:nvPr/>
            </p14:nvContentPartPr>
            <p14:xfrm>
              <a:off x="6538880" y="1957607"/>
              <a:ext cx="360" cy="36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EAF123F9-B067-7B6A-CFD0-32F4EAED043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03240" y="18859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3247B6BA-8CDF-F1F4-AC20-50489569B9ED}"/>
                  </a:ext>
                </a:extLst>
              </p14:cNvPr>
              <p14:cNvContentPartPr/>
              <p14:nvPr/>
            </p14:nvContentPartPr>
            <p14:xfrm>
              <a:off x="6529880" y="2123927"/>
              <a:ext cx="360" cy="36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3247B6BA-8CDF-F1F4-AC20-50489569B9E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93880" y="20519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A4D6EC75-843F-6A3C-6C77-6A36465ECD34}"/>
                  </a:ext>
                </a:extLst>
              </p14:cNvPr>
              <p14:cNvContentPartPr/>
              <p14:nvPr/>
            </p14:nvContentPartPr>
            <p14:xfrm>
              <a:off x="6538880" y="2059487"/>
              <a:ext cx="360" cy="36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A4D6EC75-843F-6A3C-6C77-6A36465ECD3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03240" y="19874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B1EE78BC-A05C-7EC9-F87F-4E936E167990}"/>
                  </a:ext>
                </a:extLst>
              </p14:cNvPr>
              <p14:cNvContentPartPr/>
              <p14:nvPr/>
            </p14:nvContentPartPr>
            <p14:xfrm>
              <a:off x="6612680" y="2336327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B1EE78BC-A05C-7EC9-F87F-4E936E16799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77040" y="226468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8C583690-DAF2-6BBF-7436-0133F6DD5584}"/>
                  </a:ext>
                </a:extLst>
              </p14:cNvPr>
              <p14:cNvContentPartPr/>
              <p14:nvPr/>
            </p14:nvContentPartPr>
            <p14:xfrm>
              <a:off x="6612680" y="2391767"/>
              <a:ext cx="360" cy="36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8C583690-DAF2-6BBF-7436-0133F6DD558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577040" y="232012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86580BFE-0DE5-360A-57EB-B9FADF948607}"/>
                  </a:ext>
                </a:extLst>
              </p14:cNvPr>
              <p14:cNvContentPartPr/>
              <p14:nvPr/>
            </p14:nvContentPartPr>
            <p14:xfrm>
              <a:off x="6677840" y="2668967"/>
              <a:ext cx="360" cy="36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86580BFE-0DE5-360A-57EB-B9FADF94860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41840" y="25969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5EEF99FC-05C8-5899-A650-8FAA3772A797}"/>
                  </a:ext>
                </a:extLst>
              </p14:cNvPr>
              <p14:cNvContentPartPr/>
              <p14:nvPr/>
            </p14:nvContentPartPr>
            <p14:xfrm>
              <a:off x="6696200" y="2742767"/>
              <a:ext cx="360" cy="3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5EEF99FC-05C8-5899-A650-8FAA3772A79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60200" y="2670767"/>
                <a:ext cx="72000" cy="14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63102002-6096-1CBB-AD95-2235CE7AE634}"/>
                  </a:ext>
                </a:extLst>
              </p14:cNvPr>
              <p14:cNvContentPartPr/>
              <p14:nvPr/>
            </p14:nvContentPartPr>
            <p14:xfrm>
              <a:off x="4839320" y="2050127"/>
              <a:ext cx="360" cy="36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63102002-6096-1CBB-AD95-2235CE7AE63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785320" y="1942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1CCF40D9-9E1E-56E1-F8BE-4FEB664119C6}"/>
                  </a:ext>
                </a:extLst>
              </p14:cNvPr>
              <p14:cNvContentPartPr/>
              <p14:nvPr/>
            </p14:nvContentPartPr>
            <p14:xfrm>
              <a:off x="4885400" y="2050127"/>
              <a:ext cx="360" cy="36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1CCF40D9-9E1E-56E1-F8BE-4FEB664119C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31760" y="1942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B2590C3A-072A-1350-016B-B902D755A34B}"/>
                  </a:ext>
                </a:extLst>
              </p14:cNvPr>
              <p14:cNvContentPartPr/>
              <p14:nvPr/>
            </p14:nvContentPartPr>
            <p14:xfrm>
              <a:off x="4858040" y="2364407"/>
              <a:ext cx="360" cy="36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B2590C3A-072A-1350-016B-B902D755A34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04400" y="22564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1D775DCE-2D50-B094-2792-9542A164691C}"/>
                  </a:ext>
                </a:extLst>
              </p14:cNvPr>
              <p14:cNvContentPartPr/>
              <p14:nvPr/>
            </p14:nvContentPartPr>
            <p14:xfrm>
              <a:off x="4904480" y="2724407"/>
              <a:ext cx="360" cy="3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1D775DCE-2D50-B094-2792-9542A164691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850480" y="26164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E9D912BA-DAFD-DB5A-4485-EE7B57080E91}"/>
                  </a:ext>
                </a:extLst>
              </p14:cNvPr>
              <p14:cNvContentPartPr/>
              <p14:nvPr/>
            </p14:nvContentPartPr>
            <p14:xfrm>
              <a:off x="6640760" y="2050127"/>
              <a:ext cx="360" cy="3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E9D912BA-DAFD-DB5A-4485-EE7B57080E9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586760" y="1942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E047DAE8-8DCF-7573-029D-6E4467EDC1F6}"/>
                  </a:ext>
                </a:extLst>
              </p14:cNvPr>
              <p14:cNvContentPartPr/>
              <p14:nvPr/>
            </p14:nvContentPartPr>
            <p14:xfrm>
              <a:off x="6714200" y="2059487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E047DAE8-8DCF-7573-029D-6E4467EDC1F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0560" y="1951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C1BA8F3B-A1B8-F350-ACA7-745B606A7FDF}"/>
                  </a:ext>
                </a:extLst>
              </p14:cNvPr>
              <p14:cNvContentPartPr/>
              <p14:nvPr/>
            </p14:nvContentPartPr>
            <p14:xfrm>
              <a:off x="6797720" y="2059487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C1BA8F3B-A1B8-F350-ACA7-745B606A7FD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743720" y="1951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258F2AEF-71E4-A58D-A7EB-70452FECEA79}"/>
                  </a:ext>
                </a:extLst>
              </p14:cNvPr>
              <p14:cNvContentPartPr/>
              <p14:nvPr/>
            </p14:nvContentPartPr>
            <p14:xfrm>
              <a:off x="6714200" y="2373407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258F2AEF-71E4-A58D-A7EB-70452FECEA7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0560" y="22657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C93964F1-61D8-58E4-8B3A-DD4B095EF9B2}"/>
                  </a:ext>
                </a:extLst>
              </p14:cNvPr>
              <p14:cNvContentPartPr/>
              <p14:nvPr/>
            </p14:nvContentPartPr>
            <p14:xfrm>
              <a:off x="6760640" y="2373407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C93964F1-61D8-58E4-8B3A-DD4B095EF9B2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706640" y="22657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E25C3A23-EEA7-1698-1A14-CCECF885BAD5}"/>
                  </a:ext>
                </a:extLst>
              </p14:cNvPr>
              <p14:cNvContentPartPr/>
              <p14:nvPr/>
            </p14:nvContentPartPr>
            <p14:xfrm>
              <a:off x="6797720" y="2715047"/>
              <a:ext cx="360" cy="36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E25C3A23-EEA7-1698-1A14-CCECF885BAD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743720" y="2607407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29" name="TextovéPole 28">
            <a:extLst>
              <a:ext uri="{FF2B5EF4-FFF2-40B4-BE49-F238E27FC236}">
                <a16:creationId xmlns:a16="http://schemas.microsoft.com/office/drawing/2014/main" id="{7E007492-AAC0-6124-C88F-8137A724C436}"/>
              </a:ext>
            </a:extLst>
          </p:cNvPr>
          <p:cNvSpPr txBox="1"/>
          <p:nvPr/>
        </p:nvSpPr>
        <p:spPr>
          <a:xfrm>
            <a:off x="7748838" y="1385492"/>
            <a:ext cx="41833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Infinitive </a:t>
            </a:r>
            <a:r>
              <a:rPr lang="cs-CZ" sz="2800" dirty="0" err="1">
                <a:latin typeface="+mn-lt"/>
              </a:rPr>
              <a:t>ends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 err="1">
                <a:latin typeface="+mn-lt"/>
              </a:rPr>
              <a:t>with</a:t>
            </a:r>
            <a:r>
              <a:rPr lang="cs-CZ" sz="2800" dirty="0">
                <a:latin typeface="+mn-lt"/>
              </a:rPr>
              <a:t> –</a:t>
            </a:r>
            <a:r>
              <a:rPr lang="cs-CZ" sz="2800" dirty="0" err="1">
                <a:latin typeface="+mn-lt"/>
              </a:rPr>
              <a:t>át</a:t>
            </a:r>
            <a:endParaRPr lang="cs-CZ" sz="2800" dirty="0">
              <a:latin typeface="+mn-lt"/>
            </a:endParaRPr>
          </a:p>
          <a:p>
            <a:pPr algn="l"/>
            <a:r>
              <a:rPr lang="cs-CZ" sz="2800" dirty="0" err="1">
                <a:latin typeface="+mn-lt"/>
              </a:rPr>
              <a:t>First</a:t>
            </a:r>
            <a:r>
              <a:rPr lang="cs-CZ" sz="2800" dirty="0">
                <a:latin typeface="+mn-lt"/>
              </a:rPr>
              <a:t> person sp</a:t>
            </a:r>
            <a:r>
              <a:rPr lang="cs-CZ" sz="2800" dirty="0">
                <a:solidFill>
                  <a:schemeClr val="accent6"/>
                </a:solidFill>
                <a:latin typeface="+mn-lt"/>
              </a:rPr>
              <a:t>í</a:t>
            </a:r>
            <a:r>
              <a:rPr lang="cs-CZ" sz="2800" dirty="0">
                <a:solidFill>
                  <a:schemeClr val="accent4"/>
                </a:solidFill>
                <a:latin typeface="+mn-lt"/>
              </a:rPr>
              <a:t>m</a:t>
            </a:r>
            <a:r>
              <a:rPr lang="cs-CZ" sz="2800" dirty="0">
                <a:latin typeface="+mn-lt"/>
              </a:rPr>
              <a:t> </a:t>
            </a:r>
            <a:r>
              <a:rPr lang="cs-CZ" sz="2800" dirty="0">
                <a:latin typeface="+mn-lt"/>
                <a:sym typeface="Wingdings" panose="05000000000000000000" pitchFamily="2" charset="2"/>
              </a:rPr>
              <a:t></a:t>
            </a:r>
            <a:endParaRPr lang="cs-CZ" sz="2800" dirty="0">
              <a:latin typeface="+mn-lt"/>
            </a:endParaRPr>
          </a:p>
          <a:p>
            <a:pPr algn="l"/>
            <a:r>
              <a:rPr lang="cs-CZ" sz="2800" dirty="0">
                <a:solidFill>
                  <a:schemeClr val="accent6"/>
                </a:solidFill>
                <a:latin typeface="+mn-lt"/>
              </a:rPr>
              <a:t>Í verb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B9BF261C-6637-0E89-38CD-8E90B661F6C6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13999" y="3551174"/>
            <a:ext cx="8115838" cy="11594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1A4D6699-BDF5-FF05-B08F-E84EADC0A220}"/>
                  </a:ext>
                </a:extLst>
              </p14:cNvPr>
              <p14:cNvContentPartPr/>
              <p14:nvPr/>
            </p14:nvContentPartPr>
            <p14:xfrm>
              <a:off x="5434853" y="3734347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1A4D6699-BDF5-FF05-B08F-E84EADC0A22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380853" y="36263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D13495A9-91F9-45F7-80CD-F1DECABD6449}"/>
                  </a:ext>
                </a:extLst>
              </p14:cNvPr>
              <p14:cNvContentPartPr/>
              <p14:nvPr/>
            </p14:nvContentPartPr>
            <p14:xfrm>
              <a:off x="5511533" y="3708427"/>
              <a:ext cx="3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D13495A9-91F9-45F7-80CD-F1DECABD6449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57533" y="36004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C336720D-4FF7-C33D-C5B7-435467B3E7A5}"/>
                  </a:ext>
                </a:extLst>
              </p14:cNvPr>
              <p14:cNvContentPartPr/>
              <p14:nvPr/>
            </p14:nvContentPartPr>
            <p14:xfrm>
              <a:off x="5485973" y="4084627"/>
              <a:ext cx="360" cy="36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C336720D-4FF7-C33D-C5B7-435467B3E7A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32333" y="3976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953F99B4-CB5E-827F-CA99-30F75CCBA503}"/>
                  </a:ext>
                </a:extLst>
              </p14:cNvPr>
              <p14:cNvContentPartPr/>
              <p14:nvPr/>
            </p14:nvContentPartPr>
            <p14:xfrm>
              <a:off x="5528813" y="4486027"/>
              <a:ext cx="360" cy="36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953F99B4-CB5E-827F-CA99-30F75CCBA50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475173" y="43780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333969D1-AA6D-3B6C-DD3E-A6BED015EB7B}"/>
                  </a:ext>
                </a:extLst>
              </p14:cNvPr>
              <p14:cNvContentPartPr/>
              <p14:nvPr/>
            </p14:nvContentPartPr>
            <p14:xfrm>
              <a:off x="7622573" y="3708427"/>
              <a:ext cx="360" cy="36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333969D1-AA6D-3B6C-DD3E-A6BED015EB7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568933" y="36004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F02B2899-3DC5-1BCC-54E8-F8782CCD4CAC}"/>
                  </a:ext>
                </a:extLst>
              </p14:cNvPr>
              <p14:cNvContentPartPr/>
              <p14:nvPr/>
            </p14:nvContentPartPr>
            <p14:xfrm>
              <a:off x="7674053" y="3708427"/>
              <a:ext cx="360" cy="36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F02B2899-3DC5-1BCC-54E8-F8782CCD4CA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20053" y="36004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16107977-E8D9-3C16-8115-5569C71221F0}"/>
                  </a:ext>
                </a:extLst>
              </p14:cNvPr>
              <p14:cNvContentPartPr/>
              <p14:nvPr/>
            </p14:nvContentPartPr>
            <p14:xfrm>
              <a:off x="7801853" y="3717067"/>
              <a:ext cx="360" cy="36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16107977-E8D9-3C16-8115-5569C71221F0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48213" y="36090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E025A58C-6739-32E5-3F8F-51AEEE1D15FC}"/>
                  </a:ext>
                </a:extLst>
              </p14:cNvPr>
              <p14:cNvContentPartPr/>
              <p14:nvPr/>
            </p14:nvContentPartPr>
            <p14:xfrm>
              <a:off x="7887533" y="3717067"/>
              <a:ext cx="360" cy="36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E025A58C-6739-32E5-3F8F-51AEEE1D15FC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833533" y="36090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F93FD928-29E0-9DB5-19CE-D6DA945560C1}"/>
                  </a:ext>
                </a:extLst>
              </p14:cNvPr>
              <p14:cNvContentPartPr/>
              <p14:nvPr/>
            </p14:nvContentPartPr>
            <p14:xfrm>
              <a:off x="7759013" y="3699787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F93FD928-29E0-9DB5-19CE-D6DA945560C1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05373" y="35921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152103D8-1A7F-6422-EDC9-E7AE7E048AE6}"/>
                  </a:ext>
                </a:extLst>
              </p14:cNvPr>
              <p14:cNvContentPartPr/>
              <p14:nvPr/>
            </p14:nvContentPartPr>
            <p14:xfrm>
              <a:off x="7674053" y="4075987"/>
              <a:ext cx="360" cy="36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152103D8-1A7F-6422-EDC9-E7AE7E048AE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620053" y="3967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BE144DB4-CC21-B5E3-495A-DC983FDEE7F6}"/>
                  </a:ext>
                </a:extLst>
              </p14:cNvPr>
              <p14:cNvContentPartPr/>
              <p14:nvPr/>
            </p14:nvContentPartPr>
            <p14:xfrm>
              <a:off x="7759013" y="4084627"/>
              <a:ext cx="360" cy="36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BE144DB4-CC21-B5E3-495A-DC983FDEE7F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05373" y="3976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1262F113-D27C-4D19-F347-578AEC54E994}"/>
                  </a:ext>
                </a:extLst>
              </p14:cNvPr>
              <p14:cNvContentPartPr/>
              <p14:nvPr/>
            </p14:nvContentPartPr>
            <p14:xfrm>
              <a:off x="8272013" y="4503307"/>
              <a:ext cx="36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1262F113-D27C-4D19-F347-578AEC54E99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218013" y="43956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628E8AA1-C7C8-F490-40BB-AEB60C2F0632}"/>
                  </a:ext>
                </a:extLst>
              </p14:cNvPr>
              <p14:cNvContentPartPr/>
              <p14:nvPr/>
            </p14:nvContentPartPr>
            <p14:xfrm>
              <a:off x="7528613" y="3699787"/>
              <a:ext cx="360" cy="360"/>
            </p14:xfrm>
          </p:contentPart>
        </mc:Choice>
        <mc:Fallback xmlns=""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628E8AA1-C7C8-F490-40BB-AEB60C2F063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4613" y="35921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48E773FF-CD47-2A49-0293-20D4AC04C356}"/>
                  </a:ext>
                </a:extLst>
              </p14:cNvPr>
              <p14:cNvContentPartPr/>
              <p14:nvPr/>
            </p14:nvContentPartPr>
            <p14:xfrm>
              <a:off x="7579733" y="4050427"/>
              <a:ext cx="360" cy="360"/>
            </p14:xfrm>
          </p:contentPart>
        </mc:Choice>
        <mc:Fallback xmlns=""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48E773FF-CD47-2A49-0293-20D4AC04C35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26093" y="39424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1EBC2BEB-3062-6DF8-A6C5-CD7A702FF8C5}"/>
                  </a:ext>
                </a:extLst>
              </p14:cNvPr>
              <p14:cNvContentPartPr/>
              <p14:nvPr/>
            </p14:nvContentPartPr>
            <p14:xfrm>
              <a:off x="8177693" y="4520227"/>
              <a:ext cx="360" cy="360"/>
            </p14:xfrm>
          </p:contentPart>
        </mc:Choice>
        <mc:Fallback xmlns=""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1EBC2BEB-3062-6DF8-A6C5-CD7A702FF8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24053" y="44125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72A1ED61-DABA-0633-5E2A-13E0A634B6EE}"/>
                  </a:ext>
                </a:extLst>
              </p14:cNvPr>
              <p14:cNvContentPartPr/>
              <p14:nvPr/>
            </p14:nvContentPartPr>
            <p14:xfrm>
              <a:off x="5426213" y="4477387"/>
              <a:ext cx="360" cy="3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72A1ED61-DABA-0633-5E2A-13E0A634B6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72573" y="43697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49F66029-B44F-F803-8ADB-B2CC6F22B631}"/>
                  </a:ext>
                </a:extLst>
              </p14:cNvPr>
              <p14:cNvContentPartPr/>
              <p14:nvPr/>
            </p14:nvContentPartPr>
            <p14:xfrm>
              <a:off x="5349173" y="4075987"/>
              <a:ext cx="360" cy="36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49F66029-B44F-F803-8ADB-B2CC6F22B63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5533" y="39679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2D26C814-C8DC-C5DC-6BF4-3B8011BCDDDF}"/>
                  </a:ext>
                </a:extLst>
              </p14:cNvPr>
              <p14:cNvContentPartPr/>
              <p14:nvPr/>
            </p14:nvContentPartPr>
            <p14:xfrm>
              <a:off x="5323613" y="3691507"/>
              <a:ext cx="360" cy="360"/>
            </p14:xfrm>
          </p:contentPart>
        </mc:Choice>
        <mc:Fallback xmlns=""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2D26C814-C8DC-C5DC-6BF4-3B8011BCDDD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9973" y="3583507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644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B584E5-1288-7E6A-EDDC-75DA93301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39B7F9-72F7-2948-C571-4444F8FB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34B174A-2418-B3FD-C024-60A9D55A3D08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340108" y="114518"/>
            <a:ext cx="7434954" cy="2958652"/>
          </a:xfr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57E971D-4B65-D74B-8BD1-AA045A5AA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00" y="3429000"/>
            <a:ext cx="7434954" cy="26951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4C1CD47C-FDAD-7D67-1922-91F0C1274A52}"/>
                  </a:ext>
                </a:extLst>
              </p14:cNvPr>
              <p14:cNvContentPartPr/>
              <p14:nvPr/>
            </p14:nvContentPartPr>
            <p14:xfrm>
              <a:off x="6779000" y="2151647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4C1CD47C-FDAD-7D67-1922-91F0C1274A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25000" y="2044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3442E4A4-B4BD-DB95-7BFD-EFD43A9B8F69}"/>
                  </a:ext>
                </a:extLst>
              </p14:cNvPr>
              <p14:cNvContentPartPr/>
              <p14:nvPr/>
            </p14:nvContentPartPr>
            <p14:xfrm>
              <a:off x="6843800" y="2511647"/>
              <a:ext cx="360" cy="36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3442E4A4-B4BD-DB95-7BFD-EFD43A9B8F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90160" y="2404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9C655C08-4D6C-B956-DB18-EB543D53BF01}"/>
                  </a:ext>
                </a:extLst>
              </p14:cNvPr>
              <p14:cNvContentPartPr/>
              <p14:nvPr/>
            </p14:nvContentPartPr>
            <p14:xfrm>
              <a:off x="6973040" y="2863007"/>
              <a:ext cx="360" cy="36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9C655C08-4D6C-B956-DB18-EB543D53BF0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19400" y="27553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4E92F981-BA30-240E-9101-A05F63CA39C3}"/>
                  </a:ext>
                </a:extLst>
              </p14:cNvPr>
              <p14:cNvContentPartPr/>
              <p14:nvPr/>
            </p14:nvContentPartPr>
            <p14:xfrm>
              <a:off x="4996280" y="2863007"/>
              <a:ext cx="360" cy="3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4E92F981-BA30-240E-9101-A05F63CA39C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42640" y="27553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9D78730D-EB35-4B7D-4487-BDDB1421BA75}"/>
                  </a:ext>
                </a:extLst>
              </p14:cNvPr>
              <p14:cNvContentPartPr/>
              <p14:nvPr/>
            </p14:nvContentPartPr>
            <p14:xfrm>
              <a:off x="4885400" y="2521007"/>
              <a:ext cx="360" cy="36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9D78730D-EB35-4B7D-4487-BDDB1421BA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31760" y="2413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136286E2-0396-823D-198F-654D2408EDCA}"/>
                  </a:ext>
                </a:extLst>
              </p14:cNvPr>
              <p14:cNvContentPartPr/>
              <p14:nvPr/>
            </p14:nvContentPartPr>
            <p14:xfrm>
              <a:off x="4867400" y="2142647"/>
              <a:ext cx="360" cy="36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136286E2-0396-823D-198F-654D2408EDC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13400" y="2035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77E10C5E-D506-CD33-D0C9-6BC7EB0463AA}"/>
                  </a:ext>
                </a:extLst>
              </p14:cNvPr>
              <p14:cNvContentPartPr/>
              <p14:nvPr/>
            </p14:nvContentPartPr>
            <p14:xfrm>
              <a:off x="4820960" y="5199767"/>
              <a:ext cx="360" cy="36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77E10C5E-D506-CD33-D0C9-6BC7EB0463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67320" y="5092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17C57427-2AB9-C80F-AC18-BD657C708104}"/>
                  </a:ext>
                </a:extLst>
              </p14:cNvPr>
              <p14:cNvContentPartPr/>
              <p14:nvPr/>
            </p14:nvContentPartPr>
            <p14:xfrm>
              <a:off x="4849040" y="5587847"/>
              <a:ext cx="360" cy="3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17C57427-2AB9-C80F-AC18-BD657C7081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95040" y="54798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8EB329FC-4109-C489-98D6-DF282E7E9A34}"/>
                  </a:ext>
                </a:extLst>
              </p14:cNvPr>
              <p14:cNvContentPartPr/>
              <p14:nvPr/>
            </p14:nvContentPartPr>
            <p14:xfrm>
              <a:off x="4950200" y="5911127"/>
              <a:ext cx="360" cy="36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8EB329FC-4109-C489-98D6-DF282E7E9A3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96200" y="5803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1C2AFB80-FDD5-835E-A4A8-40001C0D8BAE}"/>
                  </a:ext>
                </a:extLst>
              </p14:cNvPr>
              <p14:cNvContentPartPr/>
              <p14:nvPr/>
            </p14:nvContentPartPr>
            <p14:xfrm>
              <a:off x="6723560" y="5190767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1C2AFB80-FDD5-835E-A4A8-40001C0D8BA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69560" y="50827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FC171D1E-B3E8-6334-D540-9894A247C89B}"/>
                  </a:ext>
                </a:extLst>
              </p14:cNvPr>
              <p14:cNvContentPartPr/>
              <p14:nvPr/>
            </p14:nvContentPartPr>
            <p14:xfrm>
              <a:off x="6788720" y="5578487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FC171D1E-B3E8-6334-D540-9894A247C8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34720" y="54708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9AB6F4B3-B0E5-9676-EBB3-39783A6AC26A}"/>
                  </a:ext>
                </a:extLst>
              </p14:cNvPr>
              <p14:cNvContentPartPr/>
              <p14:nvPr/>
            </p14:nvContentPartPr>
            <p14:xfrm>
              <a:off x="7074920" y="5901407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9AB6F4B3-B0E5-9676-EBB3-39783A6AC2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20920" y="57937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B0340AB1-9F0C-1D9B-E1B5-252919646068}"/>
                  </a:ext>
                </a:extLst>
              </p14:cNvPr>
              <p14:cNvContentPartPr/>
              <p14:nvPr/>
            </p14:nvContentPartPr>
            <p14:xfrm>
              <a:off x="6926960" y="5920127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B0340AB1-9F0C-1D9B-E1B5-25291964606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872960" y="5812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C5BE7B12-C14E-05E4-BDED-98B1D404F98F}"/>
                  </a:ext>
                </a:extLst>
              </p14:cNvPr>
              <p14:cNvContentPartPr/>
              <p14:nvPr/>
            </p14:nvContentPartPr>
            <p14:xfrm>
              <a:off x="5005640" y="2161007"/>
              <a:ext cx="360" cy="36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C5BE7B12-C14E-05E4-BDED-98B1D404F98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51640" y="2053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9" name="Rukopis 28">
                <a:extLst>
                  <a:ext uri="{FF2B5EF4-FFF2-40B4-BE49-F238E27FC236}">
                    <a16:creationId xmlns:a16="http://schemas.microsoft.com/office/drawing/2014/main" id="{EB0938C2-778B-CB6D-1FF6-65F97525C923}"/>
                  </a:ext>
                </a:extLst>
              </p14:cNvPr>
              <p14:cNvContentPartPr/>
              <p14:nvPr/>
            </p14:nvContentPartPr>
            <p14:xfrm>
              <a:off x="5033360" y="2151647"/>
              <a:ext cx="3960" cy="360"/>
            </p14:xfrm>
          </p:contentPart>
        </mc:Choice>
        <mc:Fallback xmlns="">
          <p:pic>
            <p:nvPicPr>
              <p:cNvPr id="29" name="Rukopis 28">
                <a:extLst>
                  <a:ext uri="{FF2B5EF4-FFF2-40B4-BE49-F238E27FC236}">
                    <a16:creationId xmlns:a16="http://schemas.microsoft.com/office/drawing/2014/main" id="{EB0938C2-778B-CB6D-1FF6-65F97525C92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979720" y="2044007"/>
                <a:ext cx="1116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E9146010-5C7B-494D-0B9A-5EC47FD4B117}"/>
                  </a:ext>
                </a:extLst>
              </p14:cNvPr>
              <p14:cNvContentPartPr/>
              <p14:nvPr/>
            </p14:nvContentPartPr>
            <p14:xfrm>
              <a:off x="5015000" y="2511647"/>
              <a:ext cx="360" cy="36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E9146010-5C7B-494D-0B9A-5EC47FD4B11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61360" y="2404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27F38120-4566-E4AD-174F-31B8B3A4C82A}"/>
                  </a:ext>
                </a:extLst>
              </p14:cNvPr>
              <p14:cNvContentPartPr/>
              <p14:nvPr/>
            </p14:nvContentPartPr>
            <p14:xfrm>
              <a:off x="6908600" y="2161007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27F38120-4566-E4AD-174F-31B8B3A4C82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854600" y="2053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32" name="Rukopis 31">
                <a:extLst>
                  <a:ext uri="{FF2B5EF4-FFF2-40B4-BE49-F238E27FC236}">
                    <a16:creationId xmlns:a16="http://schemas.microsoft.com/office/drawing/2014/main" id="{FBBA9CD6-C825-9E89-E926-C6465B3CD72B}"/>
                  </a:ext>
                </a:extLst>
              </p14:cNvPr>
              <p14:cNvContentPartPr/>
              <p14:nvPr/>
            </p14:nvContentPartPr>
            <p14:xfrm>
              <a:off x="6954680" y="2161007"/>
              <a:ext cx="360" cy="360"/>
            </p14:xfrm>
          </p:contentPart>
        </mc:Choice>
        <mc:Fallback xmlns="">
          <p:pic>
            <p:nvPicPr>
              <p:cNvPr id="32" name="Rukopis 31">
                <a:extLst>
                  <a:ext uri="{FF2B5EF4-FFF2-40B4-BE49-F238E27FC236}">
                    <a16:creationId xmlns:a16="http://schemas.microsoft.com/office/drawing/2014/main" id="{FBBA9CD6-C825-9E89-E926-C6465B3CD72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01040" y="2053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33" name="Rukopis 32">
                <a:extLst>
                  <a:ext uri="{FF2B5EF4-FFF2-40B4-BE49-F238E27FC236}">
                    <a16:creationId xmlns:a16="http://schemas.microsoft.com/office/drawing/2014/main" id="{4A2CE0D7-4DE0-AB1F-34D4-696EBF3C4506}"/>
                  </a:ext>
                </a:extLst>
              </p14:cNvPr>
              <p14:cNvContentPartPr/>
              <p14:nvPr/>
            </p14:nvContentPartPr>
            <p14:xfrm>
              <a:off x="7056200" y="2161007"/>
              <a:ext cx="360" cy="360"/>
            </p14:xfrm>
          </p:contentPart>
        </mc:Choice>
        <mc:Fallback xmlns="">
          <p:pic>
            <p:nvPicPr>
              <p:cNvPr id="33" name="Rukopis 32">
                <a:extLst>
                  <a:ext uri="{FF2B5EF4-FFF2-40B4-BE49-F238E27FC236}">
                    <a16:creationId xmlns:a16="http://schemas.microsoft.com/office/drawing/2014/main" id="{4A2CE0D7-4DE0-AB1F-34D4-696EBF3C450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02200" y="2053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4" name="Rukopis 33">
                <a:extLst>
                  <a:ext uri="{FF2B5EF4-FFF2-40B4-BE49-F238E27FC236}">
                    <a16:creationId xmlns:a16="http://schemas.microsoft.com/office/drawing/2014/main" id="{078AB8B9-2893-668B-FA91-9E779B816F81}"/>
                  </a:ext>
                </a:extLst>
              </p14:cNvPr>
              <p14:cNvContentPartPr/>
              <p14:nvPr/>
            </p14:nvContentPartPr>
            <p14:xfrm>
              <a:off x="6945320" y="2511647"/>
              <a:ext cx="360" cy="360"/>
            </p14:xfrm>
          </p:contentPart>
        </mc:Choice>
        <mc:Fallback xmlns="">
          <p:pic>
            <p:nvPicPr>
              <p:cNvPr id="34" name="Rukopis 33">
                <a:extLst>
                  <a:ext uri="{FF2B5EF4-FFF2-40B4-BE49-F238E27FC236}">
                    <a16:creationId xmlns:a16="http://schemas.microsoft.com/office/drawing/2014/main" id="{078AB8B9-2893-668B-FA91-9E779B816F81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891320" y="2404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2135483D-45BF-F668-735A-24AB356F01EE}"/>
                  </a:ext>
                </a:extLst>
              </p14:cNvPr>
              <p14:cNvContentPartPr/>
              <p14:nvPr/>
            </p14:nvContentPartPr>
            <p14:xfrm>
              <a:off x="6982400" y="2511647"/>
              <a:ext cx="360" cy="36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2135483D-45BF-F668-735A-24AB356F01EE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28400" y="24040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570E2D17-AE79-4FD4-E888-E7ECF48E05BA}"/>
                  </a:ext>
                </a:extLst>
              </p14:cNvPr>
              <p14:cNvContentPartPr/>
              <p14:nvPr/>
            </p14:nvContentPartPr>
            <p14:xfrm>
              <a:off x="5125880" y="2863007"/>
              <a:ext cx="360" cy="36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570E2D17-AE79-4FD4-E888-E7ECF48E05B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72240" y="275536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9E003FFE-4651-0FA5-2179-99D6F4EA1E28}"/>
                  </a:ext>
                </a:extLst>
              </p14:cNvPr>
              <p14:cNvContentPartPr/>
              <p14:nvPr/>
            </p14:nvContentPartPr>
            <p14:xfrm>
              <a:off x="7074920" y="2844287"/>
              <a:ext cx="360" cy="36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9E003FFE-4651-0FA5-2179-99D6F4EA1E2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020920" y="273664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8" name="Rukopis 37">
                <a:extLst>
                  <a:ext uri="{FF2B5EF4-FFF2-40B4-BE49-F238E27FC236}">
                    <a16:creationId xmlns:a16="http://schemas.microsoft.com/office/drawing/2014/main" id="{40DED6C6-ABCE-DC72-D139-B15929F287C5}"/>
                  </a:ext>
                </a:extLst>
              </p14:cNvPr>
              <p14:cNvContentPartPr/>
              <p14:nvPr/>
            </p14:nvContentPartPr>
            <p14:xfrm>
              <a:off x="6871520" y="5227487"/>
              <a:ext cx="360" cy="360"/>
            </p14:xfrm>
          </p:contentPart>
        </mc:Choice>
        <mc:Fallback xmlns="">
          <p:pic>
            <p:nvPicPr>
              <p:cNvPr id="38" name="Rukopis 37">
                <a:extLst>
                  <a:ext uri="{FF2B5EF4-FFF2-40B4-BE49-F238E27FC236}">
                    <a16:creationId xmlns:a16="http://schemas.microsoft.com/office/drawing/2014/main" id="{40DED6C6-ABCE-DC72-D139-B15929F287C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817520" y="5119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9" name="Rukopis 38">
                <a:extLst>
                  <a:ext uri="{FF2B5EF4-FFF2-40B4-BE49-F238E27FC236}">
                    <a16:creationId xmlns:a16="http://schemas.microsoft.com/office/drawing/2014/main" id="{44566A71-9934-A944-DC8A-50AEFF58CF9F}"/>
                  </a:ext>
                </a:extLst>
              </p14:cNvPr>
              <p14:cNvContentPartPr/>
              <p14:nvPr/>
            </p14:nvContentPartPr>
            <p14:xfrm>
              <a:off x="6973040" y="5227487"/>
              <a:ext cx="360" cy="360"/>
            </p14:xfrm>
          </p:contentPart>
        </mc:Choice>
        <mc:Fallback xmlns="">
          <p:pic>
            <p:nvPicPr>
              <p:cNvPr id="39" name="Rukopis 38">
                <a:extLst>
                  <a:ext uri="{FF2B5EF4-FFF2-40B4-BE49-F238E27FC236}">
                    <a16:creationId xmlns:a16="http://schemas.microsoft.com/office/drawing/2014/main" id="{44566A71-9934-A944-DC8A-50AEFF58CF9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19400" y="511948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40" name="Rukopis 39">
                <a:extLst>
                  <a:ext uri="{FF2B5EF4-FFF2-40B4-BE49-F238E27FC236}">
                    <a16:creationId xmlns:a16="http://schemas.microsoft.com/office/drawing/2014/main" id="{DA21373C-9741-E120-4428-7F0D188F024C}"/>
                  </a:ext>
                </a:extLst>
              </p14:cNvPr>
              <p14:cNvContentPartPr/>
              <p14:nvPr/>
            </p14:nvContentPartPr>
            <p14:xfrm>
              <a:off x="7046840" y="5227487"/>
              <a:ext cx="3960" cy="360"/>
            </p14:xfrm>
          </p:contentPart>
        </mc:Choice>
        <mc:Fallback xmlns="">
          <p:pic>
            <p:nvPicPr>
              <p:cNvPr id="40" name="Rukopis 39">
                <a:extLst>
                  <a:ext uri="{FF2B5EF4-FFF2-40B4-BE49-F238E27FC236}">
                    <a16:creationId xmlns:a16="http://schemas.microsoft.com/office/drawing/2014/main" id="{DA21373C-9741-E120-4428-7F0D188F024C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993200" y="5119487"/>
                <a:ext cx="1116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1" name="Rukopis 40">
                <a:extLst>
                  <a:ext uri="{FF2B5EF4-FFF2-40B4-BE49-F238E27FC236}">
                    <a16:creationId xmlns:a16="http://schemas.microsoft.com/office/drawing/2014/main" id="{0547BF37-CC54-AB67-DB4C-F20EA3569DA3}"/>
                  </a:ext>
                </a:extLst>
              </p14:cNvPr>
              <p14:cNvContentPartPr/>
              <p14:nvPr/>
            </p14:nvContentPartPr>
            <p14:xfrm>
              <a:off x="6914000" y="5569127"/>
              <a:ext cx="3960" cy="360"/>
            </p14:xfrm>
          </p:contentPart>
        </mc:Choice>
        <mc:Fallback xmlns="">
          <p:pic>
            <p:nvPicPr>
              <p:cNvPr id="41" name="Rukopis 40">
                <a:extLst>
                  <a:ext uri="{FF2B5EF4-FFF2-40B4-BE49-F238E27FC236}">
                    <a16:creationId xmlns:a16="http://schemas.microsoft.com/office/drawing/2014/main" id="{0547BF37-CC54-AB67-DB4C-F20EA3569DA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860360" y="5461127"/>
                <a:ext cx="1116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2" name="Rukopis 41">
                <a:extLst>
                  <a:ext uri="{FF2B5EF4-FFF2-40B4-BE49-F238E27FC236}">
                    <a16:creationId xmlns:a16="http://schemas.microsoft.com/office/drawing/2014/main" id="{AAA4449A-53B9-A0BB-9A8D-85E756A4D72C}"/>
                  </a:ext>
                </a:extLst>
              </p14:cNvPr>
              <p14:cNvContentPartPr/>
              <p14:nvPr/>
            </p14:nvContentPartPr>
            <p14:xfrm>
              <a:off x="6964040" y="5569127"/>
              <a:ext cx="360" cy="360"/>
            </p14:xfrm>
          </p:contentPart>
        </mc:Choice>
        <mc:Fallback xmlns="">
          <p:pic>
            <p:nvPicPr>
              <p:cNvPr id="42" name="Rukopis 41">
                <a:extLst>
                  <a:ext uri="{FF2B5EF4-FFF2-40B4-BE49-F238E27FC236}">
                    <a16:creationId xmlns:a16="http://schemas.microsoft.com/office/drawing/2014/main" id="{AAA4449A-53B9-A0BB-9A8D-85E756A4D72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10040" y="5461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3" name="Rukopis 42">
                <a:extLst>
                  <a:ext uri="{FF2B5EF4-FFF2-40B4-BE49-F238E27FC236}">
                    <a16:creationId xmlns:a16="http://schemas.microsoft.com/office/drawing/2014/main" id="{71BD5844-0EA5-DC4A-91E7-AB8CD94E6704}"/>
                  </a:ext>
                </a:extLst>
              </p14:cNvPr>
              <p14:cNvContentPartPr/>
              <p14:nvPr/>
            </p14:nvContentPartPr>
            <p14:xfrm>
              <a:off x="7010120" y="5569127"/>
              <a:ext cx="360" cy="360"/>
            </p14:xfrm>
          </p:contentPart>
        </mc:Choice>
        <mc:Fallback xmlns="">
          <p:pic>
            <p:nvPicPr>
              <p:cNvPr id="43" name="Rukopis 42">
                <a:extLst>
                  <a:ext uri="{FF2B5EF4-FFF2-40B4-BE49-F238E27FC236}">
                    <a16:creationId xmlns:a16="http://schemas.microsoft.com/office/drawing/2014/main" id="{71BD5844-0EA5-DC4A-91E7-AB8CD94E670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56480" y="5461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44" name="Rukopis 43">
                <a:extLst>
                  <a:ext uri="{FF2B5EF4-FFF2-40B4-BE49-F238E27FC236}">
                    <a16:creationId xmlns:a16="http://schemas.microsoft.com/office/drawing/2014/main" id="{6B433AB3-2639-14B5-F888-D6CC4309E62A}"/>
                  </a:ext>
                </a:extLst>
              </p14:cNvPr>
              <p14:cNvContentPartPr/>
              <p14:nvPr/>
            </p14:nvContentPartPr>
            <p14:xfrm>
              <a:off x="7176440" y="5911127"/>
              <a:ext cx="360" cy="360"/>
            </p14:xfrm>
          </p:contentPart>
        </mc:Choice>
        <mc:Fallback xmlns="">
          <p:pic>
            <p:nvPicPr>
              <p:cNvPr id="44" name="Rukopis 43">
                <a:extLst>
                  <a:ext uri="{FF2B5EF4-FFF2-40B4-BE49-F238E27FC236}">
                    <a16:creationId xmlns:a16="http://schemas.microsoft.com/office/drawing/2014/main" id="{6B433AB3-2639-14B5-F888-D6CC4309E62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122800" y="5803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5" name="Rukopis 44">
                <a:extLst>
                  <a:ext uri="{FF2B5EF4-FFF2-40B4-BE49-F238E27FC236}">
                    <a16:creationId xmlns:a16="http://schemas.microsoft.com/office/drawing/2014/main" id="{1F8C2936-8E63-BD0B-7262-05639DB60D68}"/>
                  </a:ext>
                </a:extLst>
              </p14:cNvPr>
              <p14:cNvContentPartPr/>
              <p14:nvPr/>
            </p14:nvContentPartPr>
            <p14:xfrm>
              <a:off x="5061080" y="5911127"/>
              <a:ext cx="360" cy="360"/>
            </p14:xfrm>
          </p:contentPart>
        </mc:Choice>
        <mc:Fallback xmlns="">
          <p:pic>
            <p:nvPicPr>
              <p:cNvPr id="45" name="Rukopis 44">
                <a:extLst>
                  <a:ext uri="{FF2B5EF4-FFF2-40B4-BE49-F238E27FC236}">
                    <a16:creationId xmlns:a16="http://schemas.microsoft.com/office/drawing/2014/main" id="{1F8C2936-8E63-BD0B-7262-05639DB60D68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07080" y="5803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6" name="Rukopis 45">
                <a:extLst>
                  <a:ext uri="{FF2B5EF4-FFF2-40B4-BE49-F238E27FC236}">
                    <a16:creationId xmlns:a16="http://schemas.microsoft.com/office/drawing/2014/main" id="{DDEF3C67-2502-1B84-6557-BE7E8C534E39}"/>
                  </a:ext>
                </a:extLst>
              </p14:cNvPr>
              <p14:cNvContentPartPr/>
              <p14:nvPr/>
            </p14:nvContentPartPr>
            <p14:xfrm>
              <a:off x="4968920" y="5559767"/>
              <a:ext cx="360" cy="360"/>
            </p14:xfrm>
          </p:contentPart>
        </mc:Choice>
        <mc:Fallback xmlns="">
          <p:pic>
            <p:nvPicPr>
              <p:cNvPr id="46" name="Rukopis 45">
                <a:extLst>
                  <a:ext uri="{FF2B5EF4-FFF2-40B4-BE49-F238E27FC236}">
                    <a16:creationId xmlns:a16="http://schemas.microsoft.com/office/drawing/2014/main" id="{DDEF3C67-2502-1B84-6557-BE7E8C534E3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14920" y="545212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7" name="Rukopis 46">
                <a:extLst>
                  <a:ext uri="{FF2B5EF4-FFF2-40B4-BE49-F238E27FC236}">
                    <a16:creationId xmlns:a16="http://schemas.microsoft.com/office/drawing/2014/main" id="{8A9D3FC2-19DE-4496-09FD-93E4E7407F27}"/>
                  </a:ext>
                </a:extLst>
              </p14:cNvPr>
              <p14:cNvContentPartPr/>
              <p14:nvPr/>
            </p14:nvContentPartPr>
            <p14:xfrm>
              <a:off x="4950200" y="5246207"/>
              <a:ext cx="360" cy="360"/>
            </p14:xfrm>
          </p:contentPart>
        </mc:Choice>
        <mc:Fallback xmlns="">
          <p:pic>
            <p:nvPicPr>
              <p:cNvPr id="47" name="Rukopis 46">
                <a:extLst>
                  <a:ext uri="{FF2B5EF4-FFF2-40B4-BE49-F238E27FC236}">
                    <a16:creationId xmlns:a16="http://schemas.microsoft.com/office/drawing/2014/main" id="{8A9D3FC2-19DE-4496-09FD-93E4E7407F2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896200" y="5138207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8" name="Rukopis 47">
                <a:extLst>
                  <a:ext uri="{FF2B5EF4-FFF2-40B4-BE49-F238E27FC236}">
                    <a16:creationId xmlns:a16="http://schemas.microsoft.com/office/drawing/2014/main" id="{84A66116-AE01-3429-39EB-241A3B3F53A5}"/>
                  </a:ext>
                </a:extLst>
              </p14:cNvPr>
              <p14:cNvContentPartPr/>
              <p14:nvPr/>
            </p14:nvContentPartPr>
            <p14:xfrm>
              <a:off x="5024360" y="5218127"/>
              <a:ext cx="360" cy="360"/>
            </p14:xfrm>
          </p:contentPart>
        </mc:Choice>
        <mc:Fallback xmlns="">
          <p:pic>
            <p:nvPicPr>
              <p:cNvPr id="48" name="Rukopis 47">
                <a:extLst>
                  <a:ext uri="{FF2B5EF4-FFF2-40B4-BE49-F238E27FC236}">
                    <a16:creationId xmlns:a16="http://schemas.microsoft.com/office/drawing/2014/main" id="{84A66116-AE01-3429-39EB-241A3B3F53A5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70360" y="5110487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50" name="TextovéPole 49">
            <a:extLst>
              <a:ext uri="{FF2B5EF4-FFF2-40B4-BE49-F238E27FC236}">
                <a16:creationId xmlns:a16="http://schemas.microsoft.com/office/drawing/2014/main" id="{D0F22983-EFAD-0C2F-F671-B0C5D7A41D89}"/>
              </a:ext>
            </a:extLst>
          </p:cNvPr>
          <p:cNvSpPr txBox="1"/>
          <p:nvPr/>
        </p:nvSpPr>
        <p:spPr>
          <a:xfrm>
            <a:off x="7326594" y="133665"/>
            <a:ext cx="35318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Infinitive </a:t>
            </a:r>
            <a:r>
              <a:rPr lang="cs-CZ" sz="2400" dirty="0" err="1">
                <a:latin typeface="+mn-lt"/>
              </a:rPr>
              <a:t>ends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with</a:t>
            </a:r>
            <a:r>
              <a:rPr lang="cs-CZ" sz="2400" dirty="0">
                <a:latin typeface="+mn-lt"/>
              </a:rPr>
              <a:t> –</a:t>
            </a:r>
            <a:r>
              <a:rPr lang="cs-CZ" sz="2400" dirty="0" err="1">
                <a:latin typeface="+mn-lt"/>
              </a:rPr>
              <a:t>át</a:t>
            </a:r>
            <a:endParaRPr lang="cs-CZ" sz="2400" dirty="0">
              <a:latin typeface="+mn-lt"/>
            </a:endParaRPr>
          </a:p>
          <a:p>
            <a:pPr algn="l"/>
            <a:r>
              <a:rPr lang="cs-CZ" sz="2400" dirty="0" err="1">
                <a:latin typeface="+mn-lt"/>
              </a:rPr>
              <a:t>First</a:t>
            </a:r>
            <a:r>
              <a:rPr lang="cs-CZ" sz="2400" dirty="0">
                <a:latin typeface="+mn-lt"/>
              </a:rPr>
              <a:t> person stoj</a:t>
            </a:r>
            <a:r>
              <a:rPr lang="cs-CZ" sz="2400" dirty="0">
                <a:solidFill>
                  <a:schemeClr val="accent6"/>
                </a:solidFill>
                <a:latin typeface="+mn-lt"/>
              </a:rPr>
              <a:t>í</a:t>
            </a:r>
            <a:r>
              <a:rPr lang="cs-CZ" sz="2400" dirty="0">
                <a:solidFill>
                  <a:schemeClr val="accent4"/>
                </a:solidFill>
                <a:latin typeface="+mn-lt"/>
              </a:rPr>
              <a:t>m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</a:t>
            </a:r>
            <a:endParaRPr lang="cs-CZ" sz="2400" dirty="0">
              <a:latin typeface="+mn-lt"/>
            </a:endParaRPr>
          </a:p>
          <a:p>
            <a:pPr algn="l"/>
            <a:r>
              <a:rPr lang="cs-CZ" sz="2400" dirty="0">
                <a:solidFill>
                  <a:schemeClr val="accent6"/>
                </a:solidFill>
                <a:latin typeface="+mn-lt"/>
              </a:rPr>
              <a:t>Í verb</a:t>
            </a:r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F8BA8B25-03E5-384A-9468-A7BFFC41F1E9}"/>
              </a:ext>
            </a:extLst>
          </p:cNvPr>
          <p:cNvSpPr txBox="1"/>
          <p:nvPr/>
        </p:nvSpPr>
        <p:spPr>
          <a:xfrm>
            <a:off x="7655421" y="3317480"/>
            <a:ext cx="35318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dirty="0">
                <a:latin typeface="+mn-lt"/>
              </a:rPr>
              <a:t>Infinitive </a:t>
            </a:r>
            <a:r>
              <a:rPr lang="cs-CZ" sz="2400" dirty="0" err="1">
                <a:latin typeface="+mn-lt"/>
              </a:rPr>
              <a:t>ends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with</a:t>
            </a:r>
            <a:r>
              <a:rPr lang="cs-CZ" sz="2400" dirty="0">
                <a:latin typeface="+mn-lt"/>
              </a:rPr>
              <a:t> –</a:t>
            </a:r>
            <a:r>
              <a:rPr lang="cs-CZ" dirty="0" err="1">
                <a:latin typeface="+mn-lt"/>
              </a:rPr>
              <a:t>í</a:t>
            </a:r>
            <a:r>
              <a:rPr lang="cs-CZ" sz="2400" dirty="0" err="1">
                <a:latin typeface="+mn-lt"/>
              </a:rPr>
              <a:t>t</a:t>
            </a:r>
            <a:endParaRPr lang="cs-CZ" sz="2400" dirty="0">
              <a:latin typeface="+mn-lt"/>
            </a:endParaRPr>
          </a:p>
          <a:p>
            <a:pPr algn="l"/>
            <a:r>
              <a:rPr lang="cs-CZ" sz="2400" dirty="0" err="1">
                <a:latin typeface="+mn-lt"/>
              </a:rPr>
              <a:t>First</a:t>
            </a:r>
            <a:r>
              <a:rPr lang="cs-CZ" sz="2400" dirty="0">
                <a:latin typeface="+mn-lt"/>
              </a:rPr>
              <a:t> person </a:t>
            </a:r>
            <a:r>
              <a:rPr lang="cs-CZ" dirty="0">
                <a:latin typeface="+mn-lt"/>
              </a:rPr>
              <a:t>j</a:t>
            </a:r>
            <a:r>
              <a:rPr lang="cs-CZ" sz="2400" dirty="0">
                <a:solidFill>
                  <a:schemeClr val="accent6"/>
                </a:solidFill>
                <a:latin typeface="+mn-lt"/>
              </a:rPr>
              <a:t>í</a:t>
            </a:r>
            <a:r>
              <a:rPr lang="cs-CZ" sz="2400" dirty="0">
                <a:solidFill>
                  <a:schemeClr val="accent4"/>
                </a:solidFill>
                <a:latin typeface="+mn-lt"/>
              </a:rPr>
              <a:t>m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>
                <a:latin typeface="+mn-lt"/>
                <a:sym typeface="Wingdings" panose="05000000000000000000" pitchFamily="2" charset="2"/>
              </a:rPr>
              <a:t></a:t>
            </a:r>
            <a:endParaRPr lang="cs-CZ" sz="2400" dirty="0">
              <a:latin typeface="+mn-lt"/>
            </a:endParaRPr>
          </a:p>
          <a:p>
            <a:pPr algn="l"/>
            <a:r>
              <a:rPr lang="cs-CZ" sz="2400" dirty="0">
                <a:solidFill>
                  <a:schemeClr val="accent6"/>
                </a:solidFill>
                <a:latin typeface="+mn-lt"/>
              </a:rPr>
              <a:t>Í verb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3" name="Rukopis 52">
                <a:extLst>
                  <a:ext uri="{FF2B5EF4-FFF2-40B4-BE49-F238E27FC236}">
                    <a16:creationId xmlns:a16="http://schemas.microsoft.com/office/drawing/2014/main" id="{F6124C2C-6E01-942D-F871-BA2757109C4D}"/>
                  </a:ext>
                </a:extLst>
              </p14:cNvPr>
              <p14:cNvContentPartPr/>
              <p14:nvPr/>
            </p14:nvContentPartPr>
            <p14:xfrm>
              <a:off x="6699893" y="5921707"/>
              <a:ext cx="135720" cy="9720"/>
            </p14:xfrm>
          </p:contentPart>
        </mc:Choice>
        <mc:Fallback xmlns="">
          <p:pic>
            <p:nvPicPr>
              <p:cNvPr id="53" name="Rukopis 52">
                <a:extLst>
                  <a:ext uri="{FF2B5EF4-FFF2-40B4-BE49-F238E27FC236}">
                    <a16:creationId xmlns:a16="http://schemas.microsoft.com/office/drawing/2014/main" id="{F6124C2C-6E01-942D-F871-BA2757109C4D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645893" y="5814067"/>
                <a:ext cx="243360" cy="22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81044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prezentace-cjv-cz-16-9 (1)</Template>
  <TotalTime>1248</TotalTime>
  <Words>534</Words>
  <Application>Microsoft Office PowerPoint</Application>
  <PresentationFormat>Širokoúhlá obrazovka</PresentationFormat>
  <Paragraphs>117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Pátý týden Czech for Foreign MU Staff: Beginners 1</vt:lpstr>
      <vt:lpstr>Prezentace aplikace PowerPoint</vt:lpstr>
      <vt:lpstr>Something useful </vt:lpstr>
      <vt:lpstr>Í konjugace sloves + MÍT (to have)  regular and somehow irregular verbs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Čísla 11–100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Třetí týden Czech for Foreign MU Staff: Beginners 1</dc:title>
  <dc:creator>Kateřina Frecerová</dc:creator>
  <cp:lastModifiedBy>Kateřina Frecerová</cp:lastModifiedBy>
  <cp:revision>33</cp:revision>
  <cp:lastPrinted>1601-01-01T00:00:00Z</cp:lastPrinted>
  <dcterms:created xsi:type="dcterms:W3CDTF">2024-09-22T12:03:40Z</dcterms:created>
  <dcterms:modified xsi:type="dcterms:W3CDTF">2024-11-03T20:22:21Z</dcterms:modified>
</cp:coreProperties>
</file>