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ink/ink23.xml" ContentType="application/inkml+xml"/>
  <Override PartName="/ppt/ink/ink24.xml" ContentType="application/inkml+xml"/>
  <Override PartName="/ppt/ink/ink25.xml" ContentType="application/inkml+xml"/>
  <Override PartName="/ppt/ink/ink26.xml" ContentType="application/inkml+xml"/>
  <Override PartName="/ppt/ink/ink27.xml" ContentType="application/inkml+xml"/>
  <Override PartName="/ppt/ink/ink28.xml" ContentType="application/inkml+xml"/>
  <Override PartName="/ppt/ink/ink29.xml" ContentType="application/inkml+xml"/>
  <Override PartName="/ppt/ink/ink30.xml" ContentType="application/inkml+xml"/>
  <Override PartName="/ppt/ink/ink31.xml" ContentType="application/inkml+xml"/>
  <Override PartName="/ppt/ink/ink32.xml" ContentType="application/inkml+xml"/>
  <Override PartName="/ppt/ink/ink33.xml" ContentType="application/inkml+xml"/>
  <Override PartName="/ppt/ink/ink34.xml" ContentType="application/inkml+xml"/>
  <Override PartName="/ppt/ink/ink35.xml" ContentType="application/inkml+xml"/>
  <Override PartName="/ppt/ink/ink36.xml" ContentType="application/inkml+xml"/>
  <Override PartName="/ppt/ink/ink37.xml" ContentType="application/inkml+xml"/>
  <Override PartName="/ppt/ink/ink38.xml" ContentType="application/inkml+xml"/>
  <Override PartName="/ppt/ink/ink39.xml" ContentType="application/inkml+xml"/>
  <Override PartName="/ppt/ink/ink40.xml" ContentType="application/inkml+xml"/>
  <Override PartName="/ppt/ink/ink41.xml" ContentType="application/inkml+xml"/>
  <Override PartName="/ppt/ink/ink42.xml" ContentType="application/inkml+xml"/>
  <Override PartName="/ppt/ink/ink43.xml" ContentType="application/inkml+xml"/>
  <Override PartName="/ppt/ink/ink44.xml" ContentType="application/inkml+xml"/>
  <Override PartName="/ppt/ink/ink45.xml" ContentType="application/inkml+xml"/>
  <Override PartName="/ppt/ink/ink46.xml" ContentType="application/inkml+xml"/>
  <Override PartName="/ppt/ink/ink47.xml" ContentType="application/inkml+xml"/>
  <Override PartName="/ppt/ink/ink48.xml" ContentType="application/inkml+xml"/>
  <Override PartName="/ppt/ink/ink49.xml" ContentType="application/inkml+xml"/>
  <Override PartName="/ppt/ink/ink50.xml" ContentType="application/inkml+xml"/>
  <Override PartName="/ppt/ink/ink51.xml" ContentType="application/inkml+xml"/>
  <Override PartName="/ppt/ink/ink52.xml" ContentType="application/inkml+xml"/>
  <Override PartName="/ppt/ink/ink53.xml" ContentType="application/inkml+xml"/>
  <Override PartName="/ppt/ink/ink54.xml" ContentType="application/inkml+xml"/>
  <Override PartName="/ppt/ink/ink55.xml" ContentType="application/inkml+xml"/>
  <Override PartName="/ppt/ink/ink56.xml" ContentType="application/inkml+xml"/>
  <Override PartName="/ppt/ink/ink57.xml" ContentType="application/inkml+xml"/>
  <Override PartName="/ppt/ink/ink58.xml" ContentType="application/inkml+xml"/>
  <Override PartName="/ppt/ink/ink59.xml" ContentType="application/inkml+xml"/>
  <Override PartName="/ppt/ink/ink60.xml" ContentType="application/inkml+xml"/>
  <Override PartName="/ppt/ink/ink61.xml" ContentType="application/inkml+xml"/>
  <Override PartName="/ppt/ink/ink62.xml" ContentType="application/inkml+xml"/>
  <Override PartName="/ppt/ink/ink63.xml" ContentType="application/inkml+xml"/>
  <Override PartName="/ppt/ink/ink64.xml" ContentType="application/inkml+xml"/>
  <Override PartName="/ppt/ink/ink65.xml" ContentType="application/inkml+xml"/>
  <Override PartName="/ppt/ink/ink66.xml" ContentType="application/inkml+xml"/>
  <Override PartName="/ppt/ink/ink67.xml" ContentType="application/inkml+xml"/>
  <Override PartName="/ppt/ink/ink68.xml" ContentType="application/inkml+xml"/>
  <Override PartName="/ppt/ink/ink69.xml" ContentType="application/inkml+xml"/>
  <Override PartName="/ppt/ink/ink70.xml" ContentType="application/inkml+xml"/>
  <Override PartName="/ppt/ink/ink71.xml" ContentType="application/inkml+xml"/>
  <Override PartName="/ppt/ink/ink72.xml" ContentType="application/inkml+xml"/>
  <Override PartName="/ppt/ink/ink73.xml" ContentType="application/inkml+xml"/>
  <Override PartName="/ppt/ink/ink74.xml" ContentType="application/inkml+xml"/>
  <Override PartName="/ppt/ink/ink75.xml" ContentType="application/inkml+xml"/>
  <Override PartName="/ppt/ink/ink76.xml" ContentType="application/inkml+xml"/>
  <Override PartName="/ppt/ink/ink77.xml" ContentType="application/inkml+xml"/>
  <Override PartName="/ppt/ink/ink78.xml" ContentType="application/inkml+xml"/>
  <Override PartName="/ppt/ink/ink79.xml" ContentType="application/inkml+xml"/>
  <Override PartName="/ppt/ink/ink80.xml" ContentType="application/inkml+xml"/>
  <Override PartName="/ppt/ink/ink81.xml" ContentType="application/inkml+xml"/>
  <Override PartName="/ppt/ink/ink82.xml" ContentType="application/inkml+xml"/>
  <Override PartName="/ppt/ink/ink83.xml" ContentType="application/inkml+xml"/>
  <Override PartName="/ppt/ink/ink84.xml" ContentType="application/inkml+xml"/>
  <Override PartName="/ppt/ink/ink85.xml" ContentType="application/inkml+xml"/>
  <Override PartName="/ppt/ink/ink86.xml" ContentType="application/inkml+xml"/>
  <Override PartName="/ppt/ink/ink87.xml" ContentType="application/inkml+xml"/>
  <Override PartName="/ppt/ink/ink88.xml" ContentType="application/inkml+xml"/>
  <Override PartName="/ppt/ink/ink89.xml" ContentType="application/inkml+xml"/>
  <Override PartName="/ppt/ink/ink90.xml" ContentType="application/inkml+xml"/>
  <Override PartName="/ppt/ink/ink91.xml" ContentType="application/inkml+xml"/>
  <Override PartName="/ppt/ink/ink92.xml" ContentType="application/inkml+xml"/>
  <Override PartName="/ppt/ink/ink93.xml" ContentType="application/inkml+xml"/>
  <Override PartName="/ppt/ink/ink94.xml" ContentType="application/inkml+xml"/>
  <Override PartName="/ppt/ink/ink95.xml" ContentType="application/inkml+xml"/>
  <Override PartName="/ppt/ink/ink96.xml" ContentType="application/inkml+xml"/>
  <Override PartName="/ppt/ink/ink97.xml" ContentType="application/inkml+xml"/>
  <Override PartName="/ppt/ink/ink98.xml" ContentType="application/inkml+xml"/>
  <Override PartName="/ppt/ink/ink99.xml" ContentType="application/inkml+xml"/>
  <Override PartName="/ppt/ink/ink100.xml" ContentType="application/inkml+xml"/>
  <Override PartName="/ppt/ink/ink101.xml" ContentType="application/inkml+xml"/>
  <Override PartName="/ppt/ink/ink102.xml" ContentType="application/inkml+xml"/>
  <Override PartName="/ppt/ink/ink103.xml" ContentType="application/inkml+xml"/>
  <Override PartName="/ppt/ink/ink104.xml" ContentType="application/inkml+xml"/>
  <Override PartName="/ppt/ink/ink105.xml" ContentType="application/inkml+xml"/>
  <Override PartName="/ppt/ink/ink106.xml" ContentType="application/inkml+xml"/>
  <Override PartName="/ppt/ink/ink107.xml" ContentType="application/inkml+xml"/>
  <Override PartName="/ppt/ink/ink108.xml" ContentType="application/inkml+xml"/>
  <Override PartName="/ppt/ink/ink109.xml" ContentType="application/inkml+xml"/>
  <Override PartName="/ppt/ink/ink110.xml" ContentType="application/inkml+xml"/>
  <Override PartName="/ppt/ink/ink111.xml" ContentType="application/inkml+xml"/>
  <Override PartName="/ppt/ink/ink112.xml" ContentType="application/inkml+xml"/>
  <Override PartName="/ppt/ink/ink113.xml" ContentType="application/inkml+xml"/>
  <Override PartName="/ppt/ink/ink114.xml" ContentType="application/inkml+xml"/>
  <Override PartName="/ppt/ink/ink115.xml" ContentType="application/inkml+xml"/>
  <Override PartName="/ppt/ink/ink116.xml" ContentType="application/inkml+xml"/>
  <Override PartName="/ppt/ink/ink117.xml" ContentType="application/inkml+xml"/>
  <Override PartName="/ppt/ink/ink118.xml" ContentType="application/inkml+xml"/>
  <Override PartName="/ppt/ink/ink119.xml" ContentType="application/inkml+xml"/>
  <Override PartName="/ppt/ink/ink120.xml" ContentType="application/inkml+xml"/>
  <Override PartName="/ppt/ink/ink121.xml" ContentType="application/inkml+xml"/>
  <Override PartName="/ppt/ink/ink122.xml" ContentType="application/inkml+xml"/>
  <Override PartName="/ppt/ink/ink123.xml" ContentType="application/inkml+xml"/>
  <Override PartName="/ppt/ink/ink124.xml" ContentType="application/inkml+xml"/>
  <Override PartName="/ppt/ink/ink125.xml" ContentType="application/inkml+xml"/>
  <Override PartName="/ppt/ink/ink126.xml" ContentType="application/inkml+xml"/>
  <Override PartName="/ppt/ink/ink127.xml" ContentType="application/inkml+xml"/>
  <Override PartName="/ppt/ink/ink128.xml" ContentType="application/inkml+xml"/>
  <Override PartName="/ppt/ink/ink129.xml" ContentType="application/inkml+xml"/>
  <Override PartName="/ppt/ink/ink130.xml" ContentType="application/inkml+xml"/>
  <Override PartName="/ppt/ink/ink131.xml" ContentType="application/inkml+xml"/>
  <Override PartName="/ppt/ink/ink132.xml" ContentType="application/inkml+xml"/>
  <Override PartName="/ppt/ink/ink133.xml" ContentType="application/inkml+xml"/>
  <Override PartName="/ppt/ink/ink134.xml" ContentType="application/inkml+xml"/>
  <Override PartName="/ppt/ink/ink135.xml" ContentType="application/inkml+xml"/>
  <Override PartName="/ppt/ink/ink136.xml" ContentType="application/inkml+xml"/>
  <Override PartName="/ppt/ink/ink137.xml" ContentType="application/inkml+xml"/>
  <Override PartName="/ppt/ink/ink138.xml" ContentType="application/inkml+xml"/>
  <Override PartName="/ppt/ink/ink139.xml" ContentType="application/inkml+xml"/>
  <Override PartName="/ppt/ink/ink140.xml" ContentType="application/inkml+xml"/>
  <Override PartName="/ppt/ink/ink141.xml" ContentType="application/inkml+xml"/>
  <Override PartName="/ppt/ink/ink142.xml" ContentType="application/inkml+xml"/>
  <Override PartName="/ppt/ink/ink143.xml" ContentType="application/inkml+xml"/>
  <Override PartName="/ppt/ink/ink144.xml" ContentType="application/inkml+xml"/>
  <Override PartName="/ppt/ink/ink145.xml" ContentType="application/inkml+xml"/>
  <Override PartName="/ppt/ink/ink146.xml" ContentType="application/inkml+xml"/>
  <Override PartName="/ppt/ink/ink147.xml" ContentType="application/inkml+xml"/>
  <Override PartName="/ppt/ink/ink148.xml" ContentType="application/inkml+xml"/>
  <Override PartName="/ppt/ink/ink149.xml" ContentType="application/inkml+xml"/>
  <Override PartName="/ppt/ink/ink150.xml" ContentType="application/inkml+xml"/>
  <Override PartName="/ppt/ink/ink151.xml" ContentType="application/inkml+xml"/>
  <Override PartName="/ppt/ink/ink152.xml" ContentType="application/inkml+xml"/>
  <Override PartName="/ppt/ink/ink153.xml" ContentType="application/inkml+xml"/>
  <Override PartName="/ppt/ink/ink154.xml" ContentType="application/inkml+xml"/>
  <Override PartName="/ppt/ink/ink155.xml" ContentType="application/inkml+xml"/>
  <Override PartName="/ppt/ink/ink156.xml" ContentType="application/inkml+xml"/>
  <Override PartName="/ppt/ink/ink157.xml" ContentType="application/inkml+xml"/>
  <Override PartName="/ppt/ink/ink158.xml" ContentType="application/inkml+xml"/>
  <Override PartName="/ppt/ink/ink159.xml" ContentType="application/inkml+xml"/>
  <Override PartName="/ppt/ink/ink160.xml" ContentType="application/inkml+xml"/>
  <Override PartName="/ppt/ink/ink161.xml" ContentType="application/inkml+xml"/>
  <Override PartName="/ppt/ink/ink162.xml" ContentType="application/inkml+xml"/>
  <Override PartName="/ppt/ink/ink163.xml" ContentType="application/inkml+xml"/>
  <Override PartName="/ppt/ink/ink164.xml" ContentType="application/inkml+xml"/>
  <Override PartName="/ppt/ink/ink165.xml" ContentType="application/inkml+xml"/>
  <Override PartName="/ppt/ink/ink166.xml" ContentType="application/inkml+xml"/>
  <Override PartName="/ppt/ink/ink167.xml" ContentType="application/inkml+xml"/>
  <Override PartName="/ppt/ink/ink168.xml" ContentType="application/inkml+xml"/>
  <Override PartName="/ppt/ink/ink169.xml" ContentType="application/inkml+xml"/>
  <Override PartName="/ppt/ink/ink170.xml" ContentType="application/inkml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4"/>
  </p:notesMasterIdLst>
  <p:handoutMasterIdLst>
    <p:handoutMasterId r:id="rId15"/>
  </p:handoutMasterIdLst>
  <p:sldIdLst>
    <p:sldId id="256" r:id="rId2"/>
    <p:sldId id="324" r:id="rId3"/>
    <p:sldId id="301" r:id="rId4"/>
    <p:sldId id="323" r:id="rId5"/>
    <p:sldId id="293" r:id="rId6"/>
    <p:sldId id="294" r:id="rId7"/>
    <p:sldId id="295" r:id="rId8"/>
    <p:sldId id="296" r:id="rId9"/>
    <p:sldId id="302" r:id="rId10"/>
    <p:sldId id="325" r:id="rId11"/>
    <p:sldId id="326" r:id="rId12"/>
    <p:sldId id="321" r:id="rId13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9A6D5737-7ADE-4019-A7C3-A7825DB04139}">
          <p14:sldIdLst>
            <p14:sldId id="256"/>
            <p14:sldId id="324"/>
            <p14:sldId id="301"/>
            <p14:sldId id="323"/>
            <p14:sldId id="293"/>
            <p14:sldId id="294"/>
            <p14:sldId id="295"/>
            <p14:sldId id="296"/>
            <p14:sldId id="302"/>
            <p14:sldId id="325"/>
            <p14:sldId id="326"/>
            <p14:sldId id="32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FF33"/>
    <a:srgbClr val="0000DC"/>
    <a:srgbClr val="F01928"/>
    <a:srgbClr val="9100DC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řední sty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Střední styl 2 – zvýraznění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79" autoAdjust="0"/>
    <p:restoredTop sz="95788" autoAdjust="0"/>
  </p:normalViewPr>
  <p:slideViewPr>
    <p:cSldViewPr snapToGrid="0">
      <p:cViewPr varScale="1">
        <p:scale>
          <a:sx n="83" d="100"/>
          <a:sy n="83" d="100"/>
        </p:scale>
        <p:origin x="682" y="77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teřina Frecerová" userId="68233c8ba44d83d3" providerId="LiveId" clId="{DE42E290-394C-4279-87CF-BB9F566E00F7}"/>
    <pc:docChg chg="modSld">
      <pc:chgData name="Kateřina Frecerová" userId="68233c8ba44d83d3" providerId="LiveId" clId="{DE42E290-394C-4279-87CF-BB9F566E00F7}" dt="2024-09-22T15:21:28.627" v="12" actId="20577"/>
      <pc:docMkLst>
        <pc:docMk/>
      </pc:docMkLst>
      <pc:sldChg chg="modSp mod">
        <pc:chgData name="Kateřina Frecerová" userId="68233c8ba44d83d3" providerId="LiveId" clId="{DE42E290-394C-4279-87CF-BB9F566E00F7}" dt="2024-09-22T15:21:28.627" v="12" actId="20577"/>
        <pc:sldMkLst>
          <pc:docMk/>
          <pc:sldMk cId="2611918853" sldId="279"/>
        </pc:sldMkLst>
        <pc:spChg chg="mod">
          <ac:chgData name="Kateřina Frecerová" userId="68233c8ba44d83d3" providerId="LiveId" clId="{DE42E290-394C-4279-87CF-BB9F566E00F7}" dt="2024-09-22T15:21:28.627" v="12" actId="20577"/>
          <ac:spMkLst>
            <pc:docMk/>
            <pc:sldMk cId="2611918853" sldId="279"/>
            <ac:spMk id="7" creationId="{BCCB467B-6C47-FA62-D9C0-80081C7D9B8D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10-01T10:28:46.759"/>
    </inkml:context>
    <inkml:brush xml:id="br0">
      <inkml:brushProperty name="width" value="0.2" units="cm"/>
      <inkml:brushProperty name="height" value="0.4" units="cm"/>
      <inkml:brushProperty name="color" value="#EF0C4D"/>
      <inkml:brushProperty name="tip" value="rectangle"/>
      <inkml:brushProperty name="rasterOp" value="maskPen"/>
      <inkml:brushProperty name="ignorePressure" value="1"/>
    </inkml:brush>
  </inkml:definitions>
  <inkml:trace contextRef="#ctx0" brushRef="#br0">1 0,'0'0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10-01T10:29:05.577"/>
    </inkml:context>
    <inkml:brush xml:id="br0">
      <inkml:brushProperty name="width" value="0.2" units="cm"/>
      <inkml:brushProperty name="height" value="0.4" units="cm"/>
      <inkml:brushProperty name="color" value="#EF0C4D"/>
      <inkml:brushProperty name="tip" value="rectangle"/>
      <inkml:brushProperty name="rasterOp" value="maskPen"/>
      <inkml:brushProperty name="ignorePressure" value="1"/>
    </inkml:brush>
  </inkml:definitions>
  <inkml:trace contextRef="#ctx0" brushRef="#br0">0 1,'0'0</inkml:trace>
</inkml:ink>
</file>

<file path=ppt/ink/ink10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10-01T10:44:08.903"/>
    </inkml:context>
    <inkml:brush xml:id="br0">
      <inkml:brushProperty name="width" value="0.2" units="cm"/>
      <inkml:brushProperty name="height" value="0.4" units="cm"/>
      <inkml:brushProperty name="color" value="#EF0C4D"/>
      <inkml:brushProperty name="tip" value="rectangle"/>
      <inkml:brushProperty name="rasterOp" value="maskPen"/>
      <inkml:brushProperty name="ignorePressure" value="1"/>
    </inkml:brush>
  </inkml:definitions>
  <inkml:trace contextRef="#ctx0" brushRef="#br0">0 1,'0'0</inkml:trace>
</inkml:ink>
</file>

<file path=ppt/ink/ink10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10-01T10:44:12.735"/>
    </inkml:context>
    <inkml:brush xml:id="br0">
      <inkml:brushProperty name="width" value="0.2" units="cm"/>
      <inkml:brushProperty name="height" value="0.4" units="cm"/>
      <inkml:brushProperty name="color" value="#EF0C4D"/>
      <inkml:brushProperty name="tip" value="rectangle"/>
      <inkml:brushProperty name="rasterOp" value="maskPen"/>
      <inkml:brushProperty name="ignorePressure" value="1"/>
    </inkml:brush>
  </inkml:definitions>
  <inkml:trace contextRef="#ctx0" brushRef="#br0">1 1,'0'0</inkml:trace>
</inkml:ink>
</file>

<file path=ppt/ink/ink10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10-01T10:44:13.254"/>
    </inkml:context>
    <inkml:brush xml:id="br0">
      <inkml:brushProperty name="width" value="0.2" units="cm"/>
      <inkml:brushProperty name="height" value="0.4" units="cm"/>
      <inkml:brushProperty name="color" value="#EF0C4D"/>
      <inkml:brushProperty name="tip" value="rectangle"/>
      <inkml:brushProperty name="rasterOp" value="maskPen"/>
      <inkml:brushProperty name="ignorePressure" value="1"/>
    </inkml:brush>
  </inkml:definitions>
  <inkml:trace contextRef="#ctx0" brushRef="#br0">0 0,'0'0</inkml:trace>
</inkml:ink>
</file>

<file path=ppt/ink/ink10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10-01T10:44:15.061"/>
    </inkml:context>
    <inkml:brush xml:id="br0">
      <inkml:brushProperty name="width" value="0.2" units="cm"/>
      <inkml:brushProperty name="height" value="0.4" units="cm"/>
      <inkml:brushProperty name="color" value="#EF0C4D"/>
      <inkml:brushProperty name="tip" value="rectangle"/>
      <inkml:brushProperty name="rasterOp" value="maskPen"/>
      <inkml:brushProperty name="ignorePressure" value="1"/>
    </inkml:brush>
  </inkml:definitions>
  <inkml:trace contextRef="#ctx0" brushRef="#br0">1 0,'0'0</inkml:trace>
</inkml:ink>
</file>

<file path=ppt/ink/ink10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10-01T10:44:16.736"/>
    </inkml:context>
    <inkml:brush xml:id="br0">
      <inkml:brushProperty name="width" value="0.2" units="cm"/>
      <inkml:brushProperty name="height" value="0.4" units="cm"/>
      <inkml:brushProperty name="color" value="#EF0C4D"/>
      <inkml:brushProperty name="tip" value="rectangle"/>
      <inkml:brushProperty name="rasterOp" value="maskPen"/>
      <inkml:brushProperty name="ignorePressure" value="1"/>
    </inkml:brush>
  </inkml:definitions>
  <inkml:trace contextRef="#ctx0" brushRef="#br0">1 1,'0'0</inkml:trace>
</inkml:ink>
</file>

<file path=ppt/ink/ink10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10-01T10:44:17.168"/>
    </inkml:context>
    <inkml:brush xml:id="br0">
      <inkml:brushProperty name="width" value="0.2" units="cm"/>
      <inkml:brushProperty name="height" value="0.4" units="cm"/>
      <inkml:brushProperty name="color" value="#EF0C4D"/>
      <inkml:brushProperty name="tip" value="rectangle"/>
      <inkml:brushProperty name="rasterOp" value="maskPen"/>
      <inkml:brushProperty name="ignorePressure" value="1"/>
    </inkml:brush>
  </inkml:definitions>
  <inkml:trace contextRef="#ctx0" brushRef="#br0">1 1,'0'0</inkml:trace>
</inkml:ink>
</file>

<file path=ppt/ink/ink10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10-01T10:44:18.843"/>
    </inkml:context>
    <inkml:brush xml:id="br0">
      <inkml:brushProperty name="width" value="0.2" units="cm"/>
      <inkml:brushProperty name="height" value="0.4" units="cm"/>
      <inkml:brushProperty name="color" value="#EF0C4D"/>
      <inkml:brushProperty name="tip" value="rectangle"/>
      <inkml:brushProperty name="rasterOp" value="maskPen"/>
      <inkml:brushProperty name="ignorePressure" value="1"/>
    </inkml:brush>
  </inkml:definitions>
  <inkml:trace contextRef="#ctx0" brushRef="#br0">0 0,'0'0</inkml:trace>
</inkml:ink>
</file>

<file path=ppt/ink/ink10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10-01T10:44:19.445"/>
    </inkml:context>
    <inkml:brush xml:id="br0">
      <inkml:brushProperty name="width" value="0.2" units="cm"/>
      <inkml:brushProperty name="height" value="0.4" units="cm"/>
      <inkml:brushProperty name="color" value="#EF0C4D"/>
      <inkml:brushProperty name="tip" value="rectangle"/>
      <inkml:brushProperty name="rasterOp" value="maskPen"/>
      <inkml:brushProperty name="ignorePressure" value="1"/>
    </inkml:brush>
  </inkml:definitions>
  <inkml:trace contextRef="#ctx0" brushRef="#br0">0 0,'0'0</inkml:trace>
</inkml:ink>
</file>

<file path=ppt/ink/ink10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10-01T10:44:25.826"/>
    </inkml:context>
    <inkml:brush xml:id="br0">
      <inkml:brushProperty name="width" value="0.3" units="cm"/>
      <inkml:brushProperty name="height" value="0.6" units="cm"/>
      <inkml:brushProperty name="color" value="#00FDFF"/>
      <inkml:brushProperty name="tip" value="rectangle"/>
      <inkml:brushProperty name="rasterOp" value="maskPen"/>
      <inkml:brushProperty name="ignorePressure" value="1"/>
    </inkml:brush>
  </inkml:definitions>
  <inkml:trace contextRef="#ctx0" brushRef="#br0">0 1,'0'0</inkml:trace>
</inkml:ink>
</file>

<file path=ppt/ink/ink10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10-01T10:44:26.343"/>
    </inkml:context>
    <inkml:brush xml:id="br0">
      <inkml:brushProperty name="width" value="0.3" units="cm"/>
      <inkml:brushProperty name="height" value="0.6" units="cm"/>
      <inkml:brushProperty name="color" value="#00FDFF"/>
      <inkml:brushProperty name="tip" value="rectangle"/>
      <inkml:brushProperty name="rasterOp" value="maskPen"/>
      <inkml:brushProperty name="ignorePressure" value="1"/>
    </inkml:brush>
  </inkml:definitions>
  <inkml:trace contextRef="#ctx0" brushRef="#br0">1 1,'0'0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10-01T10:29:07.396"/>
    </inkml:context>
    <inkml:brush xml:id="br0">
      <inkml:brushProperty name="width" value="0.2" units="cm"/>
      <inkml:brushProperty name="height" value="0.4" units="cm"/>
      <inkml:brushProperty name="color" value="#EF0C4D"/>
      <inkml:brushProperty name="tip" value="rectangle"/>
      <inkml:brushProperty name="rasterOp" value="maskPen"/>
      <inkml:brushProperty name="ignorePressure" value="1"/>
    </inkml:brush>
  </inkml:definitions>
  <inkml:trace contextRef="#ctx0" brushRef="#br0">1 0,'0'0</inkml:trace>
</inkml:ink>
</file>

<file path=ppt/ink/ink1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10-01T10:44:27.671"/>
    </inkml:context>
    <inkml:brush xml:id="br0">
      <inkml:brushProperty name="width" value="0.3" units="cm"/>
      <inkml:brushProperty name="height" value="0.6" units="cm"/>
      <inkml:brushProperty name="color" value="#00FDFF"/>
      <inkml:brushProperty name="tip" value="rectangle"/>
      <inkml:brushProperty name="rasterOp" value="maskPen"/>
      <inkml:brushProperty name="ignorePressure" value="1"/>
    </inkml:brush>
  </inkml:definitions>
  <inkml:trace contextRef="#ctx0" brushRef="#br0">1 0,'0'0</inkml:trace>
</inkml:ink>
</file>

<file path=ppt/ink/ink1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10-01T10:44:29.680"/>
    </inkml:context>
    <inkml:brush xml:id="br0">
      <inkml:brushProperty name="width" value="0.3" units="cm"/>
      <inkml:brushProperty name="height" value="0.6" units="cm"/>
      <inkml:brushProperty name="color" value="#00FDFF"/>
      <inkml:brushProperty name="tip" value="rectangle"/>
      <inkml:brushProperty name="rasterOp" value="maskPen"/>
      <inkml:brushProperty name="ignorePressure" value="1"/>
    </inkml:brush>
  </inkml:definitions>
  <inkml:trace contextRef="#ctx0" brushRef="#br0">0 0,'0'0</inkml:trace>
</inkml:ink>
</file>

<file path=ppt/ink/ink1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10-01T10:44:32.046"/>
    </inkml:context>
    <inkml:brush xml:id="br0">
      <inkml:brushProperty name="width" value="0.3" units="cm"/>
      <inkml:brushProperty name="height" value="0.6" units="cm"/>
      <inkml:brushProperty name="color" value="#00FDFF"/>
      <inkml:brushProperty name="tip" value="rectangle"/>
      <inkml:brushProperty name="rasterOp" value="maskPen"/>
      <inkml:brushProperty name="ignorePressure" value="1"/>
    </inkml:brush>
  </inkml:definitions>
  <inkml:trace contextRef="#ctx0" brushRef="#br0">0 1,'0'0</inkml:trace>
</inkml:ink>
</file>

<file path=ppt/ink/ink1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10-01T10:44:32.431"/>
    </inkml:context>
    <inkml:brush xml:id="br0">
      <inkml:brushProperty name="width" value="0.3" units="cm"/>
      <inkml:brushProperty name="height" value="0.6" units="cm"/>
      <inkml:brushProperty name="color" value="#00FDFF"/>
      <inkml:brushProperty name="tip" value="rectangle"/>
      <inkml:brushProperty name="rasterOp" value="maskPen"/>
      <inkml:brushProperty name="ignorePressure" value="1"/>
    </inkml:brush>
  </inkml:definitions>
  <inkml:trace contextRef="#ctx0" brushRef="#br0">1 0,'0'0</inkml:trace>
</inkml:ink>
</file>

<file path=ppt/ink/ink1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10-01T10:44:32.933"/>
    </inkml:context>
    <inkml:brush xml:id="br0">
      <inkml:brushProperty name="width" value="0.3" units="cm"/>
      <inkml:brushProperty name="height" value="0.6" units="cm"/>
      <inkml:brushProperty name="color" value="#00FDFF"/>
      <inkml:brushProperty name="tip" value="rectangle"/>
      <inkml:brushProperty name="rasterOp" value="maskPen"/>
      <inkml:brushProperty name="ignorePressure" value="1"/>
    </inkml:brush>
  </inkml:definitions>
  <inkml:trace contextRef="#ctx0" brushRef="#br0">0 0,'0'0</inkml:trace>
</inkml:ink>
</file>

<file path=ppt/ink/ink1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10-01T10:44:35.198"/>
    </inkml:context>
    <inkml:brush xml:id="br0">
      <inkml:brushProperty name="width" value="0.3" units="cm"/>
      <inkml:brushProperty name="height" value="0.6" units="cm"/>
      <inkml:brushProperty name="color" value="#00FDFF"/>
      <inkml:brushProperty name="tip" value="rectangle"/>
      <inkml:brushProperty name="rasterOp" value="maskPen"/>
      <inkml:brushProperty name="ignorePressure" value="1"/>
    </inkml:brush>
  </inkml:definitions>
  <inkml:trace contextRef="#ctx0" brushRef="#br0">1 1,'0'0</inkml:trace>
</inkml:ink>
</file>

<file path=ppt/ink/ink1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10-01T10:44:35.562"/>
    </inkml:context>
    <inkml:brush xml:id="br0">
      <inkml:brushProperty name="width" value="0.3" units="cm"/>
      <inkml:brushProperty name="height" value="0.6" units="cm"/>
      <inkml:brushProperty name="color" value="#00FDFF"/>
      <inkml:brushProperty name="tip" value="rectangle"/>
      <inkml:brushProperty name="rasterOp" value="maskPen"/>
      <inkml:brushProperty name="ignorePressure" value="1"/>
    </inkml:brush>
  </inkml:definitions>
  <inkml:trace contextRef="#ctx0" brushRef="#br0">0 1,'0'0</inkml:trace>
</inkml:ink>
</file>

<file path=ppt/ink/ink1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10-01T10:44:38.004"/>
    </inkml:context>
    <inkml:brush xml:id="br0">
      <inkml:brushProperty name="width" value="0.3" units="cm"/>
      <inkml:brushProperty name="height" value="0.6" units="cm"/>
      <inkml:brushProperty name="color" value="#00FDFF"/>
      <inkml:brushProperty name="tip" value="rectangle"/>
      <inkml:brushProperty name="rasterOp" value="maskPen"/>
      <inkml:brushProperty name="ignorePressure" value="1"/>
    </inkml:brush>
  </inkml:definitions>
  <inkml:trace contextRef="#ctx0" brushRef="#br0">0 1</inkml:trace>
</inkml:ink>
</file>

<file path=ppt/ink/ink1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10-01T10:45:35.875"/>
    </inkml:context>
    <inkml:brush xml:id="br0">
      <inkml:brushProperty name="width" value="0.3" units="cm"/>
      <inkml:brushProperty name="height" value="0.6" units="cm"/>
      <inkml:brushProperty name="color" value="#00FDFF"/>
      <inkml:brushProperty name="tip" value="rectangle"/>
      <inkml:brushProperty name="rasterOp" value="maskPen"/>
      <inkml:brushProperty name="ignorePressure" value="1"/>
    </inkml:brush>
  </inkml:definitions>
  <inkml:trace contextRef="#ctx0" brushRef="#br0">0 0,'0'0</inkml:trace>
</inkml:ink>
</file>

<file path=ppt/ink/ink1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10-01T10:45:36.277"/>
    </inkml:context>
    <inkml:brush xml:id="br0">
      <inkml:brushProperty name="width" value="0.3" units="cm"/>
      <inkml:brushProperty name="height" value="0.6" units="cm"/>
      <inkml:brushProperty name="color" value="#00FDFF"/>
      <inkml:brushProperty name="tip" value="rectangle"/>
      <inkml:brushProperty name="rasterOp" value="maskPen"/>
      <inkml:brushProperty name="ignorePressure" value="1"/>
    </inkml:brush>
  </inkml:definitions>
  <inkml:trace contextRef="#ctx0" brushRef="#br0">0 0,'0'0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10-01T10:29:08.486"/>
    </inkml:context>
    <inkml:brush xml:id="br0">
      <inkml:brushProperty name="width" value="0.2" units="cm"/>
      <inkml:brushProperty name="height" value="0.4" units="cm"/>
      <inkml:brushProperty name="color" value="#EF0C4D"/>
      <inkml:brushProperty name="tip" value="rectangle"/>
      <inkml:brushProperty name="rasterOp" value="maskPen"/>
      <inkml:brushProperty name="ignorePressure" value="1"/>
    </inkml:brush>
  </inkml:definitions>
  <inkml:trace contextRef="#ctx0" brushRef="#br0">1 1,'0'0</inkml:trace>
</inkml:ink>
</file>

<file path=ppt/ink/ink1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10-01T10:45:37.399"/>
    </inkml:context>
    <inkml:brush xml:id="br0">
      <inkml:brushProperty name="width" value="0.3" units="cm"/>
      <inkml:brushProperty name="height" value="0.6" units="cm"/>
      <inkml:brushProperty name="color" value="#00FDFF"/>
      <inkml:brushProperty name="tip" value="rectangle"/>
      <inkml:brushProperty name="rasterOp" value="maskPen"/>
      <inkml:brushProperty name="ignorePressure" value="1"/>
    </inkml:brush>
  </inkml:definitions>
  <inkml:trace contextRef="#ctx0" brushRef="#br0">1 1,'0'0</inkml:trace>
</inkml:ink>
</file>

<file path=ppt/ink/ink1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10-01T10:45:39.877"/>
    </inkml:context>
    <inkml:brush xml:id="br0">
      <inkml:brushProperty name="width" value="0.3" units="cm"/>
      <inkml:brushProperty name="height" value="0.6" units="cm"/>
      <inkml:brushProperty name="color" value="#00FDFF"/>
      <inkml:brushProperty name="tip" value="rectangle"/>
      <inkml:brushProperty name="rasterOp" value="maskPen"/>
      <inkml:brushProperty name="ignorePressure" value="1"/>
    </inkml:brush>
  </inkml:definitions>
  <inkml:trace contextRef="#ctx0" brushRef="#br0">1 0,'0'0</inkml:trace>
</inkml:ink>
</file>

<file path=ppt/ink/ink1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10-01T10:45:41.891"/>
    </inkml:context>
    <inkml:brush xml:id="br0">
      <inkml:brushProperty name="width" value="0.3" units="cm"/>
      <inkml:brushProperty name="height" value="0.6" units="cm"/>
      <inkml:brushProperty name="color" value="#00FDFF"/>
      <inkml:brushProperty name="tip" value="rectangle"/>
      <inkml:brushProperty name="rasterOp" value="maskPen"/>
      <inkml:brushProperty name="ignorePressure" value="1"/>
    </inkml:brush>
  </inkml:definitions>
  <inkml:trace contextRef="#ctx0" brushRef="#br0">1 0,'0'0</inkml:trace>
</inkml:ink>
</file>

<file path=ppt/ink/ink1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10-01T10:45:42.292"/>
    </inkml:context>
    <inkml:brush xml:id="br0">
      <inkml:brushProperty name="width" value="0.3" units="cm"/>
      <inkml:brushProperty name="height" value="0.6" units="cm"/>
      <inkml:brushProperty name="color" value="#00FDFF"/>
      <inkml:brushProperty name="tip" value="rectangle"/>
      <inkml:brushProperty name="rasterOp" value="maskPen"/>
      <inkml:brushProperty name="ignorePressure" value="1"/>
    </inkml:brush>
  </inkml:definitions>
  <inkml:trace contextRef="#ctx0" brushRef="#br0">0 0,'0'0</inkml:trace>
</inkml:ink>
</file>

<file path=ppt/ink/ink1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10-01T10:45:42.648"/>
    </inkml:context>
    <inkml:brush xml:id="br0">
      <inkml:brushProperty name="width" value="0.3" units="cm"/>
      <inkml:brushProperty name="height" value="0.6" units="cm"/>
      <inkml:brushProperty name="color" value="#00FDFF"/>
      <inkml:brushProperty name="tip" value="rectangle"/>
      <inkml:brushProperty name="rasterOp" value="maskPen"/>
      <inkml:brushProperty name="ignorePressure" value="1"/>
    </inkml:brush>
  </inkml:definitions>
  <inkml:trace contextRef="#ctx0" brushRef="#br0">1 0,'0'0</inkml:trace>
</inkml:ink>
</file>

<file path=ppt/ink/ink1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10-01T10:45:42.995"/>
    </inkml:context>
    <inkml:brush xml:id="br0">
      <inkml:brushProperty name="width" value="0.3" units="cm"/>
      <inkml:brushProperty name="height" value="0.6" units="cm"/>
      <inkml:brushProperty name="color" value="#00FDFF"/>
      <inkml:brushProperty name="tip" value="rectangle"/>
      <inkml:brushProperty name="rasterOp" value="maskPen"/>
      <inkml:brushProperty name="ignorePressure" value="1"/>
    </inkml:brush>
  </inkml:definitions>
  <inkml:trace contextRef="#ctx0" brushRef="#br0">0 0,'0'0</inkml:trace>
</inkml:ink>
</file>

<file path=ppt/ink/ink1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10-01T10:45:43.365"/>
    </inkml:context>
    <inkml:brush xml:id="br0">
      <inkml:brushProperty name="width" value="0.3" units="cm"/>
      <inkml:brushProperty name="height" value="0.6" units="cm"/>
      <inkml:brushProperty name="color" value="#00FDFF"/>
      <inkml:brushProperty name="tip" value="rectangle"/>
      <inkml:brushProperty name="rasterOp" value="maskPen"/>
      <inkml:brushProperty name="ignorePressure" value="1"/>
    </inkml:brush>
  </inkml:definitions>
  <inkml:trace contextRef="#ctx0" brushRef="#br0">1 1,'0'0</inkml:trace>
</inkml:ink>
</file>

<file path=ppt/ink/ink1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10-01T10:45:44.785"/>
    </inkml:context>
    <inkml:brush xml:id="br0">
      <inkml:brushProperty name="width" value="0.3" units="cm"/>
      <inkml:brushProperty name="height" value="0.6" units="cm"/>
      <inkml:brushProperty name="color" value="#00FDFF"/>
      <inkml:brushProperty name="tip" value="rectangle"/>
      <inkml:brushProperty name="rasterOp" value="maskPen"/>
      <inkml:brushProperty name="ignorePressure" value="1"/>
    </inkml:brush>
  </inkml:definitions>
  <inkml:trace contextRef="#ctx0" brushRef="#br0">0 0,'0'0</inkml:trace>
</inkml:ink>
</file>

<file path=ppt/ink/ink1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10-01T10:45:45.201"/>
    </inkml:context>
    <inkml:brush xml:id="br0">
      <inkml:brushProperty name="width" value="0.3" units="cm"/>
      <inkml:brushProperty name="height" value="0.6" units="cm"/>
      <inkml:brushProperty name="color" value="#00FDFF"/>
      <inkml:brushProperty name="tip" value="rectangle"/>
      <inkml:brushProperty name="rasterOp" value="maskPen"/>
      <inkml:brushProperty name="ignorePressure" value="1"/>
    </inkml:brush>
  </inkml:definitions>
  <inkml:trace contextRef="#ctx0" brushRef="#br0">1 1,'0'0</inkml:trace>
</inkml:ink>
</file>

<file path=ppt/ink/ink1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10-01T10:45:49.639"/>
    </inkml:context>
    <inkml:brush xml:id="br0">
      <inkml:brushProperty name="width" value="0.3" units="cm"/>
      <inkml:brushProperty name="height" value="0.6" units="cm"/>
      <inkml:brushProperty name="color" value="#00FDFF"/>
      <inkml:brushProperty name="tip" value="rectangle"/>
      <inkml:brushProperty name="rasterOp" value="maskPen"/>
      <inkml:brushProperty name="ignorePressure" value="1"/>
    </inkml:brush>
  </inkml:definitions>
  <inkml:trace contextRef="#ctx0" brushRef="#br0">0 1,'0'0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10-01T10:29:11.442"/>
    </inkml:context>
    <inkml:brush xml:id="br0">
      <inkml:brushProperty name="width" value="0.2" units="cm"/>
      <inkml:brushProperty name="height" value="0.4" units="cm"/>
      <inkml:brushProperty name="color" value="#EF0C4D"/>
      <inkml:brushProperty name="tip" value="rectangle"/>
      <inkml:brushProperty name="rasterOp" value="maskPen"/>
      <inkml:brushProperty name="ignorePressure" value="1"/>
    </inkml:brush>
  </inkml:definitions>
  <inkml:trace contextRef="#ctx0" brushRef="#br0">0 1,'0'0</inkml:trace>
</inkml:ink>
</file>

<file path=ppt/ink/ink1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10-01T10:45:55.710"/>
    </inkml:context>
    <inkml:brush xml:id="br0">
      <inkml:brushProperty name="width" value="0.3" units="cm"/>
      <inkml:brushProperty name="height" value="0.6" units="cm"/>
      <inkml:brushProperty name="color" value="#EF0C4D"/>
      <inkml:brushProperty name="tip" value="rectangle"/>
      <inkml:brushProperty name="rasterOp" value="maskPen"/>
      <inkml:brushProperty name="ignorePressure" value="1"/>
    </inkml:brush>
  </inkml:definitions>
  <inkml:trace contextRef="#ctx0" brushRef="#br0">0 1,'0'0</inkml:trace>
</inkml:ink>
</file>

<file path=ppt/ink/ink1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10-01T10:45:57.028"/>
    </inkml:context>
    <inkml:brush xml:id="br0">
      <inkml:brushProperty name="width" value="0.3" units="cm"/>
      <inkml:brushProperty name="height" value="0.6" units="cm"/>
      <inkml:brushProperty name="color" value="#EF0C4D"/>
      <inkml:brushProperty name="tip" value="rectangle"/>
      <inkml:brushProperty name="rasterOp" value="maskPen"/>
      <inkml:brushProperty name="ignorePressure" value="1"/>
    </inkml:brush>
  </inkml:definitions>
  <inkml:trace contextRef="#ctx0" brushRef="#br0">1 0,'0'0</inkml:trace>
</inkml:ink>
</file>

<file path=ppt/ink/ink1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10-01T10:45:58.385"/>
    </inkml:context>
    <inkml:brush xml:id="br0">
      <inkml:brushProperty name="width" value="0.3" units="cm"/>
      <inkml:brushProperty name="height" value="0.6" units="cm"/>
      <inkml:brushProperty name="color" value="#EF0C4D"/>
      <inkml:brushProperty name="tip" value="rectangle"/>
      <inkml:brushProperty name="rasterOp" value="maskPen"/>
      <inkml:brushProperty name="ignorePressure" value="1"/>
    </inkml:brush>
  </inkml:definitions>
  <inkml:trace contextRef="#ctx0" brushRef="#br0">1 1,'0'0</inkml:trace>
</inkml:ink>
</file>

<file path=ppt/ink/ink1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10-01T10:45:59.803"/>
    </inkml:context>
    <inkml:brush xml:id="br0">
      <inkml:brushProperty name="width" value="0.3" units="cm"/>
      <inkml:brushProperty name="height" value="0.6" units="cm"/>
      <inkml:brushProperty name="color" value="#EF0C4D"/>
      <inkml:brushProperty name="tip" value="rectangle"/>
      <inkml:brushProperty name="rasterOp" value="maskPen"/>
      <inkml:brushProperty name="ignorePressure" value="1"/>
    </inkml:brush>
  </inkml:definitions>
  <inkml:trace contextRef="#ctx0" brushRef="#br0">1 1,'0'0</inkml:trace>
</inkml:ink>
</file>

<file path=ppt/ink/ink1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10-01T10:46:00.936"/>
    </inkml:context>
    <inkml:brush xml:id="br0">
      <inkml:brushProperty name="width" value="0.3" units="cm"/>
      <inkml:brushProperty name="height" value="0.6" units="cm"/>
      <inkml:brushProperty name="color" value="#EF0C4D"/>
      <inkml:brushProperty name="tip" value="rectangle"/>
      <inkml:brushProperty name="rasterOp" value="maskPen"/>
      <inkml:brushProperty name="ignorePressure" value="1"/>
    </inkml:brush>
  </inkml:definitions>
  <inkml:trace contextRef="#ctx0" brushRef="#br0">1 0,'0'0</inkml:trace>
</inkml:ink>
</file>

<file path=ppt/ink/ink1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10-01T10:46:01.537"/>
    </inkml:context>
    <inkml:brush xml:id="br0">
      <inkml:brushProperty name="width" value="0.3" units="cm"/>
      <inkml:brushProperty name="height" value="0.6" units="cm"/>
      <inkml:brushProperty name="color" value="#EF0C4D"/>
      <inkml:brushProperty name="tip" value="rectangle"/>
      <inkml:brushProperty name="rasterOp" value="maskPen"/>
      <inkml:brushProperty name="ignorePressure" value="1"/>
    </inkml:brush>
  </inkml:definitions>
  <inkml:trace contextRef="#ctx0" brushRef="#br0">1 0,'0'0</inkml:trace>
</inkml:ink>
</file>

<file path=ppt/ink/ink1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10-01T11:24:46.948"/>
    </inkml:context>
    <inkml:brush xml:id="br0">
      <inkml:brushProperty name="width" value="0.3" units="cm"/>
      <inkml:brushProperty name="height" value="0.6" units="cm"/>
      <inkml:brushProperty name="color" value="#EF0C4D"/>
      <inkml:brushProperty name="tip" value="rectangle"/>
      <inkml:brushProperty name="rasterOp" value="maskPen"/>
      <inkml:brushProperty name="ignorePressure" value="1"/>
    </inkml:brush>
  </inkml:definitions>
  <inkml:trace contextRef="#ctx0" brushRef="#br0">0 1,'0'0</inkml:trace>
</inkml:ink>
</file>

<file path=ppt/ink/ink1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10-01T11:24:48.833"/>
    </inkml:context>
    <inkml:brush xml:id="br0">
      <inkml:brushProperty name="width" value="0.3" units="cm"/>
      <inkml:brushProperty name="height" value="0.6" units="cm"/>
      <inkml:brushProperty name="color" value="#EF0C4D"/>
      <inkml:brushProperty name="tip" value="rectangle"/>
      <inkml:brushProperty name="rasterOp" value="maskPen"/>
      <inkml:brushProperty name="ignorePressure" value="1"/>
    </inkml:brush>
  </inkml:definitions>
  <inkml:trace contextRef="#ctx0" brushRef="#br0">1 1,'0'0</inkml:trace>
</inkml:ink>
</file>

<file path=ppt/ink/ink1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10-01T11:24:49.856"/>
    </inkml:context>
    <inkml:brush xml:id="br0">
      <inkml:brushProperty name="width" value="0.3" units="cm"/>
      <inkml:brushProperty name="height" value="0.6" units="cm"/>
      <inkml:brushProperty name="color" value="#EF0C4D"/>
      <inkml:brushProperty name="tip" value="rectangle"/>
      <inkml:brushProperty name="rasterOp" value="maskPen"/>
      <inkml:brushProperty name="ignorePressure" value="1"/>
    </inkml:brush>
  </inkml:definitions>
  <inkml:trace contextRef="#ctx0" brushRef="#br0">1 1,'0'0</inkml:trace>
</inkml:ink>
</file>

<file path=ppt/ink/ink1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10-01T11:24:51.358"/>
    </inkml:context>
    <inkml:brush xml:id="br0">
      <inkml:brushProperty name="width" value="0.3" units="cm"/>
      <inkml:brushProperty name="height" value="0.6" units="cm"/>
      <inkml:brushProperty name="color" value="#EF0C4D"/>
      <inkml:brushProperty name="tip" value="rectangle"/>
      <inkml:brushProperty name="rasterOp" value="maskPen"/>
      <inkml:brushProperty name="ignorePressure" value="1"/>
    </inkml:brush>
  </inkml:definitions>
  <inkml:trace contextRef="#ctx0" brushRef="#br0">1 1,'0'0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10-01T10:29:16.983"/>
    </inkml:context>
    <inkml:brush xml:id="br0">
      <inkml:brushProperty name="width" value="0.2" units="cm"/>
      <inkml:brushProperty name="height" value="0.4" units="cm"/>
      <inkml:brushProperty name="color" value="#EF0C4D"/>
      <inkml:brushProperty name="tip" value="rectangle"/>
      <inkml:brushProperty name="rasterOp" value="maskPen"/>
      <inkml:brushProperty name="ignorePressure" value="1"/>
    </inkml:brush>
  </inkml:definitions>
  <inkml:trace contextRef="#ctx0" brushRef="#br0">0 0,'0'0</inkml:trace>
</inkml:ink>
</file>

<file path=ppt/ink/ink1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10-01T11:24:52.827"/>
    </inkml:context>
    <inkml:brush xml:id="br0">
      <inkml:brushProperty name="width" value="0.3" units="cm"/>
      <inkml:brushProperty name="height" value="0.6" units="cm"/>
      <inkml:brushProperty name="color" value="#EF0C4D"/>
      <inkml:brushProperty name="tip" value="rectangle"/>
      <inkml:brushProperty name="rasterOp" value="maskPen"/>
      <inkml:brushProperty name="ignorePressure" value="1"/>
    </inkml:brush>
  </inkml:definitions>
  <inkml:trace contextRef="#ctx0" brushRef="#br0">1 0,'0'0</inkml:trace>
</inkml:ink>
</file>

<file path=ppt/ink/ink1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10-01T11:24:54.446"/>
    </inkml:context>
    <inkml:brush xml:id="br0">
      <inkml:brushProperty name="width" value="0.3" units="cm"/>
      <inkml:brushProperty name="height" value="0.6" units="cm"/>
      <inkml:brushProperty name="color" value="#EF0C4D"/>
      <inkml:brushProperty name="tip" value="rectangle"/>
      <inkml:brushProperty name="rasterOp" value="maskPen"/>
      <inkml:brushProperty name="ignorePressure" value="1"/>
    </inkml:brush>
  </inkml:definitions>
  <inkml:trace contextRef="#ctx0" brushRef="#br0">0 1,'0'0</inkml:trace>
</inkml:ink>
</file>

<file path=ppt/ink/ink1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10-01T11:24:56.726"/>
    </inkml:context>
    <inkml:brush xml:id="br0">
      <inkml:brushProperty name="width" value="0.3" units="cm"/>
      <inkml:brushProperty name="height" value="0.6" units="cm"/>
      <inkml:brushProperty name="color" value="#EF0C4D"/>
      <inkml:brushProperty name="tip" value="rectangle"/>
      <inkml:brushProperty name="rasterOp" value="maskPen"/>
      <inkml:brushProperty name="ignorePressure" value="1"/>
    </inkml:brush>
  </inkml:definitions>
  <inkml:trace contextRef="#ctx0" brushRef="#br0">1 1</inkml:trace>
</inkml:ink>
</file>

<file path=ppt/ink/ink1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10-01T11:24:58.425"/>
    </inkml:context>
    <inkml:brush xml:id="br0">
      <inkml:brushProperty name="width" value="0.3" units="cm"/>
      <inkml:brushProperty name="height" value="0.6" units="cm"/>
      <inkml:brushProperty name="color" value="#EF0C4D"/>
      <inkml:brushProperty name="tip" value="rectangle"/>
      <inkml:brushProperty name="rasterOp" value="maskPen"/>
      <inkml:brushProperty name="ignorePressure" value="1"/>
    </inkml:brush>
  </inkml:definitions>
  <inkml:trace contextRef="#ctx0" brushRef="#br0">0 0,'0'0</inkml:trace>
</inkml:ink>
</file>

<file path=ppt/ink/ink1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10-01T11:25:00.092"/>
    </inkml:context>
    <inkml:brush xml:id="br0">
      <inkml:brushProperty name="width" value="0.3" units="cm"/>
      <inkml:brushProperty name="height" value="0.6" units="cm"/>
      <inkml:brushProperty name="color" value="#EF0C4D"/>
      <inkml:brushProperty name="tip" value="rectangle"/>
      <inkml:brushProperty name="rasterOp" value="maskPen"/>
      <inkml:brushProperty name="ignorePressure" value="1"/>
    </inkml:brush>
  </inkml:definitions>
  <inkml:trace contextRef="#ctx0" brushRef="#br0">0 0,'0'0</inkml:trace>
</inkml:ink>
</file>

<file path=ppt/ink/ink1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10-01T11:25:02.396"/>
    </inkml:context>
    <inkml:brush xml:id="br0">
      <inkml:brushProperty name="width" value="0.3" units="cm"/>
      <inkml:brushProperty name="height" value="0.6" units="cm"/>
      <inkml:brushProperty name="color" value="#EF0C4D"/>
      <inkml:brushProperty name="tip" value="rectangle"/>
      <inkml:brushProperty name="rasterOp" value="maskPen"/>
      <inkml:brushProperty name="ignorePressure" value="1"/>
    </inkml:brush>
  </inkml:definitions>
  <inkml:trace contextRef="#ctx0" brushRef="#br0">0 0,'0'0</inkml:trace>
</inkml:ink>
</file>

<file path=ppt/ink/ink1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10-01T11:25:03.882"/>
    </inkml:context>
    <inkml:brush xml:id="br0">
      <inkml:brushProperty name="width" value="0.3" units="cm"/>
      <inkml:brushProperty name="height" value="0.6" units="cm"/>
      <inkml:brushProperty name="color" value="#EF0C4D"/>
      <inkml:brushProperty name="tip" value="rectangle"/>
      <inkml:brushProperty name="rasterOp" value="maskPen"/>
      <inkml:brushProperty name="ignorePressure" value="1"/>
    </inkml:brush>
  </inkml:definitions>
  <inkml:trace contextRef="#ctx0" brushRef="#br0">0 1,'0'0</inkml:trace>
</inkml:ink>
</file>

<file path=ppt/ink/ink14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10-01T11:25:05.039"/>
    </inkml:context>
    <inkml:brush xml:id="br0">
      <inkml:brushProperty name="width" value="0.3" units="cm"/>
      <inkml:brushProperty name="height" value="0.6" units="cm"/>
      <inkml:brushProperty name="color" value="#EF0C4D"/>
      <inkml:brushProperty name="tip" value="rectangle"/>
      <inkml:brushProperty name="rasterOp" value="maskPen"/>
      <inkml:brushProperty name="ignorePressure" value="1"/>
    </inkml:brush>
  </inkml:definitions>
  <inkml:trace contextRef="#ctx0" brushRef="#br0">0 1,'0'0</inkml:trace>
</inkml:ink>
</file>

<file path=ppt/ink/ink14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10-01T11:25:09.280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0 1,'0'0</inkml:trace>
</inkml:ink>
</file>

<file path=ppt/ink/ink14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10-01T11:25:14.544"/>
    </inkml:context>
    <inkml:brush xml:id="br0">
      <inkml:brushProperty name="width" value="0.3" units="cm"/>
      <inkml:brushProperty name="height" value="0.6" units="cm"/>
      <inkml:brushProperty name="color" value="#00FDFF"/>
      <inkml:brushProperty name="tip" value="rectangle"/>
      <inkml:brushProperty name="rasterOp" value="maskPen"/>
      <inkml:brushProperty name="ignorePressure" value="1"/>
    </inkml:brush>
  </inkml:definitions>
  <inkml:trace contextRef="#ctx0" brushRef="#br0">0 0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10-01T10:29:18.623"/>
    </inkml:context>
    <inkml:brush xml:id="br0">
      <inkml:brushProperty name="width" value="0.2" units="cm"/>
      <inkml:brushProperty name="height" value="0.4" units="cm"/>
      <inkml:brushProperty name="color" value="#EF0C4D"/>
      <inkml:brushProperty name="tip" value="rectangle"/>
      <inkml:brushProperty name="rasterOp" value="maskPen"/>
      <inkml:brushProperty name="ignorePressure" value="1"/>
    </inkml:brush>
  </inkml:definitions>
  <inkml:trace contextRef="#ctx0" brushRef="#br0">0 0,'0'0</inkml:trace>
</inkml:ink>
</file>

<file path=ppt/ink/ink15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10-01T11:25:15.238"/>
    </inkml:context>
    <inkml:brush xml:id="br0">
      <inkml:brushProperty name="width" value="0.3" units="cm"/>
      <inkml:brushProperty name="height" value="0.6" units="cm"/>
      <inkml:brushProperty name="color" value="#00FDFF"/>
      <inkml:brushProperty name="tip" value="rectangle"/>
      <inkml:brushProperty name="rasterOp" value="maskPen"/>
      <inkml:brushProperty name="ignorePressure" value="1"/>
    </inkml:brush>
  </inkml:definitions>
  <inkml:trace contextRef="#ctx0" brushRef="#br0">1 1,'4'0,"2"0</inkml:trace>
</inkml:ink>
</file>

<file path=ppt/ink/ink15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10-01T11:25:16.192"/>
    </inkml:context>
    <inkml:brush xml:id="br0">
      <inkml:brushProperty name="width" value="0.3" units="cm"/>
      <inkml:brushProperty name="height" value="0.6" units="cm"/>
      <inkml:brushProperty name="color" value="#00FDFF"/>
      <inkml:brushProperty name="tip" value="rectangle"/>
      <inkml:brushProperty name="rasterOp" value="maskPen"/>
      <inkml:brushProperty name="ignorePressure" value="1"/>
    </inkml:brush>
  </inkml:definitions>
  <inkml:trace contextRef="#ctx0" brushRef="#br0">1 1,'0'0</inkml:trace>
</inkml:ink>
</file>

<file path=ppt/ink/ink15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10-01T11:25:17.914"/>
    </inkml:context>
    <inkml:brush xml:id="br0">
      <inkml:brushProperty name="width" value="0.3" units="cm"/>
      <inkml:brushProperty name="height" value="0.6" units="cm"/>
      <inkml:brushProperty name="color" value="#00FDFF"/>
      <inkml:brushProperty name="tip" value="rectangle"/>
      <inkml:brushProperty name="rasterOp" value="maskPen"/>
      <inkml:brushProperty name="ignorePressure" value="1"/>
    </inkml:brush>
  </inkml:definitions>
  <inkml:trace contextRef="#ctx0" brushRef="#br0">0 0,'0'0</inkml:trace>
</inkml:ink>
</file>

<file path=ppt/ink/ink15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10-01T11:25:18.266"/>
    </inkml:context>
    <inkml:brush xml:id="br0">
      <inkml:brushProperty name="width" value="0.3" units="cm"/>
      <inkml:brushProperty name="height" value="0.6" units="cm"/>
      <inkml:brushProperty name="color" value="#00FDFF"/>
      <inkml:brushProperty name="tip" value="rectangle"/>
      <inkml:brushProperty name="rasterOp" value="maskPen"/>
      <inkml:brushProperty name="ignorePressure" value="1"/>
    </inkml:brush>
  </inkml:definitions>
  <inkml:trace contextRef="#ctx0" brushRef="#br0">1 0</inkml:trace>
</inkml:ink>
</file>

<file path=ppt/ink/ink15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10-01T11:25:18.607"/>
    </inkml:context>
    <inkml:brush xml:id="br0">
      <inkml:brushProperty name="width" value="0.3" units="cm"/>
      <inkml:brushProperty name="height" value="0.6" units="cm"/>
      <inkml:brushProperty name="color" value="#00FDFF"/>
      <inkml:brushProperty name="tip" value="rectangle"/>
      <inkml:brushProperty name="rasterOp" value="maskPen"/>
      <inkml:brushProperty name="ignorePressure" value="1"/>
    </inkml:brush>
  </inkml:definitions>
  <inkml:trace contextRef="#ctx0" brushRef="#br0">0 0,'0'0</inkml:trace>
</inkml:ink>
</file>

<file path=ppt/ink/ink15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10-01T11:25:19.986"/>
    </inkml:context>
    <inkml:brush xml:id="br0">
      <inkml:brushProperty name="width" value="0.3" units="cm"/>
      <inkml:brushProperty name="height" value="0.6" units="cm"/>
      <inkml:brushProperty name="color" value="#00FDFF"/>
      <inkml:brushProperty name="tip" value="rectangle"/>
      <inkml:brushProperty name="rasterOp" value="maskPen"/>
      <inkml:brushProperty name="ignorePressure" value="1"/>
    </inkml:brush>
  </inkml:definitions>
  <inkml:trace contextRef="#ctx0" brushRef="#br0">0 1,'0'0</inkml:trace>
</inkml:ink>
</file>

<file path=ppt/ink/ink15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10-01T11:25:20.370"/>
    </inkml:context>
    <inkml:brush xml:id="br0">
      <inkml:brushProperty name="width" value="0.3" units="cm"/>
      <inkml:brushProperty name="height" value="0.6" units="cm"/>
      <inkml:brushProperty name="color" value="#00FDFF"/>
      <inkml:brushProperty name="tip" value="rectangle"/>
      <inkml:brushProperty name="rasterOp" value="maskPen"/>
      <inkml:brushProperty name="ignorePressure" value="1"/>
    </inkml:brush>
  </inkml:definitions>
  <inkml:trace contextRef="#ctx0" brushRef="#br0">0 1,'0'0</inkml:trace>
</inkml:ink>
</file>

<file path=ppt/ink/ink15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10-01T11:25:24.060"/>
    </inkml:context>
    <inkml:brush xml:id="br0">
      <inkml:brushProperty name="width" value="0.3" units="cm"/>
      <inkml:brushProperty name="height" value="0.6" units="cm"/>
      <inkml:brushProperty name="color" value="#00FDFF"/>
      <inkml:brushProperty name="tip" value="rectangle"/>
      <inkml:brushProperty name="rasterOp" value="maskPen"/>
      <inkml:brushProperty name="ignorePressure" value="1"/>
    </inkml:brush>
  </inkml:definitions>
  <inkml:trace contextRef="#ctx0" brushRef="#br0">1 1,'0'0</inkml:trace>
</inkml:ink>
</file>

<file path=ppt/ink/ink15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10-01T11:25:25.520"/>
    </inkml:context>
    <inkml:brush xml:id="br0">
      <inkml:brushProperty name="width" value="0.3" units="cm"/>
      <inkml:brushProperty name="height" value="0.6" units="cm"/>
      <inkml:brushProperty name="color" value="#00FDFF"/>
      <inkml:brushProperty name="tip" value="rectangle"/>
      <inkml:brushProperty name="rasterOp" value="maskPen"/>
      <inkml:brushProperty name="ignorePressure" value="1"/>
    </inkml:brush>
  </inkml:definitions>
  <inkml:trace contextRef="#ctx0" brushRef="#br0">0 1,'0'0</inkml:trace>
</inkml:ink>
</file>

<file path=ppt/ink/ink15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10-01T11:25:27.046"/>
    </inkml:context>
    <inkml:brush xml:id="br0">
      <inkml:brushProperty name="width" value="0.3" units="cm"/>
      <inkml:brushProperty name="height" value="0.6" units="cm"/>
      <inkml:brushProperty name="color" value="#00FDFF"/>
      <inkml:brushProperty name="tip" value="rectangle"/>
      <inkml:brushProperty name="rasterOp" value="maskPen"/>
      <inkml:brushProperty name="ignorePressure" value="1"/>
    </inkml:brush>
  </inkml:definitions>
  <inkml:trace contextRef="#ctx0" brushRef="#br0">0 0,'0'0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10-01T10:29:20.459"/>
    </inkml:context>
    <inkml:brush xml:id="br0">
      <inkml:brushProperty name="width" value="0.2" units="cm"/>
      <inkml:brushProperty name="height" value="0.4" units="cm"/>
      <inkml:brushProperty name="color" value="#EF0C4D"/>
      <inkml:brushProperty name="tip" value="rectangle"/>
      <inkml:brushProperty name="rasterOp" value="maskPen"/>
      <inkml:brushProperty name="ignorePressure" value="1"/>
    </inkml:brush>
  </inkml:definitions>
  <inkml:trace contextRef="#ctx0" brushRef="#br0">1 0,'0'0</inkml:trace>
</inkml:ink>
</file>

<file path=ppt/ink/ink16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10-01T11:25:27.383"/>
    </inkml:context>
    <inkml:brush xml:id="br0">
      <inkml:brushProperty name="width" value="0.3" units="cm"/>
      <inkml:brushProperty name="height" value="0.6" units="cm"/>
      <inkml:brushProperty name="color" value="#00FDFF"/>
      <inkml:brushProperty name="tip" value="rectangle"/>
      <inkml:brushProperty name="rasterOp" value="maskPen"/>
      <inkml:brushProperty name="ignorePressure" value="1"/>
    </inkml:brush>
  </inkml:definitions>
  <inkml:trace contextRef="#ctx0" brushRef="#br0">1 0,'0'0</inkml:trace>
</inkml:ink>
</file>

<file path=ppt/ink/ink16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10-01T11:25:27.737"/>
    </inkml:context>
    <inkml:brush xml:id="br0">
      <inkml:brushProperty name="width" value="0.3" units="cm"/>
      <inkml:brushProperty name="height" value="0.6" units="cm"/>
      <inkml:brushProperty name="color" value="#00FDFF"/>
      <inkml:brushProperty name="tip" value="rectangle"/>
      <inkml:brushProperty name="rasterOp" value="maskPen"/>
      <inkml:brushProperty name="ignorePressure" value="1"/>
    </inkml:brush>
  </inkml:definitions>
  <inkml:trace contextRef="#ctx0" brushRef="#br0">1 0,'4'0,"2"0</inkml:trace>
</inkml:ink>
</file>

<file path=ppt/ink/ink16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10-01T11:25:28.718"/>
    </inkml:context>
    <inkml:brush xml:id="br0">
      <inkml:brushProperty name="width" value="0.3" units="cm"/>
      <inkml:brushProperty name="height" value="0.6" units="cm"/>
      <inkml:brushProperty name="color" value="#00FDFF"/>
      <inkml:brushProperty name="tip" value="rectangle"/>
      <inkml:brushProperty name="rasterOp" value="maskPen"/>
      <inkml:brushProperty name="ignorePressure" value="1"/>
    </inkml:brush>
  </inkml:definitions>
  <inkml:trace contextRef="#ctx0" brushRef="#br0">11 0,'-5'0,"0"0</inkml:trace>
</inkml:ink>
</file>

<file path=ppt/ink/ink16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10-01T11:25:29.196"/>
    </inkml:context>
    <inkml:brush xml:id="br0">
      <inkml:brushProperty name="width" value="0.3" units="cm"/>
      <inkml:brushProperty name="height" value="0.6" units="cm"/>
      <inkml:brushProperty name="color" value="#00FDFF"/>
      <inkml:brushProperty name="tip" value="rectangle"/>
      <inkml:brushProperty name="rasterOp" value="maskPen"/>
      <inkml:brushProperty name="ignorePressure" value="1"/>
    </inkml:brush>
  </inkml:definitions>
  <inkml:trace contextRef="#ctx0" brushRef="#br0">0 0</inkml:trace>
</inkml:ink>
</file>

<file path=ppt/ink/ink16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10-01T11:25:29.521"/>
    </inkml:context>
    <inkml:brush xml:id="br0">
      <inkml:brushProperty name="width" value="0.3" units="cm"/>
      <inkml:brushProperty name="height" value="0.6" units="cm"/>
      <inkml:brushProperty name="color" value="#00FDFF"/>
      <inkml:brushProperty name="tip" value="rectangle"/>
      <inkml:brushProperty name="rasterOp" value="maskPen"/>
      <inkml:brushProperty name="ignorePressure" value="1"/>
    </inkml:brush>
  </inkml:definitions>
  <inkml:trace contextRef="#ctx0" brushRef="#br0">1 0,'0'0</inkml:trace>
</inkml:ink>
</file>

<file path=ppt/ink/ink16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10-01T11:25:30.796"/>
    </inkml:context>
    <inkml:brush xml:id="br0">
      <inkml:brushProperty name="width" value="0.3" units="cm"/>
      <inkml:brushProperty name="height" value="0.6" units="cm"/>
      <inkml:brushProperty name="color" value="#00FDFF"/>
      <inkml:brushProperty name="tip" value="rectangle"/>
      <inkml:brushProperty name="rasterOp" value="maskPen"/>
      <inkml:brushProperty name="ignorePressure" value="1"/>
    </inkml:brush>
  </inkml:definitions>
  <inkml:trace contextRef="#ctx0" brushRef="#br0">1 0,'0'0</inkml:trace>
</inkml:ink>
</file>

<file path=ppt/ink/ink16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10-01T11:25:32.465"/>
    </inkml:context>
    <inkml:brush xml:id="br0">
      <inkml:brushProperty name="width" value="0.3" units="cm"/>
      <inkml:brushProperty name="height" value="0.6" units="cm"/>
      <inkml:brushProperty name="color" value="#00FDFF"/>
      <inkml:brushProperty name="tip" value="rectangle"/>
      <inkml:brushProperty name="rasterOp" value="maskPen"/>
      <inkml:brushProperty name="ignorePressure" value="1"/>
    </inkml:brush>
  </inkml:definitions>
  <inkml:trace contextRef="#ctx0" brushRef="#br0">0 0,'0'0</inkml:trace>
</inkml:ink>
</file>

<file path=ppt/ink/ink16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10-01T11:25:33.890"/>
    </inkml:context>
    <inkml:brush xml:id="br0">
      <inkml:brushProperty name="width" value="0.3" units="cm"/>
      <inkml:brushProperty name="height" value="0.6" units="cm"/>
      <inkml:brushProperty name="color" value="#00FDFF"/>
      <inkml:brushProperty name="tip" value="rectangle"/>
      <inkml:brushProperty name="rasterOp" value="maskPen"/>
      <inkml:brushProperty name="ignorePressure" value="1"/>
    </inkml:brush>
  </inkml:definitions>
  <inkml:trace contextRef="#ctx0" brushRef="#br0">0 1</inkml:trace>
</inkml:ink>
</file>

<file path=ppt/ink/ink16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10-01T11:25:34.966"/>
    </inkml:context>
    <inkml:brush xml:id="br0">
      <inkml:brushProperty name="width" value="0.3" units="cm"/>
      <inkml:brushProperty name="height" value="0.6" units="cm"/>
      <inkml:brushProperty name="color" value="#00FDFF"/>
      <inkml:brushProperty name="tip" value="rectangle"/>
      <inkml:brushProperty name="rasterOp" value="maskPen"/>
      <inkml:brushProperty name="ignorePressure" value="1"/>
    </inkml:brush>
  </inkml:definitions>
  <inkml:trace contextRef="#ctx0" brushRef="#br0">0 0,'0'0</inkml:trace>
</inkml:ink>
</file>

<file path=ppt/ink/ink16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10-01T11:25:35.370"/>
    </inkml:context>
    <inkml:brush xml:id="br0">
      <inkml:brushProperty name="width" value="0.3" units="cm"/>
      <inkml:brushProperty name="height" value="0.6" units="cm"/>
      <inkml:brushProperty name="color" value="#00FDFF"/>
      <inkml:brushProperty name="tip" value="rectangle"/>
      <inkml:brushProperty name="rasterOp" value="maskPen"/>
      <inkml:brushProperty name="ignorePressure" value="1"/>
    </inkml:brush>
  </inkml:definitions>
  <inkml:trace contextRef="#ctx0" brushRef="#br0">0 1,'0'0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10-01T10:29:21.948"/>
    </inkml:context>
    <inkml:brush xml:id="br0">
      <inkml:brushProperty name="width" value="0.2" units="cm"/>
      <inkml:brushProperty name="height" value="0.4" units="cm"/>
      <inkml:brushProperty name="color" value="#EF0C4D"/>
      <inkml:brushProperty name="tip" value="rectangle"/>
      <inkml:brushProperty name="rasterOp" value="maskPen"/>
      <inkml:brushProperty name="ignorePressure" value="1"/>
    </inkml:brush>
  </inkml:definitions>
  <inkml:trace contextRef="#ctx0" brushRef="#br0">0 0,'0'0</inkml:trace>
</inkml:ink>
</file>

<file path=ppt/ink/ink17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10-01T12:22:18.082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0 1,'38'1,"53"10,-54-5,58 1,0-8,-75 1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10-01T10:29:23.892"/>
    </inkml:context>
    <inkml:brush xml:id="br0">
      <inkml:brushProperty name="width" value="0.2" units="cm"/>
      <inkml:brushProperty name="height" value="0.4" units="cm"/>
      <inkml:brushProperty name="color" value="#EF0C4D"/>
      <inkml:brushProperty name="tip" value="rectangle"/>
      <inkml:brushProperty name="rasterOp" value="maskPen"/>
      <inkml:brushProperty name="ignorePressure" value="1"/>
    </inkml:brush>
  </inkml:definitions>
  <inkml:trace contextRef="#ctx0" brushRef="#br0">1 0,'0'0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10-01T10:29:25.198"/>
    </inkml:context>
    <inkml:brush xml:id="br0">
      <inkml:brushProperty name="width" value="0.2" units="cm"/>
      <inkml:brushProperty name="height" value="0.4" units="cm"/>
      <inkml:brushProperty name="color" value="#EF0C4D"/>
      <inkml:brushProperty name="tip" value="rectangle"/>
      <inkml:brushProperty name="rasterOp" value="maskPen"/>
      <inkml:brushProperty name="ignorePressure" value="1"/>
    </inkml:brush>
  </inkml:definitions>
  <inkml:trace contextRef="#ctx0" brushRef="#br0">1 0,'0'0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10-01T10:28:50.756"/>
    </inkml:context>
    <inkml:brush xml:id="br0">
      <inkml:brushProperty name="width" value="0.3" units="cm"/>
      <inkml:brushProperty name="height" value="0.6" units="cm"/>
      <inkml:brushProperty name="color" value="#EF0C4D"/>
      <inkml:brushProperty name="tip" value="rectangle"/>
      <inkml:brushProperty name="rasterOp" value="maskPen"/>
      <inkml:brushProperty name="ignorePressure" value="1"/>
    </inkml:brush>
  </inkml:definitions>
  <inkml:trace contextRef="#ctx0" brushRef="#br0">1 0,'0'0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10-01T10:29:36.837"/>
    </inkml:context>
    <inkml:brush xml:id="br0">
      <inkml:brushProperty name="width" value="0.5" units="cm"/>
      <inkml:brushProperty name="height" value="1" units="cm"/>
      <inkml:brushProperty name="color" value="#EF0C4D"/>
      <inkml:brushProperty name="tip" value="rectangle"/>
      <inkml:brushProperty name="rasterOp" value="maskPen"/>
      <inkml:brushProperty name="ignorePressure" value="1"/>
    </inkml:brush>
  </inkml:definitions>
  <inkml:trace contextRef="#ctx0" brushRef="#br0">1 0,'0'0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10-01T10:29:40.249"/>
    </inkml:context>
    <inkml:brush xml:id="br0">
      <inkml:brushProperty name="width" value="0.5" units="cm"/>
      <inkml:brushProperty name="height" value="1" units="cm"/>
      <inkml:brushProperty name="color" value="#EF0C4D"/>
      <inkml:brushProperty name="tip" value="rectangle"/>
      <inkml:brushProperty name="rasterOp" value="maskPen"/>
      <inkml:brushProperty name="ignorePressure" value="1"/>
    </inkml:brush>
  </inkml:definitions>
  <inkml:trace contextRef="#ctx0" brushRef="#br0">0 1,'0'0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10-01T10:29:44.442"/>
    </inkml:context>
    <inkml:brush xml:id="br0">
      <inkml:brushProperty name="width" value="0.5" units="cm"/>
      <inkml:brushProperty name="height" value="1" units="cm"/>
      <inkml:brushProperty name="color" value="#EF0C4D"/>
      <inkml:brushProperty name="tip" value="rectangle"/>
      <inkml:brushProperty name="rasterOp" value="maskPen"/>
      <inkml:brushProperty name="ignorePressure" value="1"/>
    </inkml:brush>
  </inkml:definitions>
  <inkml:trace contextRef="#ctx0" brushRef="#br0">1 1,'0'0</inkml:trace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10-01T10:29:55.266"/>
    </inkml:context>
    <inkml:brush xml:id="br0">
      <inkml:brushProperty name="width" value="0.5" units="cm"/>
      <inkml:brushProperty name="height" value="1" units="cm"/>
      <inkml:brushProperty name="color" value="#EF0C4D"/>
      <inkml:brushProperty name="tip" value="rectangle"/>
      <inkml:brushProperty name="rasterOp" value="maskPen"/>
      <inkml:brushProperty name="ignorePressure" value="1"/>
    </inkml:brush>
  </inkml:definitions>
  <inkml:trace contextRef="#ctx0" brushRef="#br0">1 1,'0'0</inkml:trace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10-01T10:29:57.718"/>
    </inkml:context>
    <inkml:brush xml:id="br0">
      <inkml:brushProperty name="width" value="0.5" units="cm"/>
      <inkml:brushProperty name="height" value="1" units="cm"/>
      <inkml:brushProperty name="color" value="#EF0C4D"/>
      <inkml:brushProperty name="tip" value="rectangle"/>
      <inkml:brushProperty name="rasterOp" value="maskPen"/>
      <inkml:brushProperty name="ignorePressure" value="1"/>
    </inkml:brush>
  </inkml:definitions>
  <inkml:trace contextRef="#ctx0" brushRef="#br0">0 1,'0'0</inkml:trace>
</inkml:ink>
</file>

<file path=ppt/ink/ink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10-01T10:30:00.098"/>
    </inkml:context>
    <inkml:brush xml:id="br0">
      <inkml:brushProperty name="width" value="0.5" units="cm"/>
      <inkml:brushProperty name="height" value="1" units="cm"/>
      <inkml:brushProperty name="color" value="#EF0C4D"/>
      <inkml:brushProperty name="tip" value="rectangle"/>
      <inkml:brushProperty name="rasterOp" value="maskPen"/>
      <inkml:brushProperty name="ignorePressure" value="1"/>
    </inkml:brush>
  </inkml:definitions>
  <inkml:trace contextRef="#ctx0" brushRef="#br0">1 0,'0'0</inkml:trace>
</inkml:ink>
</file>

<file path=ppt/ink/ink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10-01T10:31:09.602"/>
    </inkml:context>
    <inkml:brush xml:id="br0">
      <inkml:brushProperty name="width" value="0.5" units="cm"/>
      <inkml:brushProperty name="height" value="1" units="cm"/>
      <inkml:brushProperty name="color" value="#00FDFF"/>
      <inkml:brushProperty name="tip" value="rectangle"/>
      <inkml:brushProperty name="rasterOp" value="maskPen"/>
      <inkml:brushProperty name="ignorePressure" value="1"/>
    </inkml:brush>
  </inkml:definitions>
  <inkml:trace contextRef="#ctx0" brushRef="#br0">1 1,'0'0</inkml:trace>
</inkml:ink>
</file>

<file path=ppt/ink/ink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10-01T10:31:11.781"/>
    </inkml:context>
    <inkml:brush xml:id="br0">
      <inkml:brushProperty name="width" value="0.5" units="cm"/>
      <inkml:brushProperty name="height" value="1" units="cm"/>
      <inkml:brushProperty name="color" value="#00FDFF"/>
      <inkml:brushProperty name="tip" value="rectangle"/>
      <inkml:brushProperty name="rasterOp" value="maskPen"/>
      <inkml:brushProperty name="ignorePressure" value="1"/>
    </inkml:brush>
  </inkml:definitions>
  <inkml:trace contextRef="#ctx0" brushRef="#br0">1 1,'0'0</inkml:trace>
</inkml:ink>
</file>

<file path=ppt/ink/ink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10-01T10:31:12.635"/>
    </inkml:context>
    <inkml:brush xml:id="br0">
      <inkml:brushProperty name="width" value="0.5" units="cm"/>
      <inkml:brushProperty name="height" value="1" units="cm"/>
      <inkml:brushProperty name="color" value="#00FDFF"/>
      <inkml:brushProperty name="tip" value="rectangle"/>
      <inkml:brushProperty name="rasterOp" value="maskPen"/>
      <inkml:brushProperty name="ignorePressure" value="1"/>
    </inkml:brush>
  </inkml:definitions>
  <inkml:trace contextRef="#ctx0" brushRef="#br0">0 0,'0'0</inkml:trace>
</inkml:ink>
</file>

<file path=ppt/ink/ink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10-01T10:31:13.969"/>
    </inkml:context>
    <inkml:brush xml:id="br0">
      <inkml:brushProperty name="width" value="0.5" units="cm"/>
      <inkml:brushProperty name="height" value="1" units="cm"/>
      <inkml:brushProperty name="color" value="#00FDFF"/>
      <inkml:brushProperty name="tip" value="rectangle"/>
      <inkml:brushProperty name="rasterOp" value="maskPen"/>
      <inkml:brushProperty name="ignorePressure" value="1"/>
    </inkml:brush>
  </inkml:definitions>
  <inkml:trace contextRef="#ctx0" brushRef="#br0">0 0,'0'0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10-01T10:28:51.892"/>
    </inkml:context>
    <inkml:brush xml:id="br0">
      <inkml:brushProperty name="width" value="0.3" units="cm"/>
      <inkml:brushProperty name="height" value="0.6" units="cm"/>
      <inkml:brushProperty name="color" value="#EF0C4D"/>
      <inkml:brushProperty name="tip" value="rectangle"/>
      <inkml:brushProperty name="rasterOp" value="maskPen"/>
      <inkml:brushProperty name="ignorePressure" value="1"/>
    </inkml:brush>
  </inkml:definitions>
  <inkml:trace contextRef="#ctx0" brushRef="#br0">0 1,'0'0</inkml:trace>
</inkml:ink>
</file>

<file path=ppt/ink/ink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10-01T10:31:15.923"/>
    </inkml:context>
    <inkml:brush xml:id="br0">
      <inkml:brushProperty name="width" value="0.5" units="cm"/>
      <inkml:brushProperty name="height" value="1" units="cm"/>
      <inkml:brushProperty name="color" value="#00FDFF"/>
      <inkml:brushProperty name="tip" value="rectangle"/>
      <inkml:brushProperty name="rasterOp" value="maskPen"/>
      <inkml:brushProperty name="ignorePressure" value="1"/>
    </inkml:brush>
  </inkml:definitions>
  <inkml:trace contextRef="#ctx0" brushRef="#br0">0 1,'0'0</inkml:trace>
</inkml:ink>
</file>

<file path=ppt/ink/ink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10-01T10:31:16.408"/>
    </inkml:context>
    <inkml:brush xml:id="br0">
      <inkml:brushProperty name="width" value="0.5" units="cm"/>
      <inkml:brushProperty name="height" value="1" units="cm"/>
      <inkml:brushProperty name="color" value="#00FDFF"/>
      <inkml:brushProperty name="tip" value="rectangle"/>
      <inkml:brushProperty name="rasterOp" value="maskPen"/>
      <inkml:brushProperty name="ignorePressure" value="1"/>
    </inkml:brush>
  </inkml:definitions>
  <inkml:trace contextRef="#ctx0" brushRef="#br0">1 0,'0'0</inkml:trace>
</inkml:ink>
</file>

<file path=ppt/ink/ink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10-01T10:31:16.865"/>
    </inkml:context>
    <inkml:brush xml:id="br0">
      <inkml:brushProperty name="width" value="0.5" units="cm"/>
      <inkml:brushProperty name="height" value="1" units="cm"/>
      <inkml:brushProperty name="color" value="#00FDFF"/>
      <inkml:brushProperty name="tip" value="rectangle"/>
      <inkml:brushProperty name="rasterOp" value="maskPen"/>
      <inkml:brushProperty name="ignorePressure" value="1"/>
    </inkml:brush>
  </inkml:definitions>
  <inkml:trace contextRef="#ctx0" brushRef="#br0">1 0,'0'0</inkml:trace>
</inkml:ink>
</file>

<file path=ppt/ink/ink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10-01T10:31:18.215"/>
    </inkml:context>
    <inkml:brush xml:id="br0">
      <inkml:brushProperty name="width" value="0.5" units="cm"/>
      <inkml:brushProperty name="height" value="1" units="cm"/>
      <inkml:brushProperty name="color" value="#00FDFF"/>
      <inkml:brushProperty name="tip" value="rectangle"/>
      <inkml:brushProperty name="rasterOp" value="maskPen"/>
      <inkml:brushProperty name="ignorePressure" value="1"/>
    </inkml:brush>
  </inkml:definitions>
  <inkml:trace contextRef="#ctx0" brushRef="#br0">0 1,'0'0</inkml:trace>
</inkml:ink>
</file>

<file path=ppt/ink/ink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10-01T10:31:18.617"/>
    </inkml:context>
    <inkml:brush xml:id="br0">
      <inkml:brushProperty name="width" value="0.5" units="cm"/>
      <inkml:brushProperty name="height" value="1" units="cm"/>
      <inkml:brushProperty name="color" value="#00FDFF"/>
      <inkml:brushProperty name="tip" value="rectangle"/>
      <inkml:brushProperty name="rasterOp" value="maskPen"/>
      <inkml:brushProperty name="ignorePressure" value="1"/>
    </inkml:brush>
  </inkml:definitions>
  <inkml:trace contextRef="#ctx0" brushRef="#br0">1 0,'0'0</inkml:trace>
</inkml:ink>
</file>

<file path=ppt/ink/ink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10-01T10:31:20.423"/>
    </inkml:context>
    <inkml:brush xml:id="br0">
      <inkml:brushProperty name="width" value="0.5" units="cm"/>
      <inkml:brushProperty name="height" value="1" units="cm"/>
      <inkml:brushProperty name="color" value="#00FDFF"/>
      <inkml:brushProperty name="tip" value="rectangle"/>
      <inkml:brushProperty name="rasterOp" value="maskPen"/>
      <inkml:brushProperty name="ignorePressure" value="1"/>
    </inkml:brush>
  </inkml:definitions>
  <inkml:trace contextRef="#ctx0" brushRef="#br0">1 1,'0'0</inkml:trace>
</inkml:ink>
</file>

<file path=ppt/ink/ink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10-01T10:31:20.825"/>
    </inkml:context>
    <inkml:brush xml:id="br0">
      <inkml:brushProperty name="width" value="0.5" units="cm"/>
      <inkml:brushProperty name="height" value="1" units="cm"/>
      <inkml:brushProperty name="color" value="#00FDFF"/>
      <inkml:brushProperty name="tip" value="rectangle"/>
      <inkml:brushProperty name="rasterOp" value="maskPen"/>
      <inkml:brushProperty name="ignorePressure" value="1"/>
    </inkml:brush>
  </inkml:definitions>
  <inkml:trace contextRef="#ctx0" brushRef="#br0">0 1,'0'0</inkml:trace>
</inkml:ink>
</file>

<file path=ppt/ink/ink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10-01T10:31:24.747"/>
    </inkml:context>
    <inkml:brush xml:id="br0">
      <inkml:brushProperty name="width" value="0.5" units="cm"/>
      <inkml:brushProperty name="height" value="1" units="cm"/>
      <inkml:brushProperty name="color" value="#00FDFF"/>
      <inkml:brushProperty name="tip" value="rectangle"/>
      <inkml:brushProperty name="rasterOp" value="maskPen"/>
      <inkml:brushProperty name="ignorePressure" value="1"/>
    </inkml:brush>
  </inkml:definitions>
  <inkml:trace contextRef="#ctx0" brushRef="#br0">1 1,'0'0</inkml:trace>
</inkml:ink>
</file>

<file path=ppt/ink/ink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10-01T10:31:25.231"/>
    </inkml:context>
    <inkml:brush xml:id="br0">
      <inkml:brushProperty name="width" value="0.5" units="cm"/>
      <inkml:brushProperty name="height" value="1" units="cm"/>
      <inkml:brushProperty name="color" value="#00FDFF"/>
      <inkml:brushProperty name="tip" value="rectangle"/>
      <inkml:brushProperty name="rasterOp" value="maskPen"/>
      <inkml:brushProperty name="ignorePressure" value="1"/>
    </inkml:brush>
  </inkml:definitions>
  <inkml:trace contextRef="#ctx0" brushRef="#br0">0 1,'0'0</inkml:trace>
</inkml:ink>
</file>

<file path=ppt/ink/ink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10-01T10:31:27.270"/>
    </inkml:context>
    <inkml:brush xml:id="br0">
      <inkml:brushProperty name="width" value="0.5" units="cm"/>
      <inkml:brushProperty name="height" value="1" units="cm"/>
      <inkml:brushProperty name="color" value="#00FDFF"/>
      <inkml:brushProperty name="tip" value="rectangle"/>
      <inkml:brushProperty name="rasterOp" value="maskPen"/>
      <inkml:brushProperty name="ignorePressure" value="1"/>
    </inkml:brush>
  </inkml:definitions>
  <inkml:trace contextRef="#ctx0" brushRef="#br0">0 1,'0'0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10-01T10:28:53.147"/>
    </inkml:context>
    <inkml:brush xml:id="br0">
      <inkml:brushProperty name="width" value="0.3" units="cm"/>
      <inkml:brushProperty name="height" value="0.6" units="cm"/>
      <inkml:brushProperty name="color" value="#EF0C4D"/>
      <inkml:brushProperty name="tip" value="rectangle"/>
      <inkml:brushProperty name="rasterOp" value="maskPen"/>
      <inkml:brushProperty name="ignorePressure" value="1"/>
    </inkml:brush>
  </inkml:definitions>
  <inkml:trace contextRef="#ctx0" brushRef="#br0">1 0,'0'0</inkml:trace>
</inkml:ink>
</file>

<file path=ppt/ink/ink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10-01T10:31:27.688"/>
    </inkml:context>
    <inkml:brush xml:id="br0">
      <inkml:brushProperty name="width" value="0.5" units="cm"/>
      <inkml:brushProperty name="height" value="1" units="cm"/>
      <inkml:brushProperty name="color" value="#00FDFF"/>
      <inkml:brushProperty name="tip" value="rectangle"/>
      <inkml:brushProperty name="rasterOp" value="maskPen"/>
      <inkml:brushProperty name="ignorePressure" value="1"/>
    </inkml:brush>
  </inkml:definitions>
  <inkml:trace contextRef="#ctx0" brushRef="#br0">1 1,'0'0</inkml:trace>
</inkml:ink>
</file>

<file path=ppt/ink/ink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10-01T10:31:31.639"/>
    </inkml:context>
    <inkml:brush xml:id="br0">
      <inkml:brushProperty name="width" value="0.5" units="cm"/>
      <inkml:brushProperty name="height" value="1" units="cm"/>
      <inkml:brushProperty name="color" value="#00FDFF"/>
      <inkml:brushProperty name="tip" value="rectangle"/>
      <inkml:brushProperty name="rasterOp" value="maskPen"/>
      <inkml:brushProperty name="ignorePressure" value="1"/>
    </inkml:brush>
  </inkml:definitions>
  <inkml:trace contextRef="#ctx0" brushRef="#br0">1 0,'0'0</inkml:trace>
</inkml:ink>
</file>

<file path=ppt/ink/ink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10-01T10:31:32.757"/>
    </inkml:context>
    <inkml:brush xml:id="br0">
      <inkml:brushProperty name="width" value="0.5" units="cm"/>
      <inkml:brushProperty name="height" value="1" units="cm"/>
      <inkml:brushProperty name="color" value="#00FDFF"/>
      <inkml:brushProperty name="tip" value="rectangle"/>
      <inkml:brushProperty name="rasterOp" value="maskPen"/>
      <inkml:brushProperty name="ignorePressure" value="1"/>
    </inkml:brush>
  </inkml:definitions>
  <inkml:trace contextRef="#ctx0" brushRef="#br0">1 1,'0'0</inkml:trace>
</inkml:ink>
</file>

<file path=ppt/ink/ink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10-01T10:31:34.031"/>
    </inkml:context>
    <inkml:brush xml:id="br0">
      <inkml:brushProperty name="width" value="0.5" units="cm"/>
      <inkml:brushProperty name="height" value="1" units="cm"/>
      <inkml:brushProperty name="color" value="#00FDFF"/>
      <inkml:brushProperty name="tip" value="rectangle"/>
      <inkml:brushProperty name="rasterOp" value="maskPen"/>
      <inkml:brushProperty name="ignorePressure" value="1"/>
    </inkml:brush>
  </inkml:definitions>
  <inkml:trace contextRef="#ctx0" brushRef="#br0">1 0,'0'0</inkml:trace>
</inkml:ink>
</file>

<file path=ppt/ink/ink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10-01T10:31:34.898"/>
    </inkml:context>
    <inkml:brush xml:id="br0">
      <inkml:brushProperty name="width" value="0.5" units="cm"/>
      <inkml:brushProperty name="height" value="1" units="cm"/>
      <inkml:brushProperty name="color" value="#00FDFF"/>
      <inkml:brushProperty name="tip" value="rectangle"/>
      <inkml:brushProperty name="rasterOp" value="maskPen"/>
      <inkml:brushProperty name="ignorePressure" value="1"/>
    </inkml:brush>
  </inkml:definitions>
  <inkml:trace contextRef="#ctx0" brushRef="#br0">0 1,'0'0</inkml:trace>
</inkml:ink>
</file>

<file path=ppt/ink/ink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10-01T10:31:36.172"/>
    </inkml:context>
    <inkml:brush xml:id="br0">
      <inkml:brushProperty name="width" value="0.5" units="cm"/>
      <inkml:brushProperty name="height" value="1" units="cm"/>
      <inkml:brushProperty name="color" value="#00FDFF"/>
      <inkml:brushProperty name="tip" value="rectangle"/>
      <inkml:brushProperty name="rasterOp" value="maskPen"/>
      <inkml:brushProperty name="ignorePressure" value="1"/>
    </inkml:brush>
  </inkml:definitions>
  <inkml:trace contextRef="#ctx0" brushRef="#br0">1 1</inkml:trace>
</inkml:ink>
</file>

<file path=ppt/ink/ink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10-01T10:31:36.521"/>
    </inkml:context>
    <inkml:brush xml:id="br0">
      <inkml:brushProperty name="width" value="0.5" units="cm"/>
      <inkml:brushProperty name="height" value="1" units="cm"/>
      <inkml:brushProperty name="color" value="#00FDFF"/>
      <inkml:brushProperty name="tip" value="rectangle"/>
      <inkml:brushProperty name="rasterOp" value="maskPen"/>
      <inkml:brushProperty name="ignorePressure" value="1"/>
    </inkml:brush>
  </inkml:definitions>
  <inkml:trace contextRef="#ctx0" brushRef="#br0">0 0,'0'0</inkml:trace>
</inkml:ink>
</file>

<file path=ppt/ink/ink4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10-01T10:31:38.246"/>
    </inkml:context>
    <inkml:brush xml:id="br0">
      <inkml:brushProperty name="width" value="0.5" units="cm"/>
      <inkml:brushProperty name="height" value="1" units="cm"/>
      <inkml:brushProperty name="color" value="#00FDFF"/>
      <inkml:brushProperty name="tip" value="rectangle"/>
      <inkml:brushProperty name="rasterOp" value="maskPen"/>
      <inkml:brushProperty name="ignorePressure" value="1"/>
    </inkml:brush>
  </inkml:definitions>
  <inkml:trace contextRef="#ctx0" brushRef="#br0">0 0,'0'0</inkml:trace>
</inkml:ink>
</file>

<file path=ppt/ink/ink4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10-01T10:31:38.694"/>
    </inkml:context>
    <inkml:brush xml:id="br0">
      <inkml:brushProperty name="width" value="0.5" units="cm"/>
      <inkml:brushProperty name="height" value="1" units="cm"/>
      <inkml:brushProperty name="color" value="#00FDFF"/>
      <inkml:brushProperty name="tip" value="rectangle"/>
      <inkml:brushProperty name="rasterOp" value="maskPen"/>
      <inkml:brushProperty name="ignorePressure" value="1"/>
    </inkml:brush>
  </inkml:definitions>
  <inkml:trace contextRef="#ctx0" brushRef="#br0">0 0,'0'0</inkml:trace>
</inkml:ink>
</file>

<file path=ppt/ink/ink4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10-01T10:31:39.680"/>
    </inkml:context>
    <inkml:brush xml:id="br0">
      <inkml:brushProperty name="width" value="0.5" units="cm"/>
      <inkml:brushProperty name="height" value="1" units="cm"/>
      <inkml:brushProperty name="color" value="#00FDFF"/>
      <inkml:brushProperty name="tip" value="rectangle"/>
      <inkml:brushProperty name="rasterOp" value="maskPen"/>
      <inkml:brushProperty name="ignorePressure" value="1"/>
    </inkml:brush>
  </inkml:definitions>
  <inkml:trace contextRef="#ctx0" brushRef="#br0">1 1,'0'0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10-01T10:28:54.515"/>
    </inkml:context>
    <inkml:brush xml:id="br0">
      <inkml:brushProperty name="width" value="0.3" units="cm"/>
      <inkml:brushProperty name="height" value="0.6" units="cm"/>
      <inkml:brushProperty name="color" value="#EF0C4D"/>
      <inkml:brushProperty name="tip" value="rectangle"/>
      <inkml:brushProperty name="rasterOp" value="maskPen"/>
      <inkml:brushProperty name="ignorePressure" value="1"/>
    </inkml:brush>
  </inkml:definitions>
  <inkml:trace contextRef="#ctx0" brushRef="#br0">0 1,'0'0</inkml:trace>
</inkml:ink>
</file>

<file path=ppt/ink/ink5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10-01T10:35:56.223"/>
    </inkml:context>
    <inkml:brush xml:id="br0">
      <inkml:brushProperty name="width" value="0.5" units="cm"/>
      <inkml:brushProperty name="height" value="1" units="cm"/>
      <inkml:brushProperty name="color" value="#00FDFF"/>
      <inkml:brushProperty name="tip" value="rectangle"/>
      <inkml:brushProperty name="rasterOp" value="maskPen"/>
      <inkml:brushProperty name="ignorePressure" value="1"/>
    </inkml:brush>
  </inkml:definitions>
  <inkml:trace contextRef="#ctx0" brushRef="#br0">0 1,'0'0</inkml:trace>
</inkml:ink>
</file>

<file path=ppt/ink/ink5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10-01T10:36:02.463"/>
    </inkml:context>
    <inkml:brush xml:id="br0">
      <inkml:brushProperty name="width" value="0.5" units="cm"/>
      <inkml:brushProperty name="height" value="1" units="cm"/>
      <inkml:brushProperty name="color" value="#EF0C4D"/>
      <inkml:brushProperty name="tip" value="rectangle"/>
      <inkml:brushProperty name="rasterOp" value="maskPen"/>
      <inkml:brushProperty name="ignorePressure" value="1"/>
    </inkml:brush>
  </inkml:definitions>
  <inkml:trace contextRef="#ctx0" brushRef="#br0">1 0,'0'0</inkml:trace>
</inkml:ink>
</file>

<file path=ppt/ink/ink5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10-01T10:39:53.025"/>
    </inkml:context>
    <inkml:brush xml:id="br0">
      <inkml:brushProperty name="width" value="0.3" units="cm"/>
      <inkml:brushProperty name="height" value="0.6" units="cm"/>
      <inkml:brushProperty name="color" value="#00FDFF"/>
      <inkml:brushProperty name="tip" value="rectangle"/>
      <inkml:brushProperty name="rasterOp" value="maskPen"/>
      <inkml:brushProperty name="ignorePressure" value="1"/>
    </inkml:brush>
  </inkml:definitions>
  <inkml:trace contextRef="#ctx0" brushRef="#br0">0 0,'0'0</inkml:trace>
</inkml:ink>
</file>

<file path=ppt/ink/ink5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10-01T10:39:55.361"/>
    </inkml:context>
    <inkml:brush xml:id="br0">
      <inkml:brushProperty name="width" value="0.3" units="cm"/>
      <inkml:brushProperty name="height" value="0.6" units="cm"/>
      <inkml:brushProperty name="color" value="#00FDFF"/>
      <inkml:brushProperty name="tip" value="rectangle"/>
      <inkml:brushProperty name="rasterOp" value="maskPen"/>
      <inkml:brushProperty name="ignorePressure" value="1"/>
    </inkml:brush>
  </inkml:definitions>
  <inkml:trace contextRef="#ctx0" brushRef="#br0">1 0,'0'0</inkml:trace>
</inkml:ink>
</file>

<file path=ppt/ink/ink5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10-01T10:40:03.118"/>
    </inkml:context>
    <inkml:brush xml:id="br0">
      <inkml:brushProperty name="width" value="0.3" units="cm"/>
      <inkml:brushProperty name="height" value="0.6" units="cm"/>
      <inkml:brushProperty name="color" value="#00FDFF"/>
      <inkml:brushProperty name="tip" value="rectangle"/>
      <inkml:brushProperty name="rasterOp" value="maskPen"/>
      <inkml:brushProperty name="ignorePressure" value="1"/>
    </inkml:brush>
  </inkml:definitions>
  <inkml:trace contextRef="#ctx0" brushRef="#br0">0 1,'0'0</inkml:trace>
</inkml:ink>
</file>

<file path=ppt/ink/ink5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10-01T10:40:09.602"/>
    </inkml:context>
    <inkml:brush xml:id="br0">
      <inkml:brushProperty name="width" value="0.3" units="cm"/>
      <inkml:brushProperty name="height" value="0.6" units="cm"/>
      <inkml:brushProperty name="color" value="#00FDFF"/>
      <inkml:brushProperty name="tip" value="rectangle"/>
      <inkml:brushProperty name="rasterOp" value="maskPen"/>
      <inkml:brushProperty name="ignorePressure" value="1"/>
    </inkml:brush>
  </inkml:definitions>
  <inkml:trace contextRef="#ctx0" brushRef="#br0">1 1,'0'0</inkml:trace>
</inkml:ink>
</file>

<file path=ppt/ink/ink5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10-01T10:40:16.408"/>
    </inkml:context>
    <inkml:brush xml:id="br0">
      <inkml:brushProperty name="width" value="0.3" units="cm"/>
      <inkml:brushProperty name="height" value="0.6" units="cm"/>
      <inkml:brushProperty name="color" value="#EF0C4D"/>
      <inkml:brushProperty name="tip" value="rectangle"/>
      <inkml:brushProperty name="rasterOp" value="maskPen"/>
      <inkml:brushProperty name="ignorePressure" value="1"/>
    </inkml:brush>
  </inkml:definitions>
  <inkml:trace contextRef="#ctx0" brushRef="#br0">1 0,'0'0</inkml:trace>
</inkml:ink>
</file>

<file path=ppt/ink/ink5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10-01T10:40:17.512"/>
    </inkml:context>
    <inkml:brush xml:id="br0">
      <inkml:brushProperty name="width" value="0.3" units="cm"/>
      <inkml:brushProperty name="height" value="0.6" units="cm"/>
      <inkml:brushProperty name="color" value="#EF0C4D"/>
      <inkml:brushProperty name="tip" value="rectangle"/>
      <inkml:brushProperty name="rasterOp" value="maskPen"/>
      <inkml:brushProperty name="ignorePressure" value="1"/>
    </inkml:brush>
  </inkml:definitions>
  <inkml:trace contextRef="#ctx0" brushRef="#br0">1 0,'0'0</inkml:trace>
</inkml:ink>
</file>

<file path=ppt/ink/ink5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10-02T21:51:52.603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1 258,'70'1,"-27"1,0-2,0-2,0-1,81-19,-93 14,1 2,0 0,45 0,97 6,40-1,-180-4,59-15,-64 12,-1 2,1 0,39-1,-59 7,58-1,81-12,-102 8,79 2,-7 0,-36-10,-56 8,46-3,-38 7,25-1,73-10,-4 0,5-2,-92 9,0 2,53 2,-56 2,0-1,70-12,-64 6,69-3,17-1,-5-3,233 8,-191 8,553 38,-588-31,-65-6,69 13,-127-16,303 50,-140-48,-14-1,-115 3,53 15,-61-12,1-1,62 4,-52-6,-30 0</inkml:trace>
</inkml:ink>
</file>

<file path=ppt/ink/ink5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10-01T10:38:40.985"/>
    </inkml:context>
    <inkml:brush xml:id="br0">
      <inkml:brushProperty name="width" value="0.4" units="cm"/>
      <inkml:brushProperty name="height" value="0.8" units="cm"/>
      <inkml:brushProperty name="color" value="#EF0C4D"/>
      <inkml:brushProperty name="tip" value="rectangle"/>
      <inkml:brushProperty name="rasterOp" value="maskPen"/>
      <inkml:brushProperty name="ignorePressure" value="1"/>
    </inkml:brush>
  </inkml:definitions>
  <inkml:trace contextRef="#ctx0" brushRef="#br0">0 1,'0'0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10-01T10:28:55.844"/>
    </inkml:context>
    <inkml:brush xml:id="br0">
      <inkml:brushProperty name="width" value="0.3" units="cm"/>
      <inkml:brushProperty name="height" value="0.6" units="cm"/>
      <inkml:brushProperty name="color" value="#EF0C4D"/>
      <inkml:brushProperty name="tip" value="rectangle"/>
      <inkml:brushProperty name="rasterOp" value="maskPen"/>
      <inkml:brushProperty name="ignorePressure" value="1"/>
    </inkml:brush>
  </inkml:definitions>
  <inkml:trace contextRef="#ctx0" brushRef="#br0">0 1,'0'0</inkml:trace>
</inkml:ink>
</file>

<file path=ppt/ink/ink6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10-01T10:38:42.404"/>
    </inkml:context>
    <inkml:brush xml:id="br0">
      <inkml:brushProperty name="width" value="0.4" units="cm"/>
      <inkml:brushProperty name="height" value="0.8" units="cm"/>
      <inkml:brushProperty name="color" value="#EF0C4D"/>
      <inkml:brushProperty name="tip" value="rectangle"/>
      <inkml:brushProperty name="rasterOp" value="maskPen"/>
      <inkml:brushProperty name="ignorePressure" value="1"/>
    </inkml:brush>
  </inkml:definitions>
  <inkml:trace contextRef="#ctx0" brushRef="#br0">1 1,'0'0</inkml:trace>
</inkml:ink>
</file>

<file path=ppt/ink/ink6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10-01T10:38:43.716"/>
    </inkml:context>
    <inkml:brush xml:id="br0">
      <inkml:brushProperty name="width" value="0.4" units="cm"/>
      <inkml:brushProperty name="height" value="0.8" units="cm"/>
      <inkml:brushProperty name="color" value="#EF0C4D"/>
      <inkml:brushProperty name="tip" value="rectangle"/>
      <inkml:brushProperty name="rasterOp" value="maskPen"/>
      <inkml:brushProperty name="ignorePressure" value="1"/>
    </inkml:brush>
  </inkml:definitions>
  <inkml:trace contextRef="#ctx0" brushRef="#br0">0 1,'0'0</inkml:trace>
</inkml:ink>
</file>

<file path=ppt/ink/ink6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10-01T10:38:45.369"/>
    </inkml:context>
    <inkml:brush xml:id="br0">
      <inkml:brushProperty name="width" value="0.4" units="cm"/>
      <inkml:brushProperty name="height" value="0.8" units="cm"/>
      <inkml:brushProperty name="color" value="#EF0C4D"/>
      <inkml:brushProperty name="tip" value="rectangle"/>
      <inkml:brushProperty name="rasterOp" value="maskPen"/>
      <inkml:brushProperty name="ignorePressure" value="1"/>
    </inkml:brush>
  </inkml:definitions>
  <inkml:trace contextRef="#ctx0" brushRef="#br0">1 1,'0'0</inkml:trace>
</inkml:ink>
</file>

<file path=ppt/ink/ink6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10-01T10:39:30.908"/>
    </inkml:context>
    <inkml:brush xml:id="br0">
      <inkml:brushProperty name="width" value="0.3" units="cm"/>
      <inkml:brushProperty name="height" value="0.6" units="cm"/>
      <inkml:brushProperty name="color" value="#EF0C4D"/>
      <inkml:brushProperty name="tip" value="rectangle"/>
      <inkml:brushProperty name="rasterOp" value="maskPen"/>
      <inkml:brushProperty name="ignorePressure" value="1"/>
    </inkml:brush>
  </inkml:definitions>
  <inkml:trace contextRef="#ctx0" brushRef="#br0">1 1,'0'0</inkml:trace>
</inkml:ink>
</file>

<file path=ppt/ink/ink6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10-01T10:39:32.715"/>
    </inkml:context>
    <inkml:brush xml:id="br0">
      <inkml:brushProperty name="width" value="0.3" units="cm"/>
      <inkml:brushProperty name="height" value="0.6" units="cm"/>
      <inkml:brushProperty name="color" value="#EF0C4D"/>
      <inkml:brushProperty name="tip" value="rectangle"/>
      <inkml:brushProperty name="rasterOp" value="maskPen"/>
      <inkml:brushProperty name="ignorePressure" value="1"/>
    </inkml:brush>
  </inkml:definitions>
  <inkml:trace contextRef="#ctx0" brushRef="#br0">1 0</inkml:trace>
</inkml:ink>
</file>

<file path=ppt/ink/ink6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10-01T10:39:39.086"/>
    </inkml:context>
    <inkml:brush xml:id="br0">
      <inkml:brushProperty name="width" value="0.3" units="cm"/>
      <inkml:brushProperty name="height" value="0.6" units="cm"/>
      <inkml:brushProperty name="color" value="#00FDFF"/>
      <inkml:brushProperty name="tip" value="rectangle"/>
      <inkml:brushProperty name="rasterOp" value="maskPen"/>
      <inkml:brushProperty name="ignorePressure" value="1"/>
    </inkml:brush>
  </inkml:definitions>
  <inkml:trace contextRef="#ctx0" brushRef="#br0">0 1,'0'0</inkml:trace>
</inkml:ink>
</file>

<file path=ppt/ink/ink6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10-01T10:39:39.604"/>
    </inkml:context>
    <inkml:brush xml:id="br0">
      <inkml:brushProperty name="width" value="0.3" units="cm"/>
      <inkml:brushProperty name="height" value="0.6" units="cm"/>
      <inkml:brushProperty name="color" value="#00FDFF"/>
      <inkml:brushProperty name="tip" value="rectangle"/>
      <inkml:brushProperty name="rasterOp" value="maskPen"/>
      <inkml:brushProperty name="ignorePressure" value="1"/>
    </inkml:brush>
  </inkml:definitions>
  <inkml:trace contextRef="#ctx0" brushRef="#br0">1 1,'0'0</inkml:trace>
</inkml:ink>
</file>

<file path=ppt/ink/ink6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10-01T10:39:41.561"/>
    </inkml:context>
    <inkml:brush xml:id="br0">
      <inkml:brushProperty name="width" value="0.3" units="cm"/>
      <inkml:brushProperty name="height" value="0.6" units="cm"/>
      <inkml:brushProperty name="color" value="#00FDFF"/>
      <inkml:brushProperty name="tip" value="rectangle"/>
      <inkml:brushProperty name="rasterOp" value="maskPen"/>
      <inkml:brushProperty name="ignorePressure" value="1"/>
    </inkml:brush>
  </inkml:definitions>
  <inkml:trace contextRef="#ctx0" brushRef="#br0">0 1,'0'0</inkml:trace>
</inkml:ink>
</file>

<file path=ppt/ink/ink6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10-01T10:39:43.452"/>
    </inkml:context>
    <inkml:brush xml:id="br0">
      <inkml:brushProperty name="width" value="0.3" units="cm"/>
      <inkml:brushProperty name="height" value="0.6" units="cm"/>
      <inkml:brushProperty name="color" value="#00FDFF"/>
      <inkml:brushProperty name="tip" value="rectangle"/>
      <inkml:brushProperty name="rasterOp" value="maskPen"/>
      <inkml:brushProperty name="ignorePressure" value="1"/>
    </inkml:brush>
  </inkml:definitions>
  <inkml:trace contextRef="#ctx0" brushRef="#br0">0 1,'0'0</inkml:trace>
</inkml:ink>
</file>

<file path=ppt/ink/ink6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10-01T10:39:45.437"/>
    </inkml:context>
    <inkml:brush xml:id="br0">
      <inkml:brushProperty name="width" value="0.3" units="cm"/>
      <inkml:brushProperty name="height" value="0.6" units="cm"/>
      <inkml:brushProperty name="color" value="#00FDFF"/>
      <inkml:brushProperty name="tip" value="rectangle"/>
      <inkml:brushProperty name="rasterOp" value="maskPen"/>
      <inkml:brushProperty name="ignorePressure" value="1"/>
    </inkml:brush>
  </inkml:definitions>
  <inkml:trace contextRef="#ctx0" brushRef="#br0">0 1,'0'0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10-01T10:28:56.762"/>
    </inkml:context>
    <inkml:brush xml:id="br0">
      <inkml:brushProperty name="width" value="0.3" units="cm"/>
      <inkml:brushProperty name="height" value="0.6" units="cm"/>
      <inkml:brushProperty name="color" value="#EF0C4D"/>
      <inkml:brushProperty name="tip" value="rectangle"/>
      <inkml:brushProperty name="rasterOp" value="maskPen"/>
      <inkml:brushProperty name="ignorePressure" value="1"/>
    </inkml:brush>
  </inkml:definitions>
  <inkml:trace contextRef="#ctx0" brushRef="#br0">1 0,'0'0</inkml:trace>
</inkml:ink>
</file>

<file path=ppt/ink/ink7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10-01T10:39:45.876"/>
    </inkml:context>
    <inkml:brush xml:id="br0">
      <inkml:brushProperty name="width" value="0.3" units="cm"/>
      <inkml:brushProperty name="height" value="0.6" units="cm"/>
      <inkml:brushProperty name="color" value="#00FDFF"/>
      <inkml:brushProperty name="tip" value="rectangle"/>
      <inkml:brushProperty name="rasterOp" value="maskPen"/>
      <inkml:brushProperty name="ignorePressure" value="1"/>
    </inkml:brush>
  </inkml:definitions>
  <inkml:trace contextRef="#ctx0" brushRef="#br0">1 1,'0'0</inkml:trace>
</inkml:ink>
</file>

<file path=ppt/ink/ink7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10-01T10:39:46.994"/>
    </inkml:context>
    <inkml:brush xml:id="br0">
      <inkml:brushProperty name="width" value="0.3" units="cm"/>
      <inkml:brushProperty name="height" value="0.6" units="cm"/>
      <inkml:brushProperty name="color" value="#00FDFF"/>
      <inkml:brushProperty name="tip" value="rectangle"/>
      <inkml:brushProperty name="rasterOp" value="maskPen"/>
      <inkml:brushProperty name="ignorePressure" value="1"/>
    </inkml:brush>
  </inkml:definitions>
  <inkml:trace contextRef="#ctx0" brushRef="#br0">1 1,'0'0</inkml:trace>
</inkml:ink>
</file>

<file path=ppt/ink/ink7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10-01T10:39:47.341"/>
    </inkml:context>
    <inkml:brush xml:id="br0">
      <inkml:brushProperty name="width" value="0.3" units="cm"/>
      <inkml:brushProperty name="height" value="0.6" units="cm"/>
      <inkml:brushProperty name="color" value="#00FDFF"/>
      <inkml:brushProperty name="tip" value="rectangle"/>
      <inkml:brushProperty name="rasterOp" value="maskPen"/>
      <inkml:brushProperty name="ignorePressure" value="1"/>
    </inkml:brush>
  </inkml:definitions>
  <inkml:trace contextRef="#ctx0" brushRef="#br0">0 1,'0'0</inkml:trace>
</inkml:ink>
</file>

<file path=ppt/ink/ink7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10-01T10:39:48.466"/>
    </inkml:context>
    <inkml:brush xml:id="br0">
      <inkml:brushProperty name="width" value="0.3" units="cm"/>
      <inkml:brushProperty name="height" value="0.6" units="cm"/>
      <inkml:brushProperty name="color" value="#00FDFF"/>
      <inkml:brushProperty name="tip" value="rectangle"/>
      <inkml:brushProperty name="rasterOp" value="maskPen"/>
      <inkml:brushProperty name="ignorePressure" value="1"/>
    </inkml:brush>
  </inkml:definitions>
  <inkml:trace contextRef="#ctx0" brushRef="#br0">0 0,'0'0</inkml:trace>
</inkml:ink>
</file>

<file path=ppt/ink/ink7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10-01T10:46:18.135"/>
    </inkml:context>
    <inkml:brush xml:id="br0">
      <inkml:brushProperty name="width" value="0.3" units="cm"/>
      <inkml:brushProperty name="height" value="0.6" units="cm"/>
      <inkml:brushProperty name="color" value="#EF0C4D"/>
      <inkml:brushProperty name="tip" value="rectangle"/>
      <inkml:brushProperty name="rasterOp" value="maskPen"/>
      <inkml:brushProperty name="ignorePressure" value="1"/>
    </inkml:brush>
  </inkml:definitions>
  <inkml:trace contextRef="#ctx0" brushRef="#br0">0 0,'0'0</inkml:trace>
</inkml:ink>
</file>

<file path=ppt/ink/ink7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10-01T10:46:19.486"/>
    </inkml:context>
    <inkml:brush xml:id="br0">
      <inkml:brushProperty name="width" value="0.3" units="cm"/>
      <inkml:brushProperty name="height" value="0.6" units="cm"/>
      <inkml:brushProperty name="color" value="#EF0C4D"/>
      <inkml:brushProperty name="tip" value="rectangle"/>
      <inkml:brushProperty name="rasterOp" value="maskPen"/>
      <inkml:brushProperty name="ignorePressure" value="1"/>
    </inkml:brush>
  </inkml:definitions>
  <inkml:trace contextRef="#ctx0" brushRef="#br0">1 1,'0'0</inkml:trace>
</inkml:ink>
</file>

<file path=ppt/ink/ink7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10-01T10:46:20.590"/>
    </inkml:context>
    <inkml:brush xml:id="br0">
      <inkml:brushProperty name="width" value="0.3" units="cm"/>
      <inkml:brushProperty name="height" value="0.6" units="cm"/>
      <inkml:brushProperty name="color" value="#EF0C4D"/>
      <inkml:brushProperty name="tip" value="rectangle"/>
      <inkml:brushProperty name="rasterOp" value="maskPen"/>
      <inkml:brushProperty name="ignorePressure" value="1"/>
    </inkml:brush>
  </inkml:definitions>
  <inkml:trace contextRef="#ctx0" brushRef="#br0">1 1,'0'0</inkml:trace>
</inkml:ink>
</file>

<file path=ppt/ink/ink7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10-01T10:46:22.110"/>
    </inkml:context>
    <inkml:brush xml:id="br0">
      <inkml:brushProperty name="width" value="0.3" units="cm"/>
      <inkml:brushProperty name="height" value="0.6" units="cm"/>
      <inkml:brushProperty name="color" value="#EF0C4D"/>
      <inkml:brushProperty name="tip" value="rectangle"/>
      <inkml:brushProperty name="rasterOp" value="maskPen"/>
      <inkml:brushProperty name="ignorePressure" value="1"/>
    </inkml:brush>
  </inkml:definitions>
  <inkml:trace contextRef="#ctx0" brushRef="#br0">0 0,'0'0</inkml:trace>
</inkml:ink>
</file>

<file path=ppt/ink/ink7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10-01T10:46:23.253"/>
    </inkml:context>
    <inkml:brush xml:id="br0">
      <inkml:brushProperty name="width" value="0.3" units="cm"/>
      <inkml:brushProperty name="height" value="0.6" units="cm"/>
      <inkml:brushProperty name="color" value="#EF0C4D"/>
      <inkml:brushProperty name="tip" value="rectangle"/>
      <inkml:brushProperty name="rasterOp" value="maskPen"/>
      <inkml:brushProperty name="ignorePressure" value="1"/>
    </inkml:brush>
  </inkml:definitions>
  <inkml:trace contextRef="#ctx0" brushRef="#br0">0 1,'0'0</inkml:trace>
</inkml:ink>
</file>

<file path=ppt/ink/ink7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10-01T10:46:24.474"/>
    </inkml:context>
    <inkml:brush xml:id="br0">
      <inkml:brushProperty name="width" value="0.3" units="cm"/>
      <inkml:brushProperty name="height" value="0.6" units="cm"/>
      <inkml:brushProperty name="color" value="#EF0C4D"/>
      <inkml:brushProperty name="tip" value="rectangle"/>
      <inkml:brushProperty name="rasterOp" value="maskPen"/>
      <inkml:brushProperty name="ignorePressure" value="1"/>
    </inkml:brush>
  </inkml:definitions>
  <inkml:trace contextRef="#ctx0" brushRef="#br0">1 1,'0'0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10-01T10:29:02.629"/>
    </inkml:context>
    <inkml:brush xml:id="br0">
      <inkml:brushProperty name="width" value="0.2" units="cm"/>
      <inkml:brushProperty name="height" value="0.4" units="cm"/>
      <inkml:brushProperty name="color" value="#EF0C4D"/>
      <inkml:brushProperty name="tip" value="rectangle"/>
      <inkml:brushProperty name="rasterOp" value="maskPen"/>
      <inkml:brushProperty name="ignorePressure" value="1"/>
    </inkml:brush>
  </inkml:definitions>
  <inkml:trace contextRef="#ctx0" brushRef="#br0">0 0</inkml:trace>
</inkml:ink>
</file>

<file path=ppt/ink/ink8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10-01T10:46:28.082"/>
    </inkml:context>
    <inkml:brush xml:id="br0">
      <inkml:brushProperty name="width" value="0.3" units="cm"/>
      <inkml:brushProperty name="height" value="0.6" units="cm"/>
      <inkml:brushProperty name="color" value="#00FDFF"/>
      <inkml:brushProperty name="tip" value="rectangle"/>
      <inkml:brushProperty name="rasterOp" value="maskPen"/>
      <inkml:brushProperty name="ignorePressure" value="1"/>
    </inkml:brush>
  </inkml:definitions>
  <inkml:trace contextRef="#ctx0" brushRef="#br0">1 1,'0'0</inkml:trace>
</inkml:ink>
</file>

<file path=ppt/ink/ink8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10-01T10:46:28.445"/>
    </inkml:context>
    <inkml:brush xml:id="br0">
      <inkml:brushProperty name="width" value="0.3" units="cm"/>
      <inkml:brushProperty name="height" value="0.6" units="cm"/>
      <inkml:brushProperty name="color" value="#00FDFF"/>
      <inkml:brushProperty name="tip" value="rectangle"/>
      <inkml:brushProperty name="rasterOp" value="maskPen"/>
      <inkml:brushProperty name="ignorePressure" value="1"/>
    </inkml:brush>
  </inkml:definitions>
  <inkml:trace contextRef="#ctx0" brushRef="#br0">0 0,'0'0</inkml:trace>
</inkml:ink>
</file>

<file path=ppt/ink/ink8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10-01T10:46:28.829"/>
    </inkml:context>
    <inkml:brush xml:id="br0">
      <inkml:brushProperty name="width" value="0.3" units="cm"/>
      <inkml:brushProperty name="height" value="0.6" units="cm"/>
      <inkml:brushProperty name="color" value="#00FDFF"/>
      <inkml:brushProperty name="tip" value="rectangle"/>
      <inkml:brushProperty name="rasterOp" value="maskPen"/>
      <inkml:brushProperty name="ignorePressure" value="1"/>
    </inkml:brush>
  </inkml:definitions>
  <inkml:trace contextRef="#ctx0" brushRef="#br0">1 0,'0'0</inkml:trace>
</inkml:ink>
</file>

<file path=ppt/ink/ink8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10-01T10:46:29.970"/>
    </inkml:context>
    <inkml:brush xml:id="br0">
      <inkml:brushProperty name="width" value="0.3" units="cm"/>
      <inkml:brushProperty name="height" value="0.6" units="cm"/>
      <inkml:brushProperty name="color" value="#00FDFF"/>
      <inkml:brushProperty name="tip" value="rectangle"/>
      <inkml:brushProperty name="rasterOp" value="maskPen"/>
      <inkml:brushProperty name="ignorePressure" value="1"/>
    </inkml:brush>
  </inkml:definitions>
  <inkml:trace contextRef="#ctx0" brushRef="#br0">1 1,'0'4,"0"1</inkml:trace>
</inkml:ink>
</file>

<file path=ppt/ink/ink8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10-01T10:46:30.372"/>
    </inkml:context>
    <inkml:brush xml:id="br0">
      <inkml:brushProperty name="width" value="0.3" units="cm"/>
      <inkml:brushProperty name="height" value="0.6" units="cm"/>
      <inkml:brushProperty name="color" value="#00FDFF"/>
      <inkml:brushProperty name="tip" value="rectangle"/>
      <inkml:brushProperty name="rasterOp" value="maskPen"/>
      <inkml:brushProperty name="ignorePressure" value="1"/>
    </inkml:brush>
  </inkml:definitions>
  <inkml:trace contextRef="#ctx0" brushRef="#br0">0 0,'0'0</inkml:trace>
</inkml:ink>
</file>

<file path=ppt/ink/ink8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10-01T10:46:31.794"/>
    </inkml:context>
    <inkml:brush xml:id="br0">
      <inkml:brushProperty name="width" value="0.3" units="cm"/>
      <inkml:brushProperty name="height" value="0.6" units="cm"/>
      <inkml:brushProperty name="color" value="#00FDFF"/>
      <inkml:brushProperty name="tip" value="rectangle"/>
      <inkml:brushProperty name="rasterOp" value="maskPen"/>
      <inkml:brushProperty name="ignorePressure" value="1"/>
    </inkml:brush>
  </inkml:definitions>
  <inkml:trace contextRef="#ctx0" brushRef="#br0">0 0,'0'0</inkml:trace>
</inkml:ink>
</file>

<file path=ppt/ink/ink8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10-01T10:46:32.126"/>
    </inkml:context>
    <inkml:brush xml:id="br0">
      <inkml:brushProperty name="width" value="0.3" units="cm"/>
      <inkml:brushProperty name="height" value="0.6" units="cm"/>
      <inkml:brushProperty name="color" value="#00FDFF"/>
      <inkml:brushProperty name="tip" value="rectangle"/>
      <inkml:brushProperty name="rasterOp" value="maskPen"/>
      <inkml:brushProperty name="ignorePressure" value="1"/>
    </inkml:brush>
  </inkml:definitions>
  <inkml:trace contextRef="#ctx0" brushRef="#br0">1 0,'0'0</inkml:trace>
</inkml:ink>
</file>

<file path=ppt/ink/ink8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10-01T10:46:32.498"/>
    </inkml:context>
    <inkml:brush xml:id="br0">
      <inkml:brushProperty name="width" value="0.3" units="cm"/>
      <inkml:brushProperty name="height" value="0.6" units="cm"/>
      <inkml:brushProperty name="color" value="#00FDFF"/>
      <inkml:brushProperty name="tip" value="rectangle"/>
      <inkml:brushProperty name="rasterOp" value="maskPen"/>
      <inkml:brushProperty name="ignorePressure" value="1"/>
    </inkml:brush>
  </inkml:definitions>
  <inkml:trace contextRef="#ctx0" brushRef="#br0">0 0,'4'0,"1"0</inkml:trace>
</inkml:ink>
</file>

<file path=ppt/ink/ink8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10-01T10:46:32.830"/>
    </inkml:context>
    <inkml:brush xml:id="br0">
      <inkml:brushProperty name="width" value="0.3" units="cm"/>
      <inkml:brushProperty name="height" value="0.6" units="cm"/>
      <inkml:brushProperty name="color" value="#00FDFF"/>
      <inkml:brushProperty name="tip" value="rectangle"/>
      <inkml:brushProperty name="rasterOp" value="maskPen"/>
      <inkml:brushProperty name="ignorePressure" value="1"/>
    </inkml:brush>
  </inkml:definitions>
  <inkml:trace contextRef="#ctx0" brushRef="#br0">0 0,'0'0</inkml:trace>
</inkml:ink>
</file>

<file path=ppt/ink/ink8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10-01T10:46:33.162"/>
    </inkml:context>
    <inkml:brush xml:id="br0">
      <inkml:brushProperty name="width" value="0.3" units="cm"/>
      <inkml:brushProperty name="height" value="0.6" units="cm"/>
      <inkml:brushProperty name="color" value="#00FDFF"/>
      <inkml:brushProperty name="tip" value="rectangle"/>
      <inkml:brushProperty name="rasterOp" value="maskPen"/>
      <inkml:brushProperty name="ignorePressure" value="1"/>
    </inkml:brush>
  </inkml:definitions>
  <inkml:trace contextRef="#ctx0" brushRef="#br0">1 0,'0'0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10-01T10:29:04.150"/>
    </inkml:context>
    <inkml:brush xml:id="br0">
      <inkml:brushProperty name="width" value="0.2" units="cm"/>
      <inkml:brushProperty name="height" value="0.4" units="cm"/>
      <inkml:brushProperty name="color" value="#EF0C4D"/>
      <inkml:brushProperty name="tip" value="rectangle"/>
      <inkml:brushProperty name="rasterOp" value="maskPen"/>
      <inkml:brushProperty name="ignorePressure" value="1"/>
    </inkml:brush>
  </inkml:definitions>
  <inkml:trace contextRef="#ctx0" brushRef="#br0">0 0,'0'0</inkml:trace>
</inkml:ink>
</file>

<file path=ppt/ink/ink9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10-01T10:46:34.135"/>
    </inkml:context>
    <inkml:brush xml:id="br0">
      <inkml:brushProperty name="width" value="0.3" units="cm"/>
      <inkml:brushProperty name="height" value="0.6" units="cm"/>
      <inkml:brushProperty name="color" value="#00FDFF"/>
      <inkml:brushProperty name="tip" value="rectangle"/>
      <inkml:brushProperty name="rasterOp" value="maskPen"/>
      <inkml:brushProperty name="ignorePressure" value="1"/>
    </inkml:brush>
  </inkml:definitions>
  <inkml:trace contextRef="#ctx0" brushRef="#br0">1 1,'0'0</inkml:trace>
</inkml:ink>
</file>

<file path=ppt/ink/ink9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10-01T10:46:34.490"/>
    </inkml:context>
    <inkml:brush xml:id="br0">
      <inkml:brushProperty name="width" value="0.3" units="cm"/>
      <inkml:brushProperty name="height" value="0.6" units="cm"/>
      <inkml:brushProperty name="color" value="#00FDFF"/>
      <inkml:brushProperty name="tip" value="rectangle"/>
      <inkml:brushProperty name="rasterOp" value="maskPen"/>
      <inkml:brushProperty name="ignorePressure" value="1"/>
    </inkml:brush>
  </inkml:definitions>
  <inkml:trace contextRef="#ctx0" brushRef="#br0">0 1,'0'0</inkml:trace>
</inkml:ink>
</file>

<file path=ppt/ink/ink9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10-01T10:46:34.920"/>
    </inkml:context>
    <inkml:brush xml:id="br0">
      <inkml:brushProperty name="width" value="0.3" units="cm"/>
      <inkml:brushProperty name="height" value="0.6" units="cm"/>
      <inkml:brushProperty name="color" value="#00FDFF"/>
      <inkml:brushProperty name="tip" value="rectangle"/>
      <inkml:brushProperty name="rasterOp" value="maskPen"/>
      <inkml:brushProperty name="ignorePressure" value="1"/>
    </inkml:brush>
  </inkml:definitions>
  <inkml:trace contextRef="#ctx0" brushRef="#br0">0 1,'0'0</inkml:trace>
  <inkml:trace contextRef="#ctx0" brushRef="#br0" timeOffset="1">24 1,'0'0</inkml:trace>
</inkml:ink>
</file>

<file path=ppt/ink/ink9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10-01T10:46:36.339"/>
    </inkml:context>
    <inkml:brush xml:id="br0">
      <inkml:brushProperty name="width" value="0.3" units="cm"/>
      <inkml:brushProperty name="height" value="0.6" units="cm"/>
      <inkml:brushProperty name="color" value="#00FDFF"/>
      <inkml:brushProperty name="tip" value="rectangle"/>
      <inkml:brushProperty name="rasterOp" value="maskPen"/>
      <inkml:brushProperty name="ignorePressure" value="1"/>
    </inkml:brush>
  </inkml:definitions>
  <inkml:trace contextRef="#ctx0" brushRef="#br0">15 0,'-4'0,"-1"4,0 1</inkml:trace>
</inkml:ink>
</file>

<file path=ppt/ink/ink9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10-01T10:46:36.893"/>
    </inkml:context>
    <inkml:brush xml:id="br0">
      <inkml:brushProperty name="width" value="0.3" units="cm"/>
      <inkml:brushProperty name="height" value="0.6" units="cm"/>
      <inkml:brushProperty name="color" value="#00FDFF"/>
      <inkml:brushProperty name="tip" value="rectangle"/>
      <inkml:brushProperty name="rasterOp" value="maskPen"/>
      <inkml:brushProperty name="ignorePressure" value="1"/>
    </inkml:brush>
  </inkml:definitions>
  <inkml:trace contextRef="#ctx0" brushRef="#br0">0 1,'0'0</inkml:trace>
</inkml:ink>
</file>

<file path=ppt/ink/ink9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10-01T12:20:55.872"/>
    </inkml:context>
    <inkml:brush xml:id="br0">
      <inkml:brushProperty name="width" value="0.3" units="cm"/>
      <inkml:brushProperty name="height" value="0.6" units="cm"/>
      <inkml:brushProperty name="color" value="#00FDFF"/>
      <inkml:brushProperty name="tip" value="rectangle"/>
      <inkml:brushProperty name="rasterOp" value="maskPen"/>
      <inkml:brushProperty name="ignorePressure" value="1"/>
    </inkml:brush>
  </inkml:definitions>
  <inkml:trace contextRef="#ctx0" brushRef="#br0">1 0,'0'0</inkml:trace>
</inkml:ink>
</file>

<file path=ppt/ink/ink9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10-01T10:44:00.554"/>
    </inkml:context>
    <inkml:brush xml:id="br0">
      <inkml:brushProperty name="width" value="0.3" units="cm"/>
      <inkml:brushProperty name="height" value="0.6" units="cm"/>
      <inkml:brushProperty name="color" value="#EF0C4D"/>
      <inkml:brushProperty name="tip" value="rectangle"/>
      <inkml:brushProperty name="rasterOp" value="maskPen"/>
      <inkml:brushProperty name="ignorePressure" value="1"/>
    </inkml:brush>
  </inkml:definitions>
  <inkml:trace contextRef="#ctx0" brushRef="#br0">0 0,'0'0</inkml:trace>
</inkml:ink>
</file>

<file path=ppt/ink/ink9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10-01T10:44:06.432"/>
    </inkml:context>
    <inkml:brush xml:id="br0">
      <inkml:brushProperty name="width" value="0.2" units="cm"/>
      <inkml:brushProperty name="height" value="0.4" units="cm"/>
      <inkml:brushProperty name="color" value="#EF0C4D"/>
      <inkml:brushProperty name="tip" value="rectangle"/>
      <inkml:brushProperty name="rasterOp" value="maskPen"/>
      <inkml:brushProperty name="ignorePressure" value="1"/>
    </inkml:brush>
  </inkml:definitions>
  <inkml:trace contextRef="#ctx0" brushRef="#br0">1 1</inkml:trace>
</inkml:ink>
</file>

<file path=ppt/ink/ink9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10-01T10:44:06.909"/>
    </inkml:context>
    <inkml:brush xml:id="br0">
      <inkml:brushProperty name="width" value="0.2" units="cm"/>
      <inkml:brushProperty name="height" value="0.4" units="cm"/>
      <inkml:brushProperty name="color" value="#EF0C4D"/>
      <inkml:brushProperty name="tip" value="rectangle"/>
      <inkml:brushProperty name="rasterOp" value="maskPen"/>
      <inkml:brushProperty name="ignorePressure" value="1"/>
    </inkml:brush>
  </inkml:definitions>
  <inkml:trace contextRef="#ctx0" brushRef="#br0">1 0,'0'0</inkml:trace>
</inkml:ink>
</file>

<file path=ppt/ink/ink9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10-01T10:44:08.362"/>
    </inkml:context>
    <inkml:brush xml:id="br0">
      <inkml:brushProperty name="width" value="0.2" units="cm"/>
      <inkml:brushProperty name="height" value="0.4" units="cm"/>
      <inkml:brushProperty name="color" value="#EF0C4D"/>
      <inkml:brushProperty name="tip" value="rectangle"/>
      <inkml:brushProperty name="rasterOp" value="maskPen"/>
      <inkml:brushProperty name="ignorePressure" value="1"/>
    </inkml:brush>
  </inkml:definitions>
  <inkml:trace contextRef="#ctx0" brushRef="#br0">0 1,'0'0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21.10.2024 Kateřina Frecerová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noProof="0"/>
              <a:t>Kliknutím lze upravit styl.</a:t>
            </a:r>
            <a:endParaRPr lang="cs-CZ" noProof="0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7563"/>
            <a:ext cx="1546943" cy="1060264"/>
          </a:xfrm>
          <a:prstGeom prst="rect">
            <a:avLst/>
          </a:prstGeom>
        </p:spPr>
      </p:pic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–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21.10.2024 Kateřina Frecerová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Po kliknutí můžete upravovat styly textu v předloze.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/>
              <a:t>Po kliknutí můžete upravovat styly textu v předloze.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Po kliknutí můžete upravovat styly textu v předloze.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/>
              <a:t>Po kliknutí můžete upravovat styly textu v předloze.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pic>
        <p:nvPicPr>
          <p:cNvPr id="16" name="Obrázek 1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50044"/>
            <a:ext cx="867342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21.10.2024 Kateřina Frecerová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50044"/>
            <a:ext cx="867342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7563"/>
            <a:ext cx="1546943" cy="1060264"/>
          </a:xfrm>
          <a:prstGeom prst="rect">
            <a:avLst/>
          </a:prstGeom>
        </p:spPr>
      </p:pic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21.10.2024 Kateřina Frecerová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00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21.10.2024 Kateřina Frecerová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FF585A7D-D2A5-48D6-9877-7D43E33E52E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28597" y="414868"/>
            <a:ext cx="1517748" cy="1065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00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FF585A7D-D2A5-48D6-9877-7D43E33E52E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28597" y="414868"/>
            <a:ext cx="1517748" cy="1065653"/>
          </a:xfrm>
          <a:prstGeom prst="rect">
            <a:avLst/>
          </a:prstGeom>
        </p:spPr>
      </p:pic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21.10.2024 Kateřina Frecerová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00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8423" y="6048047"/>
            <a:ext cx="851127" cy="597600"/>
          </a:xfrm>
          <a:prstGeom prst="rect">
            <a:avLst/>
          </a:prstGeom>
        </p:spPr>
      </p:pic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Po kliknutí můžete upravovat styly textu v předloze.</a:t>
            </a:r>
          </a:p>
        </p:txBody>
      </p:sp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CJV slide">
    <p:bg>
      <p:bgPr>
        <a:solidFill>
          <a:srgbClr val="00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81619" y="2014647"/>
            <a:ext cx="4028761" cy="2828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21.10.2024 Kateřina Frecerová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50044"/>
            <a:ext cx="867342" cy="594470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.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21.10.2024 Kateřina Frecerová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50044"/>
            <a:ext cx="867342" cy="594470"/>
          </a:xfrm>
          <a:prstGeom prst="rect">
            <a:avLst/>
          </a:prstGeom>
        </p:spPr>
      </p:pic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21.10.2024 Kateřina Frecerová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50044"/>
            <a:ext cx="867342" cy="594470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21.10.2024 Kateřina Frecerová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50044"/>
            <a:ext cx="867342" cy="594470"/>
          </a:xfrm>
          <a:prstGeom prst="rect">
            <a:avLst/>
          </a:prstGeom>
        </p:spPr>
      </p:pic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21.10.2024 Kateřina Frecerová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A2E7788A-7319-4B13-B5BD-0D72FA9D7AD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50044"/>
            <a:ext cx="867342" cy="594470"/>
          </a:xfrm>
          <a:prstGeom prst="rect">
            <a:avLst/>
          </a:prstGeom>
        </p:spPr>
      </p:pic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21.10.2024 Kateřina Frecerová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Po kliknutí můžete upravovat styly textu v předloze.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Po kliknutí můžete upravovat styly textu v předloze.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Po kliknutí můžete upravovat styly textu v předloze.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/>
              <a:t>Po kliknutí můžete upravovat styly textu v předloze.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/>
              <a:t>Po kliknutí můžete upravovat styly textu v předloze.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/>
              <a:t>Po kliknutí můžete upravovat styly textu v předloze.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22" name="Obrázek 21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50044"/>
            <a:ext cx="867342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21.10.2024 Kateřina Frecerová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50044"/>
            <a:ext cx="867342" cy="594470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21.10.2024 Kateřina Frecerová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50044"/>
            <a:ext cx="867342" cy="594470"/>
          </a:xfrm>
          <a:prstGeom prst="rect">
            <a:avLst/>
          </a:prstGeom>
        </p:spPr>
      </p:pic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21.10.2024 Kateřina Frecerová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endParaRPr lang="cs-CZ" dirty="0"/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endParaRPr lang="cs-CZ" noProof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zechstepbystep.cz/coLm4dEPxQE9/uploads/2019/10/track-19.mp3" TargetMode="External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zechstepbystep.cz/coLm4dEPxQE9/uploads/2019/10/track-21.mp3" TargetMode="External"/><Relationship Id="rId2" Type="http://schemas.openxmlformats.org/officeDocument/2006/relationships/hyperlink" Target="https://www.czechstepbystep.cz/coLm4dEPxQE9/uploads/2019/10/track-20.mp3" TargetMode="Externa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6" Type="http://schemas.openxmlformats.org/officeDocument/2006/relationships/customXml" Target="../ink/ink20.xml"/><Relationship Id="rId21" Type="http://schemas.openxmlformats.org/officeDocument/2006/relationships/customXml" Target="../ink/ink15.xml"/><Relationship Id="rId34" Type="http://schemas.openxmlformats.org/officeDocument/2006/relationships/image" Target="../media/image26.png"/><Relationship Id="rId42" Type="http://schemas.openxmlformats.org/officeDocument/2006/relationships/customXml" Target="../ink/ink34.xml"/><Relationship Id="rId47" Type="http://schemas.openxmlformats.org/officeDocument/2006/relationships/customXml" Target="../ink/ink39.xml"/><Relationship Id="rId50" Type="http://schemas.openxmlformats.org/officeDocument/2006/relationships/customXml" Target="../ink/ink42.xml"/><Relationship Id="rId55" Type="http://schemas.openxmlformats.org/officeDocument/2006/relationships/customXml" Target="../ink/ink47.xml"/><Relationship Id="rId63" Type="http://schemas.openxmlformats.org/officeDocument/2006/relationships/customXml" Target="../ink/ink54.xml"/><Relationship Id="rId68" Type="http://schemas.openxmlformats.org/officeDocument/2006/relationships/image" Target="../media/image28.png"/><Relationship Id="rId7" Type="http://schemas.openxmlformats.org/officeDocument/2006/relationships/customXml" Target="../ink/ink2.xml"/><Relationship Id="rId2" Type="http://schemas.openxmlformats.org/officeDocument/2006/relationships/image" Target="../media/image5.png"/><Relationship Id="rId16" Type="http://schemas.openxmlformats.org/officeDocument/2006/relationships/customXml" Target="../ink/ink10.xml"/><Relationship Id="rId29" Type="http://schemas.openxmlformats.org/officeDocument/2006/relationships/customXml" Target="../ink/ink22.xml"/><Relationship Id="rId11" Type="http://schemas.openxmlformats.org/officeDocument/2006/relationships/customXml" Target="../ink/ink5.xml"/><Relationship Id="rId24" Type="http://schemas.openxmlformats.org/officeDocument/2006/relationships/customXml" Target="../ink/ink18.xml"/><Relationship Id="rId32" Type="http://schemas.openxmlformats.org/officeDocument/2006/relationships/customXml" Target="../ink/ink25.xml"/><Relationship Id="rId37" Type="http://schemas.openxmlformats.org/officeDocument/2006/relationships/customXml" Target="../ink/ink29.xml"/><Relationship Id="rId40" Type="http://schemas.openxmlformats.org/officeDocument/2006/relationships/customXml" Target="../ink/ink32.xml"/><Relationship Id="rId45" Type="http://schemas.openxmlformats.org/officeDocument/2006/relationships/customXml" Target="../ink/ink37.xml"/><Relationship Id="rId53" Type="http://schemas.openxmlformats.org/officeDocument/2006/relationships/customXml" Target="../ink/ink45.xml"/><Relationship Id="rId58" Type="http://schemas.openxmlformats.org/officeDocument/2006/relationships/customXml" Target="../ink/ink50.xml"/><Relationship Id="rId66" Type="http://schemas.openxmlformats.org/officeDocument/2006/relationships/customXml" Target="../ink/ink57.xml"/><Relationship Id="rId5" Type="http://schemas.openxmlformats.org/officeDocument/2006/relationships/customXml" Target="../ink/ink1.xml"/><Relationship Id="rId61" Type="http://schemas.openxmlformats.org/officeDocument/2006/relationships/image" Target="../media/image27.png"/><Relationship Id="rId19" Type="http://schemas.openxmlformats.org/officeDocument/2006/relationships/customXml" Target="../ink/ink13.xml"/><Relationship Id="rId14" Type="http://schemas.openxmlformats.org/officeDocument/2006/relationships/customXml" Target="../ink/ink8.xml"/><Relationship Id="rId22" Type="http://schemas.openxmlformats.org/officeDocument/2006/relationships/customXml" Target="../ink/ink16.xml"/><Relationship Id="rId27" Type="http://schemas.openxmlformats.org/officeDocument/2006/relationships/image" Target="../media/image25.png"/><Relationship Id="rId30" Type="http://schemas.openxmlformats.org/officeDocument/2006/relationships/customXml" Target="../ink/ink23.xml"/><Relationship Id="rId35" Type="http://schemas.openxmlformats.org/officeDocument/2006/relationships/customXml" Target="../ink/ink27.xml"/><Relationship Id="rId43" Type="http://schemas.openxmlformats.org/officeDocument/2006/relationships/customXml" Target="../ink/ink35.xml"/><Relationship Id="rId48" Type="http://schemas.openxmlformats.org/officeDocument/2006/relationships/customXml" Target="../ink/ink40.xml"/><Relationship Id="rId56" Type="http://schemas.openxmlformats.org/officeDocument/2006/relationships/customXml" Target="../ink/ink48.xml"/><Relationship Id="rId64" Type="http://schemas.openxmlformats.org/officeDocument/2006/relationships/customXml" Target="../ink/ink55.xml"/><Relationship Id="rId8" Type="http://schemas.openxmlformats.org/officeDocument/2006/relationships/image" Target="../media/image24.png"/><Relationship Id="rId51" Type="http://schemas.openxmlformats.org/officeDocument/2006/relationships/customXml" Target="../ink/ink43.xml"/><Relationship Id="rId3" Type="http://schemas.openxmlformats.org/officeDocument/2006/relationships/image" Target="../media/image6.png"/><Relationship Id="rId12" Type="http://schemas.openxmlformats.org/officeDocument/2006/relationships/customXml" Target="../ink/ink6.xml"/><Relationship Id="rId17" Type="http://schemas.openxmlformats.org/officeDocument/2006/relationships/customXml" Target="../ink/ink11.xml"/><Relationship Id="rId25" Type="http://schemas.openxmlformats.org/officeDocument/2006/relationships/customXml" Target="../ink/ink19.xml"/><Relationship Id="rId33" Type="http://schemas.openxmlformats.org/officeDocument/2006/relationships/customXml" Target="../ink/ink26.xml"/><Relationship Id="rId38" Type="http://schemas.openxmlformats.org/officeDocument/2006/relationships/customXml" Target="../ink/ink30.xml"/><Relationship Id="rId46" Type="http://schemas.openxmlformats.org/officeDocument/2006/relationships/customXml" Target="../ink/ink38.xml"/><Relationship Id="rId59" Type="http://schemas.openxmlformats.org/officeDocument/2006/relationships/customXml" Target="../ink/ink51.xml"/><Relationship Id="rId67" Type="http://schemas.openxmlformats.org/officeDocument/2006/relationships/customXml" Target="../ink/ink58.xml"/><Relationship Id="rId20" Type="http://schemas.openxmlformats.org/officeDocument/2006/relationships/customXml" Target="../ink/ink14.xml"/><Relationship Id="rId41" Type="http://schemas.openxmlformats.org/officeDocument/2006/relationships/customXml" Target="../ink/ink33.xml"/><Relationship Id="rId54" Type="http://schemas.openxmlformats.org/officeDocument/2006/relationships/customXml" Target="../ink/ink46.xml"/><Relationship Id="rId62" Type="http://schemas.openxmlformats.org/officeDocument/2006/relationships/customXml" Target="../ink/ink53.xm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23.png"/><Relationship Id="rId15" Type="http://schemas.openxmlformats.org/officeDocument/2006/relationships/customXml" Target="../ink/ink9.xml"/><Relationship Id="rId23" Type="http://schemas.openxmlformats.org/officeDocument/2006/relationships/customXml" Target="../ink/ink17.xml"/><Relationship Id="rId28" Type="http://schemas.openxmlformats.org/officeDocument/2006/relationships/customXml" Target="../ink/ink21.xml"/><Relationship Id="rId36" Type="http://schemas.openxmlformats.org/officeDocument/2006/relationships/customXml" Target="../ink/ink28.xml"/><Relationship Id="rId49" Type="http://schemas.openxmlformats.org/officeDocument/2006/relationships/customXml" Target="../ink/ink41.xml"/><Relationship Id="rId57" Type="http://schemas.openxmlformats.org/officeDocument/2006/relationships/customXml" Target="../ink/ink49.xml"/><Relationship Id="rId10" Type="http://schemas.openxmlformats.org/officeDocument/2006/relationships/customXml" Target="../ink/ink4.xml"/><Relationship Id="rId31" Type="http://schemas.openxmlformats.org/officeDocument/2006/relationships/customXml" Target="../ink/ink24.xml"/><Relationship Id="rId44" Type="http://schemas.openxmlformats.org/officeDocument/2006/relationships/customXml" Target="../ink/ink36.xml"/><Relationship Id="rId52" Type="http://schemas.openxmlformats.org/officeDocument/2006/relationships/customXml" Target="../ink/ink44.xml"/><Relationship Id="rId60" Type="http://schemas.openxmlformats.org/officeDocument/2006/relationships/customXml" Target="../ink/ink52.xml"/><Relationship Id="rId65" Type="http://schemas.openxmlformats.org/officeDocument/2006/relationships/customXml" Target="../ink/ink56.xml"/><Relationship Id="rId4" Type="http://schemas.openxmlformats.org/officeDocument/2006/relationships/image" Target="../media/image7.png"/><Relationship Id="rId9" Type="http://schemas.openxmlformats.org/officeDocument/2006/relationships/customXml" Target="../ink/ink3.xml"/><Relationship Id="rId13" Type="http://schemas.openxmlformats.org/officeDocument/2006/relationships/customXml" Target="../ink/ink7.xml"/><Relationship Id="rId18" Type="http://schemas.openxmlformats.org/officeDocument/2006/relationships/customXml" Target="../ink/ink12.xml"/><Relationship Id="rId39" Type="http://schemas.openxmlformats.org/officeDocument/2006/relationships/customXml" Target="../ink/ink31.xml"/></Relationships>
</file>

<file path=ppt/slides/_rels/slide7.xml.rels><?xml version="1.0" encoding="UTF-8" standalone="yes"?>
<Relationships xmlns="http://schemas.openxmlformats.org/package/2006/relationships"><Relationship Id="rId13" Type="http://schemas.openxmlformats.org/officeDocument/2006/relationships/customXml" Target="../ink/ink66.xml"/><Relationship Id="rId18" Type="http://schemas.openxmlformats.org/officeDocument/2006/relationships/customXml" Target="../ink/ink71.xml"/><Relationship Id="rId26" Type="http://schemas.openxmlformats.org/officeDocument/2006/relationships/customXml" Target="../ink/ink78.xml"/><Relationship Id="rId39" Type="http://schemas.openxmlformats.org/officeDocument/2006/relationships/customXml" Target="../ink/ink89.xml"/><Relationship Id="rId21" Type="http://schemas.openxmlformats.org/officeDocument/2006/relationships/image" Target="../media/image5.png"/><Relationship Id="rId34" Type="http://schemas.openxmlformats.org/officeDocument/2006/relationships/customXml" Target="../ink/ink85.xml"/><Relationship Id="rId42" Type="http://schemas.openxmlformats.org/officeDocument/2006/relationships/customXml" Target="../ink/ink92.xml"/><Relationship Id="rId47" Type="http://schemas.openxmlformats.org/officeDocument/2006/relationships/customXml" Target="../ink/ink95.xml"/><Relationship Id="rId7" Type="http://schemas.openxmlformats.org/officeDocument/2006/relationships/customXml" Target="../ink/ink62.xml"/><Relationship Id="rId2" Type="http://schemas.openxmlformats.org/officeDocument/2006/relationships/image" Target="../media/image8.png"/><Relationship Id="rId16" Type="http://schemas.openxmlformats.org/officeDocument/2006/relationships/customXml" Target="../ink/ink69.xml"/><Relationship Id="rId29" Type="http://schemas.openxmlformats.org/officeDocument/2006/relationships/customXml" Target="../ink/ink81.xml"/><Relationship Id="rId1" Type="http://schemas.openxmlformats.org/officeDocument/2006/relationships/slideLayout" Target="../slideLayouts/slideLayout8.xml"/><Relationship Id="rId6" Type="http://schemas.openxmlformats.org/officeDocument/2006/relationships/customXml" Target="../ink/ink61.xml"/><Relationship Id="rId11" Type="http://schemas.openxmlformats.org/officeDocument/2006/relationships/customXml" Target="../ink/ink65.xml"/><Relationship Id="rId24" Type="http://schemas.openxmlformats.org/officeDocument/2006/relationships/customXml" Target="../ink/ink76.xml"/><Relationship Id="rId32" Type="http://schemas.openxmlformats.org/officeDocument/2006/relationships/image" Target="../media/image30.png"/><Relationship Id="rId37" Type="http://schemas.openxmlformats.org/officeDocument/2006/relationships/image" Target="../media/image31.png"/><Relationship Id="rId40" Type="http://schemas.openxmlformats.org/officeDocument/2006/relationships/customXml" Target="../ink/ink90.xml"/><Relationship Id="rId45" Type="http://schemas.openxmlformats.org/officeDocument/2006/relationships/image" Target="../media/image33.png"/><Relationship Id="rId5" Type="http://schemas.openxmlformats.org/officeDocument/2006/relationships/customXml" Target="../ink/ink60.xml"/><Relationship Id="rId15" Type="http://schemas.openxmlformats.org/officeDocument/2006/relationships/customXml" Target="../ink/ink68.xml"/><Relationship Id="rId23" Type="http://schemas.openxmlformats.org/officeDocument/2006/relationships/customXml" Target="../ink/ink75.xml"/><Relationship Id="rId28" Type="http://schemas.openxmlformats.org/officeDocument/2006/relationships/customXml" Target="../ink/ink80.xml"/><Relationship Id="rId36" Type="http://schemas.openxmlformats.org/officeDocument/2006/relationships/customXml" Target="../ink/ink87.xml"/><Relationship Id="rId10" Type="http://schemas.openxmlformats.org/officeDocument/2006/relationships/customXml" Target="../ink/ink64.xml"/><Relationship Id="rId19" Type="http://schemas.openxmlformats.org/officeDocument/2006/relationships/customXml" Target="../ink/ink72.xml"/><Relationship Id="rId31" Type="http://schemas.openxmlformats.org/officeDocument/2006/relationships/customXml" Target="../ink/ink83.xml"/><Relationship Id="rId44" Type="http://schemas.openxmlformats.org/officeDocument/2006/relationships/customXml" Target="../ink/ink93.xml"/><Relationship Id="rId4" Type="http://schemas.openxmlformats.org/officeDocument/2006/relationships/image" Target="../media/image290.png"/><Relationship Id="rId9" Type="http://schemas.openxmlformats.org/officeDocument/2006/relationships/image" Target="../media/image24.png"/><Relationship Id="rId14" Type="http://schemas.openxmlformats.org/officeDocument/2006/relationships/customXml" Target="../ink/ink67.xml"/><Relationship Id="rId22" Type="http://schemas.openxmlformats.org/officeDocument/2006/relationships/customXml" Target="../ink/ink74.xml"/><Relationship Id="rId27" Type="http://schemas.openxmlformats.org/officeDocument/2006/relationships/customXml" Target="../ink/ink79.xml"/><Relationship Id="rId30" Type="http://schemas.openxmlformats.org/officeDocument/2006/relationships/customXml" Target="../ink/ink82.xml"/><Relationship Id="rId35" Type="http://schemas.openxmlformats.org/officeDocument/2006/relationships/customXml" Target="../ink/ink86.xml"/><Relationship Id="rId43" Type="http://schemas.openxmlformats.org/officeDocument/2006/relationships/image" Target="../media/image32.png"/><Relationship Id="rId48" Type="http://schemas.openxmlformats.org/officeDocument/2006/relationships/image" Target="../media/image34.png"/><Relationship Id="rId8" Type="http://schemas.openxmlformats.org/officeDocument/2006/relationships/customXml" Target="../ink/ink63.xml"/><Relationship Id="rId3" Type="http://schemas.openxmlformats.org/officeDocument/2006/relationships/customXml" Target="../ink/ink59.xml"/><Relationship Id="rId12" Type="http://schemas.openxmlformats.org/officeDocument/2006/relationships/image" Target="../media/image27.png"/><Relationship Id="rId17" Type="http://schemas.openxmlformats.org/officeDocument/2006/relationships/customXml" Target="../ink/ink70.xml"/><Relationship Id="rId25" Type="http://schemas.openxmlformats.org/officeDocument/2006/relationships/customXml" Target="../ink/ink77.xml"/><Relationship Id="rId33" Type="http://schemas.openxmlformats.org/officeDocument/2006/relationships/customXml" Target="../ink/ink84.xml"/><Relationship Id="rId38" Type="http://schemas.openxmlformats.org/officeDocument/2006/relationships/customXml" Target="../ink/ink88.xml"/><Relationship Id="rId46" Type="http://schemas.openxmlformats.org/officeDocument/2006/relationships/customXml" Target="../ink/ink94.xml"/><Relationship Id="rId20" Type="http://schemas.openxmlformats.org/officeDocument/2006/relationships/customXml" Target="../ink/ink73.xml"/><Relationship Id="rId41" Type="http://schemas.openxmlformats.org/officeDocument/2006/relationships/customXml" Target="../ink/ink91.xml"/></Relationships>
</file>

<file path=ppt/slides/_rels/slide8.xml.rels><?xml version="1.0" encoding="UTF-8" standalone="yes"?>
<Relationships xmlns="http://schemas.openxmlformats.org/package/2006/relationships"><Relationship Id="rId13" Type="http://schemas.openxmlformats.org/officeDocument/2006/relationships/customXml" Target="../ink/ink104.xml"/><Relationship Id="rId18" Type="http://schemas.openxmlformats.org/officeDocument/2006/relationships/image" Target="../media/image27.png"/><Relationship Id="rId26" Type="http://schemas.openxmlformats.org/officeDocument/2006/relationships/customXml" Target="../ink/ink116.xml"/><Relationship Id="rId39" Type="http://schemas.openxmlformats.org/officeDocument/2006/relationships/customXml" Target="../ink/ink128.xml"/><Relationship Id="rId21" Type="http://schemas.openxmlformats.org/officeDocument/2006/relationships/customXml" Target="../ink/ink111.xml"/><Relationship Id="rId34" Type="http://schemas.openxmlformats.org/officeDocument/2006/relationships/customXml" Target="../ink/ink123.xml"/><Relationship Id="rId42" Type="http://schemas.openxmlformats.org/officeDocument/2006/relationships/customXml" Target="../ink/ink131.xml"/><Relationship Id="rId7" Type="http://schemas.openxmlformats.org/officeDocument/2006/relationships/customXml" Target="../ink/ink98.xml"/><Relationship Id="rId2" Type="http://schemas.openxmlformats.org/officeDocument/2006/relationships/image" Target="../media/image9.png"/><Relationship Id="rId16" Type="http://schemas.openxmlformats.org/officeDocument/2006/relationships/customXml" Target="../ink/ink107.xml"/><Relationship Id="rId29" Type="http://schemas.openxmlformats.org/officeDocument/2006/relationships/customXml" Target="../ink/ink118.xm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23.png"/><Relationship Id="rId11" Type="http://schemas.openxmlformats.org/officeDocument/2006/relationships/customXml" Target="../ink/ink102.xml"/><Relationship Id="rId24" Type="http://schemas.openxmlformats.org/officeDocument/2006/relationships/customXml" Target="../ink/ink114.xml"/><Relationship Id="rId32" Type="http://schemas.openxmlformats.org/officeDocument/2006/relationships/customXml" Target="../ink/ink121.xml"/><Relationship Id="rId37" Type="http://schemas.openxmlformats.org/officeDocument/2006/relationships/customXml" Target="../ink/ink126.xml"/><Relationship Id="rId40" Type="http://schemas.openxmlformats.org/officeDocument/2006/relationships/customXml" Target="../ink/ink129.xml"/><Relationship Id="rId45" Type="http://schemas.openxmlformats.org/officeDocument/2006/relationships/customXml" Target="../ink/ink134.xml"/><Relationship Id="rId5" Type="http://schemas.openxmlformats.org/officeDocument/2006/relationships/customXml" Target="../ink/ink97.xml"/><Relationship Id="rId15" Type="http://schemas.openxmlformats.org/officeDocument/2006/relationships/customXml" Target="../ink/ink106.xml"/><Relationship Id="rId23" Type="http://schemas.openxmlformats.org/officeDocument/2006/relationships/customXml" Target="../ink/ink113.xml"/><Relationship Id="rId28" Type="http://schemas.openxmlformats.org/officeDocument/2006/relationships/image" Target="../media/image6.png"/><Relationship Id="rId36" Type="http://schemas.openxmlformats.org/officeDocument/2006/relationships/customXml" Target="../ink/ink125.xml"/><Relationship Id="rId10" Type="http://schemas.openxmlformats.org/officeDocument/2006/relationships/customXml" Target="../ink/ink101.xml"/><Relationship Id="rId19" Type="http://schemas.openxmlformats.org/officeDocument/2006/relationships/customXml" Target="../ink/ink109.xml"/><Relationship Id="rId31" Type="http://schemas.openxmlformats.org/officeDocument/2006/relationships/customXml" Target="../ink/ink120.xml"/><Relationship Id="rId44" Type="http://schemas.openxmlformats.org/officeDocument/2006/relationships/customXml" Target="../ink/ink133.xml"/><Relationship Id="rId4" Type="http://schemas.openxmlformats.org/officeDocument/2006/relationships/image" Target="../media/image24.png"/><Relationship Id="rId9" Type="http://schemas.openxmlformats.org/officeDocument/2006/relationships/customXml" Target="../ink/ink100.xml"/><Relationship Id="rId14" Type="http://schemas.openxmlformats.org/officeDocument/2006/relationships/customXml" Target="../ink/ink105.xml"/><Relationship Id="rId22" Type="http://schemas.openxmlformats.org/officeDocument/2006/relationships/customXml" Target="../ink/ink112.xml"/><Relationship Id="rId27" Type="http://schemas.openxmlformats.org/officeDocument/2006/relationships/customXml" Target="../ink/ink117.xml"/><Relationship Id="rId30" Type="http://schemas.openxmlformats.org/officeDocument/2006/relationships/customXml" Target="../ink/ink119.xml"/><Relationship Id="rId35" Type="http://schemas.openxmlformats.org/officeDocument/2006/relationships/customXml" Target="../ink/ink124.xml"/><Relationship Id="rId43" Type="http://schemas.openxmlformats.org/officeDocument/2006/relationships/customXml" Target="../ink/ink132.xml"/><Relationship Id="rId8" Type="http://schemas.openxmlformats.org/officeDocument/2006/relationships/customXml" Target="../ink/ink99.xml"/><Relationship Id="rId3" Type="http://schemas.openxmlformats.org/officeDocument/2006/relationships/customXml" Target="../ink/ink96.xml"/><Relationship Id="rId12" Type="http://schemas.openxmlformats.org/officeDocument/2006/relationships/customXml" Target="../ink/ink103.xml"/><Relationship Id="rId17" Type="http://schemas.openxmlformats.org/officeDocument/2006/relationships/customXml" Target="../ink/ink108.xml"/><Relationship Id="rId25" Type="http://schemas.openxmlformats.org/officeDocument/2006/relationships/customXml" Target="../ink/ink115.xml"/><Relationship Id="rId33" Type="http://schemas.openxmlformats.org/officeDocument/2006/relationships/customXml" Target="../ink/ink122.xml"/><Relationship Id="rId38" Type="http://schemas.openxmlformats.org/officeDocument/2006/relationships/customXml" Target="../ink/ink127.xml"/><Relationship Id="rId46" Type="http://schemas.openxmlformats.org/officeDocument/2006/relationships/customXml" Target="../ink/ink135.xml"/><Relationship Id="rId20" Type="http://schemas.openxmlformats.org/officeDocument/2006/relationships/customXml" Target="../ink/ink110.xml"/><Relationship Id="rId41" Type="http://schemas.openxmlformats.org/officeDocument/2006/relationships/customXml" Target="../ink/ink130.xml"/></Relationships>
</file>

<file path=ppt/slides/_rels/slide9.xml.rels><?xml version="1.0" encoding="UTF-8" standalone="yes"?>
<Relationships xmlns="http://schemas.openxmlformats.org/package/2006/relationships"><Relationship Id="rId13" Type="http://schemas.openxmlformats.org/officeDocument/2006/relationships/customXml" Target="../ink/ink144.xml"/><Relationship Id="rId18" Type="http://schemas.openxmlformats.org/officeDocument/2006/relationships/image" Target="../media/image39.png"/><Relationship Id="rId26" Type="http://schemas.openxmlformats.org/officeDocument/2006/relationships/customXml" Target="../ink/ink154.xml"/><Relationship Id="rId39" Type="http://schemas.openxmlformats.org/officeDocument/2006/relationships/customXml" Target="../ink/ink167.xml"/><Relationship Id="rId21" Type="http://schemas.openxmlformats.org/officeDocument/2006/relationships/customXml" Target="../ink/ink150.xml"/><Relationship Id="rId34" Type="http://schemas.openxmlformats.org/officeDocument/2006/relationships/customXml" Target="../ink/ink162.xml"/><Relationship Id="rId42" Type="http://schemas.openxmlformats.org/officeDocument/2006/relationships/customXml" Target="../ink/ink170.xml"/><Relationship Id="rId7" Type="http://schemas.openxmlformats.org/officeDocument/2006/relationships/customXml" Target="../ink/ink138.xml"/><Relationship Id="rId2" Type="http://schemas.openxmlformats.org/officeDocument/2006/relationships/image" Target="../media/image10.png"/><Relationship Id="rId16" Type="http://schemas.openxmlformats.org/officeDocument/2006/relationships/customXml" Target="../ink/ink147.xml"/><Relationship Id="rId20" Type="http://schemas.openxmlformats.org/officeDocument/2006/relationships/image" Target="../media/image34.png"/><Relationship Id="rId29" Type="http://schemas.openxmlformats.org/officeDocument/2006/relationships/customXml" Target="../ink/ink157.xml"/><Relationship Id="rId41" Type="http://schemas.openxmlformats.org/officeDocument/2006/relationships/customXml" Target="../ink/ink169.xml"/><Relationship Id="rId1" Type="http://schemas.openxmlformats.org/officeDocument/2006/relationships/slideLayout" Target="../slideLayouts/slideLayout8.xml"/><Relationship Id="rId6" Type="http://schemas.openxmlformats.org/officeDocument/2006/relationships/customXml" Target="../ink/ink137.xml"/><Relationship Id="rId11" Type="http://schemas.openxmlformats.org/officeDocument/2006/relationships/customXml" Target="../ink/ink142.xml"/><Relationship Id="rId24" Type="http://schemas.openxmlformats.org/officeDocument/2006/relationships/customXml" Target="../ink/ink152.xml"/><Relationship Id="rId32" Type="http://schemas.openxmlformats.org/officeDocument/2006/relationships/customXml" Target="../ink/ink160.xml"/><Relationship Id="rId37" Type="http://schemas.openxmlformats.org/officeDocument/2006/relationships/customXml" Target="../ink/ink165.xml"/><Relationship Id="rId40" Type="http://schemas.openxmlformats.org/officeDocument/2006/relationships/customXml" Target="../ink/ink168.xml"/><Relationship Id="rId5" Type="http://schemas.openxmlformats.org/officeDocument/2006/relationships/image" Target="../media/image38.png"/><Relationship Id="rId15" Type="http://schemas.openxmlformats.org/officeDocument/2006/relationships/customXml" Target="../ink/ink146.xml"/><Relationship Id="rId23" Type="http://schemas.openxmlformats.org/officeDocument/2006/relationships/customXml" Target="../ink/ink151.xml"/><Relationship Id="rId28" Type="http://schemas.openxmlformats.org/officeDocument/2006/relationships/customXml" Target="../ink/ink156.xml"/><Relationship Id="rId36" Type="http://schemas.openxmlformats.org/officeDocument/2006/relationships/customXml" Target="../ink/ink164.xml"/><Relationship Id="rId10" Type="http://schemas.openxmlformats.org/officeDocument/2006/relationships/customXml" Target="../ink/ink141.xml"/><Relationship Id="rId19" Type="http://schemas.openxmlformats.org/officeDocument/2006/relationships/customXml" Target="../ink/ink149.xml"/><Relationship Id="rId31" Type="http://schemas.openxmlformats.org/officeDocument/2006/relationships/customXml" Target="../ink/ink159.xml"/><Relationship Id="rId4" Type="http://schemas.openxmlformats.org/officeDocument/2006/relationships/customXml" Target="../ink/ink136.xml"/><Relationship Id="rId9" Type="http://schemas.openxmlformats.org/officeDocument/2006/relationships/customXml" Target="../ink/ink140.xml"/><Relationship Id="rId14" Type="http://schemas.openxmlformats.org/officeDocument/2006/relationships/customXml" Target="../ink/ink145.xml"/><Relationship Id="rId22" Type="http://schemas.openxmlformats.org/officeDocument/2006/relationships/image" Target="../media/image40.png"/><Relationship Id="rId27" Type="http://schemas.openxmlformats.org/officeDocument/2006/relationships/customXml" Target="../ink/ink155.xml"/><Relationship Id="rId30" Type="http://schemas.openxmlformats.org/officeDocument/2006/relationships/customXml" Target="../ink/ink158.xml"/><Relationship Id="rId35" Type="http://schemas.openxmlformats.org/officeDocument/2006/relationships/customXml" Target="../ink/ink163.xml"/><Relationship Id="rId43" Type="http://schemas.openxmlformats.org/officeDocument/2006/relationships/image" Target="../media/image41.png"/><Relationship Id="rId8" Type="http://schemas.openxmlformats.org/officeDocument/2006/relationships/customXml" Target="../ink/ink139.xml"/><Relationship Id="rId3" Type="http://schemas.openxmlformats.org/officeDocument/2006/relationships/image" Target="../media/image11.png"/><Relationship Id="rId12" Type="http://schemas.openxmlformats.org/officeDocument/2006/relationships/customXml" Target="../ink/ink143.xml"/><Relationship Id="rId17" Type="http://schemas.openxmlformats.org/officeDocument/2006/relationships/customXml" Target="../ink/ink148.xml"/><Relationship Id="rId25" Type="http://schemas.openxmlformats.org/officeDocument/2006/relationships/customXml" Target="../ink/ink153.xml"/><Relationship Id="rId33" Type="http://schemas.openxmlformats.org/officeDocument/2006/relationships/customXml" Target="../ink/ink161.xml"/><Relationship Id="rId38" Type="http://schemas.openxmlformats.org/officeDocument/2006/relationships/customXml" Target="../ink/ink16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pätu 1">
            <a:extLst>
              <a:ext uri="{FF2B5EF4-FFF2-40B4-BE49-F238E27FC236}">
                <a16:creationId xmlns:a16="http://schemas.microsoft.com/office/drawing/2014/main" id="{FE76F2A2-1D6C-9740-82C1-5FCF91583CE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 wrap="square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sk-SK" dirty="0"/>
              <a:t>21.10.2024 Kateřina Frecerová</a:t>
            </a:r>
          </a:p>
        </p:txBody>
      </p:sp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FAC94386-BE34-D24D-B8DB-950F2ACA10A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 wrap="none" anchor="ctr">
            <a:normAutofit/>
          </a:bodyPr>
          <a:lstStyle/>
          <a:p>
            <a:pPr>
              <a:spcAft>
                <a:spcPts val="600"/>
              </a:spcAft>
            </a:pPr>
            <a:fld id="{0DE708CC-0C3F-4567-9698-B54C0F35BD31}" type="slidenum">
              <a:rPr lang="cs-CZ" altLang="cs-CZ" noProof="0" smtClean="0"/>
              <a:pPr>
                <a:spcAft>
                  <a:spcPts val="600"/>
                </a:spcAft>
              </a:pPr>
              <a:t>1</a:t>
            </a:fld>
            <a:endParaRPr lang="cs-CZ" altLang="cs-CZ" noProof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00F83D02-9CC1-9F4B-8468-92A671E742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>
            <a:normAutofit/>
          </a:bodyPr>
          <a:lstStyle/>
          <a:p>
            <a:r>
              <a:rPr lang="sk-SK" dirty="0" err="1"/>
              <a:t>Pátý</a:t>
            </a:r>
            <a:r>
              <a:rPr lang="sk-SK" dirty="0"/>
              <a:t> </a:t>
            </a:r>
            <a:r>
              <a:rPr lang="sk-SK" dirty="0" err="1"/>
              <a:t>týden</a:t>
            </a:r>
            <a:br>
              <a:rPr lang="sk-SK" dirty="0"/>
            </a:br>
            <a:r>
              <a:rPr lang="en-US" dirty="0"/>
              <a:t>Czech for Foreign MU Staff: Beginners 1</a:t>
            </a:r>
            <a:endParaRPr lang="sk-SK" dirty="0"/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CA6CA557-2DEC-C749-887A-C7C41048808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>
            <a:normAutofit/>
          </a:bodyPr>
          <a:lstStyle/>
          <a:p>
            <a:pPr>
              <a:spcAft>
                <a:spcPts val="600"/>
              </a:spcAft>
            </a:pPr>
            <a:r>
              <a:rPr lang="sk-SK" dirty="0" err="1"/>
              <a:t>Fifth</a:t>
            </a:r>
            <a:r>
              <a:rPr lang="sk-SK" dirty="0"/>
              <a:t> </a:t>
            </a:r>
            <a:r>
              <a:rPr lang="sk-SK" dirty="0" err="1"/>
              <a:t>week</a:t>
            </a:r>
            <a:endParaRPr lang="sk-SK" dirty="0"/>
          </a:p>
          <a:p>
            <a:pPr>
              <a:spcAft>
                <a:spcPts val="600"/>
              </a:spcAft>
            </a:pPr>
            <a:endParaRPr lang="sk-SK" dirty="0"/>
          </a:p>
          <a:p>
            <a:pPr>
              <a:spcAft>
                <a:spcPts val="600"/>
              </a:spcAft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4385181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88A65B5F-29EC-639C-C4A5-7B9F7EF9A1A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21.10.2024 Kateřina Frecerová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65B0274E-F274-9817-9B22-5387D395825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68974B00-D3F5-FF80-E5B3-D8B49E222B92}"/>
              </a:ext>
            </a:extLst>
          </p:cNvPr>
          <p:cNvSpPr>
            <a:spLocks noGrp="1"/>
          </p:cNvSpPr>
          <p:nvPr>
            <p:ph idx="12"/>
          </p:nvPr>
        </p:nvSpPr>
        <p:spPr/>
        <p:txBody>
          <a:bodyPr/>
          <a:lstStyle/>
          <a:p>
            <a:pPr marL="529200" indent="-457200">
              <a:buFont typeface="Arial" panose="020B0604020202020204" pitchFamily="34" charset="0"/>
              <a:buChar char="•"/>
            </a:pPr>
            <a:r>
              <a:rPr lang="cs-CZ" dirty="0"/>
              <a:t>Uč. str. 17/1 (</a:t>
            </a:r>
            <a:r>
              <a:rPr lang="cs-CZ" dirty="0">
                <a:hlinkClick r:id="rId2"/>
              </a:rPr>
              <a:t>audio</a:t>
            </a:r>
            <a:r>
              <a:rPr lang="cs-CZ" dirty="0"/>
              <a:t>)</a:t>
            </a:r>
          </a:p>
          <a:p>
            <a:pPr marL="529200" indent="-457200">
              <a:buFont typeface="Arial" panose="020B0604020202020204" pitchFamily="34" charset="0"/>
              <a:buChar char="•"/>
            </a:pPr>
            <a:r>
              <a:rPr lang="cs-CZ" dirty="0"/>
              <a:t>Uč. str. 17/2</a:t>
            </a:r>
          </a:p>
          <a:p>
            <a:pPr marL="529200" indent="-457200">
              <a:buFont typeface="Arial" panose="020B0604020202020204" pitchFamily="34" charset="0"/>
              <a:buChar char="•"/>
            </a:pPr>
            <a:r>
              <a:rPr lang="cs-CZ" dirty="0"/>
              <a:t>Uč. str. 17/3</a:t>
            </a:r>
          </a:p>
          <a:p>
            <a:pPr marL="529200" indent="-457200">
              <a:buFont typeface="Arial" panose="020B0604020202020204" pitchFamily="34" charset="0"/>
              <a:buChar char="•"/>
            </a:pPr>
            <a:r>
              <a:rPr lang="cs-CZ" dirty="0"/>
              <a:t>Uč. str. 17/4</a:t>
            </a:r>
          </a:p>
          <a:p>
            <a:pPr marL="529200" indent="-457200">
              <a:buFont typeface="Arial" panose="020B0604020202020204" pitchFamily="34" charset="0"/>
              <a:buChar char="•"/>
            </a:pPr>
            <a:endParaRPr lang="cs-CZ" dirty="0"/>
          </a:p>
          <a:p>
            <a:pPr marL="529200" indent="-457200">
              <a:buFont typeface="Arial" panose="020B0604020202020204" pitchFamily="34" charset="0"/>
              <a:buChar char="•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211734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953232F8-07AF-D79F-4992-A07676BC949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21.10.2024 Kateřina Frecerová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F120153A-9401-B39B-1B2C-A4BD6DBC429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5" name="Nadpis 4">
            <a:extLst>
              <a:ext uri="{FF2B5EF4-FFF2-40B4-BE49-F238E27FC236}">
                <a16:creationId xmlns:a16="http://schemas.microsoft.com/office/drawing/2014/main" id="{21FE94F3-5852-9582-0634-B3DF6C2D34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Čísla 11–100</a:t>
            </a:r>
          </a:p>
        </p:txBody>
      </p:sp>
      <p:sp>
        <p:nvSpPr>
          <p:cNvPr id="6" name="Podnadpis 5">
            <a:extLst>
              <a:ext uri="{FF2B5EF4-FFF2-40B4-BE49-F238E27FC236}">
                <a16:creationId xmlns:a16="http://schemas.microsoft.com/office/drawing/2014/main" id="{CCB20C9F-EFBC-C8EE-F2AB-7F0C20A60BD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err="1"/>
              <a:t>Numbers</a:t>
            </a:r>
            <a:endParaRPr lang="cs-CZ" dirty="0"/>
          </a:p>
          <a:p>
            <a:r>
              <a:rPr lang="cs-CZ" dirty="0"/>
              <a:t>Uč. str. 18/1 (</a:t>
            </a:r>
            <a:r>
              <a:rPr lang="cs-CZ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AUDIO</a:t>
            </a:r>
            <a:r>
              <a:rPr lang="cs-CZ" dirty="0"/>
              <a:t>) (</a:t>
            </a:r>
            <a:r>
              <a:rPr lang="cs-CZ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AUDIO</a:t>
            </a:r>
            <a:r>
              <a:rPr lang="cs-CZ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1891221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6338C12A-A4E9-2AA4-6BA9-D2C137A8608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Kateřina Frecerová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200B745-26B5-AD2F-E308-E44DF649FE1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graphicFrame>
        <p:nvGraphicFramePr>
          <p:cNvPr id="7" name="Zástupný obsah 6">
            <a:extLst>
              <a:ext uri="{FF2B5EF4-FFF2-40B4-BE49-F238E27FC236}">
                <a16:creationId xmlns:a16="http://schemas.microsoft.com/office/drawing/2014/main" id="{D0B9C91C-88AD-78C2-840C-653875C15DA8}"/>
              </a:ext>
            </a:extLst>
          </p:cNvPr>
          <p:cNvGraphicFramePr>
            <a:graphicFrameLocks noGrp="1"/>
          </p:cNvGraphicFramePr>
          <p:nvPr>
            <p:ph idx="12"/>
            <p:extLst>
              <p:ext uri="{D42A27DB-BD31-4B8C-83A1-F6EECF244321}">
                <p14:modId xmlns:p14="http://schemas.microsoft.com/office/powerpoint/2010/main" val="120869014"/>
              </p:ext>
            </p:extLst>
          </p:nvPr>
        </p:nvGraphicFramePr>
        <p:xfrm>
          <a:off x="720725" y="692150"/>
          <a:ext cx="10752136" cy="37084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688034">
                  <a:extLst>
                    <a:ext uri="{9D8B030D-6E8A-4147-A177-3AD203B41FA5}">
                      <a16:colId xmlns:a16="http://schemas.microsoft.com/office/drawing/2014/main" val="3704584606"/>
                    </a:ext>
                  </a:extLst>
                </a:gridCol>
                <a:gridCol w="2688034">
                  <a:extLst>
                    <a:ext uri="{9D8B030D-6E8A-4147-A177-3AD203B41FA5}">
                      <a16:colId xmlns:a16="http://schemas.microsoft.com/office/drawing/2014/main" val="1414731310"/>
                    </a:ext>
                  </a:extLst>
                </a:gridCol>
                <a:gridCol w="2688034">
                  <a:extLst>
                    <a:ext uri="{9D8B030D-6E8A-4147-A177-3AD203B41FA5}">
                      <a16:colId xmlns:a16="http://schemas.microsoft.com/office/drawing/2014/main" val="4034205290"/>
                    </a:ext>
                  </a:extLst>
                </a:gridCol>
                <a:gridCol w="2688034">
                  <a:extLst>
                    <a:ext uri="{9D8B030D-6E8A-4147-A177-3AD203B41FA5}">
                      <a16:colId xmlns:a16="http://schemas.microsoft.com/office/drawing/2014/main" val="355355819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-</a:t>
                      </a:r>
                      <a:r>
                        <a:rPr lang="cs-CZ" dirty="0" err="1"/>
                        <a:t>NÁCT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-</a:t>
                      </a:r>
                      <a:r>
                        <a:rPr lang="cs-CZ" dirty="0" err="1"/>
                        <a:t>CET</a:t>
                      </a:r>
                      <a:r>
                        <a:rPr lang="cs-CZ" dirty="0"/>
                        <a:t>, -</a:t>
                      </a:r>
                      <a:r>
                        <a:rPr lang="cs-CZ" dirty="0" err="1"/>
                        <a:t>DESÁT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STĚ, STA, SET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8262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11 </a:t>
                      </a:r>
                      <a:r>
                        <a:rPr lang="cs-CZ" dirty="0">
                          <a:highlight>
                            <a:srgbClr val="FFFF00"/>
                          </a:highlight>
                        </a:rPr>
                        <a:t>JEDENÁCT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20 DVACET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100 </a:t>
                      </a:r>
                      <a:r>
                        <a:rPr lang="cs-CZ" dirty="0">
                          <a:highlight>
                            <a:srgbClr val="FFFF00"/>
                          </a:highlight>
                        </a:rPr>
                        <a:t>STO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1000 TISÍC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50654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12 DVANÁCT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30 TŘICET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200 </a:t>
                      </a:r>
                      <a:r>
                        <a:rPr lang="cs-CZ" dirty="0">
                          <a:solidFill>
                            <a:schemeClr val="accent2"/>
                          </a:solidFill>
                          <a:highlight>
                            <a:srgbClr val="FFFF00"/>
                          </a:highlight>
                        </a:rPr>
                        <a:t>DVĚ</a:t>
                      </a:r>
                      <a:r>
                        <a:rPr lang="cs-CZ" dirty="0">
                          <a:solidFill>
                            <a:schemeClr val="accent2"/>
                          </a:solidFill>
                        </a:rPr>
                        <a:t> </a:t>
                      </a:r>
                      <a:r>
                        <a:rPr lang="cs-CZ" dirty="0">
                          <a:solidFill>
                            <a:schemeClr val="accent2"/>
                          </a:solidFill>
                          <a:highlight>
                            <a:srgbClr val="FFFF00"/>
                          </a:highlight>
                        </a:rPr>
                        <a:t>STĚ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6901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13 TŘINÁCT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40 ČTYŘICET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300 TŘI STA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206660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14 </a:t>
                      </a:r>
                      <a:r>
                        <a:rPr lang="cs-CZ" dirty="0">
                          <a:highlight>
                            <a:srgbClr val="FFFF00"/>
                          </a:highlight>
                        </a:rPr>
                        <a:t>ČTRNÁCT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>
                        <a:highlight>
                          <a:srgbClr val="FFFF00"/>
                        </a:highligh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400 ČTYŘI STA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829355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15 </a:t>
                      </a:r>
                      <a:r>
                        <a:rPr lang="cs-CZ" dirty="0">
                          <a:highlight>
                            <a:srgbClr val="FFFF00"/>
                          </a:highlight>
                        </a:rPr>
                        <a:t>PATNÁCT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50 </a:t>
                      </a:r>
                      <a:r>
                        <a:rPr lang="cs-CZ" dirty="0">
                          <a:highlight>
                            <a:srgbClr val="FFFF00"/>
                          </a:highlight>
                        </a:rPr>
                        <a:t>PADESÁT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500 PĚT SET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50974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16 ŠESTNÁCT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60 </a:t>
                      </a:r>
                      <a:r>
                        <a:rPr lang="cs-CZ" dirty="0">
                          <a:highlight>
                            <a:srgbClr val="FFFF00"/>
                          </a:highlight>
                        </a:rPr>
                        <a:t>ŠEDESÁT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600 ŠEST SET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1648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17 SEDMNÁCT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70 SEDMDESÁT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700 SEDM SET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467259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18 OSMNÁCT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80 OSMDESÁT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800 OSM SET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15911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19 </a:t>
                      </a:r>
                      <a:r>
                        <a:rPr lang="cs-CZ" dirty="0">
                          <a:highlight>
                            <a:srgbClr val="FFFF00"/>
                          </a:highlight>
                        </a:rPr>
                        <a:t>DEVATENÁCT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90 </a:t>
                      </a:r>
                      <a:r>
                        <a:rPr lang="cs-CZ" dirty="0">
                          <a:highlight>
                            <a:srgbClr val="FFFF00"/>
                          </a:highlight>
                        </a:rPr>
                        <a:t>DEVADESÁT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900 DEVĚT SET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4097384"/>
                  </a:ext>
                </a:extLst>
              </a:tr>
            </a:tbl>
          </a:graphicData>
        </a:graphic>
      </p:graphicFrame>
      <p:sp>
        <p:nvSpPr>
          <p:cNvPr id="8" name="TextovéPole 7">
            <a:extLst>
              <a:ext uri="{FF2B5EF4-FFF2-40B4-BE49-F238E27FC236}">
                <a16:creationId xmlns:a16="http://schemas.microsoft.com/office/drawing/2014/main" id="{936EB690-69AC-B5B8-88A0-27F540BB748B}"/>
              </a:ext>
            </a:extLst>
          </p:cNvPr>
          <p:cNvSpPr txBox="1"/>
          <p:nvPr/>
        </p:nvSpPr>
        <p:spPr>
          <a:xfrm>
            <a:off x="940037" y="4546363"/>
            <a:ext cx="828087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dirty="0">
                <a:latin typeface="+mn-lt"/>
              </a:rPr>
              <a:t>41 = ČTYŘICET JEDNA</a:t>
            </a:r>
          </a:p>
          <a:p>
            <a:pPr algn="ctr"/>
            <a:r>
              <a:rPr lang="cs-CZ" sz="2800" dirty="0">
                <a:latin typeface="+mn-lt"/>
              </a:rPr>
              <a:t>25 = DVACET PĚT</a:t>
            </a:r>
          </a:p>
        </p:txBody>
      </p:sp>
    </p:spTree>
    <p:extLst>
      <p:ext uri="{BB962C8B-B14F-4D97-AF65-F5344CB8AC3E}">
        <p14:creationId xmlns:p14="http://schemas.microsoft.com/office/powerpoint/2010/main" val="16269351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C89C6C1E-6D78-C035-90B3-46829D53493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21.10.2024 Kateřina Frecerová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F75D949F-0940-A818-A7CB-044E0FDF109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A8B4ED47-645D-89A9-2C52-7301E5A14875}"/>
              </a:ext>
            </a:extLst>
          </p:cNvPr>
          <p:cNvSpPr>
            <a:spLocks noGrp="1"/>
          </p:cNvSpPr>
          <p:nvPr>
            <p:ph idx="12"/>
          </p:nvPr>
        </p:nvSpPr>
        <p:spPr/>
        <p:txBody>
          <a:bodyPr/>
          <a:lstStyle/>
          <a:p>
            <a:r>
              <a:rPr lang="cs-CZ" dirty="0"/>
              <a:t>Jděte! </a:t>
            </a:r>
            <a:r>
              <a:rPr lang="cs-CZ" dirty="0" err="1"/>
              <a:t>Walk</a:t>
            </a:r>
            <a:r>
              <a:rPr lang="cs-CZ" dirty="0"/>
              <a:t>! (on </a:t>
            </a:r>
            <a:r>
              <a:rPr lang="cs-CZ" dirty="0" err="1"/>
              <a:t>foot</a:t>
            </a:r>
            <a:r>
              <a:rPr lang="cs-CZ" dirty="0"/>
              <a:t>)     </a:t>
            </a:r>
            <a:r>
              <a:rPr lang="cs-CZ" i="1" dirty="0"/>
              <a:t>Musíte jít</a:t>
            </a:r>
            <a:endParaRPr lang="cs-CZ" dirty="0"/>
          </a:p>
          <a:p>
            <a:r>
              <a:rPr lang="cs-CZ" dirty="0"/>
              <a:t>Jeďte! Go! (by </a:t>
            </a:r>
            <a:r>
              <a:rPr lang="cs-CZ" dirty="0" err="1"/>
              <a:t>vehicle</a:t>
            </a:r>
            <a:r>
              <a:rPr lang="cs-CZ" dirty="0"/>
              <a:t>)    </a:t>
            </a:r>
            <a:r>
              <a:rPr lang="cs-CZ" i="1" dirty="0"/>
              <a:t>Musíte jet</a:t>
            </a:r>
            <a:endParaRPr lang="cs-CZ" dirty="0"/>
          </a:p>
          <a:p>
            <a:r>
              <a:rPr lang="cs-CZ" dirty="0"/>
              <a:t>FORMAL „</a:t>
            </a:r>
            <a:r>
              <a:rPr lang="cs-CZ" i="1" dirty="0"/>
              <a:t>vy“ </a:t>
            </a:r>
            <a:r>
              <a:rPr lang="cs-CZ" dirty="0" err="1"/>
              <a:t>communication</a:t>
            </a:r>
            <a:endParaRPr lang="cs-CZ" dirty="0"/>
          </a:p>
          <a:p>
            <a:endParaRPr lang="cs-CZ" dirty="0"/>
          </a:p>
          <a:p>
            <a:r>
              <a:rPr lang="cs-CZ" dirty="0"/>
              <a:t>Jdi! </a:t>
            </a:r>
            <a:r>
              <a:rPr lang="cs-CZ" dirty="0" err="1"/>
              <a:t>Walk</a:t>
            </a:r>
            <a:r>
              <a:rPr lang="cs-CZ" dirty="0"/>
              <a:t>! (on </a:t>
            </a:r>
            <a:r>
              <a:rPr lang="cs-CZ" dirty="0" err="1"/>
              <a:t>foot</a:t>
            </a:r>
            <a:r>
              <a:rPr lang="cs-CZ" dirty="0"/>
              <a:t>)   </a:t>
            </a:r>
            <a:r>
              <a:rPr lang="cs-CZ" i="1" dirty="0"/>
              <a:t>Musíš jít</a:t>
            </a:r>
          </a:p>
          <a:p>
            <a:r>
              <a:rPr lang="cs-CZ" dirty="0"/>
              <a:t>Jeď! Go! (by </a:t>
            </a:r>
            <a:r>
              <a:rPr lang="cs-CZ" dirty="0" err="1"/>
              <a:t>vehicle</a:t>
            </a:r>
            <a:r>
              <a:rPr lang="cs-CZ" dirty="0"/>
              <a:t>)    </a:t>
            </a:r>
            <a:r>
              <a:rPr lang="cs-CZ" i="1" dirty="0"/>
              <a:t>Musíš jet</a:t>
            </a:r>
          </a:p>
          <a:p>
            <a:r>
              <a:rPr lang="cs-CZ" dirty="0"/>
              <a:t>INFORMAL „ty“ </a:t>
            </a:r>
            <a:r>
              <a:rPr lang="cs-CZ" dirty="0" err="1"/>
              <a:t>communication</a:t>
            </a:r>
            <a:endParaRPr lang="cs-CZ" dirty="0"/>
          </a:p>
          <a:p>
            <a:endParaRPr lang="cs-CZ" dirty="0"/>
          </a:p>
          <a:p>
            <a:r>
              <a:rPr lang="cs-CZ" dirty="0" err="1"/>
              <a:t>This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</a:t>
            </a:r>
            <a:r>
              <a:rPr lang="cs-CZ" i="1" dirty="0" err="1"/>
              <a:t>the</a:t>
            </a:r>
            <a:r>
              <a:rPr lang="cs-CZ" dirty="0"/>
              <a:t> </a:t>
            </a:r>
            <a:r>
              <a:rPr lang="cs-CZ" i="1" dirty="0" err="1"/>
              <a:t>verb‘s</a:t>
            </a:r>
            <a:r>
              <a:rPr lang="cs-CZ" i="1" dirty="0"/>
              <a:t> </a:t>
            </a:r>
            <a:r>
              <a:rPr lang="cs-CZ" i="1" dirty="0" err="1"/>
              <a:t>order</a:t>
            </a:r>
            <a:r>
              <a:rPr lang="cs-CZ" i="1" dirty="0"/>
              <a:t> (imperative) </a:t>
            </a:r>
            <a:r>
              <a:rPr lang="cs-CZ" i="1" dirty="0" err="1"/>
              <a:t>form</a:t>
            </a:r>
            <a:r>
              <a:rPr lang="cs-CZ" i="1" dirty="0"/>
              <a:t> </a:t>
            </a:r>
            <a:r>
              <a:rPr lang="cs-CZ" dirty="0"/>
              <a:t>but </a:t>
            </a:r>
            <a:r>
              <a:rPr lang="cs-CZ" dirty="0" err="1"/>
              <a:t>is</a:t>
            </a:r>
            <a:r>
              <a:rPr lang="cs-CZ" dirty="0"/>
              <a:t> </a:t>
            </a:r>
            <a:r>
              <a:rPr lang="cs-CZ" dirty="0" err="1"/>
              <a:t>also</a:t>
            </a:r>
            <a:r>
              <a:rPr lang="cs-CZ" dirty="0"/>
              <a:t> </a:t>
            </a:r>
            <a:r>
              <a:rPr lang="cs-CZ" dirty="0" err="1"/>
              <a:t>used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directions</a:t>
            </a:r>
            <a:r>
              <a:rPr lang="cs-CZ" dirty="0"/>
              <a:t>. In </a:t>
            </a:r>
            <a:r>
              <a:rPr lang="cs-CZ" dirty="0" err="1"/>
              <a:t>English</a:t>
            </a:r>
            <a:r>
              <a:rPr lang="cs-CZ" dirty="0"/>
              <a:t> imperative has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same</a:t>
            </a:r>
            <a:r>
              <a:rPr lang="cs-CZ" dirty="0"/>
              <a:t> </a:t>
            </a:r>
            <a:r>
              <a:rPr lang="cs-CZ" dirty="0" err="1"/>
              <a:t>form</a:t>
            </a:r>
            <a:r>
              <a:rPr lang="cs-CZ" dirty="0"/>
              <a:t> as infinitive.</a:t>
            </a:r>
          </a:p>
          <a:p>
            <a:r>
              <a:rPr lang="cs-CZ" dirty="0">
                <a:highlight>
                  <a:srgbClr val="FFFF00"/>
                </a:highlight>
                <a:sym typeface="Wingdings" panose="05000000000000000000" pitchFamily="2" charset="2"/>
              </a:rPr>
              <a:t>Uč. str. 16, </a:t>
            </a:r>
            <a:r>
              <a:rPr lang="cs-CZ" dirty="0" err="1">
                <a:highlight>
                  <a:srgbClr val="FFFF00"/>
                </a:highlight>
                <a:sym typeface="Wingdings" panose="05000000000000000000" pitchFamily="2" charset="2"/>
              </a:rPr>
              <a:t>cv</a:t>
            </a:r>
            <a:r>
              <a:rPr lang="cs-CZ" dirty="0">
                <a:highlight>
                  <a:srgbClr val="FFFF00"/>
                </a:highlight>
                <a:sym typeface="Wingdings" panose="05000000000000000000" pitchFamily="2" charset="2"/>
              </a:rPr>
              <a:t>. 11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48963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53064C9B-6917-3A0D-EC2C-CE23843CCFF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21.10.2024 Kateřina Frecerová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8B50CD9-622E-6F04-C4AB-98660F91933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6B066924-37AB-DAE9-1B0C-9643CD0177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Something</a:t>
            </a:r>
            <a:r>
              <a:rPr lang="cs-CZ" dirty="0"/>
              <a:t> </a:t>
            </a:r>
            <a:r>
              <a:rPr lang="cs-CZ" dirty="0" err="1"/>
              <a:t>useful</a:t>
            </a:r>
            <a:r>
              <a:rPr lang="cs-CZ" dirty="0"/>
              <a:t> </a:t>
            </a:r>
            <a:r>
              <a:rPr lang="cs-CZ" dirty="0">
                <a:sym typeface="Wingdings" panose="05000000000000000000" pitchFamily="2" charset="2"/>
              </a:rPr>
              <a:t></a:t>
            </a:r>
            <a:endParaRPr lang="cs-CZ" dirty="0"/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29593797-628A-713C-3F5C-CD69ABC07C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>
              <a:buNone/>
            </a:pPr>
            <a:r>
              <a:rPr lang="cs-CZ" dirty="0" err="1"/>
              <a:t>How</a:t>
            </a:r>
            <a:r>
              <a:rPr lang="cs-CZ" dirty="0"/>
              <a:t> to </a:t>
            </a:r>
            <a:r>
              <a:rPr lang="cs-CZ" dirty="0" err="1"/>
              <a:t>say</a:t>
            </a:r>
            <a:r>
              <a:rPr lang="cs-CZ" dirty="0"/>
              <a:t>: Do </a:t>
            </a:r>
            <a:r>
              <a:rPr lang="cs-CZ" dirty="0" err="1"/>
              <a:t>you</a:t>
            </a:r>
            <a:r>
              <a:rPr lang="cs-CZ" dirty="0"/>
              <a:t> </a:t>
            </a:r>
            <a:r>
              <a:rPr lang="cs-CZ" dirty="0" err="1"/>
              <a:t>want</a:t>
            </a:r>
            <a:r>
              <a:rPr lang="cs-CZ" dirty="0"/>
              <a:t> to </a:t>
            </a:r>
            <a:r>
              <a:rPr lang="cs-CZ" dirty="0" err="1"/>
              <a:t>sit</a:t>
            </a:r>
            <a:r>
              <a:rPr lang="cs-CZ" dirty="0"/>
              <a:t> </a:t>
            </a:r>
            <a:r>
              <a:rPr lang="cs-CZ" dirty="0" err="1"/>
              <a:t>down</a:t>
            </a:r>
            <a:r>
              <a:rPr lang="cs-CZ" dirty="0"/>
              <a:t> in Czech?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Chcete si sednout? (</a:t>
            </a:r>
            <a:r>
              <a:rPr lang="cs-CZ" i="1" dirty="0" err="1"/>
              <a:t>formal</a:t>
            </a:r>
            <a:r>
              <a:rPr lang="cs-CZ" dirty="0"/>
              <a:t>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CHTÍT = </a:t>
            </a:r>
            <a:r>
              <a:rPr lang="cs-CZ" dirty="0" err="1"/>
              <a:t>WANT</a:t>
            </a:r>
            <a:endParaRPr lang="cs-CZ" dirty="0"/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SEDNOUT SI = </a:t>
            </a:r>
            <a:r>
              <a:rPr lang="cs-CZ" dirty="0" err="1"/>
              <a:t>SIT</a:t>
            </a:r>
            <a:r>
              <a:rPr lang="cs-CZ" dirty="0"/>
              <a:t> DOWN, </a:t>
            </a:r>
            <a:r>
              <a:rPr lang="cs-CZ" dirty="0" err="1"/>
              <a:t>TAKE</a:t>
            </a:r>
            <a:r>
              <a:rPr lang="cs-CZ" dirty="0"/>
              <a:t> A SEAT</a:t>
            </a:r>
          </a:p>
          <a:p>
            <a:pPr marL="72000" indent="0">
              <a:buNone/>
            </a:pPr>
            <a:endParaRPr lang="cs-CZ" dirty="0"/>
          </a:p>
          <a:p>
            <a:pPr marL="72000" indent="0">
              <a:buNone/>
            </a:pPr>
            <a:r>
              <a:rPr lang="cs-CZ" dirty="0" err="1"/>
              <a:t>How</a:t>
            </a:r>
            <a:r>
              <a:rPr lang="cs-CZ" dirty="0"/>
              <a:t> to </a:t>
            </a:r>
            <a:r>
              <a:rPr lang="cs-CZ" dirty="0" err="1"/>
              <a:t>say</a:t>
            </a:r>
            <a:r>
              <a:rPr lang="cs-CZ" dirty="0"/>
              <a:t>: </a:t>
            </a:r>
            <a:r>
              <a:rPr lang="cs-CZ" dirty="0" err="1"/>
              <a:t>Excuse</a:t>
            </a:r>
            <a:r>
              <a:rPr lang="cs-CZ" dirty="0"/>
              <a:t> </a:t>
            </a:r>
            <a:r>
              <a:rPr lang="cs-CZ" dirty="0" err="1"/>
              <a:t>me</a:t>
            </a:r>
            <a:r>
              <a:rPr lang="cs-CZ" dirty="0"/>
              <a:t> in Czech </a:t>
            </a:r>
            <a:r>
              <a:rPr lang="cs-CZ" dirty="0" err="1"/>
              <a:t>when</a:t>
            </a:r>
            <a:r>
              <a:rPr lang="cs-CZ" dirty="0"/>
              <a:t> </a:t>
            </a:r>
            <a:r>
              <a:rPr lang="cs-CZ" dirty="0" err="1"/>
              <a:t>you</a:t>
            </a:r>
            <a:r>
              <a:rPr lang="cs-CZ" dirty="0"/>
              <a:t> </a:t>
            </a:r>
            <a:r>
              <a:rPr lang="cs-CZ" dirty="0" err="1"/>
              <a:t>want</a:t>
            </a:r>
            <a:r>
              <a:rPr lang="cs-CZ" dirty="0"/>
              <a:t> to </a:t>
            </a:r>
            <a:r>
              <a:rPr lang="cs-CZ" dirty="0" err="1"/>
              <a:t>get</a:t>
            </a:r>
            <a:r>
              <a:rPr lang="cs-CZ" dirty="0"/>
              <a:t> </a:t>
            </a:r>
            <a:r>
              <a:rPr lang="cs-CZ" dirty="0" err="1"/>
              <a:t>off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bus/tram?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S dovolením! = </a:t>
            </a:r>
            <a:r>
              <a:rPr lang="cs-CZ" dirty="0" err="1"/>
              <a:t>with</a:t>
            </a:r>
            <a:r>
              <a:rPr lang="cs-CZ" dirty="0"/>
              <a:t> </a:t>
            </a:r>
            <a:r>
              <a:rPr lang="cs-CZ" dirty="0" err="1"/>
              <a:t>permission</a:t>
            </a:r>
            <a:r>
              <a:rPr lang="cs-CZ" dirty="0"/>
              <a:t>; </a:t>
            </a:r>
            <a:r>
              <a:rPr lang="cs-CZ" dirty="0">
                <a:solidFill>
                  <a:srgbClr val="92D050"/>
                </a:solidFill>
              </a:rPr>
              <a:t>TO DOVOLENÍ</a:t>
            </a:r>
            <a:r>
              <a:rPr lang="cs-CZ" dirty="0"/>
              <a:t>, </a:t>
            </a:r>
            <a:r>
              <a:rPr lang="cs-CZ" dirty="0" err="1"/>
              <a:t>7th</a:t>
            </a:r>
            <a:r>
              <a:rPr lang="cs-CZ" dirty="0"/>
              <a:t> case</a:t>
            </a:r>
          </a:p>
        </p:txBody>
      </p:sp>
    </p:spTree>
    <p:extLst>
      <p:ext uri="{BB962C8B-B14F-4D97-AF65-F5344CB8AC3E}">
        <p14:creationId xmlns:p14="http://schemas.microsoft.com/office/powerpoint/2010/main" val="1363590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83E6F95E-C323-BD87-D287-BA2F65CFE12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21.10.2024 Kateřina Frecerová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7C42833-A495-2B41-612D-59BA802A89A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5" name="Nadpis 4">
            <a:extLst>
              <a:ext uri="{FF2B5EF4-FFF2-40B4-BE49-F238E27FC236}">
                <a16:creationId xmlns:a16="http://schemas.microsoft.com/office/drawing/2014/main" id="{4C5311E1-24C5-59FA-1330-A34DCE6631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Í konjugace sloves + MÍT (to </a:t>
            </a:r>
            <a:r>
              <a:rPr lang="cs-CZ" dirty="0" err="1"/>
              <a:t>have</a:t>
            </a:r>
            <a:r>
              <a:rPr lang="cs-CZ" dirty="0"/>
              <a:t>)</a:t>
            </a:r>
            <a:br>
              <a:rPr lang="cs-CZ" dirty="0"/>
            </a:br>
            <a:br>
              <a:rPr lang="cs-CZ" dirty="0"/>
            </a:br>
            <a:r>
              <a:rPr lang="cs-CZ" dirty="0" err="1"/>
              <a:t>regular</a:t>
            </a:r>
            <a:r>
              <a:rPr lang="cs-CZ" dirty="0"/>
              <a:t> and </a:t>
            </a:r>
            <a:r>
              <a:rPr lang="cs-CZ" dirty="0" err="1"/>
              <a:t>somehow</a:t>
            </a:r>
            <a:r>
              <a:rPr lang="cs-CZ" dirty="0"/>
              <a:t> </a:t>
            </a:r>
            <a:r>
              <a:rPr lang="cs-CZ" dirty="0" err="1"/>
              <a:t>irregular</a:t>
            </a:r>
            <a:r>
              <a:rPr lang="cs-CZ" dirty="0"/>
              <a:t> </a:t>
            </a:r>
            <a:r>
              <a:rPr lang="cs-CZ" dirty="0" err="1"/>
              <a:t>verbs</a:t>
            </a:r>
            <a:br>
              <a:rPr lang="cs-CZ" dirty="0"/>
            </a:br>
            <a:endParaRPr lang="cs-CZ" dirty="0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87A4039F-D3F0-5312-6545-BA3DF297691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>
              <a:sym typeface="Wingdings" panose="05000000000000000000" pitchFamily="2" charset="2"/>
            </a:endParaRPr>
          </a:p>
          <a:p>
            <a:endParaRPr lang="cs-CZ" dirty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5964045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4C2CCAC0-71DC-821F-A9FF-1C05B4E9050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Kateřina Frecerová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79656F6-47DD-0C59-7F2B-7E38CA2FD4C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64F53F8B-0D7D-494E-65B8-5562E00201F0}"/>
              </a:ext>
            </a:extLst>
          </p:cNvPr>
          <p:cNvSpPr>
            <a:spLocks noGrp="1"/>
          </p:cNvSpPr>
          <p:nvPr>
            <p:ph idx="12"/>
          </p:nvPr>
        </p:nvSpPr>
        <p:spPr/>
        <p:txBody>
          <a:bodyPr/>
          <a:lstStyle/>
          <a:p>
            <a:r>
              <a:rPr lang="cs-CZ" dirty="0"/>
              <a:t>DĚL</a:t>
            </a:r>
            <a:r>
              <a:rPr lang="cs-CZ" dirty="0">
                <a:highlight>
                  <a:srgbClr val="FFFF00"/>
                </a:highlight>
              </a:rPr>
              <a:t>A</a:t>
            </a:r>
            <a:r>
              <a:rPr lang="cs-CZ" dirty="0">
                <a:solidFill>
                  <a:schemeClr val="tx2"/>
                </a:solidFill>
              </a:rPr>
              <a:t>T</a:t>
            </a:r>
            <a:r>
              <a:rPr lang="cs-CZ" dirty="0">
                <a:solidFill>
                  <a:schemeClr val="accent1"/>
                </a:solidFill>
              </a:rPr>
              <a:t> </a:t>
            </a:r>
            <a:r>
              <a:rPr lang="cs-CZ" dirty="0">
                <a:sym typeface="Wingdings" panose="05000000000000000000" pitchFamily="2" charset="2"/>
              </a:rPr>
              <a:t></a:t>
            </a:r>
            <a:r>
              <a:rPr lang="cs-CZ" dirty="0">
                <a:solidFill>
                  <a:schemeClr val="accent1"/>
                </a:solidFill>
                <a:sym typeface="Wingdings" panose="05000000000000000000" pitchFamily="2" charset="2"/>
              </a:rPr>
              <a:t> </a:t>
            </a:r>
            <a:r>
              <a:rPr lang="cs-CZ" dirty="0">
                <a:sym typeface="Wingdings" panose="05000000000000000000" pitchFamily="2" charset="2"/>
              </a:rPr>
              <a:t>DĚL</a:t>
            </a:r>
            <a:r>
              <a:rPr lang="cs-CZ" dirty="0">
                <a:solidFill>
                  <a:srgbClr val="FF0000"/>
                </a:solidFill>
                <a:sym typeface="Wingdings" panose="05000000000000000000" pitchFamily="2" charset="2"/>
              </a:rPr>
              <a:t>Á</a:t>
            </a:r>
            <a:r>
              <a:rPr lang="cs-CZ" dirty="0">
                <a:solidFill>
                  <a:schemeClr val="accent4"/>
                </a:solidFill>
                <a:sym typeface="Wingdings" panose="05000000000000000000" pitchFamily="2" charset="2"/>
              </a:rPr>
              <a:t>M </a:t>
            </a:r>
            <a:r>
              <a:rPr lang="cs-CZ" dirty="0">
                <a:sym typeface="Wingdings" panose="05000000000000000000" pitchFamily="2" charset="2"/>
              </a:rPr>
              <a:t>(</a:t>
            </a:r>
            <a:r>
              <a:rPr lang="cs-CZ" dirty="0">
                <a:solidFill>
                  <a:schemeClr val="accent2"/>
                </a:solidFill>
                <a:sym typeface="Wingdings" panose="05000000000000000000" pitchFamily="2" charset="2"/>
              </a:rPr>
              <a:t>Á</a:t>
            </a:r>
            <a:r>
              <a:rPr lang="cs-CZ" dirty="0">
                <a:sym typeface="Wingdings" panose="05000000000000000000" pitchFamily="2" charset="2"/>
              </a:rPr>
              <a:t> </a:t>
            </a:r>
            <a:r>
              <a:rPr lang="cs-CZ" dirty="0" err="1">
                <a:sym typeface="Wingdings" panose="05000000000000000000" pitchFamily="2" charset="2"/>
              </a:rPr>
              <a:t>VERBS</a:t>
            </a:r>
            <a:r>
              <a:rPr lang="cs-CZ" dirty="0">
                <a:sym typeface="Wingdings" panose="05000000000000000000" pitchFamily="2" charset="2"/>
              </a:rPr>
              <a:t>, infinitiv </a:t>
            </a:r>
            <a:r>
              <a:rPr lang="cs-CZ" dirty="0" err="1">
                <a:sym typeface="Wingdings" panose="05000000000000000000" pitchFamily="2" charset="2"/>
              </a:rPr>
              <a:t>ends</a:t>
            </a:r>
            <a:r>
              <a:rPr lang="cs-CZ" dirty="0">
                <a:sym typeface="Wingdings" panose="05000000000000000000" pitchFamily="2" charset="2"/>
              </a:rPr>
              <a:t> </a:t>
            </a:r>
            <a:r>
              <a:rPr lang="cs-CZ" dirty="0" err="1">
                <a:sym typeface="Wingdings" panose="05000000000000000000" pitchFamily="2" charset="2"/>
              </a:rPr>
              <a:t>with</a:t>
            </a:r>
            <a:r>
              <a:rPr lang="cs-CZ" dirty="0">
                <a:sym typeface="Wingdings" panose="05000000000000000000" pitchFamily="2" charset="2"/>
              </a:rPr>
              <a:t> </a:t>
            </a:r>
            <a:r>
              <a:rPr lang="cs-CZ" dirty="0">
                <a:highlight>
                  <a:srgbClr val="FFFF00"/>
                </a:highlight>
                <a:sym typeface="Wingdings" panose="05000000000000000000" pitchFamily="2" charset="2"/>
              </a:rPr>
              <a:t>-</a:t>
            </a:r>
            <a:r>
              <a:rPr lang="cs-CZ" dirty="0" err="1">
                <a:highlight>
                  <a:srgbClr val="FFFF00"/>
                </a:highlight>
                <a:sym typeface="Wingdings" panose="05000000000000000000" pitchFamily="2" charset="2"/>
              </a:rPr>
              <a:t>a</a:t>
            </a:r>
            <a:r>
              <a:rPr lang="cs-CZ" dirty="0" err="1">
                <a:solidFill>
                  <a:schemeClr val="tx2"/>
                </a:solidFill>
                <a:sym typeface="Wingdings" panose="05000000000000000000" pitchFamily="2" charset="2"/>
              </a:rPr>
              <a:t>t</a:t>
            </a:r>
            <a:r>
              <a:rPr lang="cs-CZ" dirty="0">
                <a:sym typeface="Wingdings" panose="05000000000000000000" pitchFamily="2" charset="2"/>
              </a:rPr>
              <a:t>) = TO DO</a:t>
            </a:r>
            <a:endParaRPr lang="cs-CZ" dirty="0"/>
          </a:p>
          <a:p>
            <a:endParaRPr lang="cs-CZ" dirty="0"/>
          </a:p>
          <a:p>
            <a:r>
              <a:rPr lang="cs-CZ" dirty="0"/>
              <a:t>ROZUM</a:t>
            </a:r>
            <a:r>
              <a:rPr lang="cs-CZ" dirty="0">
                <a:highlight>
                  <a:srgbClr val="FFFF00"/>
                </a:highlight>
              </a:rPr>
              <a:t>Ě</a:t>
            </a:r>
            <a:r>
              <a:rPr lang="cs-CZ" dirty="0">
                <a:solidFill>
                  <a:schemeClr val="tx2"/>
                </a:solidFill>
              </a:rPr>
              <a:t>T</a:t>
            </a:r>
            <a:r>
              <a:rPr lang="cs-CZ" dirty="0">
                <a:solidFill>
                  <a:schemeClr val="accent1"/>
                </a:solidFill>
              </a:rPr>
              <a:t> </a:t>
            </a:r>
            <a:r>
              <a:rPr lang="cs-CZ" dirty="0">
                <a:sym typeface="Wingdings" panose="05000000000000000000" pitchFamily="2" charset="2"/>
              </a:rPr>
              <a:t> ROZUM</a:t>
            </a:r>
            <a:r>
              <a:rPr lang="cs-CZ" dirty="0">
                <a:solidFill>
                  <a:srgbClr val="FF0000"/>
                </a:solidFill>
                <a:sym typeface="Wingdings" panose="05000000000000000000" pitchFamily="2" charset="2"/>
              </a:rPr>
              <a:t>Í</a:t>
            </a:r>
            <a:r>
              <a:rPr lang="cs-CZ" dirty="0">
                <a:solidFill>
                  <a:schemeClr val="accent4"/>
                </a:solidFill>
                <a:sym typeface="Wingdings" panose="05000000000000000000" pitchFamily="2" charset="2"/>
              </a:rPr>
              <a:t>M </a:t>
            </a:r>
            <a:r>
              <a:rPr lang="cs-CZ" dirty="0">
                <a:sym typeface="Wingdings" panose="05000000000000000000" pitchFamily="2" charset="2"/>
              </a:rPr>
              <a:t>(</a:t>
            </a:r>
            <a:r>
              <a:rPr lang="cs-CZ" dirty="0">
                <a:solidFill>
                  <a:schemeClr val="accent2"/>
                </a:solidFill>
                <a:sym typeface="Wingdings" panose="05000000000000000000" pitchFamily="2" charset="2"/>
              </a:rPr>
              <a:t>Í</a:t>
            </a:r>
            <a:r>
              <a:rPr lang="cs-CZ" dirty="0">
                <a:sym typeface="Wingdings" panose="05000000000000000000" pitchFamily="2" charset="2"/>
              </a:rPr>
              <a:t> </a:t>
            </a:r>
            <a:r>
              <a:rPr lang="cs-CZ" dirty="0" err="1">
                <a:sym typeface="Wingdings" panose="05000000000000000000" pitchFamily="2" charset="2"/>
              </a:rPr>
              <a:t>VERBS</a:t>
            </a:r>
            <a:r>
              <a:rPr lang="cs-CZ" dirty="0">
                <a:sym typeface="Wingdings" panose="05000000000000000000" pitchFamily="2" charset="2"/>
              </a:rPr>
              <a:t>, infinitiv </a:t>
            </a:r>
            <a:r>
              <a:rPr lang="cs-CZ" dirty="0" err="1">
                <a:sym typeface="Wingdings" panose="05000000000000000000" pitchFamily="2" charset="2"/>
              </a:rPr>
              <a:t>ends</a:t>
            </a:r>
            <a:r>
              <a:rPr lang="cs-CZ" dirty="0">
                <a:sym typeface="Wingdings" panose="05000000000000000000" pitchFamily="2" charset="2"/>
              </a:rPr>
              <a:t> </a:t>
            </a:r>
            <a:r>
              <a:rPr lang="cs-CZ" dirty="0" err="1">
                <a:sym typeface="Wingdings" panose="05000000000000000000" pitchFamily="2" charset="2"/>
              </a:rPr>
              <a:t>with</a:t>
            </a:r>
            <a:r>
              <a:rPr lang="cs-CZ" dirty="0">
                <a:sym typeface="Wingdings" panose="05000000000000000000" pitchFamily="2" charset="2"/>
              </a:rPr>
              <a:t> </a:t>
            </a:r>
            <a:r>
              <a:rPr lang="cs-CZ" dirty="0">
                <a:highlight>
                  <a:srgbClr val="FFFF00"/>
                </a:highlight>
                <a:sym typeface="Wingdings" panose="05000000000000000000" pitchFamily="2" charset="2"/>
              </a:rPr>
              <a:t>–e</a:t>
            </a:r>
            <a:r>
              <a:rPr lang="cs-CZ" dirty="0">
                <a:solidFill>
                  <a:schemeClr val="tx2"/>
                </a:solidFill>
                <a:sym typeface="Wingdings" panose="05000000000000000000" pitchFamily="2" charset="2"/>
              </a:rPr>
              <a:t>t</a:t>
            </a:r>
            <a:r>
              <a:rPr lang="cs-CZ" dirty="0">
                <a:sym typeface="Wingdings" panose="05000000000000000000" pitchFamily="2" charset="2"/>
              </a:rPr>
              <a:t>, </a:t>
            </a:r>
            <a:r>
              <a:rPr lang="cs-CZ" dirty="0">
                <a:highlight>
                  <a:srgbClr val="FFFF00"/>
                </a:highlight>
                <a:sym typeface="Wingdings" panose="05000000000000000000" pitchFamily="2" charset="2"/>
              </a:rPr>
              <a:t>-</a:t>
            </a:r>
            <a:r>
              <a:rPr lang="cs-CZ" dirty="0" err="1">
                <a:highlight>
                  <a:srgbClr val="FFFF00"/>
                </a:highlight>
                <a:sym typeface="Wingdings" panose="05000000000000000000" pitchFamily="2" charset="2"/>
              </a:rPr>
              <a:t>i</a:t>
            </a:r>
            <a:r>
              <a:rPr lang="cs-CZ" dirty="0" err="1">
                <a:solidFill>
                  <a:schemeClr val="tx2"/>
                </a:solidFill>
                <a:sym typeface="Wingdings" panose="05000000000000000000" pitchFamily="2" charset="2"/>
              </a:rPr>
              <a:t>t</a:t>
            </a:r>
            <a:r>
              <a:rPr lang="cs-CZ" dirty="0">
                <a:sym typeface="Wingdings" panose="05000000000000000000" pitchFamily="2" charset="2"/>
              </a:rPr>
              <a:t>. </a:t>
            </a:r>
            <a:r>
              <a:rPr lang="cs-CZ" dirty="0">
                <a:highlight>
                  <a:srgbClr val="FFFF00"/>
                </a:highlight>
                <a:sym typeface="Wingdings" panose="05000000000000000000" pitchFamily="2" charset="2"/>
              </a:rPr>
              <a:t>–</a:t>
            </a:r>
            <a:r>
              <a:rPr lang="cs-CZ" dirty="0" err="1">
                <a:highlight>
                  <a:srgbClr val="FFFF00"/>
                </a:highlight>
                <a:sym typeface="Wingdings" panose="05000000000000000000" pitchFamily="2" charset="2"/>
              </a:rPr>
              <a:t>ě</a:t>
            </a:r>
            <a:r>
              <a:rPr lang="cs-CZ" dirty="0" err="1">
                <a:solidFill>
                  <a:schemeClr val="tx2"/>
                </a:solidFill>
                <a:sym typeface="Wingdings" panose="05000000000000000000" pitchFamily="2" charset="2"/>
              </a:rPr>
              <a:t>t</a:t>
            </a:r>
            <a:r>
              <a:rPr lang="cs-CZ" dirty="0">
                <a:sym typeface="Wingdings" panose="05000000000000000000" pitchFamily="2" charset="2"/>
              </a:rPr>
              <a:t> + jíst, spát, stát) = TO </a:t>
            </a:r>
            <a:r>
              <a:rPr lang="cs-CZ" dirty="0" err="1">
                <a:sym typeface="Wingdings" panose="05000000000000000000" pitchFamily="2" charset="2"/>
              </a:rPr>
              <a:t>UNDERSTAND</a:t>
            </a:r>
            <a:endParaRPr lang="cs-CZ" dirty="0"/>
          </a:p>
          <a:p>
            <a:endParaRPr lang="cs-CZ" dirty="0"/>
          </a:p>
          <a:p>
            <a:r>
              <a:rPr lang="cs-CZ" dirty="0"/>
              <a:t>PRAC</a:t>
            </a:r>
            <a:r>
              <a:rPr lang="cs-CZ" dirty="0">
                <a:highlight>
                  <a:srgbClr val="FFFF00"/>
                </a:highlight>
              </a:rPr>
              <a:t>OVA</a:t>
            </a:r>
            <a:r>
              <a:rPr lang="cs-CZ" dirty="0">
                <a:solidFill>
                  <a:schemeClr val="tx2"/>
                </a:solidFill>
              </a:rPr>
              <a:t>T</a:t>
            </a:r>
            <a:r>
              <a:rPr lang="cs-CZ" dirty="0">
                <a:solidFill>
                  <a:schemeClr val="accent1"/>
                </a:solidFill>
              </a:rPr>
              <a:t> </a:t>
            </a:r>
            <a:r>
              <a:rPr lang="cs-CZ" dirty="0">
                <a:sym typeface="Wingdings" panose="05000000000000000000" pitchFamily="2" charset="2"/>
              </a:rPr>
              <a:t> PRAC</a:t>
            </a:r>
            <a:r>
              <a:rPr lang="cs-CZ" dirty="0">
                <a:solidFill>
                  <a:srgbClr val="FF0000"/>
                </a:solidFill>
                <a:sym typeface="Wingdings" panose="05000000000000000000" pitchFamily="2" charset="2"/>
              </a:rPr>
              <a:t>UJ</a:t>
            </a:r>
            <a:r>
              <a:rPr lang="cs-CZ" dirty="0">
                <a:solidFill>
                  <a:schemeClr val="accent4"/>
                </a:solidFill>
                <a:sym typeface="Wingdings" panose="05000000000000000000" pitchFamily="2" charset="2"/>
              </a:rPr>
              <a:t>U </a:t>
            </a:r>
            <a:r>
              <a:rPr lang="cs-CZ" dirty="0">
                <a:sym typeface="Wingdings" panose="05000000000000000000" pitchFamily="2" charset="2"/>
              </a:rPr>
              <a:t>(</a:t>
            </a:r>
            <a:r>
              <a:rPr lang="cs-CZ" dirty="0" err="1">
                <a:solidFill>
                  <a:schemeClr val="accent2"/>
                </a:solidFill>
                <a:sym typeface="Wingdings" panose="05000000000000000000" pitchFamily="2" charset="2"/>
              </a:rPr>
              <a:t>UJ</a:t>
            </a:r>
            <a:r>
              <a:rPr lang="cs-CZ" dirty="0">
                <a:sym typeface="Wingdings" panose="05000000000000000000" pitchFamily="2" charset="2"/>
              </a:rPr>
              <a:t> </a:t>
            </a:r>
            <a:r>
              <a:rPr lang="cs-CZ" dirty="0" err="1">
                <a:sym typeface="Wingdings" panose="05000000000000000000" pitchFamily="2" charset="2"/>
              </a:rPr>
              <a:t>VERBS</a:t>
            </a:r>
            <a:r>
              <a:rPr lang="cs-CZ" dirty="0">
                <a:sym typeface="Wingdings" panose="05000000000000000000" pitchFamily="2" charset="2"/>
              </a:rPr>
              <a:t>, infinitiv </a:t>
            </a:r>
            <a:r>
              <a:rPr lang="cs-CZ" dirty="0" err="1">
                <a:sym typeface="Wingdings" panose="05000000000000000000" pitchFamily="2" charset="2"/>
              </a:rPr>
              <a:t>ends</a:t>
            </a:r>
            <a:r>
              <a:rPr lang="cs-CZ" dirty="0">
                <a:sym typeface="Wingdings" panose="05000000000000000000" pitchFamily="2" charset="2"/>
              </a:rPr>
              <a:t> </a:t>
            </a:r>
            <a:r>
              <a:rPr lang="cs-CZ" dirty="0" err="1">
                <a:sym typeface="Wingdings" panose="05000000000000000000" pitchFamily="2" charset="2"/>
              </a:rPr>
              <a:t>with</a:t>
            </a:r>
            <a:r>
              <a:rPr lang="cs-CZ" dirty="0">
                <a:sym typeface="Wingdings" panose="05000000000000000000" pitchFamily="2" charset="2"/>
              </a:rPr>
              <a:t> </a:t>
            </a:r>
            <a:r>
              <a:rPr lang="cs-CZ" dirty="0">
                <a:highlight>
                  <a:srgbClr val="FFFF00"/>
                </a:highlight>
                <a:sym typeface="Wingdings" panose="05000000000000000000" pitchFamily="2" charset="2"/>
              </a:rPr>
              <a:t>–ova</a:t>
            </a:r>
            <a:r>
              <a:rPr lang="cs-CZ" dirty="0">
                <a:solidFill>
                  <a:schemeClr val="tx2"/>
                </a:solidFill>
                <a:sym typeface="Wingdings" panose="05000000000000000000" pitchFamily="2" charset="2"/>
              </a:rPr>
              <a:t>t</a:t>
            </a:r>
            <a:r>
              <a:rPr lang="cs-CZ" dirty="0">
                <a:sym typeface="Wingdings" panose="05000000000000000000" pitchFamily="2" charset="2"/>
              </a:rPr>
              <a:t>) = TO </a:t>
            </a:r>
            <a:r>
              <a:rPr lang="cs-CZ" dirty="0" err="1">
                <a:sym typeface="Wingdings" panose="05000000000000000000" pitchFamily="2" charset="2"/>
              </a:rPr>
              <a:t>WORK</a:t>
            </a:r>
            <a:endParaRPr lang="cs-CZ" dirty="0"/>
          </a:p>
          <a:p>
            <a:endParaRPr lang="cs-CZ" dirty="0"/>
          </a:p>
          <a:p>
            <a:r>
              <a:rPr lang="cs-CZ" dirty="0">
                <a:solidFill>
                  <a:schemeClr val="accent1"/>
                </a:solidFill>
              </a:rPr>
              <a:t>Infinitiv</a:t>
            </a:r>
          </a:p>
          <a:p>
            <a:r>
              <a:rPr lang="cs-CZ" dirty="0">
                <a:solidFill>
                  <a:schemeClr val="accent2"/>
                </a:solidFill>
              </a:rPr>
              <a:t>type </a:t>
            </a:r>
            <a:r>
              <a:rPr lang="cs-CZ" dirty="0" err="1">
                <a:solidFill>
                  <a:schemeClr val="accent2"/>
                </a:solidFill>
              </a:rPr>
              <a:t>of</a:t>
            </a:r>
            <a:r>
              <a:rPr lang="cs-CZ" dirty="0">
                <a:solidFill>
                  <a:schemeClr val="accent2"/>
                </a:solidFill>
              </a:rPr>
              <a:t> verb</a:t>
            </a:r>
          </a:p>
          <a:p>
            <a:r>
              <a:rPr lang="cs-CZ" dirty="0" err="1"/>
              <a:t>the</a:t>
            </a:r>
            <a:r>
              <a:rPr lang="cs-CZ" dirty="0"/>
              <a:t> stem</a:t>
            </a:r>
          </a:p>
          <a:p>
            <a:r>
              <a:rPr lang="cs-CZ" dirty="0" err="1">
                <a:solidFill>
                  <a:schemeClr val="accent4"/>
                </a:solidFill>
              </a:rPr>
              <a:t>the</a:t>
            </a:r>
            <a:r>
              <a:rPr lang="cs-CZ" dirty="0">
                <a:solidFill>
                  <a:schemeClr val="accent4"/>
                </a:solidFill>
              </a:rPr>
              <a:t> </a:t>
            </a:r>
            <a:r>
              <a:rPr lang="cs-CZ" dirty="0" err="1">
                <a:solidFill>
                  <a:schemeClr val="accent4"/>
                </a:solidFill>
              </a:rPr>
              <a:t>ending</a:t>
            </a:r>
            <a:r>
              <a:rPr lang="cs-CZ" dirty="0">
                <a:solidFill>
                  <a:schemeClr val="accent4"/>
                </a:solidFill>
              </a:rPr>
              <a:t> </a:t>
            </a:r>
            <a:r>
              <a:rPr lang="cs-CZ" dirty="0" err="1">
                <a:solidFill>
                  <a:schemeClr val="accent4"/>
                </a:solidFill>
              </a:rPr>
              <a:t>for</a:t>
            </a:r>
            <a:r>
              <a:rPr lang="cs-CZ" dirty="0">
                <a:solidFill>
                  <a:schemeClr val="accent4"/>
                </a:solidFill>
              </a:rPr>
              <a:t> </a:t>
            </a:r>
            <a:r>
              <a:rPr lang="cs-CZ" i="1" dirty="0">
                <a:solidFill>
                  <a:schemeClr val="accent4"/>
                </a:solidFill>
              </a:rPr>
              <a:t>já</a:t>
            </a:r>
            <a:endParaRPr lang="cs-CZ" dirty="0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16997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0180A2C1-BDBD-5A76-E3D8-CED06C6F3BE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Kateřina Frecerová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1CBFF0E-012C-ECF3-1F41-794A2D8DDF1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pic>
        <p:nvPicPr>
          <p:cNvPr id="6" name="Zástupný obsah 5">
            <a:extLst>
              <a:ext uri="{FF2B5EF4-FFF2-40B4-BE49-F238E27FC236}">
                <a16:creationId xmlns:a16="http://schemas.microsoft.com/office/drawing/2014/main" id="{B616444C-B1ED-2A98-874A-7DFF830D91EF}"/>
              </a:ext>
            </a:extLst>
          </p:cNvPr>
          <p:cNvPicPr>
            <a:picLocks noGrp="1" noChangeAspect="1"/>
          </p:cNvPicPr>
          <p:nvPr>
            <p:ph idx="12"/>
          </p:nvPr>
        </p:nvPicPr>
        <p:blipFill>
          <a:blip r:embed="rId2"/>
          <a:stretch>
            <a:fillRect/>
          </a:stretch>
        </p:blipFill>
        <p:spPr>
          <a:xfrm>
            <a:off x="524162" y="964163"/>
            <a:ext cx="8115838" cy="1205490"/>
          </a:xfrm>
        </p:spPr>
      </p:pic>
      <p:pic>
        <p:nvPicPr>
          <p:cNvPr id="8" name="Obrázek 7">
            <a:extLst>
              <a:ext uri="{FF2B5EF4-FFF2-40B4-BE49-F238E27FC236}">
                <a16:creationId xmlns:a16="http://schemas.microsoft.com/office/drawing/2014/main" id="{93775AF0-4AE4-D17A-943A-C34E4C6AE2F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8841" y="2849297"/>
            <a:ext cx="8115838" cy="1159405"/>
          </a:xfrm>
          <a:prstGeom prst="rect">
            <a:avLst/>
          </a:prstGeom>
        </p:spPr>
      </p:pic>
      <p:pic>
        <p:nvPicPr>
          <p:cNvPr id="10" name="Obrázek 9">
            <a:extLst>
              <a:ext uri="{FF2B5EF4-FFF2-40B4-BE49-F238E27FC236}">
                <a16:creationId xmlns:a16="http://schemas.microsoft.com/office/drawing/2014/main" id="{A58DC575-D34E-5B6E-A520-1CFD2775D70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8842" y="4608673"/>
            <a:ext cx="8115838" cy="1285164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18" name="Rukopis 17">
                <a:extLst>
                  <a:ext uri="{FF2B5EF4-FFF2-40B4-BE49-F238E27FC236}">
                    <a16:creationId xmlns:a16="http://schemas.microsoft.com/office/drawing/2014/main" id="{BD87C49C-F35A-7BD7-236E-09F9A6698314}"/>
                  </a:ext>
                </a:extLst>
              </p14:cNvPr>
              <p14:cNvContentPartPr/>
              <p14:nvPr/>
            </p14:nvContentPartPr>
            <p14:xfrm>
              <a:off x="5443133" y="1195987"/>
              <a:ext cx="360" cy="360"/>
            </p14:xfrm>
          </p:contentPart>
        </mc:Choice>
        <mc:Fallback xmlns="">
          <p:pic>
            <p:nvPicPr>
              <p:cNvPr id="18" name="Rukopis 17">
                <a:extLst>
                  <a:ext uri="{FF2B5EF4-FFF2-40B4-BE49-F238E27FC236}">
                    <a16:creationId xmlns:a16="http://schemas.microsoft.com/office/drawing/2014/main" id="{BD87C49C-F35A-7BD7-236E-09F9A6698314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5407493" y="1123987"/>
                <a:ext cx="72000" cy="144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19" name="Rukopis 18">
                <a:extLst>
                  <a:ext uri="{FF2B5EF4-FFF2-40B4-BE49-F238E27FC236}">
                    <a16:creationId xmlns:a16="http://schemas.microsoft.com/office/drawing/2014/main" id="{644A6C0F-4028-2C7F-9AF8-FE04BA9AE4E7}"/>
                  </a:ext>
                </a:extLst>
              </p14:cNvPr>
              <p14:cNvContentPartPr/>
              <p14:nvPr/>
            </p14:nvContentPartPr>
            <p14:xfrm>
              <a:off x="5443133" y="1195987"/>
              <a:ext cx="360" cy="360"/>
            </p14:xfrm>
          </p:contentPart>
        </mc:Choice>
        <mc:Fallback xmlns="">
          <p:pic>
            <p:nvPicPr>
              <p:cNvPr id="19" name="Rukopis 18">
                <a:extLst>
                  <a:ext uri="{FF2B5EF4-FFF2-40B4-BE49-F238E27FC236}">
                    <a16:creationId xmlns:a16="http://schemas.microsoft.com/office/drawing/2014/main" id="{644A6C0F-4028-2C7F-9AF8-FE04BA9AE4E7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5389493" y="1087987"/>
                <a:ext cx="108000" cy="21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9">
            <p14:nvContentPartPr>
              <p14:cNvPr id="20" name="Rukopis 19">
                <a:extLst>
                  <a:ext uri="{FF2B5EF4-FFF2-40B4-BE49-F238E27FC236}">
                    <a16:creationId xmlns:a16="http://schemas.microsoft.com/office/drawing/2014/main" id="{DEE80840-DF08-AA2C-4E65-FD5B090C35C6}"/>
                  </a:ext>
                </a:extLst>
              </p14:cNvPr>
              <p14:cNvContentPartPr/>
              <p14:nvPr/>
            </p14:nvContentPartPr>
            <p14:xfrm>
              <a:off x="5520533" y="1563187"/>
              <a:ext cx="360" cy="360"/>
            </p14:xfrm>
          </p:contentPart>
        </mc:Choice>
        <mc:Fallback xmlns="">
          <p:pic>
            <p:nvPicPr>
              <p:cNvPr id="20" name="Rukopis 19">
                <a:extLst>
                  <a:ext uri="{FF2B5EF4-FFF2-40B4-BE49-F238E27FC236}">
                    <a16:creationId xmlns:a16="http://schemas.microsoft.com/office/drawing/2014/main" id="{DEE80840-DF08-AA2C-4E65-FD5B090C35C6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5466533" y="1455547"/>
                <a:ext cx="108000" cy="21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21" name="Rukopis 20">
                <a:extLst>
                  <a:ext uri="{FF2B5EF4-FFF2-40B4-BE49-F238E27FC236}">
                    <a16:creationId xmlns:a16="http://schemas.microsoft.com/office/drawing/2014/main" id="{4EDE5AF9-F8C0-6876-094A-B1C957D5B4D7}"/>
                  </a:ext>
                </a:extLst>
              </p14:cNvPr>
              <p14:cNvContentPartPr/>
              <p14:nvPr/>
            </p14:nvContentPartPr>
            <p14:xfrm>
              <a:off x="5545733" y="1973587"/>
              <a:ext cx="360" cy="360"/>
            </p14:xfrm>
          </p:contentPart>
        </mc:Choice>
        <mc:Fallback xmlns="">
          <p:pic>
            <p:nvPicPr>
              <p:cNvPr id="21" name="Rukopis 20">
                <a:extLst>
                  <a:ext uri="{FF2B5EF4-FFF2-40B4-BE49-F238E27FC236}">
                    <a16:creationId xmlns:a16="http://schemas.microsoft.com/office/drawing/2014/main" id="{4EDE5AF9-F8C0-6876-094A-B1C957D5B4D7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5492093" y="1865587"/>
                <a:ext cx="108000" cy="21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1">
            <p14:nvContentPartPr>
              <p14:cNvPr id="22" name="Rukopis 21">
                <a:extLst>
                  <a:ext uri="{FF2B5EF4-FFF2-40B4-BE49-F238E27FC236}">
                    <a16:creationId xmlns:a16="http://schemas.microsoft.com/office/drawing/2014/main" id="{7930323F-8E96-2C72-F927-ECA3E1C5A5BA}"/>
                  </a:ext>
                </a:extLst>
              </p14:cNvPr>
              <p14:cNvContentPartPr/>
              <p14:nvPr/>
            </p14:nvContentPartPr>
            <p14:xfrm>
              <a:off x="7537253" y="1187347"/>
              <a:ext cx="360" cy="360"/>
            </p14:xfrm>
          </p:contentPart>
        </mc:Choice>
        <mc:Fallback xmlns="">
          <p:pic>
            <p:nvPicPr>
              <p:cNvPr id="22" name="Rukopis 21">
                <a:extLst>
                  <a:ext uri="{FF2B5EF4-FFF2-40B4-BE49-F238E27FC236}">
                    <a16:creationId xmlns:a16="http://schemas.microsoft.com/office/drawing/2014/main" id="{7930323F-8E96-2C72-F927-ECA3E1C5A5BA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7483253" y="1079707"/>
                <a:ext cx="108000" cy="21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23" name="Rukopis 22">
                <a:extLst>
                  <a:ext uri="{FF2B5EF4-FFF2-40B4-BE49-F238E27FC236}">
                    <a16:creationId xmlns:a16="http://schemas.microsoft.com/office/drawing/2014/main" id="{F1058828-2402-036E-8060-516B26D9A9EA}"/>
                  </a:ext>
                </a:extLst>
              </p14:cNvPr>
              <p14:cNvContentPartPr/>
              <p14:nvPr/>
            </p14:nvContentPartPr>
            <p14:xfrm>
              <a:off x="7631213" y="1572187"/>
              <a:ext cx="360" cy="360"/>
            </p14:xfrm>
          </p:contentPart>
        </mc:Choice>
        <mc:Fallback xmlns="">
          <p:pic>
            <p:nvPicPr>
              <p:cNvPr id="23" name="Rukopis 22">
                <a:extLst>
                  <a:ext uri="{FF2B5EF4-FFF2-40B4-BE49-F238E27FC236}">
                    <a16:creationId xmlns:a16="http://schemas.microsoft.com/office/drawing/2014/main" id="{F1058828-2402-036E-8060-516B26D9A9EA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7577213" y="1464547"/>
                <a:ext cx="108000" cy="21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3">
            <p14:nvContentPartPr>
              <p14:cNvPr id="24" name="Rukopis 23">
                <a:extLst>
                  <a:ext uri="{FF2B5EF4-FFF2-40B4-BE49-F238E27FC236}">
                    <a16:creationId xmlns:a16="http://schemas.microsoft.com/office/drawing/2014/main" id="{99E0636F-1024-432B-97B7-173FC21C5109}"/>
                  </a:ext>
                </a:extLst>
              </p14:cNvPr>
              <p14:cNvContentPartPr/>
              <p14:nvPr/>
            </p14:nvContentPartPr>
            <p14:xfrm>
              <a:off x="7656413" y="1999507"/>
              <a:ext cx="360" cy="360"/>
            </p14:xfrm>
          </p:contentPart>
        </mc:Choice>
        <mc:Fallback xmlns="">
          <p:pic>
            <p:nvPicPr>
              <p:cNvPr id="24" name="Rukopis 23">
                <a:extLst>
                  <a:ext uri="{FF2B5EF4-FFF2-40B4-BE49-F238E27FC236}">
                    <a16:creationId xmlns:a16="http://schemas.microsoft.com/office/drawing/2014/main" id="{99E0636F-1024-432B-97B7-173FC21C5109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7602773" y="1891507"/>
                <a:ext cx="108000" cy="21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25" name="Rukopis 24">
                <a:extLst>
                  <a:ext uri="{FF2B5EF4-FFF2-40B4-BE49-F238E27FC236}">
                    <a16:creationId xmlns:a16="http://schemas.microsoft.com/office/drawing/2014/main" id="{6FE3D5FC-E8F2-5994-AD93-514937DC7D9C}"/>
                  </a:ext>
                </a:extLst>
              </p14:cNvPr>
              <p14:cNvContentPartPr/>
              <p14:nvPr/>
            </p14:nvContentPartPr>
            <p14:xfrm>
              <a:off x="5537453" y="2973667"/>
              <a:ext cx="360" cy="360"/>
            </p14:xfrm>
          </p:contentPart>
        </mc:Choice>
        <mc:Fallback xmlns="">
          <p:pic>
            <p:nvPicPr>
              <p:cNvPr id="25" name="Rukopis 24">
                <a:extLst>
                  <a:ext uri="{FF2B5EF4-FFF2-40B4-BE49-F238E27FC236}">
                    <a16:creationId xmlns:a16="http://schemas.microsoft.com/office/drawing/2014/main" id="{6FE3D5FC-E8F2-5994-AD93-514937DC7D9C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5501453" y="2901667"/>
                <a:ext cx="72000" cy="144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5">
            <p14:nvContentPartPr>
              <p14:cNvPr id="26" name="Rukopis 25">
                <a:extLst>
                  <a:ext uri="{FF2B5EF4-FFF2-40B4-BE49-F238E27FC236}">
                    <a16:creationId xmlns:a16="http://schemas.microsoft.com/office/drawing/2014/main" id="{BA6F3E0F-8BD9-7353-AB7E-CC30E05672F2}"/>
                  </a:ext>
                </a:extLst>
              </p14:cNvPr>
              <p14:cNvContentPartPr/>
              <p14:nvPr/>
            </p14:nvContentPartPr>
            <p14:xfrm>
              <a:off x="5597213" y="3375427"/>
              <a:ext cx="360" cy="360"/>
            </p14:xfrm>
          </p:contentPart>
        </mc:Choice>
        <mc:Fallback xmlns="">
          <p:pic>
            <p:nvPicPr>
              <p:cNvPr id="26" name="Rukopis 25">
                <a:extLst>
                  <a:ext uri="{FF2B5EF4-FFF2-40B4-BE49-F238E27FC236}">
                    <a16:creationId xmlns:a16="http://schemas.microsoft.com/office/drawing/2014/main" id="{BA6F3E0F-8BD9-7353-AB7E-CC30E05672F2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5561213" y="3303427"/>
                <a:ext cx="72000" cy="144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6">
            <p14:nvContentPartPr>
              <p14:cNvPr id="27" name="Rukopis 26">
                <a:extLst>
                  <a:ext uri="{FF2B5EF4-FFF2-40B4-BE49-F238E27FC236}">
                    <a16:creationId xmlns:a16="http://schemas.microsoft.com/office/drawing/2014/main" id="{4F3E9E39-E690-0FAB-2CBA-7600AC3F933B}"/>
                  </a:ext>
                </a:extLst>
              </p14:cNvPr>
              <p14:cNvContentPartPr/>
              <p14:nvPr/>
            </p14:nvContentPartPr>
            <p14:xfrm>
              <a:off x="5640053" y="3742627"/>
              <a:ext cx="360" cy="360"/>
            </p14:xfrm>
          </p:contentPart>
        </mc:Choice>
        <mc:Fallback xmlns="">
          <p:pic>
            <p:nvPicPr>
              <p:cNvPr id="27" name="Rukopis 26">
                <a:extLst>
                  <a:ext uri="{FF2B5EF4-FFF2-40B4-BE49-F238E27FC236}">
                    <a16:creationId xmlns:a16="http://schemas.microsoft.com/office/drawing/2014/main" id="{4F3E9E39-E690-0FAB-2CBA-7600AC3F933B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5604053" y="3670987"/>
                <a:ext cx="72000" cy="144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7">
            <p14:nvContentPartPr>
              <p14:cNvPr id="28" name="Rukopis 27">
                <a:extLst>
                  <a:ext uri="{FF2B5EF4-FFF2-40B4-BE49-F238E27FC236}">
                    <a16:creationId xmlns:a16="http://schemas.microsoft.com/office/drawing/2014/main" id="{78FCCEAE-B75A-7533-5009-BF1AF1183B7C}"/>
                  </a:ext>
                </a:extLst>
              </p14:cNvPr>
              <p14:cNvContentPartPr/>
              <p14:nvPr/>
            </p14:nvContentPartPr>
            <p14:xfrm>
              <a:off x="7716173" y="2939467"/>
              <a:ext cx="360" cy="360"/>
            </p14:xfrm>
          </p:contentPart>
        </mc:Choice>
        <mc:Fallback xmlns="">
          <p:pic>
            <p:nvPicPr>
              <p:cNvPr id="28" name="Rukopis 27">
                <a:extLst>
                  <a:ext uri="{FF2B5EF4-FFF2-40B4-BE49-F238E27FC236}">
                    <a16:creationId xmlns:a16="http://schemas.microsoft.com/office/drawing/2014/main" id="{78FCCEAE-B75A-7533-5009-BF1AF1183B7C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7680533" y="2867467"/>
                <a:ext cx="72000" cy="144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8">
            <p14:nvContentPartPr>
              <p14:cNvPr id="29" name="Rukopis 28">
                <a:extLst>
                  <a:ext uri="{FF2B5EF4-FFF2-40B4-BE49-F238E27FC236}">
                    <a16:creationId xmlns:a16="http://schemas.microsoft.com/office/drawing/2014/main" id="{A24835B3-D526-761D-DB8E-90D82C3E8D1B}"/>
                  </a:ext>
                </a:extLst>
              </p14:cNvPr>
              <p14:cNvContentPartPr/>
              <p14:nvPr/>
            </p14:nvContentPartPr>
            <p14:xfrm>
              <a:off x="7759013" y="3366787"/>
              <a:ext cx="360" cy="360"/>
            </p14:xfrm>
          </p:contentPart>
        </mc:Choice>
        <mc:Fallback xmlns="">
          <p:pic>
            <p:nvPicPr>
              <p:cNvPr id="29" name="Rukopis 28">
                <a:extLst>
                  <a:ext uri="{FF2B5EF4-FFF2-40B4-BE49-F238E27FC236}">
                    <a16:creationId xmlns:a16="http://schemas.microsoft.com/office/drawing/2014/main" id="{A24835B3-D526-761D-DB8E-90D82C3E8D1B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7723373" y="3295147"/>
                <a:ext cx="72000" cy="144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9">
            <p14:nvContentPartPr>
              <p14:cNvPr id="30" name="Rukopis 29">
                <a:extLst>
                  <a:ext uri="{FF2B5EF4-FFF2-40B4-BE49-F238E27FC236}">
                    <a16:creationId xmlns:a16="http://schemas.microsoft.com/office/drawing/2014/main" id="{9779E764-760A-4C9D-178B-9166D8062B92}"/>
                  </a:ext>
                </a:extLst>
              </p14:cNvPr>
              <p14:cNvContentPartPr/>
              <p14:nvPr/>
            </p14:nvContentPartPr>
            <p14:xfrm>
              <a:off x="8391893" y="3785467"/>
              <a:ext cx="360" cy="360"/>
            </p14:xfrm>
          </p:contentPart>
        </mc:Choice>
        <mc:Fallback xmlns="">
          <p:pic>
            <p:nvPicPr>
              <p:cNvPr id="30" name="Rukopis 29">
                <a:extLst>
                  <a:ext uri="{FF2B5EF4-FFF2-40B4-BE49-F238E27FC236}">
                    <a16:creationId xmlns:a16="http://schemas.microsoft.com/office/drawing/2014/main" id="{9779E764-760A-4C9D-178B-9166D8062B92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8355893" y="3713827"/>
                <a:ext cx="72000" cy="144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0">
            <p14:nvContentPartPr>
              <p14:cNvPr id="31" name="Rukopis 30">
                <a:extLst>
                  <a:ext uri="{FF2B5EF4-FFF2-40B4-BE49-F238E27FC236}">
                    <a16:creationId xmlns:a16="http://schemas.microsoft.com/office/drawing/2014/main" id="{6535CFAE-815F-920C-FA3F-246A17AD3D7C}"/>
                  </a:ext>
                </a:extLst>
              </p14:cNvPr>
              <p14:cNvContentPartPr/>
              <p14:nvPr/>
            </p14:nvContentPartPr>
            <p14:xfrm>
              <a:off x="5640053" y="3768187"/>
              <a:ext cx="360" cy="360"/>
            </p14:xfrm>
          </p:contentPart>
        </mc:Choice>
        <mc:Fallback xmlns="">
          <p:pic>
            <p:nvPicPr>
              <p:cNvPr id="31" name="Rukopis 30">
                <a:extLst>
                  <a:ext uri="{FF2B5EF4-FFF2-40B4-BE49-F238E27FC236}">
                    <a16:creationId xmlns:a16="http://schemas.microsoft.com/office/drawing/2014/main" id="{6535CFAE-815F-920C-FA3F-246A17AD3D7C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5604053" y="3696187"/>
                <a:ext cx="72000" cy="144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1">
            <p14:nvContentPartPr>
              <p14:cNvPr id="32" name="Rukopis 31">
                <a:extLst>
                  <a:ext uri="{FF2B5EF4-FFF2-40B4-BE49-F238E27FC236}">
                    <a16:creationId xmlns:a16="http://schemas.microsoft.com/office/drawing/2014/main" id="{3D24095A-5F11-30D7-D589-1F9A9D0CCCBE}"/>
                  </a:ext>
                </a:extLst>
              </p14:cNvPr>
              <p14:cNvContentPartPr/>
              <p14:nvPr/>
            </p14:nvContentPartPr>
            <p14:xfrm>
              <a:off x="8391893" y="3836947"/>
              <a:ext cx="360" cy="360"/>
            </p14:xfrm>
          </p:contentPart>
        </mc:Choice>
        <mc:Fallback xmlns="">
          <p:pic>
            <p:nvPicPr>
              <p:cNvPr id="32" name="Rukopis 31">
                <a:extLst>
                  <a:ext uri="{FF2B5EF4-FFF2-40B4-BE49-F238E27FC236}">
                    <a16:creationId xmlns:a16="http://schemas.microsoft.com/office/drawing/2014/main" id="{3D24095A-5F11-30D7-D589-1F9A9D0CCCBE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8355893" y="3764947"/>
                <a:ext cx="72000" cy="144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2">
            <p14:nvContentPartPr>
              <p14:cNvPr id="33" name="Rukopis 32">
                <a:extLst>
                  <a:ext uri="{FF2B5EF4-FFF2-40B4-BE49-F238E27FC236}">
                    <a16:creationId xmlns:a16="http://schemas.microsoft.com/office/drawing/2014/main" id="{A0040459-CDEC-C639-B398-FC2F6531206F}"/>
                  </a:ext>
                </a:extLst>
              </p14:cNvPr>
              <p14:cNvContentPartPr/>
              <p14:nvPr/>
            </p14:nvContentPartPr>
            <p14:xfrm>
              <a:off x="7784933" y="3418267"/>
              <a:ext cx="360" cy="360"/>
            </p14:xfrm>
          </p:contentPart>
        </mc:Choice>
        <mc:Fallback xmlns="">
          <p:pic>
            <p:nvPicPr>
              <p:cNvPr id="33" name="Rukopis 32">
                <a:extLst>
                  <a:ext uri="{FF2B5EF4-FFF2-40B4-BE49-F238E27FC236}">
                    <a16:creationId xmlns:a16="http://schemas.microsoft.com/office/drawing/2014/main" id="{A0040459-CDEC-C639-B398-FC2F6531206F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7749293" y="3346267"/>
                <a:ext cx="72000" cy="144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3">
            <p14:nvContentPartPr>
              <p14:cNvPr id="34" name="Rukopis 33">
                <a:extLst>
                  <a:ext uri="{FF2B5EF4-FFF2-40B4-BE49-F238E27FC236}">
                    <a16:creationId xmlns:a16="http://schemas.microsoft.com/office/drawing/2014/main" id="{3175EF0B-A4C9-4BEC-F233-42FCB931BCDA}"/>
                  </a:ext>
                </a:extLst>
              </p14:cNvPr>
              <p14:cNvContentPartPr/>
              <p14:nvPr/>
            </p14:nvContentPartPr>
            <p14:xfrm>
              <a:off x="7707893" y="2999227"/>
              <a:ext cx="360" cy="360"/>
            </p14:xfrm>
          </p:contentPart>
        </mc:Choice>
        <mc:Fallback xmlns="">
          <p:pic>
            <p:nvPicPr>
              <p:cNvPr id="34" name="Rukopis 33">
                <a:extLst>
                  <a:ext uri="{FF2B5EF4-FFF2-40B4-BE49-F238E27FC236}">
                    <a16:creationId xmlns:a16="http://schemas.microsoft.com/office/drawing/2014/main" id="{3175EF0B-A4C9-4BEC-F233-42FCB931BCDA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7671893" y="2927227"/>
                <a:ext cx="72000" cy="144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4">
            <p14:nvContentPartPr>
              <p14:cNvPr id="35" name="Rukopis 34">
                <a:extLst>
                  <a:ext uri="{FF2B5EF4-FFF2-40B4-BE49-F238E27FC236}">
                    <a16:creationId xmlns:a16="http://schemas.microsoft.com/office/drawing/2014/main" id="{A4597D17-DCDD-2817-F893-24B89612A3B9}"/>
                  </a:ext>
                </a:extLst>
              </p14:cNvPr>
              <p14:cNvContentPartPr/>
              <p14:nvPr/>
            </p14:nvContentPartPr>
            <p14:xfrm>
              <a:off x="5545733" y="2999227"/>
              <a:ext cx="360" cy="360"/>
            </p14:xfrm>
          </p:contentPart>
        </mc:Choice>
        <mc:Fallback xmlns="">
          <p:pic>
            <p:nvPicPr>
              <p:cNvPr id="35" name="Rukopis 34">
                <a:extLst>
                  <a:ext uri="{FF2B5EF4-FFF2-40B4-BE49-F238E27FC236}">
                    <a16:creationId xmlns:a16="http://schemas.microsoft.com/office/drawing/2014/main" id="{A4597D17-DCDD-2817-F893-24B89612A3B9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5510093" y="2927227"/>
                <a:ext cx="72000" cy="144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5">
            <p14:nvContentPartPr>
              <p14:cNvPr id="36" name="Rukopis 35">
                <a:extLst>
                  <a:ext uri="{FF2B5EF4-FFF2-40B4-BE49-F238E27FC236}">
                    <a16:creationId xmlns:a16="http://schemas.microsoft.com/office/drawing/2014/main" id="{17BE717D-C101-9290-5489-2FCFCDA3BDE6}"/>
                  </a:ext>
                </a:extLst>
              </p14:cNvPr>
              <p14:cNvContentPartPr/>
              <p14:nvPr/>
            </p14:nvContentPartPr>
            <p14:xfrm>
              <a:off x="5562653" y="3392347"/>
              <a:ext cx="360" cy="360"/>
            </p14:xfrm>
          </p:contentPart>
        </mc:Choice>
        <mc:Fallback xmlns="">
          <p:pic>
            <p:nvPicPr>
              <p:cNvPr id="36" name="Rukopis 35">
                <a:extLst>
                  <a:ext uri="{FF2B5EF4-FFF2-40B4-BE49-F238E27FC236}">
                    <a16:creationId xmlns:a16="http://schemas.microsoft.com/office/drawing/2014/main" id="{17BE717D-C101-9290-5489-2FCFCDA3BDE6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5527013" y="3320347"/>
                <a:ext cx="72000" cy="144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6">
            <p14:nvContentPartPr>
              <p14:cNvPr id="37" name="Rukopis 36">
                <a:extLst>
                  <a:ext uri="{FF2B5EF4-FFF2-40B4-BE49-F238E27FC236}">
                    <a16:creationId xmlns:a16="http://schemas.microsoft.com/office/drawing/2014/main" id="{5A62B295-7C1B-0274-56BD-EFEC7665F1D1}"/>
                  </a:ext>
                </a:extLst>
              </p14:cNvPr>
              <p14:cNvContentPartPr/>
              <p14:nvPr/>
            </p14:nvContentPartPr>
            <p14:xfrm>
              <a:off x="5887733" y="4870867"/>
              <a:ext cx="360" cy="360"/>
            </p14:xfrm>
          </p:contentPart>
        </mc:Choice>
        <mc:Fallback xmlns="">
          <p:pic>
            <p:nvPicPr>
              <p:cNvPr id="37" name="Rukopis 36">
                <a:extLst>
                  <a:ext uri="{FF2B5EF4-FFF2-40B4-BE49-F238E27FC236}">
                    <a16:creationId xmlns:a16="http://schemas.microsoft.com/office/drawing/2014/main" id="{5A62B295-7C1B-0274-56BD-EFEC7665F1D1}"/>
                  </a:ext>
                </a:extLst>
              </p:cNvPr>
              <p:cNvPicPr/>
              <p:nvPr/>
            </p:nvPicPr>
            <p:blipFill>
              <a:blip r:embed="rId27"/>
              <a:stretch>
                <a:fillRect/>
              </a:stretch>
            </p:blipFill>
            <p:spPr>
              <a:xfrm>
                <a:off x="5798093" y="4690867"/>
                <a:ext cx="180000" cy="360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8">
            <p14:nvContentPartPr>
              <p14:cNvPr id="38" name="Rukopis 37">
                <a:extLst>
                  <a:ext uri="{FF2B5EF4-FFF2-40B4-BE49-F238E27FC236}">
                    <a16:creationId xmlns:a16="http://schemas.microsoft.com/office/drawing/2014/main" id="{20D6F728-A6D8-D37E-52AC-1E6CFBA6FA77}"/>
                  </a:ext>
                </a:extLst>
              </p14:cNvPr>
              <p14:cNvContentPartPr/>
              <p14:nvPr/>
            </p14:nvContentPartPr>
            <p14:xfrm>
              <a:off x="5434853" y="5263987"/>
              <a:ext cx="360" cy="360"/>
            </p14:xfrm>
          </p:contentPart>
        </mc:Choice>
        <mc:Fallback xmlns="">
          <p:pic>
            <p:nvPicPr>
              <p:cNvPr id="38" name="Rukopis 37">
                <a:extLst>
                  <a:ext uri="{FF2B5EF4-FFF2-40B4-BE49-F238E27FC236}">
                    <a16:creationId xmlns:a16="http://schemas.microsoft.com/office/drawing/2014/main" id="{20D6F728-A6D8-D37E-52AC-1E6CFBA6FA77}"/>
                  </a:ext>
                </a:extLst>
              </p:cNvPr>
              <p:cNvPicPr/>
              <p:nvPr/>
            </p:nvPicPr>
            <p:blipFill>
              <a:blip r:embed="rId27"/>
              <a:stretch>
                <a:fillRect/>
              </a:stretch>
            </p:blipFill>
            <p:spPr>
              <a:xfrm>
                <a:off x="5344853" y="5084347"/>
                <a:ext cx="180000" cy="360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9">
            <p14:nvContentPartPr>
              <p14:cNvPr id="39" name="Rukopis 38">
                <a:extLst>
                  <a:ext uri="{FF2B5EF4-FFF2-40B4-BE49-F238E27FC236}">
                    <a16:creationId xmlns:a16="http://schemas.microsoft.com/office/drawing/2014/main" id="{7C9EE1AE-0394-7748-B937-35F63A87697C}"/>
                  </a:ext>
                </a:extLst>
              </p14:cNvPr>
              <p14:cNvContentPartPr/>
              <p14:nvPr/>
            </p14:nvContentPartPr>
            <p14:xfrm>
              <a:off x="5485973" y="5699587"/>
              <a:ext cx="360" cy="360"/>
            </p14:xfrm>
          </p:contentPart>
        </mc:Choice>
        <mc:Fallback xmlns="">
          <p:pic>
            <p:nvPicPr>
              <p:cNvPr id="39" name="Rukopis 38">
                <a:extLst>
                  <a:ext uri="{FF2B5EF4-FFF2-40B4-BE49-F238E27FC236}">
                    <a16:creationId xmlns:a16="http://schemas.microsoft.com/office/drawing/2014/main" id="{7C9EE1AE-0394-7748-B937-35F63A87697C}"/>
                  </a:ext>
                </a:extLst>
              </p:cNvPr>
              <p:cNvPicPr/>
              <p:nvPr/>
            </p:nvPicPr>
            <p:blipFill>
              <a:blip r:embed="rId27"/>
              <a:stretch>
                <a:fillRect/>
              </a:stretch>
            </p:blipFill>
            <p:spPr>
              <a:xfrm>
                <a:off x="5396333" y="5519947"/>
                <a:ext cx="180000" cy="360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0">
            <p14:nvContentPartPr>
              <p14:cNvPr id="40" name="Rukopis 39">
                <a:extLst>
                  <a:ext uri="{FF2B5EF4-FFF2-40B4-BE49-F238E27FC236}">
                    <a16:creationId xmlns:a16="http://schemas.microsoft.com/office/drawing/2014/main" id="{B3E7863A-52C4-D553-E87C-EFC987CC04B0}"/>
                  </a:ext>
                </a:extLst>
              </p14:cNvPr>
              <p14:cNvContentPartPr/>
              <p14:nvPr/>
            </p14:nvContentPartPr>
            <p14:xfrm>
              <a:off x="7562453" y="4862227"/>
              <a:ext cx="360" cy="360"/>
            </p14:xfrm>
          </p:contentPart>
        </mc:Choice>
        <mc:Fallback xmlns="">
          <p:pic>
            <p:nvPicPr>
              <p:cNvPr id="40" name="Rukopis 39">
                <a:extLst>
                  <a:ext uri="{FF2B5EF4-FFF2-40B4-BE49-F238E27FC236}">
                    <a16:creationId xmlns:a16="http://schemas.microsoft.com/office/drawing/2014/main" id="{B3E7863A-52C4-D553-E87C-EFC987CC04B0}"/>
                  </a:ext>
                </a:extLst>
              </p:cNvPr>
              <p:cNvPicPr/>
              <p:nvPr/>
            </p:nvPicPr>
            <p:blipFill>
              <a:blip r:embed="rId27"/>
              <a:stretch>
                <a:fillRect/>
              </a:stretch>
            </p:blipFill>
            <p:spPr>
              <a:xfrm>
                <a:off x="7472813" y="4682587"/>
                <a:ext cx="180000" cy="360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1">
            <p14:nvContentPartPr>
              <p14:cNvPr id="41" name="Rukopis 40">
                <a:extLst>
                  <a:ext uri="{FF2B5EF4-FFF2-40B4-BE49-F238E27FC236}">
                    <a16:creationId xmlns:a16="http://schemas.microsoft.com/office/drawing/2014/main" id="{91D821BC-A470-5BAD-3BE8-9ABF118A0B1E}"/>
                  </a:ext>
                </a:extLst>
              </p14:cNvPr>
              <p14:cNvContentPartPr/>
              <p14:nvPr/>
            </p14:nvContentPartPr>
            <p14:xfrm>
              <a:off x="7648133" y="5254987"/>
              <a:ext cx="360" cy="360"/>
            </p14:xfrm>
          </p:contentPart>
        </mc:Choice>
        <mc:Fallback xmlns="">
          <p:pic>
            <p:nvPicPr>
              <p:cNvPr id="41" name="Rukopis 40">
                <a:extLst>
                  <a:ext uri="{FF2B5EF4-FFF2-40B4-BE49-F238E27FC236}">
                    <a16:creationId xmlns:a16="http://schemas.microsoft.com/office/drawing/2014/main" id="{91D821BC-A470-5BAD-3BE8-9ABF118A0B1E}"/>
                  </a:ext>
                </a:extLst>
              </p:cNvPr>
              <p:cNvPicPr/>
              <p:nvPr/>
            </p:nvPicPr>
            <p:blipFill>
              <a:blip r:embed="rId27"/>
              <a:stretch>
                <a:fillRect/>
              </a:stretch>
            </p:blipFill>
            <p:spPr>
              <a:xfrm>
                <a:off x="7558133" y="5075347"/>
                <a:ext cx="180000" cy="360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2">
            <p14:nvContentPartPr>
              <p14:cNvPr id="42" name="Rukopis 41">
                <a:extLst>
                  <a:ext uri="{FF2B5EF4-FFF2-40B4-BE49-F238E27FC236}">
                    <a16:creationId xmlns:a16="http://schemas.microsoft.com/office/drawing/2014/main" id="{3CAB622F-4567-E0CA-8BF0-D040AC61AA49}"/>
                  </a:ext>
                </a:extLst>
              </p14:cNvPr>
              <p14:cNvContentPartPr/>
              <p14:nvPr/>
            </p14:nvContentPartPr>
            <p14:xfrm>
              <a:off x="8075093" y="5734147"/>
              <a:ext cx="360" cy="360"/>
            </p14:xfrm>
          </p:contentPart>
        </mc:Choice>
        <mc:Fallback xmlns="">
          <p:pic>
            <p:nvPicPr>
              <p:cNvPr id="42" name="Rukopis 41">
                <a:extLst>
                  <a:ext uri="{FF2B5EF4-FFF2-40B4-BE49-F238E27FC236}">
                    <a16:creationId xmlns:a16="http://schemas.microsoft.com/office/drawing/2014/main" id="{3CAB622F-4567-E0CA-8BF0-D040AC61AA49}"/>
                  </a:ext>
                </a:extLst>
              </p:cNvPr>
              <p:cNvPicPr/>
              <p:nvPr/>
            </p:nvPicPr>
            <p:blipFill>
              <a:blip r:embed="rId27"/>
              <a:stretch>
                <a:fillRect/>
              </a:stretch>
            </p:blipFill>
            <p:spPr>
              <a:xfrm>
                <a:off x="7985453" y="5554147"/>
                <a:ext cx="180000" cy="360000"/>
              </a:xfrm>
              <a:prstGeom prst="rect">
                <a:avLst/>
              </a:prstGeom>
            </p:spPr>
          </p:pic>
        </mc:Fallback>
      </mc:AlternateContent>
      <p:sp>
        <p:nvSpPr>
          <p:cNvPr id="43" name="TextovéPole 42">
            <a:extLst>
              <a:ext uri="{FF2B5EF4-FFF2-40B4-BE49-F238E27FC236}">
                <a16:creationId xmlns:a16="http://schemas.microsoft.com/office/drawing/2014/main" id="{5D6F1673-F30B-6750-7027-DBE8873F6752}"/>
              </a:ext>
            </a:extLst>
          </p:cNvPr>
          <p:cNvSpPr txBox="1"/>
          <p:nvPr/>
        </p:nvSpPr>
        <p:spPr>
          <a:xfrm>
            <a:off x="8896171" y="888329"/>
            <a:ext cx="295684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cs-CZ" sz="2800" dirty="0">
                <a:solidFill>
                  <a:schemeClr val="accent6"/>
                </a:solidFill>
                <a:latin typeface="+mn-lt"/>
              </a:rPr>
              <a:t>Á </a:t>
            </a:r>
            <a:r>
              <a:rPr lang="cs-CZ" sz="2800" dirty="0" err="1">
                <a:solidFill>
                  <a:schemeClr val="accent6"/>
                </a:solidFill>
                <a:latin typeface="+mn-lt"/>
              </a:rPr>
              <a:t>verbs</a:t>
            </a:r>
            <a:endParaRPr lang="cs-CZ" sz="2800" dirty="0">
              <a:solidFill>
                <a:schemeClr val="accent6"/>
              </a:solidFill>
              <a:latin typeface="+mn-lt"/>
            </a:endParaRPr>
          </a:p>
          <a:p>
            <a:pPr algn="l"/>
            <a:r>
              <a:rPr lang="cs-CZ" sz="2800" dirty="0" err="1">
                <a:solidFill>
                  <a:schemeClr val="accent4"/>
                </a:solidFill>
                <a:latin typeface="+mn-lt"/>
              </a:rPr>
              <a:t>Endings</a:t>
            </a:r>
            <a:r>
              <a:rPr lang="cs-CZ" sz="2800" dirty="0">
                <a:solidFill>
                  <a:schemeClr val="accent4"/>
                </a:solidFill>
                <a:latin typeface="+mn-lt"/>
              </a:rPr>
              <a:t> </a:t>
            </a:r>
            <a:r>
              <a:rPr lang="cs-CZ" sz="2800" dirty="0" err="1">
                <a:solidFill>
                  <a:schemeClr val="accent4"/>
                </a:solidFill>
                <a:latin typeface="+mn-lt"/>
              </a:rPr>
              <a:t>for</a:t>
            </a:r>
            <a:r>
              <a:rPr lang="cs-CZ" sz="2800" dirty="0">
                <a:solidFill>
                  <a:schemeClr val="accent4"/>
                </a:solidFill>
                <a:latin typeface="+mn-lt"/>
              </a:rPr>
              <a:t> </a:t>
            </a:r>
          </a:p>
          <a:p>
            <a:pPr algn="l"/>
            <a:r>
              <a:rPr lang="cs-CZ" sz="2800" dirty="0">
                <a:solidFill>
                  <a:schemeClr val="accent4"/>
                </a:solidFill>
                <a:latin typeface="+mn-lt"/>
              </a:rPr>
              <a:t>1., 2., 3. person</a:t>
            </a:r>
          </a:p>
        </p:txBody>
      </p:sp>
      <p:sp>
        <p:nvSpPr>
          <p:cNvPr id="44" name="TextovéPole 43">
            <a:extLst>
              <a:ext uri="{FF2B5EF4-FFF2-40B4-BE49-F238E27FC236}">
                <a16:creationId xmlns:a16="http://schemas.microsoft.com/office/drawing/2014/main" id="{7D812423-EA2F-0463-9623-69E80C0761D3}"/>
              </a:ext>
            </a:extLst>
          </p:cNvPr>
          <p:cNvSpPr txBox="1"/>
          <p:nvPr/>
        </p:nvSpPr>
        <p:spPr>
          <a:xfrm>
            <a:off x="8896171" y="2768795"/>
            <a:ext cx="2956845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cs-CZ" sz="2800" dirty="0">
                <a:solidFill>
                  <a:schemeClr val="accent6"/>
                </a:solidFill>
                <a:latin typeface="+mn-lt"/>
              </a:rPr>
              <a:t>Í </a:t>
            </a:r>
            <a:r>
              <a:rPr lang="cs-CZ" sz="2800" dirty="0" err="1">
                <a:solidFill>
                  <a:schemeClr val="accent6"/>
                </a:solidFill>
                <a:latin typeface="+mn-lt"/>
              </a:rPr>
              <a:t>verbs</a:t>
            </a:r>
            <a:endParaRPr lang="cs-CZ" sz="2800" dirty="0">
              <a:solidFill>
                <a:schemeClr val="accent6"/>
              </a:solidFill>
              <a:latin typeface="+mn-lt"/>
            </a:endParaRPr>
          </a:p>
          <a:p>
            <a:pPr algn="l"/>
            <a:r>
              <a:rPr lang="cs-CZ" sz="2800" dirty="0" err="1">
                <a:solidFill>
                  <a:schemeClr val="accent4"/>
                </a:solidFill>
                <a:latin typeface="+mn-lt"/>
              </a:rPr>
              <a:t>Endings</a:t>
            </a:r>
            <a:r>
              <a:rPr lang="cs-CZ" sz="2800" dirty="0">
                <a:solidFill>
                  <a:schemeClr val="accent4"/>
                </a:solidFill>
                <a:latin typeface="+mn-lt"/>
              </a:rPr>
              <a:t> </a:t>
            </a:r>
            <a:r>
              <a:rPr lang="cs-CZ" sz="2800" dirty="0" err="1">
                <a:solidFill>
                  <a:schemeClr val="accent4"/>
                </a:solidFill>
                <a:latin typeface="+mn-lt"/>
              </a:rPr>
              <a:t>for</a:t>
            </a:r>
            <a:r>
              <a:rPr lang="cs-CZ" sz="2800" dirty="0">
                <a:solidFill>
                  <a:schemeClr val="accent4"/>
                </a:solidFill>
                <a:latin typeface="+mn-lt"/>
              </a:rPr>
              <a:t> </a:t>
            </a:r>
          </a:p>
          <a:p>
            <a:pPr algn="l"/>
            <a:r>
              <a:rPr lang="cs-CZ" sz="2800" dirty="0">
                <a:solidFill>
                  <a:schemeClr val="accent4"/>
                </a:solidFill>
                <a:latin typeface="+mn-lt"/>
              </a:rPr>
              <a:t>1., 2., 3. person</a:t>
            </a:r>
          </a:p>
          <a:p>
            <a:pPr algn="l"/>
            <a:endParaRPr lang="cs-CZ" sz="2800" dirty="0">
              <a:solidFill>
                <a:schemeClr val="accent6"/>
              </a:solidFill>
              <a:latin typeface="+mn-lt"/>
            </a:endParaRPr>
          </a:p>
        </p:txBody>
      </p:sp>
      <p:sp>
        <p:nvSpPr>
          <p:cNvPr id="45" name="TextovéPole 44">
            <a:extLst>
              <a:ext uri="{FF2B5EF4-FFF2-40B4-BE49-F238E27FC236}">
                <a16:creationId xmlns:a16="http://schemas.microsoft.com/office/drawing/2014/main" id="{3D6EAED1-CED0-46FF-1344-5A019B931CC2}"/>
              </a:ext>
            </a:extLst>
          </p:cNvPr>
          <p:cNvSpPr txBox="1"/>
          <p:nvPr/>
        </p:nvSpPr>
        <p:spPr>
          <a:xfrm>
            <a:off x="8871429" y="4549154"/>
            <a:ext cx="288183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cs-CZ" sz="2800" dirty="0" err="1">
                <a:solidFill>
                  <a:schemeClr val="accent6"/>
                </a:solidFill>
                <a:latin typeface="+mn-lt"/>
              </a:rPr>
              <a:t>UJ</a:t>
            </a:r>
            <a:r>
              <a:rPr lang="cs-CZ" sz="2800" dirty="0">
                <a:solidFill>
                  <a:schemeClr val="accent6"/>
                </a:solidFill>
                <a:latin typeface="+mn-lt"/>
              </a:rPr>
              <a:t> </a:t>
            </a:r>
            <a:r>
              <a:rPr lang="cs-CZ" sz="2800" dirty="0" err="1">
                <a:solidFill>
                  <a:schemeClr val="accent6"/>
                </a:solidFill>
                <a:latin typeface="+mn-lt"/>
              </a:rPr>
              <a:t>verbs</a:t>
            </a:r>
            <a:endParaRPr lang="cs-CZ" sz="2800" dirty="0">
              <a:solidFill>
                <a:schemeClr val="accent6"/>
              </a:solidFill>
              <a:latin typeface="+mn-lt"/>
            </a:endParaRPr>
          </a:p>
          <a:p>
            <a:pPr algn="l"/>
            <a:r>
              <a:rPr lang="cs-CZ" sz="2800" dirty="0" err="1">
                <a:solidFill>
                  <a:schemeClr val="accent4"/>
                </a:solidFill>
                <a:latin typeface="+mn-lt"/>
              </a:rPr>
              <a:t>Endings</a:t>
            </a:r>
            <a:r>
              <a:rPr lang="cs-CZ" sz="2800" dirty="0">
                <a:solidFill>
                  <a:schemeClr val="accent4"/>
                </a:solidFill>
                <a:latin typeface="+mn-lt"/>
              </a:rPr>
              <a:t> </a:t>
            </a:r>
            <a:r>
              <a:rPr lang="cs-CZ" sz="2800" dirty="0" err="1">
                <a:solidFill>
                  <a:schemeClr val="accent4"/>
                </a:solidFill>
                <a:latin typeface="+mn-lt"/>
              </a:rPr>
              <a:t>for</a:t>
            </a:r>
            <a:r>
              <a:rPr lang="cs-CZ" sz="2800" dirty="0">
                <a:solidFill>
                  <a:schemeClr val="accent4"/>
                </a:solidFill>
                <a:latin typeface="+mn-lt"/>
              </a:rPr>
              <a:t> </a:t>
            </a:r>
          </a:p>
          <a:p>
            <a:pPr algn="l"/>
            <a:r>
              <a:rPr lang="cs-CZ" sz="2800" dirty="0">
                <a:solidFill>
                  <a:schemeClr val="accent4"/>
                </a:solidFill>
                <a:latin typeface="+mn-lt"/>
              </a:rPr>
              <a:t>1., 2., 3. person</a:t>
            </a:r>
          </a:p>
          <a:p>
            <a:pPr algn="l"/>
            <a:endParaRPr lang="cs-CZ" sz="2800" dirty="0">
              <a:solidFill>
                <a:schemeClr val="accent6"/>
              </a:solidFill>
              <a:latin typeface="+mn-lt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3">
            <p14:nvContentPartPr>
              <p14:cNvPr id="46" name="Rukopis 45">
                <a:extLst>
                  <a:ext uri="{FF2B5EF4-FFF2-40B4-BE49-F238E27FC236}">
                    <a16:creationId xmlns:a16="http://schemas.microsoft.com/office/drawing/2014/main" id="{E9A5EBD5-52A6-60F7-429B-F2339B91D1B2}"/>
                  </a:ext>
                </a:extLst>
              </p14:cNvPr>
              <p14:cNvContentPartPr/>
              <p14:nvPr/>
            </p14:nvContentPartPr>
            <p14:xfrm>
              <a:off x="6067013" y="4862227"/>
              <a:ext cx="360" cy="360"/>
            </p14:xfrm>
          </p:contentPart>
        </mc:Choice>
        <mc:Fallback xmlns="">
          <p:pic>
            <p:nvPicPr>
              <p:cNvPr id="46" name="Rukopis 45">
                <a:extLst>
                  <a:ext uri="{FF2B5EF4-FFF2-40B4-BE49-F238E27FC236}">
                    <a16:creationId xmlns:a16="http://schemas.microsoft.com/office/drawing/2014/main" id="{E9A5EBD5-52A6-60F7-429B-F2339B91D1B2}"/>
                  </a:ext>
                </a:extLst>
              </p:cNvPr>
              <p:cNvPicPr/>
              <p:nvPr/>
            </p:nvPicPr>
            <p:blipFill>
              <a:blip r:embed="rId34"/>
              <a:stretch>
                <a:fillRect/>
              </a:stretch>
            </p:blipFill>
            <p:spPr>
              <a:xfrm>
                <a:off x="5977373" y="4682587"/>
                <a:ext cx="180000" cy="360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5">
            <p14:nvContentPartPr>
              <p14:cNvPr id="47" name="Rukopis 46">
                <a:extLst>
                  <a:ext uri="{FF2B5EF4-FFF2-40B4-BE49-F238E27FC236}">
                    <a16:creationId xmlns:a16="http://schemas.microsoft.com/office/drawing/2014/main" id="{43B8A23A-B018-113C-DA06-54B726A7FBA3}"/>
                  </a:ext>
                </a:extLst>
              </p14:cNvPr>
              <p14:cNvContentPartPr/>
              <p14:nvPr/>
            </p14:nvContentPartPr>
            <p14:xfrm>
              <a:off x="5631413" y="5280907"/>
              <a:ext cx="360" cy="360"/>
            </p14:xfrm>
          </p:contentPart>
        </mc:Choice>
        <mc:Fallback xmlns="">
          <p:pic>
            <p:nvPicPr>
              <p:cNvPr id="47" name="Rukopis 46">
                <a:extLst>
                  <a:ext uri="{FF2B5EF4-FFF2-40B4-BE49-F238E27FC236}">
                    <a16:creationId xmlns:a16="http://schemas.microsoft.com/office/drawing/2014/main" id="{43B8A23A-B018-113C-DA06-54B726A7FBA3}"/>
                  </a:ext>
                </a:extLst>
              </p:cNvPr>
              <p:cNvPicPr/>
              <p:nvPr/>
            </p:nvPicPr>
            <p:blipFill>
              <a:blip r:embed="rId34"/>
              <a:stretch>
                <a:fillRect/>
              </a:stretch>
            </p:blipFill>
            <p:spPr>
              <a:xfrm>
                <a:off x="5541773" y="5101267"/>
                <a:ext cx="180000" cy="360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6">
            <p14:nvContentPartPr>
              <p14:cNvPr id="48" name="Rukopis 47">
                <a:extLst>
                  <a:ext uri="{FF2B5EF4-FFF2-40B4-BE49-F238E27FC236}">
                    <a16:creationId xmlns:a16="http://schemas.microsoft.com/office/drawing/2014/main" id="{1ABE4700-D345-07E9-AA02-4CF8F0999251}"/>
                  </a:ext>
                </a:extLst>
              </p14:cNvPr>
              <p14:cNvContentPartPr/>
              <p14:nvPr/>
            </p14:nvContentPartPr>
            <p14:xfrm>
              <a:off x="5716733" y="5272627"/>
              <a:ext cx="360" cy="360"/>
            </p14:xfrm>
          </p:contentPart>
        </mc:Choice>
        <mc:Fallback xmlns="">
          <p:pic>
            <p:nvPicPr>
              <p:cNvPr id="48" name="Rukopis 47">
                <a:extLst>
                  <a:ext uri="{FF2B5EF4-FFF2-40B4-BE49-F238E27FC236}">
                    <a16:creationId xmlns:a16="http://schemas.microsoft.com/office/drawing/2014/main" id="{1ABE4700-D345-07E9-AA02-4CF8F0999251}"/>
                  </a:ext>
                </a:extLst>
              </p:cNvPr>
              <p:cNvPicPr/>
              <p:nvPr/>
            </p:nvPicPr>
            <p:blipFill>
              <a:blip r:embed="rId34"/>
              <a:stretch>
                <a:fillRect/>
              </a:stretch>
            </p:blipFill>
            <p:spPr>
              <a:xfrm>
                <a:off x="5626733" y="5092627"/>
                <a:ext cx="180000" cy="360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7">
            <p14:nvContentPartPr>
              <p14:cNvPr id="49" name="Rukopis 48">
                <a:extLst>
                  <a:ext uri="{FF2B5EF4-FFF2-40B4-BE49-F238E27FC236}">
                    <a16:creationId xmlns:a16="http://schemas.microsoft.com/office/drawing/2014/main" id="{80B72C5B-9B3D-99B2-4CF9-E3643C8F7D07}"/>
                  </a:ext>
                </a:extLst>
              </p14:cNvPr>
              <p14:cNvContentPartPr/>
              <p14:nvPr/>
            </p14:nvContentPartPr>
            <p14:xfrm>
              <a:off x="5674253" y="5725507"/>
              <a:ext cx="360" cy="360"/>
            </p14:xfrm>
          </p:contentPart>
        </mc:Choice>
        <mc:Fallback xmlns="">
          <p:pic>
            <p:nvPicPr>
              <p:cNvPr id="49" name="Rukopis 48">
                <a:extLst>
                  <a:ext uri="{FF2B5EF4-FFF2-40B4-BE49-F238E27FC236}">
                    <a16:creationId xmlns:a16="http://schemas.microsoft.com/office/drawing/2014/main" id="{80B72C5B-9B3D-99B2-4CF9-E3643C8F7D07}"/>
                  </a:ext>
                </a:extLst>
              </p:cNvPr>
              <p:cNvPicPr/>
              <p:nvPr/>
            </p:nvPicPr>
            <p:blipFill>
              <a:blip r:embed="rId34"/>
              <a:stretch>
                <a:fillRect/>
              </a:stretch>
            </p:blipFill>
            <p:spPr>
              <a:xfrm>
                <a:off x="5584253" y="5545507"/>
                <a:ext cx="180000" cy="360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8">
            <p14:nvContentPartPr>
              <p14:cNvPr id="50" name="Rukopis 49">
                <a:extLst>
                  <a:ext uri="{FF2B5EF4-FFF2-40B4-BE49-F238E27FC236}">
                    <a16:creationId xmlns:a16="http://schemas.microsoft.com/office/drawing/2014/main" id="{F1425842-FE88-CB85-5FF6-9F5685C6AA5F}"/>
                  </a:ext>
                </a:extLst>
              </p14:cNvPr>
              <p14:cNvContentPartPr/>
              <p14:nvPr/>
            </p14:nvContentPartPr>
            <p14:xfrm>
              <a:off x="7776653" y="4844947"/>
              <a:ext cx="360" cy="360"/>
            </p14:xfrm>
          </p:contentPart>
        </mc:Choice>
        <mc:Fallback xmlns="">
          <p:pic>
            <p:nvPicPr>
              <p:cNvPr id="50" name="Rukopis 49">
                <a:extLst>
                  <a:ext uri="{FF2B5EF4-FFF2-40B4-BE49-F238E27FC236}">
                    <a16:creationId xmlns:a16="http://schemas.microsoft.com/office/drawing/2014/main" id="{F1425842-FE88-CB85-5FF6-9F5685C6AA5F}"/>
                  </a:ext>
                </a:extLst>
              </p:cNvPr>
              <p:cNvPicPr/>
              <p:nvPr/>
            </p:nvPicPr>
            <p:blipFill>
              <a:blip r:embed="rId34"/>
              <a:stretch>
                <a:fillRect/>
              </a:stretch>
            </p:blipFill>
            <p:spPr>
              <a:xfrm>
                <a:off x="7686653" y="4665307"/>
                <a:ext cx="180000" cy="360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9">
            <p14:nvContentPartPr>
              <p14:cNvPr id="51" name="Rukopis 50">
                <a:extLst>
                  <a:ext uri="{FF2B5EF4-FFF2-40B4-BE49-F238E27FC236}">
                    <a16:creationId xmlns:a16="http://schemas.microsoft.com/office/drawing/2014/main" id="{3888C15F-08B7-8F50-4887-2CCFC6F9B7B3}"/>
                  </a:ext>
                </a:extLst>
              </p14:cNvPr>
              <p14:cNvContentPartPr/>
              <p14:nvPr/>
            </p14:nvContentPartPr>
            <p14:xfrm>
              <a:off x="7955573" y="4853947"/>
              <a:ext cx="360" cy="360"/>
            </p14:xfrm>
          </p:contentPart>
        </mc:Choice>
        <mc:Fallback xmlns="">
          <p:pic>
            <p:nvPicPr>
              <p:cNvPr id="51" name="Rukopis 50">
                <a:extLst>
                  <a:ext uri="{FF2B5EF4-FFF2-40B4-BE49-F238E27FC236}">
                    <a16:creationId xmlns:a16="http://schemas.microsoft.com/office/drawing/2014/main" id="{3888C15F-08B7-8F50-4887-2CCFC6F9B7B3}"/>
                  </a:ext>
                </a:extLst>
              </p:cNvPr>
              <p:cNvPicPr/>
              <p:nvPr/>
            </p:nvPicPr>
            <p:blipFill>
              <a:blip r:embed="rId34"/>
              <a:stretch>
                <a:fillRect/>
              </a:stretch>
            </p:blipFill>
            <p:spPr>
              <a:xfrm>
                <a:off x="7865933" y="4673947"/>
                <a:ext cx="180000" cy="360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0">
            <p14:nvContentPartPr>
              <p14:cNvPr id="52" name="Rukopis 51">
                <a:extLst>
                  <a:ext uri="{FF2B5EF4-FFF2-40B4-BE49-F238E27FC236}">
                    <a16:creationId xmlns:a16="http://schemas.microsoft.com/office/drawing/2014/main" id="{BE581E00-BC9C-C8ED-FCE2-FCF8F2D104EB}"/>
                  </a:ext>
                </a:extLst>
              </p14:cNvPr>
              <p14:cNvContentPartPr/>
              <p14:nvPr/>
            </p14:nvContentPartPr>
            <p14:xfrm>
              <a:off x="8084093" y="4870867"/>
              <a:ext cx="360" cy="360"/>
            </p14:xfrm>
          </p:contentPart>
        </mc:Choice>
        <mc:Fallback xmlns="">
          <p:pic>
            <p:nvPicPr>
              <p:cNvPr id="52" name="Rukopis 51">
                <a:extLst>
                  <a:ext uri="{FF2B5EF4-FFF2-40B4-BE49-F238E27FC236}">
                    <a16:creationId xmlns:a16="http://schemas.microsoft.com/office/drawing/2014/main" id="{BE581E00-BC9C-C8ED-FCE2-FCF8F2D104EB}"/>
                  </a:ext>
                </a:extLst>
              </p:cNvPr>
              <p:cNvPicPr/>
              <p:nvPr/>
            </p:nvPicPr>
            <p:blipFill>
              <a:blip r:embed="rId34"/>
              <a:stretch>
                <a:fillRect/>
              </a:stretch>
            </p:blipFill>
            <p:spPr>
              <a:xfrm>
                <a:off x="7994453" y="4690867"/>
                <a:ext cx="180000" cy="360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1">
            <p14:nvContentPartPr>
              <p14:cNvPr id="53" name="Rukopis 52">
                <a:extLst>
                  <a:ext uri="{FF2B5EF4-FFF2-40B4-BE49-F238E27FC236}">
                    <a16:creationId xmlns:a16="http://schemas.microsoft.com/office/drawing/2014/main" id="{61BFDA96-B6BD-41B5-8BFD-B8963AF3B753}"/>
                  </a:ext>
                </a:extLst>
              </p14:cNvPr>
              <p14:cNvContentPartPr/>
              <p14:nvPr/>
            </p14:nvContentPartPr>
            <p14:xfrm>
              <a:off x="7853333" y="5297827"/>
              <a:ext cx="360" cy="360"/>
            </p14:xfrm>
          </p:contentPart>
        </mc:Choice>
        <mc:Fallback xmlns="">
          <p:pic>
            <p:nvPicPr>
              <p:cNvPr id="53" name="Rukopis 52">
                <a:extLst>
                  <a:ext uri="{FF2B5EF4-FFF2-40B4-BE49-F238E27FC236}">
                    <a16:creationId xmlns:a16="http://schemas.microsoft.com/office/drawing/2014/main" id="{61BFDA96-B6BD-41B5-8BFD-B8963AF3B753}"/>
                  </a:ext>
                </a:extLst>
              </p:cNvPr>
              <p:cNvPicPr/>
              <p:nvPr/>
            </p:nvPicPr>
            <p:blipFill>
              <a:blip r:embed="rId34"/>
              <a:stretch>
                <a:fillRect/>
              </a:stretch>
            </p:blipFill>
            <p:spPr>
              <a:xfrm>
                <a:off x="7763333" y="5118187"/>
                <a:ext cx="180000" cy="360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2">
            <p14:nvContentPartPr>
              <p14:cNvPr id="54" name="Rukopis 53">
                <a:extLst>
                  <a:ext uri="{FF2B5EF4-FFF2-40B4-BE49-F238E27FC236}">
                    <a16:creationId xmlns:a16="http://schemas.microsoft.com/office/drawing/2014/main" id="{1555D0CA-9125-1DA2-EEC9-63635CAB66AC}"/>
                  </a:ext>
                </a:extLst>
              </p14:cNvPr>
              <p14:cNvContentPartPr/>
              <p14:nvPr/>
            </p14:nvContentPartPr>
            <p14:xfrm>
              <a:off x="7998413" y="5289547"/>
              <a:ext cx="360" cy="360"/>
            </p14:xfrm>
          </p:contentPart>
        </mc:Choice>
        <mc:Fallback xmlns="">
          <p:pic>
            <p:nvPicPr>
              <p:cNvPr id="54" name="Rukopis 53">
                <a:extLst>
                  <a:ext uri="{FF2B5EF4-FFF2-40B4-BE49-F238E27FC236}">
                    <a16:creationId xmlns:a16="http://schemas.microsoft.com/office/drawing/2014/main" id="{1555D0CA-9125-1DA2-EEC9-63635CAB66AC}"/>
                  </a:ext>
                </a:extLst>
              </p:cNvPr>
              <p:cNvPicPr/>
              <p:nvPr/>
            </p:nvPicPr>
            <p:blipFill>
              <a:blip r:embed="rId34"/>
              <a:stretch>
                <a:fillRect/>
              </a:stretch>
            </p:blipFill>
            <p:spPr>
              <a:xfrm>
                <a:off x="7908773" y="5109547"/>
                <a:ext cx="180000" cy="360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3">
            <p14:nvContentPartPr>
              <p14:cNvPr id="55" name="Rukopis 54">
                <a:extLst>
                  <a:ext uri="{FF2B5EF4-FFF2-40B4-BE49-F238E27FC236}">
                    <a16:creationId xmlns:a16="http://schemas.microsoft.com/office/drawing/2014/main" id="{530D2DE8-4C05-F124-72BD-1C70827278AF}"/>
                  </a:ext>
                </a:extLst>
              </p14:cNvPr>
              <p14:cNvContentPartPr/>
              <p14:nvPr/>
            </p14:nvContentPartPr>
            <p14:xfrm>
              <a:off x="8263373" y="5716507"/>
              <a:ext cx="360" cy="360"/>
            </p14:xfrm>
          </p:contentPart>
        </mc:Choice>
        <mc:Fallback xmlns="">
          <p:pic>
            <p:nvPicPr>
              <p:cNvPr id="55" name="Rukopis 54">
                <a:extLst>
                  <a:ext uri="{FF2B5EF4-FFF2-40B4-BE49-F238E27FC236}">
                    <a16:creationId xmlns:a16="http://schemas.microsoft.com/office/drawing/2014/main" id="{530D2DE8-4C05-F124-72BD-1C70827278AF}"/>
                  </a:ext>
                </a:extLst>
              </p:cNvPr>
              <p:cNvPicPr/>
              <p:nvPr/>
            </p:nvPicPr>
            <p:blipFill>
              <a:blip r:embed="rId34"/>
              <a:stretch>
                <a:fillRect/>
              </a:stretch>
            </p:blipFill>
            <p:spPr>
              <a:xfrm>
                <a:off x="8173733" y="5536867"/>
                <a:ext cx="180000" cy="360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4">
            <p14:nvContentPartPr>
              <p14:cNvPr id="56" name="Rukopis 55">
                <a:extLst>
                  <a:ext uri="{FF2B5EF4-FFF2-40B4-BE49-F238E27FC236}">
                    <a16:creationId xmlns:a16="http://schemas.microsoft.com/office/drawing/2014/main" id="{EE4C52FE-B29E-DCAE-151E-7678D3BD0A35}"/>
                  </a:ext>
                </a:extLst>
              </p14:cNvPr>
              <p14:cNvContentPartPr/>
              <p14:nvPr/>
            </p14:nvContentPartPr>
            <p14:xfrm>
              <a:off x="8349053" y="5716507"/>
              <a:ext cx="360" cy="360"/>
            </p14:xfrm>
          </p:contentPart>
        </mc:Choice>
        <mc:Fallback xmlns="">
          <p:pic>
            <p:nvPicPr>
              <p:cNvPr id="56" name="Rukopis 55">
                <a:extLst>
                  <a:ext uri="{FF2B5EF4-FFF2-40B4-BE49-F238E27FC236}">
                    <a16:creationId xmlns:a16="http://schemas.microsoft.com/office/drawing/2014/main" id="{EE4C52FE-B29E-DCAE-151E-7678D3BD0A35}"/>
                  </a:ext>
                </a:extLst>
              </p:cNvPr>
              <p:cNvPicPr/>
              <p:nvPr/>
            </p:nvPicPr>
            <p:blipFill>
              <a:blip r:embed="rId34"/>
              <a:stretch>
                <a:fillRect/>
              </a:stretch>
            </p:blipFill>
            <p:spPr>
              <a:xfrm>
                <a:off x="8259053" y="5536867"/>
                <a:ext cx="180000" cy="360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5">
            <p14:nvContentPartPr>
              <p14:cNvPr id="57" name="Rukopis 56">
                <a:extLst>
                  <a:ext uri="{FF2B5EF4-FFF2-40B4-BE49-F238E27FC236}">
                    <a16:creationId xmlns:a16="http://schemas.microsoft.com/office/drawing/2014/main" id="{267B0D16-7434-4CB5-A7D9-62DBEA8D8169}"/>
                  </a:ext>
                </a:extLst>
              </p14:cNvPr>
              <p14:cNvContentPartPr/>
              <p14:nvPr/>
            </p14:nvContentPartPr>
            <p14:xfrm>
              <a:off x="7861613" y="2965027"/>
              <a:ext cx="360" cy="360"/>
            </p14:xfrm>
          </p:contentPart>
        </mc:Choice>
        <mc:Fallback xmlns="">
          <p:pic>
            <p:nvPicPr>
              <p:cNvPr id="57" name="Rukopis 56">
                <a:extLst>
                  <a:ext uri="{FF2B5EF4-FFF2-40B4-BE49-F238E27FC236}">
                    <a16:creationId xmlns:a16="http://schemas.microsoft.com/office/drawing/2014/main" id="{267B0D16-7434-4CB5-A7D9-62DBEA8D8169}"/>
                  </a:ext>
                </a:extLst>
              </p:cNvPr>
              <p:cNvPicPr/>
              <p:nvPr/>
            </p:nvPicPr>
            <p:blipFill>
              <a:blip r:embed="rId34"/>
              <a:stretch>
                <a:fillRect/>
              </a:stretch>
            </p:blipFill>
            <p:spPr>
              <a:xfrm>
                <a:off x="7771973" y="2785387"/>
                <a:ext cx="180000" cy="360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6">
            <p14:nvContentPartPr>
              <p14:cNvPr id="58" name="Rukopis 57">
                <a:extLst>
                  <a:ext uri="{FF2B5EF4-FFF2-40B4-BE49-F238E27FC236}">
                    <a16:creationId xmlns:a16="http://schemas.microsoft.com/office/drawing/2014/main" id="{52AAC81F-6A3B-9F85-66C1-D46BBD311A36}"/>
                  </a:ext>
                </a:extLst>
              </p14:cNvPr>
              <p14:cNvContentPartPr/>
              <p14:nvPr/>
            </p14:nvContentPartPr>
            <p14:xfrm>
              <a:off x="8007053" y="2965027"/>
              <a:ext cx="360" cy="360"/>
            </p14:xfrm>
          </p:contentPart>
        </mc:Choice>
        <mc:Fallback xmlns="">
          <p:pic>
            <p:nvPicPr>
              <p:cNvPr id="58" name="Rukopis 57">
                <a:extLst>
                  <a:ext uri="{FF2B5EF4-FFF2-40B4-BE49-F238E27FC236}">
                    <a16:creationId xmlns:a16="http://schemas.microsoft.com/office/drawing/2014/main" id="{52AAC81F-6A3B-9F85-66C1-D46BBD311A36}"/>
                  </a:ext>
                </a:extLst>
              </p:cNvPr>
              <p:cNvPicPr/>
              <p:nvPr/>
            </p:nvPicPr>
            <p:blipFill>
              <a:blip r:embed="rId34"/>
              <a:stretch>
                <a:fillRect/>
              </a:stretch>
            </p:blipFill>
            <p:spPr>
              <a:xfrm>
                <a:off x="7917053" y="2785387"/>
                <a:ext cx="180000" cy="360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7">
            <p14:nvContentPartPr>
              <p14:cNvPr id="59" name="Rukopis 58">
                <a:extLst>
                  <a:ext uri="{FF2B5EF4-FFF2-40B4-BE49-F238E27FC236}">
                    <a16:creationId xmlns:a16="http://schemas.microsoft.com/office/drawing/2014/main" id="{16E3ABE0-9F76-2E91-8B42-AE795CAA8159}"/>
                  </a:ext>
                </a:extLst>
              </p14:cNvPr>
              <p14:cNvContentPartPr/>
              <p14:nvPr/>
            </p14:nvContentPartPr>
            <p14:xfrm>
              <a:off x="7887533" y="3366787"/>
              <a:ext cx="360" cy="360"/>
            </p14:xfrm>
          </p:contentPart>
        </mc:Choice>
        <mc:Fallback xmlns="">
          <p:pic>
            <p:nvPicPr>
              <p:cNvPr id="59" name="Rukopis 58">
                <a:extLst>
                  <a:ext uri="{FF2B5EF4-FFF2-40B4-BE49-F238E27FC236}">
                    <a16:creationId xmlns:a16="http://schemas.microsoft.com/office/drawing/2014/main" id="{16E3ABE0-9F76-2E91-8B42-AE795CAA8159}"/>
                  </a:ext>
                </a:extLst>
              </p:cNvPr>
              <p:cNvPicPr/>
              <p:nvPr/>
            </p:nvPicPr>
            <p:blipFill>
              <a:blip r:embed="rId34"/>
              <a:stretch>
                <a:fillRect/>
              </a:stretch>
            </p:blipFill>
            <p:spPr>
              <a:xfrm>
                <a:off x="7797533" y="3187147"/>
                <a:ext cx="180000" cy="360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8">
            <p14:nvContentPartPr>
              <p14:cNvPr id="60" name="Rukopis 59">
                <a:extLst>
                  <a:ext uri="{FF2B5EF4-FFF2-40B4-BE49-F238E27FC236}">
                    <a16:creationId xmlns:a16="http://schemas.microsoft.com/office/drawing/2014/main" id="{9233B26E-8958-845E-8BA9-193B9447C104}"/>
                  </a:ext>
                </a:extLst>
              </p14:cNvPr>
              <p14:cNvContentPartPr/>
              <p14:nvPr/>
            </p14:nvContentPartPr>
            <p14:xfrm>
              <a:off x="8015333" y="3366787"/>
              <a:ext cx="360" cy="360"/>
            </p14:xfrm>
          </p:contentPart>
        </mc:Choice>
        <mc:Fallback xmlns="">
          <p:pic>
            <p:nvPicPr>
              <p:cNvPr id="60" name="Rukopis 59">
                <a:extLst>
                  <a:ext uri="{FF2B5EF4-FFF2-40B4-BE49-F238E27FC236}">
                    <a16:creationId xmlns:a16="http://schemas.microsoft.com/office/drawing/2014/main" id="{9233B26E-8958-845E-8BA9-193B9447C104}"/>
                  </a:ext>
                </a:extLst>
              </p:cNvPr>
              <p:cNvPicPr/>
              <p:nvPr/>
            </p:nvPicPr>
            <p:blipFill>
              <a:blip r:embed="rId34"/>
              <a:stretch>
                <a:fillRect/>
              </a:stretch>
            </p:blipFill>
            <p:spPr>
              <a:xfrm>
                <a:off x="7925693" y="3187147"/>
                <a:ext cx="180000" cy="360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9">
            <p14:nvContentPartPr>
              <p14:cNvPr id="61" name="Rukopis 60">
                <a:extLst>
                  <a:ext uri="{FF2B5EF4-FFF2-40B4-BE49-F238E27FC236}">
                    <a16:creationId xmlns:a16="http://schemas.microsoft.com/office/drawing/2014/main" id="{F80BECD4-FE55-9A96-5E05-13A61824BDA4}"/>
                  </a:ext>
                </a:extLst>
              </p14:cNvPr>
              <p14:cNvContentPartPr/>
              <p14:nvPr/>
            </p14:nvContentPartPr>
            <p14:xfrm>
              <a:off x="5708093" y="3375427"/>
              <a:ext cx="360" cy="360"/>
            </p14:xfrm>
          </p:contentPart>
        </mc:Choice>
        <mc:Fallback xmlns="">
          <p:pic>
            <p:nvPicPr>
              <p:cNvPr id="61" name="Rukopis 60">
                <a:extLst>
                  <a:ext uri="{FF2B5EF4-FFF2-40B4-BE49-F238E27FC236}">
                    <a16:creationId xmlns:a16="http://schemas.microsoft.com/office/drawing/2014/main" id="{F80BECD4-FE55-9A96-5E05-13A61824BDA4}"/>
                  </a:ext>
                </a:extLst>
              </p:cNvPr>
              <p:cNvPicPr/>
              <p:nvPr/>
            </p:nvPicPr>
            <p:blipFill>
              <a:blip r:embed="rId34"/>
              <a:stretch>
                <a:fillRect/>
              </a:stretch>
            </p:blipFill>
            <p:spPr>
              <a:xfrm>
                <a:off x="5618453" y="3195427"/>
                <a:ext cx="180000" cy="360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0">
            <p14:nvContentPartPr>
              <p14:cNvPr id="62" name="Rukopis 61">
                <a:extLst>
                  <a:ext uri="{FF2B5EF4-FFF2-40B4-BE49-F238E27FC236}">
                    <a16:creationId xmlns:a16="http://schemas.microsoft.com/office/drawing/2014/main" id="{C39FEB1B-EABF-82C6-92B3-199E91A7CD7C}"/>
                  </a:ext>
                </a:extLst>
              </p14:cNvPr>
              <p14:cNvContentPartPr/>
              <p14:nvPr/>
            </p14:nvContentPartPr>
            <p14:xfrm>
              <a:off x="5682533" y="2981947"/>
              <a:ext cx="360" cy="360"/>
            </p14:xfrm>
          </p:contentPart>
        </mc:Choice>
        <mc:Fallback xmlns="">
          <p:pic>
            <p:nvPicPr>
              <p:cNvPr id="62" name="Rukopis 61">
                <a:extLst>
                  <a:ext uri="{FF2B5EF4-FFF2-40B4-BE49-F238E27FC236}">
                    <a16:creationId xmlns:a16="http://schemas.microsoft.com/office/drawing/2014/main" id="{C39FEB1B-EABF-82C6-92B3-199E91A7CD7C}"/>
                  </a:ext>
                </a:extLst>
              </p:cNvPr>
              <p:cNvPicPr/>
              <p:nvPr/>
            </p:nvPicPr>
            <p:blipFill>
              <a:blip r:embed="rId34"/>
              <a:stretch>
                <a:fillRect/>
              </a:stretch>
            </p:blipFill>
            <p:spPr>
              <a:xfrm>
                <a:off x="5592893" y="2802307"/>
                <a:ext cx="180000" cy="360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1">
            <p14:nvContentPartPr>
              <p14:cNvPr id="63" name="Rukopis 62">
                <a:extLst>
                  <a:ext uri="{FF2B5EF4-FFF2-40B4-BE49-F238E27FC236}">
                    <a16:creationId xmlns:a16="http://schemas.microsoft.com/office/drawing/2014/main" id="{C52F05B1-BA7E-C428-5C54-23D90293FD4E}"/>
                  </a:ext>
                </a:extLst>
              </p14:cNvPr>
              <p14:cNvContentPartPr/>
              <p14:nvPr/>
            </p14:nvContentPartPr>
            <p14:xfrm>
              <a:off x="5622773" y="1162147"/>
              <a:ext cx="360" cy="360"/>
            </p14:xfrm>
          </p:contentPart>
        </mc:Choice>
        <mc:Fallback xmlns="">
          <p:pic>
            <p:nvPicPr>
              <p:cNvPr id="63" name="Rukopis 62">
                <a:extLst>
                  <a:ext uri="{FF2B5EF4-FFF2-40B4-BE49-F238E27FC236}">
                    <a16:creationId xmlns:a16="http://schemas.microsoft.com/office/drawing/2014/main" id="{C52F05B1-BA7E-C428-5C54-23D90293FD4E}"/>
                  </a:ext>
                </a:extLst>
              </p:cNvPr>
              <p:cNvPicPr/>
              <p:nvPr/>
            </p:nvPicPr>
            <p:blipFill>
              <a:blip r:embed="rId34"/>
              <a:stretch>
                <a:fillRect/>
              </a:stretch>
            </p:blipFill>
            <p:spPr>
              <a:xfrm>
                <a:off x="5533133" y="982147"/>
                <a:ext cx="180000" cy="360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2">
            <p14:nvContentPartPr>
              <p14:cNvPr id="64" name="Rukopis 63">
                <a:extLst>
                  <a:ext uri="{FF2B5EF4-FFF2-40B4-BE49-F238E27FC236}">
                    <a16:creationId xmlns:a16="http://schemas.microsoft.com/office/drawing/2014/main" id="{BDFB944D-98A2-53B6-739D-DDC8735DC5D7}"/>
                  </a:ext>
                </a:extLst>
              </p14:cNvPr>
              <p14:cNvContentPartPr/>
              <p14:nvPr/>
            </p14:nvContentPartPr>
            <p14:xfrm>
              <a:off x="5656973" y="1572187"/>
              <a:ext cx="360" cy="360"/>
            </p14:xfrm>
          </p:contentPart>
        </mc:Choice>
        <mc:Fallback xmlns="">
          <p:pic>
            <p:nvPicPr>
              <p:cNvPr id="64" name="Rukopis 63">
                <a:extLst>
                  <a:ext uri="{FF2B5EF4-FFF2-40B4-BE49-F238E27FC236}">
                    <a16:creationId xmlns:a16="http://schemas.microsoft.com/office/drawing/2014/main" id="{BDFB944D-98A2-53B6-739D-DDC8735DC5D7}"/>
                  </a:ext>
                </a:extLst>
              </p:cNvPr>
              <p:cNvPicPr/>
              <p:nvPr/>
            </p:nvPicPr>
            <p:blipFill>
              <a:blip r:embed="rId34"/>
              <a:stretch>
                <a:fillRect/>
              </a:stretch>
            </p:blipFill>
            <p:spPr>
              <a:xfrm>
                <a:off x="5566973" y="1392547"/>
                <a:ext cx="180000" cy="360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3">
            <p14:nvContentPartPr>
              <p14:cNvPr id="65" name="Rukopis 64">
                <a:extLst>
                  <a:ext uri="{FF2B5EF4-FFF2-40B4-BE49-F238E27FC236}">
                    <a16:creationId xmlns:a16="http://schemas.microsoft.com/office/drawing/2014/main" id="{206D79CB-A901-2999-0DF0-1A6429C79E94}"/>
                  </a:ext>
                </a:extLst>
              </p14:cNvPr>
              <p14:cNvContentPartPr/>
              <p14:nvPr/>
            </p14:nvContentPartPr>
            <p14:xfrm>
              <a:off x="7682333" y="1187347"/>
              <a:ext cx="360" cy="360"/>
            </p14:xfrm>
          </p:contentPart>
        </mc:Choice>
        <mc:Fallback xmlns="">
          <p:pic>
            <p:nvPicPr>
              <p:cNvPr id="65" name="Rukopis 64">
                <a:extLst>
                  <a:ext uri="{FF2B5EF4-FFF2-40B4-BE49-F238E27FC236}">
                    <a16:creationId xmlns:a16="http://schemas.microsoft.com/office/drawing/2014/main" id="{206D79CB-A901-2999-0DF0-1A6429C79E94}"/>
                  </a:ext>
                </a:extLst>
              </p:cNvPr>
              <p:cNvPicPr/>
              <p:nvPr/>
            </p:nvPicPr>
            <p:blipFill>
              <a:blip r:embed="rId34"/>
              <a:stretch>
                <a:fillRect/>
              </a:stretch>
            </p:blipFill>
            <p:spPr>
              <a:xfrm>
                <a:off x="7592693" y="1007707"/>
                <a:ext cx="180000" cy="360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4">
            <p14:nvContentPartPr>
              <p14:cNvPr id="66" name="Rukopis 65">
                <a:extLst>
                  <a:ext uri="{FF2B5EF4-FFF2-40B4-BE49-F238E27FC236}">
                    <a16:creationId xmlns:a16="http://schemas.microsoft.com/office/drawing/2014/main" id="{99183F5C-B9C4-163D-77E6-F2E25EC2A625}"/>
                  </a:ext>
                </a:extLst>
              </p14:cNvPr>
              <p14:cNvContentPartPr/>
              <p14:nvPr/>
            </p14:nvContentPartPr>
            <p14:xfrm>
              <a:off x="7870253" y="1221907"/>
              <a:ext cx="360" cy="360"/>
            </p14:xfrm>
          </p:contentPart>
        </mc:Choice>
        <mc:Fallback xmlns="">
          <p:pic>
            <p:nvPicPr>
              <p:cNvPr id="66" name="Rukopis 65">
                <a:extLst>
                  <a:ext uri="{FF2B5EF4-FFF2-40B4-BE49-F238E27FC236}">
                    <a16:creationId xmlns:a16="http://schemas.microsoft.com/office/drawing/2014/main" id="{99183F5C-B9C4-163D-77E6-F2E25EC2A625}"/>
                  </a:ext>
                </a:extLst>
              </p:cNvPr>
              <p:cNvPicPr/>
              <p:nvPr/>
            </p:nvPicPr>
            <p:blipFill>
              <a:blip r:embed="rId34"/>
              <a:stretch>
                <a:fillRect/>
              </a:stretch>
            </p:blipFill>
            <p:spPr>
              <a:xfrm>
                <a:off x="7780253" y="1041907"/>
                <a:ext cx="180000" cy="360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5">
            <p14:nvContentPartPr>
              <p14:cNvPr id="67" name="Rukopis 66">
                <a:extLst>
                  <a:ext uri="{FF2B5EF4-FFF2-40B4-BE49-F238E27FC236}">
                    <a16:creationId xmlns:a16="http://schemas.microsoft.com/office/drawing/2014/main" id="{C4607F8A-A581-CEA2-9CF5-8A3928794312}"/>
                  </a:ext>
                </a:extLst>
              </p14:cNvPr>
              <p14:cNvContentPartPr/>
              <p14:nvPr/>
            </p14:nvContentPartPr>
            <p14:xfrm>
              <a:off x="7776653" y="1580827"/>
              <a:ext cx="360" cy="360"/>
            </p14:xfrm>
          </p:contentPart>
        </mc:Choice>
        <mc:Fallback xmlns="">
          <p:pic>
            <p:nvPicPr>
              <p:cNvPr id="67" name="Rukopis 66">
                <a:extLst>
                  <a:ext uri="{FF2B5EF4-FFF2-40B4-BE49-F238E27FC236}">
                    <a16:creationId xmlns:a16="http://schemas.microsoft.com/office/drawing/2014/main" id="{C4607F8A-A581-CEA2-9CF5-8A3928794312}"/>
                  </a:ext>
                </a:extLst>
              </p:cNvPr>
              <p:cNvPicPr/>
              <p:nvPr/>
            </p:nvPicPr>
            <p:blipFill>
              <a:blip r:embed="rId34"/>
              <a:stretch>
                <a:fillRect/>
              </a:stretch>
            </p:blipFill>
            <p:spPr>
              <a:xfrm>
                <a:off x="7686653" y="1400827"/>
                <a:ext cx="180000" cy="360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6">
            <p14:nvContentPartPr>
              <p14:cNvPr id="68" name="Rukopis 67">
                <a:extLst>
                  <a:ext uri="{FF2B5EF4-FFF2-40B4-BE49-F238E27FC236}">
                    <a16:creationId xmlns:a16="http://schemas.microsoft.com/office/drawing/2014/main" id="{2C76E15C-B907-7C81-4C8F-54CADA64C118}"/>
                  </a:ext>
                </a:extLst>
              </p14:cNvPr>
              <p14:cNvContentPartPr/>
              <p14:nvPr/>
            </p14:nvContentPartPr>
            <p14:xfrm>
              <a:off x="7887533" y="1580827"/>
              <a:ext cx="360" cy="360"/>
            </p14:xfrm>
          </p:contentPart>
        </mc:Choice>
        <mc:Fallback xmlns="">
          <p:pic>
            <p:nvPicPr>
              <p:cNvPr id="68" name="Rukopis 67">
                <a:extLst>
                  <a:ext uri="{FF2B5EF4-FFF2-40B4-BE49-F238E27FC236}">
                    <a16:creationId xmlns:a16="http://schemas.microsoft.com/office/drawing/2014/main" id="{2C76E15C-B907-7C81-4C8F-54CADA64C118}"/>
                  </a:ext>
                </a:extLst>
              </p:cNvPr>
              <p:cNvPicPr/>
              <p:nvPr/>
            </p:nvPicPr>
            <p:blipFill>
              <a:blip r:embed="rId34"/>
              <a:stretch>
                <a:fillRect/>
              </a:stretch>
            </p:blipFill>
            <p:spPr>
              <a:xfrm>
                <a:off x="7797533" y="1400827"/>
                <a:ext cx="180000" cy="360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7">
            <p14:nvContentPartPr>
              <p14:cNvPr id="69" name="Rukopis 68">
                <a:extLst>
                  <a:ext uri="{FF2B5EF4-FFF2-40B4-BE49-F238E27FC236}">
                    <a16:creationId xmlns:a16="http://schemas.microsoft.com/office/drawing/2014/main" id="{2C6F6F5A-9040-DEA0-E7FA-208ECF479C77}"/>
                  </a:ext>
                </a:extLst>
              </p14:cNvPr>
              <p14:cNvContentPartPr/>
              <p14:nvPr/>
            </p14:nvContentPartPr>
            <p14:xfrm>
              <a:off x="7801853" y="1990867"/>
              <a:ext cx="360" cy="360"/>
            </p14:xfrm>
          </p:contentPart>
        </mc:Choice>
        <mc:Fallback xmlns="">
          <p:pic>
            <p:nvPicPr>
              <p:cNvPr id="69" name="Rukopis 68">
                <a:extLst>
                  <a:ext uri="{FF2B5EF4-FFF2-40B4-BE49-F238E27FC236}">
                    <a16:creationId xmlns:a16="http://schemas.microsoft.com/office/drawing/2014/main" id="{2C6F6F5A-9040-DEA0-E7FA-208ECF479C77}"/>
                  </a:ext>
                </a:extLst>
              </p:cNvPr>
              <p:cNvPicPr/>
              <p:nvPr/>
            </p:nvPicPr>
            <p:blipFill>
              <a:blip r:embed="rId34"/>
              <a:stretch>
                <a:fillRect/>
              </a:stretch>
            </p:blipFill>
            <p:spPr>
              <a:xfrm>
                <a:off x="7712213" y="1811227"/>
                <a:ext cx="180000" cy="360000"/>
              </a:xfrm>
              <a:prstGeom prst="rect">
                <a:avLst/>
              </a:prstGeom>
            </p:spPr>
          </p:pic>
        </mc:Fallback>
      </mc:AlternateContent>
      <p:sp>
        <p:nvSpPr>
          <p:cNvPr id="70" name="TextovéPole 69">
            <a:extLst>
              <a:ext uri="{FF2B5EF4-FFF2-40B4-BE49-F238E27FC236}">
                <a16:creationId xmlns:a16="http://schemas.microsoft.com/office/drawing/2014/main" id="{FDD3278F-91B1-7D7F-13DE-7D42346BC093}"/>
              </a:ext>
            </a:extLst>
          </p:cNvPr>
          <p:cNvSpPr txBox="1"/>
          <p:nvPr/>
        </p:nvSpPr>
        <p:spPr>
          <a:xfrm>
            <a:off x="608841" y="180201"/>
            <a:ext cx="98939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cs-CZ" sz="2800" dirty="0">
                <a:latin typeface="+mn-lt"/>
              </a:rPr>
              <a:t>Stem + type </a:t>
            </a:r>
            <a:r>
              <a:rPr lang="cs-CZ" sz="2800" dirty="0" err="1">
                <a:latin typeface="+mn-lt"/>
              </a:rPr>
              <a:t>of</a:t>
            </a:r>
            <a:r>
              <a:rPr lang="cs-CZ" sz="2800" dirty="0">
                <a:latin typeface="+mn-lt"/>
              </a:rPr>
              <a:t> verb + </a:t>
            </a:r>
            <a:r>
              <a:rPr lang="cs-CZ" sz="2800" dirty="0" err="1">
                <a:latin typeface="+mn-lt"/>
              </a:rPr>
              <a:t>ending</a:t>
            </a:r>
            <a:endParaRPr lang="cs-CZ" sz="2800" dirty="0">
              <a:latin typeface="+mn-lt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58">
            <p14:nvContentPartPr>
              <p14:cNvPr id="71" name="Rukopis 70">
                <a:extLst>
                  <a:ext uri="{FF2B5EF4-FFF2-40B4-BE49-F238E27FC236}">
                    <a16:creationId xmlns:a16="http://schemas.microsoft.com/office/drawing/2014/main" id="{0092E2A1-85C2-0331-11FD-66ACE6651B87}"/>
                  </a:ext>
                </a:extLst>
              </p14:cNvPr>
              <p14:cNvContentPartPr/>
              <p14:nvPr/>
            </p14:nvContentPartPr>
            <p14:xfrm>
              <a:off x="7451573" y="3819307"/>
              <a:ext cx="360" cy="360"/>
            </p14:xfrm>
          </p:contentPart>
        </mc:Choice>
        <mc:Fallback xmlns="">
          <p:pic>
            <p:nvPicPr>
              <p:cNvPr id="71" name="Rukopis 70">
                <a:extLst>
                  <a:ext uri="{FF2B5EF4-FFF2-40B4-BE49-F238E27FC236}">
                    <a16:creationId xmlns:a16="http://schemas.microsoft.com/office/drawing/2014/main" id="{0092E2A1-85C2-0331-11FD-66ACE6651B87}"/>
                  </a:ext>
                </a:extLst>
              </p:cNvPr>
              <p:cNvPicPr/>
              <p:nvPr/>
            </p:nvPicPr>
            <p:blipFill>
              <a:blip r:embed="rId34"/>
              <a:stretch>
                <a:fillRect/>
              </a:stretch>
            </p:blipFill>
            <p:spPr>
              <a:xfrm>
                <a:off x="7361573" y="3639667"/>
                <a:ext cx="180000" cy="360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9">
            <p14:nvContentPartPr>
              <p14:cNvPr id="72" name="Rukopis 71">
                <a:extLst>
                  <a:ext uri="{FF2B5EF4-FFF2-40B4-BE49-F238E27FC236}">
                    <a16:creationId xmlns:a16="http://schemas.microsoft.com/office/drawing/2014/main" id="{EFF86BDC-349A-2915-A685-202B5711669E}"/>
                  </a:ext>
                </a:extLst>
              </p14:cNvPr>
              <p14:cNvContentPartPr/>
              <p14:nvPr/>
            </p14:nvContentPartPr>
            <p14:xfrm>
              <a:off x="7280573" y="3794107"/>
              <a:ext cx="360" cy="360"/>
            </p14:xfrm>
          </p:contentPart>
        </mc:Choice>
        <mc:Fallback xmlns="">
          <p:pic>
            <p:nvPicPr>
              <p:cNvPr id="72" name="Rukopis 71">
                <a:extLst>
                  <a:ext uri="{FF2B5EF4-FFF2-40B4-BE49-F238E27FC236}">
                    <a16:creationId xmlns:a16="http://schemas.microsoft.com/office/drawing/2014/main" id="{EFF86BDC-349A-2915-A685-202B5711669E}"/>
                  </a:ext>
                </a:extLst>
              </p:cNvPr>
              <p:cNvPicPr/>
              <p:nvPr/>
            </p:nvPicPr>
            <p:blipFill>
              <a:blip r:embed="rId27"/>
              <a:stretch>
                <a:fillRect/>
              </a:stretch>
            </p:blipFill>
            <p:spPr>
              <a:xfrm>
                <a:off x="7190933" y="3614107"/>
                <a:ext cx="180000" cy="360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0">
            <p14:nvContentPartPr>
              <p14:cNvPr id="73" name="Rukopis 72">
                <a:extLst>
                  <a:ext uri="{FF2B5EF4-FFF2-40B4-BE49-F238E27FC236}">
                    <a16:creationId xmlns:a16="http://schemas.microsoft.com/office/drawing/2014/main" id="{B323232C-E95D-2945-7AE6-838751C26622}"/>
                  </a:ext>
                </a:extLst>
              </p14:cNvPr>
              <p14:cNvContentPartPr/>
              <p14:nvPr/>
            </p14:nvContentPartPr>
            <p14:xfrm>
              <a:off x="5717000" y="3759047"/>
              <a:ext cx="360" cy="360"/>
            </p14:xfrm>
          </p:contentPart>
        </mc:Choice>
        <mc:Fallback xmlns="">
          <p:pic>
            <p:nvPicPr>
              <p:cNvPr id="73" name="Rukopis 72">
                <a:extLst>
                  <a:ext uri="{FF2B5EF4-FFF2-40B4-BE49-F238E27FC236}">
                    <a16:creationId xmlns:a16="http://schemas.microsoft.com/office/drawing/2014/main" id="{B323232C-E95D-2945-7AE6-838751C26622}"/>
                  </a:ext>
                </a:extLst>
              </p:cNvPr>
              <p:cNvPicPr/>
              <p:nvPr/>
            </p:nvPicPr>
            <p:blipFill>
              <a:blip r:embed="rId61"/>
              <a:stretch>
                <a:fillRect/>
              </a:stretch>
            </p:blipFill>
            <p:spPr>
              <a:xfrm>
                <a:off x="5663000" y="3651047"/>
                <a:ext cx="108000" cy="21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2">
            <p14:nvContentPartPr>
              <p14:cNvPr id="74" name="Rukopis 73">
                <a:extLst>
                  <a:ext uri="{FF2B5EF4-FFF2-40B4-BE49-F238E27FC236}">
                    <a16:creationId xmlns:a16="http://schemas.microsoft.com/office/drawing/2014/main" id="{B8B8AAF0-3AC2-0CA5-FD43-D90122D78407}"/>
                  </a:ext>
                </a:extLst>
              </p14:cNvPr>
              <p14:cNvContentPartPr/>
              <p14:nvPr/>
            </p14:nvContentPartPr>
            <p14:xfrm>
              <a:off x="5670560" y="1966967"/>
              <a:ext cx="360" cy="360"/>
            </p14:xfrm>
          </p:contentPart>
        </mc:Choice>
        <mc:Fallback xmlns="">
          <p:pic>
            <p:nvPicPr>
              <p:cNvPr id="74" name="Rukopis 73">
                <a:extLst>
                  <a:ext uri="{FF2B5EF4-FFF2-40B4-BE49-F238E27FC236}">
                    <a16:creationId xmlns:a16="http://schemas.microsoft.com/office/drawing/2014/main" id="{B8B8AAF0-3AC2-0CA5-FD43-D90122D78407}"/>
                  </a:ext>
                </a:extLst>
              </p:cNvPr>
              <p:cNvPicPr/>
              <p:nvPr/>
            </p:nvPicPr>
            <p:blipFill>
              <a:blip r:embed="rId61"/>
              <a:stretch>
                <a:fillRect/>
              </a:stretch>
            </p:blipFill>
            <p:spPr>
              <a:xfrm>
                <a:off x="5616920" y="1858967"/>
                <a:ext cx="108000" cy="21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3">
            <p14:nvContentPartPr>
              <p14:cNvPr id="75" name="Rukopis 74">
                <a:extLst>
                  <a:ext uri="{FF2B5EF4-FFF2-40B4-BE49-F238E27FC236}">
                    <a16:creationId xmlns:a16="http://schemas.microsoft.com/office/drawing/2014/main" id="{32AA6E22-561C-A309-B483-D67477B85F31}"/>
                  </a:ext>
                </a:extLst>
              </p14:cNvPr>
              <p14:cNvContentPartPr/>
              <p14:nvPr/>
            </p14:nvContentPartPr>
            <p14:xfrm>
              <a:off x="8487920" y="3823487"/>
              <a:ext cx="360" cy="360"/>
            </p14:xfrm>
          </p:contentPart>
        </mc:Choice>
        <mc:Fallback xmlns="">
          <p:pic>
            <p:nvPicPr>
              <p:cNvPr id="75" name="Rukopis 74">
                <a:extLst>
                  <a:ext uri="{FF2B5EF4-FFF2-40B4-BE49-F238E27FC236}">
                    <a16:creationId xmlns:a16="http://schemas.microsoft.com/office/drawing/2014/main" id="{32AA6E22-561C-A309-B483-D67477B85F31}"/>
                  </a:ext>
                </a:extLst>
              </p:cNvPr>
              <p:cNvPicPr/>
              <p:nvPr/>
            </p:nvPicPr>
            <p:blipFill>
              <a:blip r:embed="rId61"/>
              <a:stretch>
                <a:fillRect/>
              </a:stretch>
            </p:blipFill>
            <p:spPr>
              <a:xfrm>
                <a:off x="8433920" y="3715847"/>
                <a:ext cx="108000" cy="21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4">
            <p14:nvContentPartPr>
              <p14:cNvPr id="76" name="Rukopis 75">
                <a:extLst>
                  <a:ext uri="{FF2B5EF4-FFF2-40B4-BE49-F238E27FC236}">
                    <a16:creationId xmlns:a16="http://schemas.microsoft.com/office/drawing/2014/main" id="{A9B54D8F-2774-EFD3-4DC9-0F90B9B9F2F0}"/>
                  </a:ext>
                </a:extLst>
              </p14:cNvPr>
              <p14:cNvContentPartPr/>
              <p14:nvPr/>
            </p14:nvContentPartPr>
            <p14:xfrm>
              <a:off x="7351760" y="5707727"/>
              <a:ext cx="360" cy="360"/>
            </p14:xfrm>
          </p:contentPart>
        </mc:Choice>
        <mc:Fallback xmlns="">
          <p:pic>
            <p:nvPicPr>
              <p:cNvPr id="76" name="Rukopis 75">
                <a:extLst>
                  <a:ext uri="{FF2B5EF4-FFF2-40B4-BE49-F238E27FC236}">
                    <a16:creationId xmlns:a16="http://schemas.microsoft.com/office/drawing/2014/main" id="{A9B54D8F-2774-EFD3-4DC9-0F90B9B9F2F0}"/>
                  </a:ext>
                </a:extLst>
              </p:cNvPr>
              <p:cNvPicPr/>
              <p:nvPr/>
            </p:nvPicPr>
            <p:blipFill>
              <a:blip r:embed="rId61"/>
              <a:stretch>
                <a:fillRect/>
              </a:stretch>
            </p:blipFill>
            <p:spPr>
              <a:xfrm>
                <a:off x="7298120" y="5600087"/>
                <a:ext cx="108000" cy="21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5">
            <p14:nvContentPartPr>
              <p14:cNvPr id="77" name="Rukopis 76">
                <a:extLst>
                  <a:ext uri="{FF2B5EF4-FFF2-40B4-BE49-F238E27FC236}">
                    <a16:creationId xmlns:a16="http://schemas.microsoft.com/office/drawing/2014/main" id="{EDC16998-7995-17FC-172B-AE5DCD3E6864}"/>
                  </a:ext>
                </a:extLst>
              </p14:cNvPr>
              <p14:cNvContentPartPr/>
              <p14:nvPr/>
            </p14:nvContentPartPr>
            <p14:xfrm>
              <a:off x="7194800" y="5726087"/>
              <a:ext cx="360" cy="360"/>
            </p14:xfrm>
          </p:contentPart>
        </mc:Choice>
        <mc:Fallback xmlns="">
          <p:pic>
            <p:nvPicPr>
              <p:cNvPr id="77" name="Rukopis 76">
                <a:extLst>
                  <a:ext uri="{FF2B5EF4-FFF2-40B4-BE49-F238E27FC236}">
                    <a16:creationId xmlns:a16="http://schemas.microsoft.com/office/drawing/2014/main" id="{EDC16998-7995-17FC-172B-AE5DCD3E6864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7141160" y="5618087"/>
                <a:ext cx="108000" cy="21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6">
            <p14:nvContentPartPr>
              <p14:cNvPr id="78" name="Rukopis 77">
                <a:extLst>
                  <a:ext uri="{FF2B5EF4-FFF2-40B4-BE49-F238E27FC236}">
                    <a16:creationId xmlns:a16="http://schemas.microsoft.com/office/drawing/2014/main" id="{5CE5EF85-45B6-617E-BAFE-8C77F7916F35}"/>
                  </a:ext>
                </a:extLst>
              </p14:cNvPr>
              <p14:cNvContentPartPr/>
              <p14:nvPr/>
            </p14:nvContentPartPr>
            <p14:xfrm>
              <a:off x="7240880" y="5726087"/>
              <a:ext cx="360" cy="360"/>
            </p14:xfrm>
          </p:contentPart>
        </mc:Choice>
        <mc:Fallback xmlns="">
          <p:pic>
            <p:nvPicPr>
              <p:cNvPr id="78" name="Rukopis 77">
                <a:extLst>
                  <a:ext uri="{FF2B5EF4-FFF2-40B4-BE49-F238E27FC236}">
                    <a16:creationId xmlns:a16="http://schemas.microsoft.com/office/drawing/2014/main" id="{5CE5EF85-45B6-617E-BAFE-8C77F7916F35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7187240" y="5618087"/>
                <a:ext cx="108000" cy="21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7">
            <p14:nvContentPartPr>
              <p14:cNvPr id="4" name="Rukopis 3">
                <a:extLst>
                  <a:ext uri="{FF2B5EF4-FFF2-40B4-BE49-F238E27FC236}">
                    <a16:creationId xmlns:a16="http://schemas.microsoft.com/office/drawing/2014/main" id="{EDE11B53-FF11-22C0-B448-DA9732EDBE69}"/>
                  </a:ext>
                </a:extLst>
              </p14:cNvPr>
              <p14:cNvContentPartPr/>
              <p14:nvPr/>
            </p14:nvContentPartPr>
            <p14:xfrm>
              <a:off x="6548316" y="3961382"/>
              <a:ext cx="2073600" cy="94320"/>
            </p14:xfrm>
          </p:contentPart>
        </mc:Choice>
        <mc:Fallback xmlns="">
          <p:pic>
            <p:nvPicPr>
              <p:cNvPr id="4" name="Rukopis 3">
                <a:extLst>
                  <a:ext uri="{FF2B5EF4-FFF2-40B4-BE49-F238E27FC236}">
                    <a16:creationId xmlns:a16="http://schemas.microsoft.com/office/drawing/2014/main" id="{EDE11B53-FF11-22C0-B448-DA9732EDBE69}"/>
                  </a:ext>
                </a:extLst>
              </p:cNvPr>
              <p:cNvPicPr/>
              <p:nvPr/>
            </p:nvPicPr>
            <p:blipFill>
              <a:blip r:embed="rId68"/>
              <a:stretch>
                <a:fillRect/>
              </a:stretch>
            </p:blipFill>
            <p:spPr>
              <a:xfrm>
                <a:off x="6494676" y="3853382"/>
                <a:ext cx="2181240" cy="3099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4333198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3314BD46-8B1F-2C0F-39D6-C2E65E2F6D5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Kateřina Frecerová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D8EAFF8-AE1C-7081-1861-E810E17589D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B0E5C47F-DBF9-00B4-CCEA-CAF1579BE246}"/>
              </a:ext>
            </a:extLst>
          </p:cNvPr>
          <p:cNvSpPr>
            <a:spLocks noGrp="1"/>
          </p:cNvSpPr>
          <p:nvPr>
            <p:ph idx="12"/>
          </p:nvPr>
        </p:nvSpPr>
        <p:spPr/>
        <p:txBody>
          <a:bodyPr/>
          <a:lstStyle/>
          <a:p>
            <a:r>
              <a:rPr lang="cs-CZ" dirty="0" err="1"/>
              <a:t>Somehow</a:t>
            </a:r>
            <a:r>
              <a:rPr lang="cs-CZ" dirty="0"/>
              <a:t> </a:t>
            </a:r>
            <a:r>
              <a:rPr lang="cs-CZ" dirty="0" err="1"/>
              <a:t>irregular</a:t>
            </a:r>
            <a:r>
              <a:rPr lang="cs-CZ" dirty="0"/>
              <a:t> </a:t>
            </a:r>
            <a:r>
              <a:rPr lang="cs-CZ" dirty="0" err="1"/>
              <a:t>verbs</a:t>
            </a:r>
            <a:r>
              <a:rPr lang="cs-CZ" dirty="0"/>
              <a:t>: jíst (to </a:t>
            </a:r>
            <a:r>
              <a:rPr lang="cs-CZ" dirty="0" err="1"/>
              <a:t>eat</a:t>
            </a:r>
            <a:r>
              <a:rPr lang="cs-CZ" dirty="0"/>
              <a:t>), spát (to </a:t>
            </a:r>
            <a:r>
              <a:rPr lang="cs-CZ" dirty="0" err="1"/>
              <a:t>sleep</a:t>
            </a:r>
            <a:r>
              <a:rPr lang="cs-CZ" dirty="0"/>
              <a:t>), stát (to </a:t>
            </a:r>
            <a:r>
              <a:rPr lang="cs-CZ" dirty="0" err="1"/>
              <a:t>stand</a:t>
            </a:r>
            <a:r>
              <a:rPr lang="cs-CZ" dirty="0"/>
              <a:t>), mít (to </a:t>
            </a:r>
            <a:r>
              <a:rPr lang="cs-CZ" dirty="0" err="1"/>
              <a:t>have</a:t>
            </a:r>
            <a:r>
              <a:rPr lang="cs-CZ" dirty="0"/>
              <a:t>), </a:t>
            </a:r>
            <a:r>
              <a:rPr lang="cs-CZ" dirty="0" err="1"/>
              <a:t>you</a:t>
            </a:r>
            <a:r>
              <a:rPr lang="cs-CZ" dirty="0"/>
              <a:t> </a:t>
            </a:r>
            <a:r>
              <a:rPr lang="cs-CZ" dirty="0" err="1"/>
              <a:t>have</a:t>
            </a:r>
            <a:r>
              <a:rPr lang="cs-CZ" dirty="0"/>
              <a:t> to </a:t>
            </a:r>
            <a:r>
              <a:rPr lang="cs-CZ" dirty="0" err="1"/>
              <a:t>remember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infinitive and </a:t>
            </a:r>
            <a:r>
              <a:rPr lang="cs-CZ" dirty="0" err="1"/>
              <a:t>first</a:t>
            </a:r>
            <a:r>
              <a:rPr lang="cs-CZ" dirty="0"/>
              <a:t> person. </a:t>
            </a:r>
          </a:p>
          <a:p>
            <a:endParaRPr lang="cs-CZ" dirty="0"/>
          </a:p>
          <a:p>
            <a:endParaRPr 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3B688E4E-42F2-495A-FBC7-B87CA57AB0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8262" y="2359362"/>
            <a:ext cx="6130055" cy="2009437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7" name="Rukopis 6">
                <a:extLst>
                  <a:ext uri="{FF2B5EF4-FFF2-40B4-BE49-F238E27FC236}">
                    <a16:creationId xmlns:a16="http://schemas.microsoft.com/office/drawing/2014/main" id="{C6FEFD2B-7CF7-22C6-534D-A8470C1166B8}"/>
                  </a:ext>
                </a:extLst>
              </p14:cNvPr>
              <p14:cNvContentPartPr/>
              <p14:nvPr/>
            </p14:nvContentPartPr>
            <p14:xfrm>
              <a:off x="4479320" y="3675527"/>
              <a:ext cx="360" cy="360"/>
            </p14:xfrm>
          </p:contentPart>
        </mc:Choice>
        <mc:Fallback xmlns="">
          <p:pic>
            <p:nvPicPr>
              <p:cNvPr id="7" name="Rukopis 6">
                <a:extLst>
                  <a:ext uri="{FF2B5EF4-FFF2-40B4-BE49-F238E27FC236}">
                    <a16:creationId xmlns:a16="http://schemas.microsoft.com/office/drawing/2014/main" id="{C6FEFD2B-7CF7-22C6-534D-A8470C1166B8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407320" y="3531887"/>
                <a:ext cx="144000" cy="28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8" name="Rukopis 7">
                <a:extLst>
                  <a:ext uri="{FF2B5EF4-FFF2-40B4-BE49-F238E27FC236}">
                    <a16:creationId xmlns:a16="http://schemas.microsoft.com/office/drawing/2014/main" id="{98849DDC-51D2-94B9-69D0-0E9A15E53BD7}"/>
                  </a:ext>
                </a:extLst>
              </p14:cNvPr>
              <p14:cNvContentPartPr/>
              <p14:nvPr/>
            </p14:nvContentPartPr>
            <p14:xfrm>
              <a:off x="4488320" y="3980447"/>
              <a:ext cx="360" cy="360"/>
            </p14:xfrm>
          </p:contentPart>
        </mc:Choice>
        <mc:Fallback xmlns="">
          <p:pic>
            <p:nvPicPr>
              <p:cNvPr id="8" name="Rukopis 7">
                <a:extLst>
                  <a:ext uri="{FF2B5EF4-FFF2-40B4-BE49-F238E27FC236}">
                    <a16:creationId xmlns:a16="http://schemas.microsoft.com/office/drawing/2014/main" id="{98849DDC-51D2-94B9-69D0-0E9A15E53BD7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416680" y="3836807"/>
                <a:ext cx="144000" cy="28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9" name="Rukopis 8">
                <a:extLst>
                  <a:ext uri="{FF2B5EF4-FFF2-40B4-BE49-F238E27FC236}">
                    <a16:creationId xmlns:a16="http://schemas.microsoft.com/office/drawing/2014/main" id="{6BA9A223-55F4-0278-B20B-8D656928CA5A}"/>
                  </a:ext>
                </a:extLst>
              </p14:cNvPr>
              <p14:cNvContentPartPr/>
              <p14:nvPr/>
            </p14:nvContentPartPr>
            <p14:xfrm>
              <a:off x="4571840" y="4313087"/>
              <a:ext cx="360" cy="360"/>
            </p14:xfrm>
          </p:contentPart>
        </mc:Choice>
        <mc:Fallback xmlns="">
          <p:pic>
            <p:nvPicPr>
              <p:cNvPr id="9" name="Rukopis 8">
                <a:extLst>
                  <a:ext uri="{FF2B5EF4-FFF2-40B4-BE49-F238E27FC236}">
                    <a16:creationId xmlns:a16="http://schemas.microsoft.com/office/drawing/2014/main" id="{6BA9A223-55F4-0278-B20B-8D656928CA5A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499840" y="4169447"/>
                <a:ext cx="144000" cy="28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10" name="Rukopis 9">
                <a:extLst>
                  <a:ext uri="{FF2B5EF4-FFF2-40B4-BE49-F238E27FC236}">
                    <a16:creationId xmlns:a16="http://schemas.microsoft.com/office/drawing/2014/main" id="{2D8490A5-49AB-61C5-3160-E533A937F53E}"/>
                  </a:ext>
                </a:extLst>
              </p14:cNvPr>
              <p14:cNvContentPartPr/>
              <p14:nvPr/>
            </p14:nvContentPartPr>
            <p14:xfrm>
              <a:off x="6068000" y="3694247"/>
              <a:ext cx="360" cy="360"/>
            </p14:xfrm>
          </p:contentPart>
        </mc:Choice>
        <mc:Fallback xmlns="">
          <p:pic>
            <p:nvPicPr>
              <p:cNvPr id="10" name="Rukopis 9">
                <a:extLst>
                  <a:ext uri="{FF2B5EF4-FFF2-40B4-BE49-F238E27FC236}">
                    <a16:creationId xmlns:a16="http://schemas.microsoft.com/office/drawing/2014/main" id="{2D8490A5-49AB-61C5-3160-E533A937F53E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996360" y="3550607"/>
                <a:ext cx="144000" cy="28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22" name="Rukopis 21">
                <a:extLst>
                  <a:ext uri="{FF2B5EF4-FFF2-40B4-BE49-F238E27FC236}">
                    <a16:creationId xmlns:a16="http://schemas.microsoft.com/office/drawing/2014/main" id="{DA5E4019-CA32-7496-7BB2-D5C1AF9E2287}"/>
                  </a:ext>
                </a:extLst>
              </p14:cNvPr>
              <p14:cNvContentPartPr/>
              <p14:nvPr/>
            </p14:nvContentPartPr>
            <p14:xfrm>
              <a:off x="6104720" y="3971447"/>
              <a:ext cx="360" cy="360"/>
            </p14:xfrm>
          </p:contentPart>
        </mc:Choice>
        <mc:Fallback xmlns="">
          <p:pic>
            <p:nvPicPr>
              <p:cNvPr id="22" name="Rukopis 21">
                <a:extLst>
                  <a:ext uri="{FF2B5EF4-FFF2-40B4-BE49-F238E27FC236}">
                    <a16:creationId xmlns:a16="http://schemas.microsoft.com/office/drawing/2014/main" id="{DA5E4019-CA32-7496-7BB2-D5C1AF9E2287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6051080" y="3863807"/>
                <a:ext cx="108000" cy="21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23" name="Rukopis 22">
                <a:extLst>
                  <a:ext uri="{FF2B5EF4-FFF2-40B4-BE49-F238E27FC236}">
                    <a16:creationId xmlns:a16="http://schemas.microsoft.com/office/drawing/2014/main" id="{4F9DE8A9-911D-6CBE-F220-60F17F4B8408}"/>
                  </a:ext>
                </a:extLst>
              </p14:cNvPr>
              <p14:cNvContentPartPr/>
              <p14:nvPr/>
            </p14:nvContentPartPr>
            <p14:xfrm>
              <a:off x="6123440" y="4304087"/>
              <a:ext cx="360" cy="360"/>
            </p14:xfrm>
          </p:contentPart>
        </mc:Choice>
        <mc:Fallback xmlns="">
          <p:pic>
            <p:nvPicPr>
              <p:cNvPr id="23" name="Rukopis 22">
                <a:extLst>
                  <a:ext uri="{FF2B5EF4-FFF2-40B4-BE49-F238E27FC236}">
                    <a16:creationId xmlns:a16="http://schemas.microsoft.com/office/drawing/2014/main" id="{4F9DE8A9-911D-6CBE-F220-60F17F4B8408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6069800" y="4196087"/>
                <a:ext cx="108000" cy="21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1">
            <p14:nvContentPartPr>
              <p14:cNvPr id="24" name="Rukopis 23">
                <a:extLst>
                  <a:ext uri="{FF2B5EF4-FFF2-40B4-BE49-F238E27FC236}">
                    <a16:creationId xmlns:a16="http://schemas.microsoft.com/office/drawing/2014/main" id="{AD97075A-5422-2CEA-CE82-69BABC4199C7}"/>
                  </a:ext>
                </a:extLst>
              </p14:cNvPr>
              <p14:cNvContentPartPr/>
              <p14:nvPr/>
            </p14:nvContentPartPr>
            <p14:xfrm>
              <a:off x="4590200" y="3675527"/>
              <a:ext cx="360" cy="360"/>
            </p14:xfrm>
          </p:contentPart>
        </mc:Choice>
        <mc:Fallback xmlns="">
          <p:pic>
            <p:nvPicPr>
              <p:cNvPr id="24" name="Rukopis 23">
                <a:extLst>
                  <a:ext uri="{FF2B5EF4-FFF2-40B4-BE49-F238E27FC236}">
                    <a16:creationId xmlns:a16="http://schemas.microsoft.com/office/drawing/2014/main" id="{AD97075A-5422-2CEA-CE82-69BABC4199C7}"/>
                  </a:ext>
                </a:extLst>
              </p:cNvPr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4536200" y="3567887"/>
                <a:ext cx="108000" cy="21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3">
            <p14:nvContentPartPr>
              <p14:cNvPr id="25" name="Rukopis 24">
                <a:extLst>
                  <a:ext uri="{FF2B5EF4-FFF2-40B4-BE49-F238E27FC236}">
                    <a16:creationId xmlns:a16="http://schemas.microsoft.com/office/drawing/2014/main" id="{D4F59D34-34D8-D3B8-7234-D75A3DA6747D}"/>
                  </a:ext>
                </a:extLst>
              </p14:cNvPr>
              <p14:cNvContentPartPr/>
              <p14:nvPr/>
            </p14:nvContentPartPr>
            <p14:xfrm>
              <a:off x="4617560" y="3675527"/>
              <a:ext cx="360" cy="360"/>
            </p14:xfrm>
          </p:contentPart>
        </mc:Choice>
        <mc:Fallback xmlns="">
          <p:pic>
            <p:nvPicPr>
              <p:cNvPr id="25" name="Rukopis 24">
                <a:extLst>
                  <a:ext uri="{FF2B5EF4-FFF2-40B4-BE49-F238E27FC236}">
                    <a16:creationId xmlns:a16="http://schemas.microsoft.com/office/drawing/2014/main" id="{D4F59D34-34D8-D3B8-7234-D75A3DA6747D}"/>
                  </a:ext>
                </a:extLst>
              </p:cNvPr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4563920" y="3567887"/>
                <a:ext cx="108000" cy="21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26" name="Rukopis 25">
                <a:extLst>
                  <a:ext uri="{FF2B5EF4-FFF2-40B4-BE49-F238E27FC236}">
                    <a16:creationId xmlns:a16="http://schemas.microsoft.com/office/drawing/2014/main" id="{7830CD68-07C1-96F7-BA18-743EFFD1980E}"/>
                  </a:ext>
                </a:extLst>
              </p14:cNvPr>
              <p14:cNvContentPartPr/>
              <p14:nvPr/>
            </p14:nvContentPartPr>
            <p14:xfrm>
              <a:off x="4627280" y="3998807"/>
              <a:ext cx="360" cy="360"/>
            </p14:xfrm>
          </p:contentPart>
        </mc:Choice>
        <mc:Fallback xmlns="">
          <p:pic>
            <p:nvPicPr>
              <p:cNvPr id="26" name="Rukopis 25">
                <a:extLst>
                  <a:ext uri="{FF2B5EF4-FFF2-40B4-BE49-F238E27FC236}">
                    <a16:creationId xmlns:a16="http://schemas.microsoft.com/office/drawing/2014/main" id="{7830CD68-07C1-96F7-BA18-743EFFD1980E}"/>
                  </a:ext>
                </a:extLst>
              </p:cNvPr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4573280" y="3891167"/>
                <a:ext cx="108000" cy="21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5">
            <p14:nvContentPartPr>
              <p14:cNvPr id="27" name="Rukopis 26">
                <a:extLst>
                  <a:ext uri="{FF2B5EF4-FFF2-40B4-BE49-F238E27FC236}">
                    <a16:creationId xmlns:a16="http://schemas.microsoft.com/office/drawing/2014/main" id="{17523482-1FD9-E28C-3925-6247D13243BB}"/>
                  </a:ext>
                </a:extLst>
              </p14:cNvPr>
              <p14:cNvContentPartPr/>
              <p14:nvPr/>
            </p14:nvContentPartPr>
            <p14:xfrm>
              <a:off x="4682720" y="4313087"/>
              <a:ext cx="360" cy="360"/>
            </p14:xfrm>
          </p:contentPart>
        </mc:Choice>
        <mc:Fallback xmlns="">
          <p:pic>
            <p:nvPicPr>
              <p:cNvPr id="27" name="Rukopis 26">
                <a:extLst>
                  <a:ext uri="{FF2B5EF4-FFF2-40B4-BE49-F238E27FC236}">
                    <a16:creationId xmlns:a16="http://schemas.microsoft.com/office/drawing/2014/main" id="{17523482-1FD9-E28C-3925-6247D13243BB}"/>
                  </a:ext>
                </a:extLst>
              </p:cNvPr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4628720" y="4205447"/>
                <a:ext cx="108000" cy="21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6">
            <p14:nvContentPartPr>
              <p14:cNvPr id="28" name="Rukopis 27">
                <a:extLst>
                  <a:ext uri="{FF2B5EF4-FFF2-40B4-BE49-F238E27FC236}">
                    <a16:creationId xmlns:a16="http://schemas.microsoft.com/office/drawing/2014/main" id="{3B439638-1BF9-BB95-DBAA-59271A50922F}"/>
                  </a:ext>
                </a:extLst>
              </p14:cNvPr>
              <p14:cNvContentPartPr/>
              <p14:nvPr/>
            </p14:nvContentPartPr>
            <p14:xfrm>
              <a:off x="6206600" y="3712607"/>
              <a:ext cx="360" cy="360"/>
            </p14:xfrm>
          </p:contentPart>
        </mc:Choice>
        <mc:Fallback xmlns="">
          <p:pic>
            <p:nvPicPr>
              <p:cNvPr id="28" name="Rukopis 27">
                <a:extLst>
                  <a:ext uri="{FF2B5EF4-FFF2-40B4-BE49-F238E27FC236}">
                    <a16:creationId xmlns:a16="http://schemas.microsoft.com/office/drawing/2014/main" id="{3B439638-1BF9-BB95-DBAA-59271A50922F}"/>
                  </a:ext>
                </a:extLst>
              </p:cNvPr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6152600" y="3604967"/>
                <a:ext cx="108000" cy="21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7">
            <p14:nvContentPartPr>
              <p14:cNvPr id="29" name="Rukopis 28">
                <a:extLst>
                  <a:ext uri="{FF2B5EF4-FFF2-40B4-BE49-F238E27FC236}">
                    <a16:creationId xmlns:a16="http://schemas.microsoft.com/office/drawing/2014/main" id="{62AD87BE-FBFC-6B6D-D2C6-903AE7F4DDED}"/>
                  </a:ext>
                </a:extLst>
              </p14:cNvPr>
              <p14:cNvContentPartPr/>
              <p14:nvPr/>
            </p14:nvContentPartPr>
            <p14:xfrm>
              <a:off x="6317120" y="3712607"/>
              <a:ext cx="360" cy="360"/>
            </p14:xfrm>
          </p:contentPart>
        </mc:Choice>
        <mc:Fallback xmlns="">
          <p:pic>
            <p:nvPicPr>
              <p:cNvPr id="29" name="Rukopis 28">
                <a:extLst>
                  <a:ext uri="{FF2B5EF4-FFF2-40B4-BE49-F238E27FC236}">
                    <a16:creationId xmlns:a16="http://schemas.microsoft.com/office/drawing/2014/main" id="{62AD87BE-FBFC-6B6D-D2C6-903AE7F4DDED}"/>
                  </a:ext>
                </a:extLst>
              </p:cNvPr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6263480" y="3604967"/>
                <a:ext cx="108000" cy="21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8">
            <p14:nvContentPartPr>
              <p14:cNvPr id="30" name="Rukopis 29">
                <a:extLst>
                  <a:ext uri="{FF2B5EF4-FFF2-40B4-BE49-F238E27FC236}">
                    <a16:creationId xmlns:a16="http://schemas.microsoft.com/office/drawing/2014/main" id="{327F4670-63EC-6FEF-E782-84BE45FA86D1}"/>
                  </a:ext>
                </a:extLst>
              </p14:cNvPr>
              <p14:cNvContentPartPr/>
              <p14:nvPr/>
            </p14:nvContentPartPr>
            <p14:xfrm>
              <a:off x="6215600" y="3980447"/>
              <a:ext cx="360" cy="360"/>
            </p14:xfrm>
          </p:contentPart>
        </mc:Choice>
        <mc:Fallback xmlns="">
          <p:pic>
            <p:nvPicPr>
              <p:cNvPr id="30" name="Rukopis 29">
                <a:extLst>
                  <a:ext uri="{FF2B5EF4-FFF2-40B4-BE49-F238E27FC236}">
                    <a16:creationId xmlns:a16="http://schemas.microsoft.com/office/drawing/2014/main" id="{327F4670-63EC-6FEF-E782-84BE45FA86D1}"/>
                  </a:ext>
                </a:extLst>
              </p:cNvPr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6161960" y="3872807"/>
                <a:ext cx="108000" cy="21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9">
            <p14:nvContentPartPr>
              <p14:cNvPr id="31" name="Rukopis 30">
                <a:extLst>
                  <a:ext uri="{FF2B5EF4-FFF2-40B4-BE49-F238E27FC236}">
                    <a16:creationId xmlns:a16="http://schemas.microsoft.com/office/drawing/2014/main" id="{F4E9BA19-22EA-6FE6-8968-6D9AD6C0A34B}"/>
                  </a:ext>
                </a:extLst>
              </p14:cNvPr>
              <p14:cNvContentPartPr/>
              <p14:nvPr/>
            </p14:nvContentPartPr>
            <p14:xfrm>
              <a:off x="6326480" y="3980447"/>
              <a:ext cx="360" cy="360"/>
            </p14:xfrm>
          </p:contentPart>
        </mc:Choice>
        <mc:Fallback xmlns="">
          <p:pic>
            <p:nvPicPr>
              <p:cNvPr id="31" name="Rukopis 30">
                <a:extLst>
                  <a:ext uri="{FF2B5EF4-FFF2-40B4-BE49-F238E27FC236}">
                    <a16:creationId xmlns:a16="http://schemas.microsoft.com/office/drawing/2014/main" id="{F4E9BA19-22EA-6FE6-8968-6D9AD6C0A34B}"/>
                  </a:ext>
                </a:extLst>
              </p:cNvPr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6272480" y="3872807"/>
                <a:ext cx="108000" cy="21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0">
            <p14:nvContentPartPr>
              <p14:cNvPr id="32" name="Rukopis 31">
                <a:extLst>
                  <a:ext uri="{FF2B5EF4-FFF2-40B4-BE49-F238E27FC236}">
                    <a16:creationId xmlns:a16="http://schemas.microsoft.com/office/drawing/2014/main" id="{F200292C-3D6A-3A4C-AAC7-FEB9E76C951A}"/>
                  </a:ext>
                </a:extLst>
              </p14:cNvPr>
              <p14:cNvContentPartPr/>
              <p14:nvPr/>
            </p14:nvContentPartPr>
            <p14:xfrm>
              <a:off x="6243680" y="4285367"/>
              <a:ext cx="360" cy="360"/>
            </p14:xfrm>
          </p:contentPart>
        </mc:Choice>
        <mc:Fallback xmlns="">
          <p:pic>
            <p:nvPicPr>
              <p:cNvPr id="32" name="Rukopis 31">
                <a:extLst>
                  <a:ext uri="{FF2B5EF4-FFF2-40B4-BE49-F238E27FC236}">
                    <a16:creationId xmlns:a16="http://schemas.microsoft.com/office/drawing/2014/main" id="{F200292C-3D6A-3A4C-AAC7-FEB9E76C951A}"/>
                  </a:ext>
                </a:extLst>
              </p:cNvPr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6189680" y="4177367"/>
                <a:ext cx="108000" cy="216000"/>
              </a:xfrm>
              <a:prstGeom prst="rect">
                <a:avLst/>
              </a:prstGeom>
            </p:spPr>
          </p:pic>
        </mc:Fallback>
      </mc:AlternateContent>
      <p:sp>
        <p:nvSpPr>
          <p:cNvPr id="33" name="TextovéPole 32">
            <a:extLst>
              <a:ext uri="{FF2B5EF4-FFF2-40B4-BE49-F238E27FC236}">
                <a16:creationId xmlns:a16="http://schemas.microsoft.com/office/drawing/2014/main" id="{5ED6755D-7310-73AF-A927-339E0A86B4D1}"/>
              </a:ext>
            </a:extLst>
          </p:cNvPr>
          <p:cNvSpPr txBox="1"/>
          <p:nvPr/>
        </p:nvSpPr>
        <p:spPr>
          <a:xfrm>
            <a:off x="7181435" y="3020109"/>
            <a:ext cx="418338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cs-CZ" sz="2800" dirty="0">
                <a:latin typeface="+mn-lt"/>
              </a:rPr>
              <a:t>Infinitive </a:t>
            </a:r>
            <a:r>
              <a:rPr lang="cs-CZ" sz="2800" dirty="0" err="1">
                <a:latin typeface="+mn-lt"/>
              </a:rPr>
              <a:t>ends</a:t>
            </a:r>
            <a:r>
              <a:rPr lang="cs-CZ" sz="2800" dirty="0">
                <a:latin typeface="+mn-lt"/>
              </a:rPr>
              <a:t> </a:t>
            </a:r>
            <a:r>
              <a:rPr lang="cs-CZ" sz="2800" dirty="0" err="1">
                <a:latin typeface="+mn-lt"/>
              </a:rPr>
              <a:t>with</a:t>
            </a:r>
            <a:r>
              <a:rPr lang="cs-CZ" sz="2800" dirty="0">
                <a:latin typeface="+mn-lt"/>
              </a:rPr>
              <a:t> –</a:t>
            </a:r>
            <a:r>
              <a:rPr lang="cs-CZ" sz="2800" dirty="0" err="1">
                <a:latin typeface="+mn-lt"/>
              </a:rPr>
              <a:t>ít</a:t>
            </a:r>
            <a:endParaRPr lang="cs-CZ" sz="2800" dirty="0">
              <a:latin typeface="+mn-lt"/>
            </a:endParaRPr>
          </a:p>
          <a:p>
            <a:pPr algn="l"/>
            <a:r>
              <a:rPr lang="cs-CZ" sz="2800" dirty="0" err="1">
                <a:latin typeface="+mn-lt"/>
              </a:rPr>
              <a:t>First</a:t>
            </a:r>
            <a:r>
              <a:rPr lang="cs-CZ" sz="2800" dirty="0">
                <a:latin typeface="+mn-lt"/>
              </a:rPr>
              <a:t> person m</a:t>
            </a:r>
            <a:r>
              <a:rPr lang="cs-CZ" sz="2800" dirty="0">
                <a:solidFill>
                  <a:schemeClr val="accent6"/>
                </a:solidFill>
                <a:latin typeface="+mn-lt"/>
              </a:rPr>
              <a:t>á</a:t>
            </a:r>
            <a:r>
              <a:rPr lang="cs-CZ" sz="2800" dirty="0">
                <a:solidFill>
                  <a:schemeClr val="accent4"/>
                </a:solidFill>
                <a:latin typeface="+mn-lt"/>
              </a:rPr>
              <a:t>m</a:t>
            </a:r>
            <a:r>
              <a:rPr lang="cs-CZ" sz="2800" dirty="0">
                <a:latin typeface="+mn-lt"/>
              </a:rPr>
              <a:t> </a:t>
            </a:r>
            <a:r>
              <a:rPr lang="cs-CZ" sz="2800" dirty="0">
                <a:latin typeface="+mn-lt"/>
                <a:sym typeface="Wingdings" panose="05000000000000000000" pitchFamily="2" charset="2"/>
              </a:rPr>
              <a:t></a:t>
            </a:r>
            <a:endParaRPr lang="cs-CZ" sz="2800" dirty="0">
              <a:latin typeface="+mn-lt"/>
            </a:endParaRPr>
          </a:p>
          <a:p>
            <a:pPr algn="l"/>
            <a:r>
              <a:rPr lang="cs-CZ" sz="2800" dirty="0">
                <a:solidFill>
                  <a:schemeClr val="accent6"/>
                </a:solidFill>
                <a:latin typeface="+mn-lt"/>
              </a:rPr>
              <a:t>Á verb + </a:t>
            </a:r>
            <a:r>
              <a:rPr lang="cs-CZ" sz="2800" dirty="0" err="1">
                <a:solidFill>
                  <a:srgbClr val="00B0F0"/>
                </a:solidFill>
                <a:latin typeface="+mn-lt"/>
              </a:rPr>
              <a:t>endings</a:t>
            </a:r>
            <a:endParaRPr lang="cs-CZ" sz="2800" dirty="0">
              <a:solidFill>
                <a:srgbClr val="00B0F0"/>
              </a:solidFill>
              <a:latin typeface="+mn-lt"/>
            </a:endParaRPr>
          </a:p>
        </p:txBody>
      </p:sp>
      <p:pic>
        <p:nvPicPr>
          <p:cNvPr id="35" name="Zástupný obsah 5">
            <a:extLst>
              <a:ext uri="{FF2B5EF4-FFF2-40B4-BE49-F238E27FC236}">
                <a16:creationId xmlns:a16="http://schemas.microsoft.com/office/drawing/2014/main" id="{16B20338-B666-2881-BBB1-5A5D51D9B40B}"/>
              </a:ext>
            </a:extLst>
          </p:cNvPr>
          <p:cNvPicPr>
            <a:picLocks noChangeAspect="1"/>
          </p:cNvPicPr>
          <p:nvPr/>
        </p:nvPicPr>
        <p:blipFill>
          <a:blip r:embed="rId21"/>
          <a:stretch>
            <a:fillRect/>
          </a:stretch>
        </p:blipFill>
        <p:spPr>
          <a:xfrm>
            <a:off x="808262" y="4712587"/>
            <a:ext cx="8115838" cy="1205490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22">
            <p14:nvContentPartPr>
              <p14:cNvPr id="36" name="Rukopis 35">
                <a:extLst>
                  <a:ext uri="{FF2B5EF4-FFF2-40B4-BE49-F238E27FC236}">
                    <a16:creationId xmlns:a16="http://schemas.microsoft.com/office/drawing/2014/main" id="{CC2AF99C-B900-99BE-9DF8-CA91A588D357}"/>
                  </a:ext>
                </a:extLst>
              </p14:cNvPr>
              <p14:cNvContentPartPr/>
              <p14:nvPr/>
            </p14:nvContentPartPr>
            <p14:xfrm>
              <a:off x="5716733" y="4947547"/>
              <a:ext cx="360" cy="360"/>
            </p14:xfrm>
          </p:contentPart>
        </mc:Choice>
        <mc:Fallback xmlns="">
          <p:pic>
            <p:nvPicPr>
              <p:cNvPr id="36" name="Rukopis 35">
                <a:extLst>
                  <a:ext uri="{FF2B5EF4-FFF2-40B4-BE49-F238E27FC236}">
                    <a16:creationId xmlns:a16="http://schemas.microsoft.com/office/drawing/2014/main" id="{CC2AF99C-B900-99BE-9DF8-CA91A588D357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5662733" y="4839547"/>
                <a:ext cx="108000" cy="21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3">
            <p14:nvContentPartPr>
              <p14:cNvPr id="37" name="Rukopis 36">
                <a:extLst>
                  <a:ext uri="{FF2B5EF4-FFF2-40B4-BE49-F238E27FC236}">
                    <a16:creationId xmlns:a16="http://schemas.microsoft.com/office/drawing/2014/main" id="{65DD6269-CBE8-C71F-DFB6-36C36BDFC0B5}"/>
                  </a:ext>
                </a:extLst>
              </p14:cNvPr>
              <p14:cNvContentPartPr/>
              <p14:nvPr/>
            </p14:nvContentPartPr>
            <p14:xfrm>
              <a:off x="5750933" y="5323747"/>
              <a:ext cx="360" cy="360"/>
            </p14:xfrm>
          </p:contentPart>
        </mc:Choice>
        <mc:Fallback xmlns="">
          <p:pic>
            <p:nvPicPr>
              <p:cNvPr id="37" name="Rukopis 36">
                <a:extLst>
                  <a:ext uri="{FF2B5EF4-FFF2-40B4-BE49-F238E27FC236}">
                    <a16:creationId xmlns:a16="http://schemas.microsoft.com/office/drawing/2014/main" id="{65DD6269-CBE8-C71F-DFB6-36C36BDFC0B5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5697293" y="5216107"/>
                <a:ext cx="108000" cy="21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4">
            <p14:nvContentPartPr>
              <p14:cNvPr id="38" name="Rukopis 37">
                <a:extLst>
                  <a:ext uri="{FF2B5EF4-FFF2-40B4-BE49-F238E27FC236}">
                    <a16:creationId xmlns:a16="http://schemas.microsoft.com/office/drawing/2014/main" id="{6B39167D-9778-58D2-3B46-6AF6AB5631DA}"/>
                  </a:ext>
                </a:extLst>
              </p14:cNvPr>
              <p14:cNvContentPartPr/>
              <p14:nvPr/>
            </p14:nvContentPartPr>
            <p14:xfrm>
              <a:off x="5844893" y="5742427"/>
              <a:ext cx="360" cy="360"/>
            </p14:xfrm>
          </p:contentPart>
        </mc:Choice>
        <mc:Fallback xmlns="">
          <p:pic>
            <p:nvPicPr>
              <p:cNvPr id="38" name="Rukopis 37">
                <a:extLst>
                  <a:ext uri="{FF2B5EF4-FFF2-40B4-BE49-F238E27FC236}">
                    <a16:creationId xmlns:a16="http://schemas.microsoft.com/office/drawing/2014/main" id="{6B39167D-9778-58D2-3B46-6AF6AB5631DA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5791253" y="5634787"/>
                <a:ext cx="108000" cy="21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5">
            <p14:nvContentPartPr>
              <p14:cNvPr id="39" name="Rukopis 38">
                <a:extLst>
                  <a:ext uri="{FF2B5EF4-FFF2-40B4-BE49-F238E27FC236}">
                    <a16:creationId xmlns:a16="http://schemas.microsoft.com/office/drawing/2014/main" id="{7C0502BC-FC37-CC2B-1466-365B9A84B2F9}"/>
                  </a:ext>
                </a:extLst>
              </p14:cNvPr>
              <p14:cNvContentPartPr/>
              <p14:nvPr/>
            </p14:nvContentPartPr>
            <p14:xfrm>
              <a:off x="7827773" y="4947547"/>
              <a:ext cx="360" cy="360"/>
            </p14:xfrm>
          </p:contentPart>
        </mc:Choice>
        <mc:Fallback xmlns="">
          <p:pic>
            <p:nvPicPr>
              <p:cNvPr id="39" name="Rukopis 38">
                <a:extLst>
                  <a:ext uri="{FF2B5EF4-FFF2-40B4-BE49-F238E27FC236}">
                    <a16:creationId xmlns:a16="http://schemas.microsoft.com/office/drawing/2014/main" id="{7C0502BC-FC37-CC2B-1466-365B9A84B2F9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7773773" y="4839547"/>
                <a:ext cx="108000" cy="21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6">
            <p14:nvContentPartPr>
              <p14:cNvPr id="40" name="Rukopis 39">
                <a:extLst>
                  <a:ext uri="{FF2B5EF4-FFF2-40B4-BE49-F238E27FC236}">
                    <a16:creationId xmlns:a16="http://schemas.microsoft.com/office/drawing/2014/main" id="{560410DC-9B9F-6A7E-FCAC-E6D8D14D77F1}"/>
                  </a:ext>
                </a:extLst>
              </p14:cNvPr>
              <p14:cNvContentPartPr/>
              <p14:nvPr/>
            </p14:nvContentPartPr>
            <p14:xfrm>
              <a:off x="7913093" y="5340667"/>
              <a:ext cx="360" cy="360"/>
            </p14:xfrm>
          </p:contentPart>
        </mc:Choice>
        <mc:Fallback xmlns="">
          <p:pic>
            <p:nvPicPr>
              <p:cNvPr id="40" name="Rukopis 39">
                <a:extLst>
                  <a:ext uri="{FF2B5EF4-FFF2-40B4-BE49-F238E27FC236}">
                    <a16:creationId xmlns:a16="http://schemas.microsoft.com/office/drawing/2014/main" id="{560410DC-9B9F-6A7E-FCAC-E6D8D14D77F1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7859093" y="5233027"/>
                <a:ext cx="108000" cy="21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7">
            <p14:nvContentPartPr>
              <p14:cNvPr id="41" name="Rukopis 40">
                <a:extLst>
                  <a:ext uri="{FF2B5EF4-FFF2-40B4-BE49-F238E27FC236}">
                    <a16:creationId xmlns:a16="http://schemas.microsoft.com/office/drawing/2014/main" id="{4D187DD9-C359-2E67-788D-0BF02B7A6FDB}"/>
                  </a:ext>
                </a:extLst>
              </p14:cNvPr>
              <p14:cNvContentPartPr/>
              <p14:nvPr/>
            </p14:nvContentPartPr>
            <p14:xfrm>
              <a:off x="7938653" y="5742427"/>
              <a:ext cx="360" cy="360"/>
            </p14:xfrm>
          </p:contentPart>
        </mc:Choice>
        <mc:Fallback xmlns="">
          <p:pic>
            <p:nvPicPr>
              <p:cNvPr id="41" name="Rukopis 40">
                <a:extLst>
                  <a:ext uri="{FF2B5EF4-FFF2-40B4-BE49-F238E27FC236}">
                    <a16:creationId xmlns:a16="http://schemas.microsoft.com/office/drawing/2014/main" id="{4D187DD9-C359-2E67-788D-0BF02B7A6FDB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7885013" y="5634787"/>
                <a:ext cx="108000" cy="21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8">
            <p14:nvContentPartPr>
              <p14:cNvPr id="42" name="Rukopis 41">
                <a:extLst>
                  <a:ext uri="{FF2B5EF4-FFF2-40B4-BE49-F238E27FC236}">
                    <a16:creationId xmlns:a16="http://schemas.microsoft.com/office/drawing/2014/main" id="{950D118D-B93A-16EC-F7E5-A645C0C0D0EF}"/>
                  </a:ext>
                </a:extLst>
              </p14:cNvPr>
              <p14:cNvContentPartPr/>
              <p14:nvPr/>
            </p14:nvContentPartPr>
            <p14:xfrm>
              <a:off x="5861813" y="4964827"/>
              <a:ext cx="360" cy="360"/>
            </p14:xfrm>
          </p:contentPart>
        </mc:Choice>
        <mc:Fallback xmlns="">
          <p:pic>
            <p:nvPicPr>
              <p:cNvPr id="42" name="Rukopis 41">
                <a:extLst>
                  <a:ext uri="{FF2B5EF4-FFF2-40B4-BE49-F238E27FC236}">
                    <a16:creationId xmlns:a16="http://schemas.microsoft.com/office/drawing/2014/main" id="{950D118D-B93A-16EC-F7E5-A645C0C0D0EF}"/>
                  </a:ext>
                </a:extLst>
              </p:cNvPr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5808173" y="4857187"/>
                <a:ext cx="108000" cy="21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9">
            <p14:nvContentPartPr>
              <p14:cNvPr id="43" name="Rukopis 42">
                <a:extLst>
                  <a:ext uri="{FF2B5EF4-FFF2-40B4-BE49-F238E27FC236}">
                    <a16:creationId xmlns:a16="http://schemas.microsoft.com/office/drawing/2014/main" id="{B9FC43C6-438C-9E0B-BDA0-0CE972296157}"/>
                  </a:ext>
                </a:extLst>
              </p14:cNvPr>
              <p14:cNvContentPartPr/>
              <p14:nvPr/>
            </p14:nvContentPartPr>
            <p14:xfrm>
              <a:off x="6015893" y="4973467"/>
              <a:ext cx="360" cy="360"/>
            </p14:xfrm>
          </p:contentPart>
        </mc:Choice>
        <mc:Fallback xmlns="">
          <p:pic>
            <p:nvPicPr>
              <p:cNvPr id="43" name="Rukopis 42">
                <a:extLst>
                  <a:ext uri="{FF2B5EF4-FFF2-40B4-BE49-F238E27FC236}">
                    <a16:creationId xmlns:a16="http://schemas.microsoft.com/office/drawing/2014/main" id="{B9FC43C6-438C-9E0B-BDA0-0CE972296157}"/>
                  </a:ext>
                </a:extLst>
              </p:cNvPr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5961893" y="4865467"/>
                <a:ext cx="108000" cy="21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0">
            <p14:nvContentPartPr>
              <p14:cNvPr id="44" name="Rukopis 43">
                <a:extLst>
                  <a:ext uri="{FF2B5EF4-FFF2-40B4-BE49-F238E27FC236}">
                    <a16:creationId xmlns:a16="http://schemas.microsoft.com/office/drawing/2014/main" id="{55FA1CDC-FCC5-25E4-51BF-55FBCEA42C51}"/>
                  </a:ext>
                </a:extLst>
              </p14:cNvPr>
              <p14:cNvContentPartPr/>
              <p14:nvPr/>
            </p14:nvContentPartPr>
            <p14:xfrm>
              <a:off x="5930573" y="4973467"/>
              <a:ext cx="360" cy="360"/>
            </p14:xfrm>
          </p:contentPart>
        </mc:Choice>
        <mc:Fallback xmlns="">
          <p:pic>
            <p:nvPicPr>
              <p:cNvPr id="44" name="Rukopis 43">
                <a:extLst>
                  <a:ext uri="{FF2B5EF4-FFF2-40B4-BE49-F238E27FC236}">
                    <a16:creationId xmlns:a16="http://schemas.microsoft.com/office/drawing/2014/main" id="{55FA1CDC-FCC5-25E4-51BF-55FBCEA42C51}"/>
                  </a:ext>
                </a:extLst>
              </p:cNvPr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5876933" y="4865467"/>
                <a:ext cx="108000" cy="21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1">
            <p14:nvContentPartPr>
              <p14:cNvPr id="45" name="Rukopis 44">
                <a:extLst>
                  <a:ext uri="{FF2B5EF4-FFF2-40B4-BE49-F238E27FC236}">
                    <a16:creationId xmlns:a16="http://schemas.microsoft.com/office/drawing/2014/main" id="{CBD3A546-27E3-8DB3-5F4C-024A0EBDEFA1}"/>
                  </a:ext>
                </a:extLst>
              </p14:cNvPr>
              <p14:cNvContentPartPr/>
              <p14:nvPr/>
            </p14:nvContentPartPr>
            <p14:xfrm>
              <a:off x="5930573" y="5340667"/>
              <a:ext cx="360" cy="3600"/>
            </p14:xfrm>
          </p:contentPart>
        </mc:Choice>
        <mc:Fallback xmlns="">
          <p:pic>
            <p:nvPicPr>
              <p:cNvPr id="45" name="Rukopis 44">
                <a:extLst>
                  <a:ext uri="{FF2B5EF4-FFF2-40B4-BE49-F238E27FC236}">
                    <a16:creationId xmlns:a16="http://schemas.microsoft.com/office/drawing/2014/main" id="{CBD3A546-27E3-8DB3-5F4C-024A0EBDEFA1}"/>
                  </a:ext>
                </a:extLst>
              </p:cNvPr>
              <p:cNvPicPr/>
              <p:nvPr/>
            </p:nvPicPr>
            <p:blipFill>
              <a:blip r:embed="rId32"/>
              <a:stretch>
                <a:fillRect/>
              </a:stretch>
            </p:blipFill>
            <p:spPr>
              <a:xfrm>
                <a:off x="5876933" y="5233027"/>
                <a:ext cx="108000" cy="219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3">
            <p14:nvContentPartPr>
              <p14:cNvPr id="46" name="Rukopis 45">
                <a:extLst>
                  <a:ext uri="{FF2B5EF4-FFF2-40B4-BE49-F238E27FC236}">
                    <a16:creationId xmlns:a16="http://schemas.microsoft.com/office/drawing/2014/main" id="{7391438C-3BF5-23B8-D34E-4DBA9951E6D9}"/>
                  </a:ext>
                </a:extLst>
              </p14:cNvPr>
              <p14:cNvContentPartPr/>
              <p14:nvPr/>
            </p14:nvContentPartPr>
            <p14:xfrm>
              <a:off x="5913293" y="5349307"/>
              <a:ext cx="360" cy="360"/>
            </p14:xfrm>
          </p:contentPart>
        </mc:Choice>
        <mc:Fallback xmlns="">
          <p:pic>
            <p:nvPicPr>
              <p:cNvPr id="46" name="Rukopis 45">
                <a:extLst>
                  <a:ext uri="{FF2B5EF4-FFF2-40B4-BE49-F238E27FC236}">
                    <a16:creationId xmlns:a16="http://schemas.microsoft.com/office/drawing/2014/main" id="{7391438C-3BF5-23B8-D34E-4DBA9951E6D9}"/>
                  </a:ext>
                </a:extLst>
              </p:cNvPr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5859293" y="5241307"/>
                <a:ext cx="108000" cy="21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4">
            <p14:nvContentPartPr>
              <p14:cNvPr id="47" name="Rukopis 46">
                <a:extLst>
                  <a:ext uri="{FF2B5EF4-FFF2-40B4-BE49-F238E27FC236}">
                    <a16:creationId xmlns:a16="http://schemas.microsoft.com/office/drawing/2014/main" id="{C655C82C-FA33-4309-F726-EACA3D20D6F4}"/>
                  </a:ext>
                </a:extLst>
              </p14:cNvPr>
              <p14:cNvContentPartPr/>
              <p14:nvPr/>
            </p14:nvContentPartPr>
            <p14:xfrm>
              <a:off x="7990133" y="4947547"/>
              <a:ext cx="360" cy="360"/>
            </p14:xfrm>
          </p:contentPart>
        </mc:Choice>
        <mc:Fallback xmlns="">
          <p:pic>
            <p:nvPicPr>
              <p:cNvPr id="47" name="Rukopis 46">
                <a:extLst>
                  <a:ext uri="{FF2B5EF4-FFF2-40B4-BE49-F238E27FC236}">
                    <a16:creationId xmlns:a16="http://schemas.microsoft.com/office/drawing/2014/main" id="{C655C82C-FA33-4309-F726-EACA3D20D6F4}"/>
                  </a:ext>
                </a:extLst>
              </p:cNvPr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7936133" y="4839547"/>
                <a:ext cx="108000" cy="21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5">
            <p14:nvContentPartPr>
              <p14:cNvPr id="48" name="Rukopis 47">
                <a:extLst>
                  <a:ext uri="{FF2B5EF4-FFF2-40B4-BE49-F238E27FC236}">
                    <a16:creationId xmlns:a16="http://schemas.microsoft.com/office/drawing/2014/main" id="{09A11C62-4516-7362-B80E-FC6C504C4E3B}"/>
                  </a:ext>
                </a:extLst>
              </p14:cNvPr>
              <p14:cNvContentPartPr/>
              <p14:nvPr/>
            </p14:nvContentPartPr>
            <p14:xfrm>
              <a:off x="8084093" y="4973467"/>
              <a:ext cx="360" cy="360"/>
            </p14:xfrm>
          </p:contentPart>
        </mc:Choice>
        <mc:Fallback xmlns="">
          <p:pic>
            <p:nvPicPr>
              <p:cNvPr id="48" name="Rukopis 47">
                <a:extLst>
                  <a:ext uri="{FF2B5EF4-FFF2-40B4-BE49-F238E27FC236}">
                    <a16:creationId xmlns:a16="http://schemas.microsoft.com/office/drawing/2014/main" id="{09A11C62-4516-7362-B80E-FC6C504C4E3B}"/>
                  </a:ext>
                </a:extLst>
              </p:cNvPr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8030453" y="4865467"/>
                <a:ext cx="108000" cy="21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6">
            <p14:nvContentPartPr>
              <p14:cNvPr id="49" name="Rukopis 48">
                <a:extLst>
                  <a:ext uri="{FF2B5EF4-FFF2-40B4-BE49-F238E27FC236}">
                    <a16:creationId xmlns:a16="http://schemas.microsoft.com/office/drawing/2014/main" id="{B44573F2-7F8A-4666-7161-B4EF231209C5}"/>
                  </a:ext>
                </a:extLst>
              </p14:cNvPr>
              <p14:cNvContentPartPr/>
              <p14:nvPr/>
            </p14:nvContentPartPr>
            <p14:xfrm>
              <a:off x="8135573" y="4973467"/>
              <a:ext cx="3600" cy="360"/>
            </p14:xfrm>
          </p:contentPart>
        </mc:Choice>
        <mc:Fallback xmlns="">
          <p:pic>
            <p:nvPicPr>
              <p:cNvPr id="49" name="Rukopis 48">
                <a:extLst>
                  <a:ext uri="{FF2B5EF4-FFF2-40B4-BE49-F238E27FC236}">
                    <a16:creationId xmlns:a16="http://schemas.microsoft.com/office/drawing/2014/main" id="{B44573F2-7F8A-4666-7161-B4EF231209C5}"/>
                  </a:ext>
                </a:extLst>
              </p:cNvPr>
              <p:cNvPicPr/>
              <p:nvPr/>
            </p:nvPicPr>
            <p:blipFill>
              <a:blip r:embed="rId37"/>
              <a:stretch>
                <a:fillRect/>
              </a:stretch>
            </p:blipFill>
            <p:spPr>
              <a:xfrm>
                <a:off x="8081573" y="4865467"/>
                <a:ext cx="111240" cy="21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8">
            <p14:nvContentPartPr>
              <p14:cNvPr id="50" name="Rukopis 49">
                <a:extLst>
                  <a:ext uri="{FF2B5EF4-FFF2-40B4-BE49-F238E27FC236}">
                    <a16:creationId xmlns:a16="http://schemas.microsoft.com/office/drawing/2014/main" id="{5C643C14-EC59-2E2B-B792-215AFBF9B2BA}"/>
                  </a:ext>
                </a:extLst>
              </p14:cNvPr>
              <p14:cNvContentPartPr/>
              <p14:nvPr/>
            </p14:nvContentPartPr>
            <p14:xfrm>
              <a:off x="8169413" y="4973467"/>
              <a:ext cx="360" cy="360"/>
            </p14:xfrm>
          </p:contentPart>
        </mc:Choice>
        <mc:Fallback xmlns="">
          <p:pic>
            <p:nvPicPr>
              <p:cNvPr id="50" name="Rukopis 49">
                <a:extLst>
                  <a:ext uri="{FF2B5EF4-FFF2-40B4-BE49-F238E27FC236}">
                    <a16:creationId xmlns:a16="http://schemas.microsoft.com/office/drawing/2014/main" id="{5C643C14-EC59-2E2B-B792-215AFBF9B2BA}"/>
                  </a:ext>
                </a:extLst>
              </p:cNvPr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8115413" y="4865467"/>
                <a:ext cx="108000" cy="21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9">
            <p14:nvContentPartPr>
              <p14:cNvPr id="51" name="Rukopis 50">
                <a:extLst>
                  <a:ext uri="{FF2B5EF4-FFF2-40B4-BE49-F238E27FC236}">
                    <a16:creationId xmlns:a16="http://schemas.microsoft.com/office/drawing/2014/main" id="{66C8E171-BF79-0B99-AB9E-BCA2B05E25CD}"/>
                  </a:ext>
                </a:extLst>
              </p14:cNvPr>
              <p14:cNvContentPartPr/>
              <p14:nvPr/>
            </p14:nvContentPartPr>
            <p14:xfrm>
              <a:off x="8220533" y="4973467"/>
              <a:ext cx="360" cy="360"/>
            </p14:xfrm>
          </p:contentPart>
        </mc:Choice>
        <mc:Fallback xmlns="">
          <p:pic>
            <p:nvPicPr>
              <p:cNvPr id="51" name="Rukopis 50">
                <a:extLst>
                  <a:ext uri="{FF2B5EF4-FFF2-40B4-BE49-F238E27FC236}">
                    <a16:creationId xmlns:a16="http://schemas.microsoft.com/office/drawing/2014/main" id="{66C8E171-BF79-0B99-AB9E-BCA2B05E25CD}"/>
                  </a:ext>
                </a:extLst>
              </p:cNvPr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8166893" y="4865467"/>
                <a:ext cx="108000" cy="21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0">
            <p14:nvContentPartPr>
              <p14:cNvPr id="52" name="Rukopis 51">
                <a:extLst>
                  <a:ext uri="{FF2B5EF4-FFF2-40B4-BE49-F238E27FC236}">
                    <a16:creationId xmlns:a16="http://schemas.microsoft.com/office/drawing/2014/main" id="{C8570DBE-4EAD-E4C9-DD00-F840CE75059E}"/>
                  </a:ext>
                </a:extLst>
              </p14:cNvPr>
              <p14:cNvContentPartPr/>
              <p14:nvPr/>
            </p14:nvContentPartPr>
            <p14:xfrm>
              <a:off x="8041253" y="5323747"/>
              <a:ext cx="360" cy="360"/>
            </p14:xfrm>
          </p:contentPart>
        </mc:Choice>
        <mc:Fallback xmlns="">
          <p:pic>
            <p:nvPicPr>
              <p:cNvPr id="52" name="Rukopis 51">
                <a:extLst>
                  <a:ext uri="{FF2B5EF4-FFF2-40B4-BE49-F238E27FC236}">
                    <a16:creationId xmlns:a16="http://schemas.microsoft.com/office/drawing/2014/main" id="{C8570DBE-4EAD-E4C9-DD00-F840CE75059E}"/>
                  </a:ext>
                </a:extLst>
              </p:cNvPr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7987613" y="5216107"/>
                <a:ext cx="108000" cy="21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1">
            <p14:nvContentPartPr>
              <p14:cNvPr id="53" name="Rukopis 52">
                <a:extLst>
                  <a:ext uri="{FF2B5EF4-FFF2-40B4-BE49-F238E27FC236}">
                    <a16:creationId xmlns:a16="http://schemas.microsoft.com/office/drawing/2014/main" id="{1AEE4925-15C8-3C51-D264-FF50492DB90C}"/>
                  </a:ext>
                </a:extLst>
              </p14:cNvPr>
              <p14:cNvContentPartPr/>
              <p14:nvPr/>
            </p14:nvContentPartPr>
            <p14:xfrm>
              <a:off x="8092733" y="5340667"/>
              <a:ext cx="360" cy="360"/>
            </p14:xfrm>
          </p:contentPart>
        </mc:Choice>
        <mc:Fallback xmlns="">
          <p:pic>
            <p:nvPicPr>
              <p:cNvPr id="53" name="Rukopis 52">
                <a:extLst>
                  <a:ext uri="{FF2B5EF4-FFF2-40B4-BE49-F238E27FC236}">
                    <a16:creationId xmlns:a16="http://schemas.microsoft.com/office/drawing/2014/main" id="{1AEE4925-15C8-3C51-D264-FF50492DB90C}"/>
                  </a:ext>
                </a:extLst>
              </p:cNvPr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8038733" y="5233027"/>
                <a:ext cx="108000" cy="21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2">
            <p14:nvContentPartPr>
              <p14:cNvPr id="54" name="Rukopis 53">
                <a:extLst>
                  <a:ext uri="{FF2B5EF4-FFF2-40B4-BE49-F238E27FC236}">
                    <a16:creationId xmlns:a16="http://schemas.microsoft.com/office/drawing/2014/main" id="{05C7F90D-6718-7EFB-7892-2D4024AC0328}"/>
                  </a:ext>
                </a:extLst>
              </p14:cNvPr>
              <p14:cNvContentPartPr/>
              <p14:nvPr/>
            </p14:nvContentPartPr>
            <p14:xfrm>
              <a:off x="8109653" y="5340667"/>
              <a:ext cx="9000" cy="360"/>
            </p14:xfrm>
          </p:contentPart>
        </mc:Choice>
        <mc:Fallback xmlns="">
          <p:pic>
            <p:nvPicPr>
              <p:cNvPr id="54" name="Rukopis 53">
                <a:extLst>
                  <a:ext uri="{FF2B5EF4-FFF2-40B4-BE49-F238E27FC236}">
                    <a16:creationId xmlns:a16="http://schemas.microsoft.com/office/drawing/2014/main" id="{05C7F90D-6718-7EFB-7892-2D4024AC0328}"/>
                  </a:ext>
                </a:extLst>
              </p:cNvPr>
              <p:cNvPicPr/>
              <p:nvPr/>
            </p:nvPicPr>
            <p:blipFill>
              <a:blip r:embed="rId43"/>
              <a:stretch>
                <a:fillRect/>
              </a:stretch>
            </p:blipFill>
            <p:spPr>
              <a:xfrm>
                <a:off x="8055653" y="5233027"/>
                <a:ext cx="116640" cy="21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4">
            <p14:nvContentPartPr>
              <p14:cNvPr id="55" name="Rukopis 54">
                <a:extLst>
                  <a:ext uri="{FF2B5EF4-FFF2-40B4-BE49-F238E27FC236}">
                    <a16:creationId xmlns:a16="http://schemas.microsoft.com/office/drawing/2014/main" id="{A7637412-F682-D8EB-DCC3-65FB8DBBC2A3}"/>
                  </a:ext>
                </a:extLst>
              </p14:cNvPr>
              <p14:cNvContentPartPr/>
              <p14:nvPr/>
            </p14:nvContentPartPr>
            <p14:xfrm>
              <a:off x="8070053" y="5734147"/>
              <a:ext cx="5400" cy="3600"/>
            </p14:xfrm>
          </p:contentPart>
        </mc:Choice>
        <mc:Fallback xmlns="">
          <p:pic>
            <p:nvPicPr>
              <p:cNvPr id="55" name="Rukopis 54">
                <a:extLst>
                  <a:ext uri="{FF2B5EF4-FFF2-40B4-BE49-F238E27FC236}">
                    <a16:creationId xmlns:a16="http://schemas.microsoft.com/office/drawing/2014/main" id="{A7637412-F682-D8EB-DCC3-65FB8DBBC2A3}"/>
                  </a:ext>
                </a:extLst>
              </p:cNvPr>
              <p:cNvPicPr/>
              <p:nvPr/>
            </p:nvPicPr>
            <p:blipFill>
              <a:blip r:embed="rId45"/>
              <a:stretch>
                <a:fillRect/>
              </a:stretch>
            </p:blipFill>
            <p:spPr>
              <a:xfrm>
                <a:off x="8016413" y="5626147"/>
                <a:ext cx="113040" cy="219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6">
            <p14:nvContentPartPr>
              <p14:cNvPr id="56" name="Rukopis 55">
                <a:extLst>
                  <a:ext uri="{FF2B5EF4-FFF2-40B4-BE49-F238E27FC236}">
                    <a16:creationId xmlns:a16="http://schemas.microsoft.com/office/drawing/2014/main" id="{68A9D76B-4E31-13C4-939A-96898625FB5C}"/>
                  </a:ext>
                </a:extLst>
              </p14:cNvPr>
              <p14:cNvContentPartPr/>
              <p14:nvPr/>
            </p14:nvContentPartPr>
            <p14:xfrm>
              <a:off x="8109653" y="5716507"/>
              <a:ext cx="360" cy="360"/>
            </p14:xfrm>
          </p:contentPart>
        </mc:Choice>
        <mc:Fallback xmlns="">
          <p:pic>
            <p:nvPicPr>
              <p:cNvPr id="56" name="Rukopis 55">
                <a:extLst>
                  <a:ext uri="{FF2B5EF4-FFF2-40B4-BE49-F238E27FC236}">
                    <a16:creationId xmlns:a16="http://schemas.microsoft.com/office/drawing/2014/main" id="{68A9D76B-4E31-13C4-939A-96898625FB5C}"/>
                  </a:ext>
                </a:extLst>
              </p:cNvPr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8055653" y="5608867"/>
                <a:ext cx="108000" cy="21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7">
            <p14:nvContentPartPr>
              <p14:cNvPr id="5" name="Rukopis 4">
                <a:extLst>
                  <a:ext uri="{FF2B5EF4-FFF2-40B4-BE49-F238E27FC236}">
                    <a16:creationId xmlns:a16="http://schemas.microsoft.com/office/drawing/2014/main" id="{34540EB5-FB22-A776-B857-A09935194F5F}"/>
                  </a:ext>
                </a:extLst>
              </p14:cNvPr>
              <p14:cNvContentPartPr/>
              <p14:nvPr/>
            </p14:nvContentPartPr>
            <p14:xfrm>
              <a:off x="5947493" y="5751067"/>
              <a:ext cx="360" cy="360"/>
            </p14:xfrm>
          </p:contentPart>
        </mc:Choice>
        <mc:Fallback xmlns="">
          <p:pic>
            <p:nvPicPr>
              <p:cNvPr id="5" name="Rukopis 4">
                <a:extLst>
                  <a:ext uri="{FF2B5EF4-FFF2-40B4-BE49-F238E27FC236}">
                    <a16:creationId xmlns:a16="http://schemas.microsoft.com/office/drawing/2014/main" id="{34540EB5-FB22-A776-B857-A09935194F5F}"/>
                  </a:ext>
                </a:extLst>
              </p:cNvPr>
              <p:cNvPicPr/>
              <p:nvPr/>
            </p:nvPicPr>
            <p:blipFill>
              <a:blip r:embed="rId48"/>
              <a:stretch>
                <a:fillRect/>
              </a:stretch>
            </p:blipFill>
            <p:spPr>
              <a:xfrm>
                <a:off x="5893853" y="5643067"/>
                <a:ext cx="108000" cy="216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7050435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D88B42E3-5A26-CAD1-296C-69FF991B44A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Kateřina Frecerová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3770F93A-615D-523A-ED28-9D8A85DDB0F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pic>
        <p:nvPicPr>
          <p:cNvPr id="6" name="Zástupný obsah 5">
            <a:extLst>
              <a:ext uri="{FF2B5EF4-FFF2-40B4-BE49-F238E27FC236}">
                <a16:creationId xmlns:a16="http://schemas.microsoft.com/office/drawing/2014/main" id="{AD98E7A1-94CE-A4CE-20E4-F954DFE64F1E}"/>
              </a:ext>
            </a:extLst>
          </p:cNvPr>
          <p:cNvPicPr>
            <a:picLocks noGrp="1" noChangeAspect="1"/>
          </p:cNvPicPr>
          <p:nvPr>
            <p:ph idx="12"/>
          </p:nvPr>
        </p:nvPicPr>
        <p:blipFill>
          <a:blip r:embed="rId2"/>
          <a:stretch>
            <a:fillRect/>
          </a:stretch>
        </p:blipFill>
        <p:spPr>
          <a:xfrm>
            <a:off x="413999" y="496057"/>
            <a:ext cx="7116261" cy="2367216"/>
          </a:xfr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7" name="Rukopis 6">
                <a:extLst>
                  <a:ext uri="{FF2B5EF4-FFF2-40B4-BE49-F238E27FC236}">
                    <a16:creationId xmlns:a16="http://schemas.microsoft.com/office/drawing/2014/main" id="{D1EF0296-4633-550A-0AA7-26684BABAC6D}"/>
                  </a:ext>
                </a:extLst>
              </p14:cNvPr>
              <p14:cNvContentPartPr/>
              <p14:nvPr/>
            </p14:nvContentPartPr>
            <p14:xfrm>
              <a:off x="4719440" y="2041127"/>
              <a:ext cx="360" cy="360"/>
            </p14:xfrm>
          </p:contentPart>
        </mc:Choice>
        <mc:Fallback xmlns="">
          <p:pic>
            <p:nvPicPr>
              <p:cNvPr id="7" name="Rukopis 6">
                <a:extLst>
                  <a:ext uri="{FF2B5EF4-FFF2-40B4-BE49-F238E27FC236}">
                    <a16:creationId xmlns:a16="http://schemas.microsoft.com/office/drawing/2014/main" id="{D1EF0296-4633-550A-0AA7-26684BABAC6D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665440" y="1933127"/>
                <a:ext cx="108000" cy="21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8" name="Rukopis 7">
                <a:extLst>
                  <a:ext uri="{FF2B5EF4-FFF2-40B4-BE49-F238E27FC236}">
                    <a16:creationId xmlns:a16="http://schemas.microsoft.com/office/drawing/2014/main" id="{87748C80-6E5A-3114-9C43-65681ACCDBB2}"/>
                  </a:ext>
                </a:extLst>
              </p14:cNvPr>
              <p14:cNvContentPartPr/>
              <p14:nvPr/>
            </p14:nvContentPartPr>
            <p14:xfrm>
              <a:off x="4747160" y="2336327"/>
              <a:ext cx="360" cy="360"/>
            </p14:xfrm>
          </p:contentPart>
        </mc:Choice>
        <mc:Fallback xmlns="">
          <p:pic>
            <p:nvPicPr>
              <p:cNvPr id="8" name="Rukopis 7">
                <a:extLst>
                  <a:ext uri="{FF2B5EF4-FFF2-40B4-BE49-F238E27FC236}">
                    <a16:creationId xmlns:a16="http://schemas.microsoft.com/office/drawing/2014/main" id="{87748C80-6E5A-3114-9C43-65681ACCDBB2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4711520" y="2264687"/>
                <a:ext cx="72000" cy="144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9" name="Rukopis 8">
                <a:extLst>
                  <a:ext uri="{FF2B5EF4-FFF2-40B4-BE49-F238E27FC236}">
                    <a16:creationId xmlns:a16="http://schemas.microsoft.com/office/drawing/2014/main" id="{DF4DEF39-957B-8932-C50B-40F3716AA4F9}"/>
                  </a:ext>
                </a:extLst>
              </p14:cNvPr>
              <p14:cNvContentPartPr/>
              <p14:nvPr/>
            </p14:nvContentPartPr>
            <p14:xfrm>
              <a:off x="4747160" y="2401127"/>
              <a:ext cx="360" cy="360"/>
            </p14:xfrm>
          </p:contentPart>
        </mc:Choice>
        <mc:Fallback xmlns="">
          <p:pic>
            <p:nvPicPr>
              <p:cNvPr id="9" name="Rukopis 8">
                <a:extLst>
                  <a:ext uri="{FF2B5EF4-FFF2-40B4-BE49-F238E27FC236}">
                    <a16:creationId xmlns:a16="http://schemas.microsoft.com/office/drawing/2014/main" id="{DF4DEF39-957B-8932-C50B-40F3716AA4F9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4711520" y="2329127"/>
                <a:ext cx="72000" cy="144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10" name="Rukopis 9">
                <a:extLst>
                  <a:ext uri="{FF2B5EF4-FFF2-40B4-BE49-F238E27FC236}">
                    <a16:creationId xmlns:a16="http://schemas.microsoft.com/office/drawing/2014/main" id="{5DEC060C-13B5-F415-179F-9AC1037BB711}"/>
                  </a:ext>
                </a:extLst>
              </p14:cNvPr>
              <p14:cNvContentPartPr/>
              <p14:nvPr/>
            </p14:nvContentPartPr>
            <p14:xfrm>
              <a:off x="4811960" y="2696687"/>
              <a:ext cx="360" cy="360"/>
            </p14:xfrm>
          </p:contentPart>
        </mc:Choice>
        <mc:Fallback xmlns="">
          <p:pic>
            <p:nvPicPr>
              <p:cNvPr id="10" name="Rukopis 9">
                <a:extLst>
                  <a:ext uri="{FF2B5EF4-FFF2-40B4-BE49-F238E27FC236}">
                    <a16:creationId xmlns:a16="http://schemas.microsoft.com/office/drawing/2014/main" id="{5DEC060C-13B5-F415-179F-9AC1037BB711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4775960" y="2625047"/>
                <a:ext cx="72000" cy="144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9">
            <p14:nvContentPartPr>
              <p14:cNvPr id="11" name="Rukopis 10">
                <a:extLst>
                  <a:ext uri="{FF2B5EF4-FFF2-40B4-BE49-F238E27FC236}">
                    <a16:creationId xmlns:a16="http://schemas.microsoft.com/office/drawing/2014/main" id="{A79CAE6C-244A-BAFF-5D25-CD673223615F}"/>
                  </a:ext>
                </a:extLst>
              </p14:cNvPr>
              <p14:cNvContentPartPr/>
              <p14:nvPr/>
            </p14:nvContentPartPr>
            <p14:xfrm>
              <a:off x="4811960" y="2770487"/>
              <a:ext cx="360" cy="360"/>
            </p14:xfrm>
          </p:contentPart>
        </mc:Choice>
        <mc:Fallback xmlns="">
          <p:pic>
            <p:nvPicPr>
              <p:cNvPr id="11" name="Rukopis 10">
                <a:extLst>
                  <a:ext uri="{FF2B5EF4-FFF2-40B4-BE49-F238E27FC236}">
                    <a16:creationId xmlns:a16="http://schemas.microsoft.com/office/drawing/2014/main" id="{A79CAE6C-244A-BAFF-5D25-CD673223615F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4775960" y="2698847"/>
                <a:ext cx="72000" cy="144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12" name="Rukopis 11">
                <a:extLst>
                  <a:ext uri="{FF2B5EF4-FFF2-40B4-BE49-F238E27FC236}">
                    <a16:creationId xmlns:a16="http://schemas.microsoft.com/office/drawing/2014/main" id="{EAF123F9-B067-7B6A-CFD0-32F4EAED0432}"/>
                  </a:ext>
                </a:extLst>
              </p14:cNvPr>
              <p14:cNvContentPartPr/>
              <p14:nvPr/>
            </p14:nvContentPartPr>
            <p14:xfrm>
              <a:off x="6538880" y="1957607"/>
              <a:ext cx="360" cy="360"/>
            </p14:xfrm>
          </p:contentPart>
        </mc:Choice>
        <mc:Fallback xmlns="">
          <p:pic>
            <p:nvPicPr>
              <p:cNvPr id="12" name="Rukopis 11">
                <a:extLst>
                  <a:ext uri="{FF2B5EF4-FFF2-40B4-BE49-F238E27FC236}">
                    <a16:creationId xmlns:a16="http://schemas.microsoft.com/office/drawing/2014/main" id="{EAF123F9-B067-7B6A-CFD0-32F4EAED0432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6503240" y="1885967"/>
                <a:ext cx="72000" cy="144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1">
            <p14:nvContentPartPr>
              <p14:cNvPr id="13" name="Rukopis 12">
                <a:extLst>
                  <a:ext uri="{FF2B5EF4-FFF2-40B4-BE49-F238E27FC236}">
                    <a16:creationId xmlns:a16="http://schemas.microsoft.com/office/drawing/2014/main" id="{3247B6BA-8CDF-F1F4-AC20-50489569B9ED}"/>
                  </a:ext>
                </a:extLst>
              </p14:cNvPr>
              <p14:cNvContentPartPr/>
              <p14:nvPr/>
            </p14:nvContentPartPr>
            <p14:xfrm>
              <a:off x="6529880" y="2123927"/>
              <a:ext cx="360" cy="360"/>
            </p14:xfrm>
          </p:contentPart>
        </mc:Choice>
        <mc:Fallback xmlns="">
          <p:pic>
            <p:nvPicPr>
              <p:cNvPr id="13" name="Rukopis 12">
                <a:extLst>
                  <a:ext uri="{FF2B5EF4-FFF2-40B4-BE49-F238E27FC236}">
                    <a16:creationId xmlns:a16="http://schemas.microsoft.com/office/drawing/2014/main" id="{3247B6BA-8CDF-F1F4-AC20-50489569B9ED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6493880" y="2051927"/>
                <a:ext cx="72000" cy="144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14" name="Rukopis 13">
                <a:extLst>
                  <a:ext uri="{FF2B5EF4-FFF2-40B4-BE49-F238E27FC236}">
                    <a16:creationId xmlns:a16="http://schemas.microsoft.com/office/drawing/2014/main" id="{A4D6EC75-843F-6A3C-6C77-6A36465ECD34}"/>
                  </a:ext>
                </a:extLst>
              </p14:cNvPr>
              <p14:cNvContentPartPr/>
              <p14:nvPr/>
            </p14:nvContentPartPr>
            <p14:xfrm>
              <a:off x="6538880" y="2059487"/>
              <a:ext cx="360" cy="360"/>
            </p14:xfrm>
          </p:contentPart>
        </mc:Choice>
        <mc:Fallback xmlns="">
          <p:pic>
            <p:nvPicPr>
              <p:cNvPr id="14" name="Rukopis 13">
                <a:extLst>
                  <a:ext uri="{FF2B5EF4-FFF2-40B4-BE49-F238E27FC236}">
                    <a16:creationId xmlns:a16="http://schemas.microsoft.com/office/drawing/2014/main" id="{A4D6EC75-843F-6A3C-6C77-6A36465ECD34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6503240" y="1987487"/>
                <a:ext cx="72000" cy="144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3">
            <p14:nvContentPartPr>
              <p14:cNvPr id="15" name="Rukopis 14">
                <a:extLst>
                  <a:ext uri="{FF2B5EF4-FFF2-40B4-BE49-F238E27FC236}">
                    <a16:creationId xmlns:a16="http://schemas.microsoft.com/office/drawing/2014/main" id="{B1EE78BC-A05C-7EC9-F87F-4E936E167990}"/>
                  </a:ext>
                </a:extLst>
              </p14:cNvPr>
              <p14:cNvContentPartPr/>
              <p14:nvPr/>
            </p14:nvContentPartPr>
            <p14:xfrm>
              <a:off x="6612680" y="2336327"/>
              <a:ext cx="360" cy="360"/>
            </p14:xfrm>
          </p:contentPart>
        </mc:Choice>
        <mc:Fallback xmlns="">
          <p:pic>
            <p:nvPicPr>
              <p:cNvPr id="15" name="Rukopis 14">
                <a:extLst>
                  <a:ext uri="{FF2B5EF4-FFF2-40B4-BE49-F238E27FC236}">
                    <a16:creationId xmlns:a16="http://schemas.microsoft.com/office/drawing/2014/main" id="{B1EE78BC-A05C-7EC9-F87F-4E936E167990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6577040" y="2264687"/>
                <a:ext cx="72000" cy="144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16" name="Rukopis 15">
                <a:extLst>
                  <a:ext uri="{FF2B5EF4-FFF2-40B4-BE49-F238E27FC236}">
                    <a16:creationId xmlns:a16="http://schemas.microsoft.com/office/drawing/2014/main" id="{8C583690-DAF2-6BBF-7436-0133F6DD5584}"/>
                  </a:ext>
                </a:extLst>
              </p14:cNvPr>
              <p14:cNvContentPartPr/>
              <p14:nvPr/>
            </p14:nvContentPartPr>
            <p14:xfrm>
              <a:off x="6612680" y="2391767"/>
              <a:ext cx="360" cy="360"/>
            </p14:xfrm>
          </p:contentPart>
        </mc:Choice>
        <mc:Fallback xmlns="">
          <p:pic>
            <p:nvPicPr>
              <p:cNvPr id="16" name="Rukopis 15">
                <a:extLst>
                  <a:ext uri="{FF2B5EF4-FFF2-40B4-BE49-F238E27FC236}">
                    <a16:creationId xmlns:a16="http://schemas.microsoft.com/office/drawing/2014/main" id="{8C583690-DAF2-6BBF-7436-0133F6DD5584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6577040" y="2320127"/>
                <a:ext cx="72000" cy="144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5">
            <p14:nvContentPartPr>
              <p14:cNvPr id="17" name="Rukopis 16">
                <a:extLst>
                  <a:ext uri="{FF2B5EF4-FFF2-40B4-BE49-F238E27FC236}">
                    <a16:creationId xmlns:a16="http://schemas.microsoft.com/office/drawing/2014/main" id="{86580BFE-0DE5-360A-57EB-B9FADF948607}"/>
                  </a:ext>
                </a:extLst>
              </p14:cNvPr>
              <p14:cNvContentPartPr/>
              <p14:nvPr/>
            </p14:nvContentPartPr>
            <p14:xfrm>
              <a:off x="6677840" y="2668967"/>
              <a:ext cx="360" cy="360"/>
            </p14:xfrm>
          </p:contentPart>
        </mc:Choice>
        <mc:Fallback xmlns="">
          <p:pic>
            <p:nvPicPr>
              <p:cNvPr id="17" name="Rukopis 16">
                <a:extLst>
                  <a:ext uri="{FF2B5EF4-FFF2-40B4-BE49-F238E27FC236}">
                    <a16:creationId xmlns:a16="http://schemas.microsoft.com/office/drawing/2014/main" id="{86580BFE-0DE5-360A-57EB-B9FADF948607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6641840" y="2596967"/>
                <a:ext cx="72000" cy="144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6">
            <p14:nvContentPartPr>
              <p14:cNvPr id="18" name="Rukopis 17">
                <a:extLst>
                  <a:ext uri="{FF2B5EF4-FFF2-40B4-BE49-F238E27FC236}">
                    <a16:creationId xmlns:a16="http://schemas.microsoft.com/office/drawing/2014/main" id="{5EEF99FC-05C8-5899-A650-8FAA3772A797}"/>
                  </a:ext>
                </a:extLst>
              </p14:cNvPr>
              <p14:cNvContentPartPr/>
              <p14:nvPr/>
            </p14:nvContentPartPr>
            <p14:xfrm>
              <a:off x="6696200" y="2742767"/>
              <a:ext cx="360" cy="360"/>
            </p14:xfrm>
          </p:contentPart>
        </mc:Choice>
        <mc:Fallback xmlns="">
          <p:pic>
            <p:nvPicPr>
              <p:cNvPr id="18" name="Rukopis 17">
                <a:extLst>
                  <a:ext uri="{FF2B5EF4-FFF2-40B4-BE49-F238E27FC236}">
                    <a16:creationId xmlns:a16="http://schemas.microsoft.com/office/drawing/2014/main" id="{5EEF99FC-05C8-5899-A650-8FAA3772A797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6660200" y="2670767"/>
                <a:ext cx="72000" cy="144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7">
            <p14:nvContentPartPr>
              <p14:cNvPr id="19" name="Rukopis 18">
                <a:extLst>
                  <a:ext uri="{FF2B5EF4-FFF2-40B4-BE49-F238E27FC236}">
                    <a16:creationId xmlns:a16="http://schemas.microsoft.com/office/drawing/2014/main" id="{63102002-6096-1CBB-AD95-2235CE7AE634}"/>
                  </a:ext>
                </a:extLst>
              </p14:cNvPr>
              <p14:cNvContentPartPr/>
              <p14:nvPr/>
            </p14:nvContentPartPr>
            <p14:xfrm>
              <a:off x="4839320" y="2050127"/>
              <a:ext cx="360" cy="360"/>
            </p14:xfrm>
          </p:contentPart>
        </mc:Choice>
        <mc:Fallback xmlns="">
          <p:pic>
            <p:nvPicPr>
              <p:cNvPr id="19" name="Rukopis 18">
                <a:extLst>
                  <a:ext uri="{FF2B5EF4-FFF2-40B4-BE49-F238E27FC236}">
                    <a16:creationId xmlns:a16="http://schemas.microsoft.com/office/drawing/2014/main" id="{63102002-6096-1CBB-AD95-2235CE7AE634}"/>
                  </a:ext>
                </a:extLst>
              </p:cNvPr>
              <p:cNvPicPr/>
              <p:nvPr/>
            </p:nvPicPr>
            <p:blipFill>
              <a:blip r:embed="rId18"/>
              <a:stretch>
                <a:fillRect/>
              </a:stretch>
            </p:blipFill>
            <p:spPr>
              <a:xfrm>
                <a:off x="4785320" y="1942487"/>
                <a:ext cx="108000" cy="21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9">
            <p14:nvContentPartPr>
              <p14:cNvPr id="20" name="Rukopis 19">
                <a:extLst>
                  <a:ext uri="{FF2B5EF4-FFF2-40B4-BE49-F238E27FC236}">
                    <a16:creationId xmlns:a16="http://schemas.microsoft.com/office/drawing/2014/main" id="{1CCF40D9-9E1E-56E1-F8BE-4FEB664119C6}"/>
                  </a:ext>
                </a:extLst>
              </p14:cNvPr>
              <p14:cNvContentPartPr/>
              <p14:nvPr/>
            </p14:nvContentPartPr>
            <p14:xfrm>
              <a:off x="4885400" y="2050127"/>
              <a:ext cx="360" cy="360"/>
            </p14:xfrm>
          </p:contentPart>
        </mc:Choice>
        <mc:Fallback xmlns="">
          <p:pic>
            <p:nvPicPr>
              <p:cNvPr id="20" name="Rukopis 19">
                <a:extLst>
                  <a:ext uri="{FF2B5EF4-FFF2-40B4-BE49-F238E27FC236}">
                    <a16:creationId xmlns:a16="http://schemas.microsoft.com/office/drawing/2014/main" id="{1CCF40D9-9E1E-56E1-F8BE-4FEB664119C6}"/>
                  </a:ext>
                </a:extLst>
              </p:cNvPr>
              <p:cNvPicPr/>
              <p:nvPr/>
            </p:nvPicPr>
            <p:blipFill>
              <a:blip r:embed="rId18"/>
              <a:stretch>
                <a:fillRect/>
              </a:stretch>
            </p:blipFill>
            <p:spPr>
              <a:xfrm>
                <a:off x="4831760" y="1942487"/>
                <a:ext cx="108000" cy="21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0">
            <p14:nvContentPartPr>
              <p14:cNvPr id="21" name="Rukopis 20">
                <a:extLst>
                  <a:ext uri="{FF2B5EF4-FFF2-40B4-BE49-F238E27FC236}">
                    <a16:creationId xmlns:a16="http://schemas.microsoft.com/office/drawing/2014/main" id="{B2590C3A-072A-1350-016B-B902D755A34B}"/>
                  </a:ext>
                </a:extLst>
              </p14:cNvPr>
              <p14:cNvContentPartPr/>
              <p14:nvPr/>
            </p14:nvContentPartPr>
            <p14:xfrm>
              <a:off x="4858040" y="2364407"/>
              <a:ext cx="360" cy="360"/>
            </p14:xfrm>
          </p:contentPart>
        </mc:Choice>
        <mc:Fallback xmlns="">
          <p:pic>
            <p:nvPicPr>
              <p:cNvPr id="21" name="Rukopis 20">
                <a:extLst>
                  <a:ext uri="{FF2B5EF4-FFF2-40B4-BE49-F238E27FC236}">
                    <a16:creationId xmlns:a16="http://schemas.microsoft.com/office/drawing/2014/main" id="{B2590C3A-072A-1350-016B-B902D755A34B}"/>
                  </a:ext>
                </a:extLst>
              </p:cNvPr>
              <p:cNvPicPr/>
              <p:nvPr/>
            </p:nvPicPr>
            <p:blipFill>
              <a:blip r:embed="rId18"/>
              <a:stretch>
                <a:fillRect/>
              </a:stretch>
            </p:blipFill>
            <p:spPr>
              <a:xfrm>
                <a:off x="4804400" y="2256407"/>
                <a:ext cx="108000" cy="21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1">
            <p14:nvContentPartPr>
              <p14:cNvPr id="22" name="Rukopis 21">
                <a:extLst>
                  <a:ext uri="{FF2B5EF4-FFF2-40B4-BE49-F238E27FC236}">
                    <a16:creationId xmlns:a16="http://schemas.microsoft.com/office/drawing/2014/main" id="{1D775DCE-2D50-B094-2792-9542A164691C}"/>
                  </a:ext>
                </a:extLst>
              </p14:cNvPr>
              <p14:cNvContentPartPr/>
              <p14:nvPr/>
            </p14:nvContentPartPr>
            <p14:xfrm>
              <a:off x="4904480" y="2724407"/>
              <a:ext cx="360" cy="360"/>
            </p14:xfrm>
          </p:contentPart>
        </mc:Choice>
        <mc:Fallback xmlns="">
          <p:pic>
            <p:nvPicPr>
              <p:cNvPr id="22" name="Rukopis 21">
                <a:extLst>
                  <a:ext uri="{FF2B5EF4-FFF2-40B4-BE49-F238E27FC236}">
                    <a16:creationId xmlns:a16="http://schemas.microsoft.com/office/drawing/2014/main" id="{1D775DCE-2D50-B094-2792-9542A164691C}"/>
                  </a:ext>
                </a:extLst>
              </p:cNvPr>
              <p:cNvPicPr/>
              <p:nvPr/>
            </p:nvPicPr>
            <p:blipFill>
              <a:blip r:embed="rId18"/>
              <a:stretch>
                <a:fillRect/>
              </a:stretch>
            </p:blipFill>
            <p:spPr>
              <a:xfrm>
                <a:off x="4850480" y="2616407"/>
                <a:ext cx="108000" cy="21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2">
            <p14:nvContentPartPr>
              <p14:cNvPr id="23" name="Rukopis 22">
                <a:extLst>
                  <a:ext uri="{FF2B5EF4-FFF2-40B4-BE49-F238E27FC236}">
                    <a16:creationId xmlns:a16="http://schemas.microsoft.com/office/drawing/2014/main" id="{E9D912BA-DAFD-DB5A-4485-EE7B57080E91}"/>
                  </a:ext>
                </a:extLst>
              </p14:cNvPr>
              <p14:cNvContentPartPr/>
              <p14:nvPr/>
            </p14:nvContentPartPr>
            <p14:xfrm>
              <a:off x="6640760" y="2050127"/>
              <a:ext cx="360" cy="360"/>
            </p14:xfrm>
          </p:contentPart>
        </mc:Choice>
        <mc:Fallback xmlns="">
          <p:pic>
            <p:nvPicPr>
              <p:cNvPr id="23" name="Rukopis 22">
                <a:extLst>
                  <a:ext uri="{FF2B5EF4-FFF2-40B4-BE49-F238E27FC236}">
                    <a16:creationId xmlns:a16="http://schemas.microsoft.com/office/drawing/2014/main" id="{E9D912BA-DAFD-DB5A-4485-EE7B57080E91}"/>
                  </a:ext>
                </a:extLst>
              </p:cNvPr>
              <p:cNvPicPr/>
              <p:nvPr/>
            </p:nvPicPr>
            <p:blipFill>
              <a:blip r:embed="rId18"/>
              <a:stretch>
                <a:fillRect/>
              </a:stretch>
            </p:blipFill>
            <p:spPr>
              <a:xfrm>
                <a:off x="6586760" y="1942487"/>
                <a:ext cx="108000" cy="21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3">
            <p14:nvContentPartPr>
              <p14:cNvPr id="24" name="Rukopis 23">
                <a:extLst>
                  <a:ext uri="{FF2B5EF4-FFF2-40B4-BE49-F238E27FC236}">
                    <a16:creationId xmlns:a16="http://schemas.microsoft.com/office/drawing/2014/main" id="{E047DAE8-8DCF-7573-029D-6E4467EDC1F6}"/>
                  </a:ext>
                </a:extLst>
              </p14:cNvPr>
              <p14:cNvContentPartPr/>
              <p14:nvPr/>
            </p14:nvContentPartPr>
            <p14:xfrm>
              <a:off x="6714200" y="2059487"/>
              <a:ext cx="360" cy="360"/>
            </p14:xfrm>
          </p:contentPart>
        </mc:Choice>
        <mc:Fallback xmlns="">
          <p:pic>
            <p:nvPicPr>
              <p:cNvPr id="24" name="Rukopis 23">
                <a:extLst>
                  <a:ext uri="{FF2B5EF4-FFF2-40B4-BE49-F238E27FC236}">
                    <a16:creationId xmlns:a16="http://schemas.microsoft.com/office/drawing/2014/main" id="{E047DAE8-8DCF-7573-029D-6E4467EDC1F6}"/>
                  </a:ext>
                </a:extLst>
              </p:cNvPr>
              <p:cNvPicPr/>
              <p:nvPr/>
            </p:nvPicPr>
            <p:blipFill>
              <a:blip r:embed="rId18"/>
              <a:stretch>
                <a:fillRect/>
              </a:stretch>
            </p:blipFill>
            <p:spPr>
              <a:xfrm>
                <a:off x="6660560" y="1951487"/>
                <a:ext cx="108000" cy="21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4">
            <p14:nvContentPartPr>
              <p14:cNvPr id="25" name="Rukopis 24">
                <a:extLst>
                  <a:ext uri="{FF2B5EF4-FFF2-40B4-BE49-F238E27FC236}">
                    <a16:creationId xmlns:a16="http://schemas.microsoft.com/office/drawing/2014/main" id="{C1BA8F3B-A1B8-F350-ACA7-745B606A7FDF}"/>
                  </a:ext>
                </a:extLst>
              </p14:cNvPr>
              <p14:cNvContentPartPr/>
              <p14:nvPr/>
            </p14:nvContentPartPr>
            <p14:xfrm>
              <a:off x="6797720" y="2059487"/>
              <a:ext cx="360" cy="360"/>
            </p14:xfrm>
          </p:contentPart>
        </mc:Choice>
        <mc:Fallback xmlns="">
          <p:pic>
            <p:nvPicPr>
              <p:cNvPr id="25" name="Rukopis 24">
                <a:extLst>
                  <a:ext uri="{FF2B5EF4-FFF2-40B4-BE49-F238E27FC236}">
                    <a16:creationId xmlns:a16="http://schemas.microsoft.com/office/drawing/2014/main" id="{C1BA8F3B-A1B8-F350-ACA7-745B606A7FDF}"/>
                  </a:ext>
                </a:extLst>
              </p:cNvPr>
              <p:cNvPicPr/>
              <p:nvPr/>
            </p:nvPicPr>
            <p:blipFill>
              <a:blip r:embed="rId18"/>
              <a:stretch>
                <a:fillRect/>
              </a:stretch>
            </p:blipFill>
            <p:spPr>
              <a:xfrm>
                <a:off x="6743720" y="1951487"/>
                <a:ext cx="108000" cy="21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5">
            <p14:nvContentPartPr>
              <p14:cNvPr id="26" name="Rukopis 25">
                <a:extLst>
                  <a:ext uri="{FF2B5EF4-FFF2-40B4-BE49-F238E27FC236}">
                    <a16:creationId xmlns:a16="http://schemas.microsoft.com/office/drawing/2014/main" id="{258F2AEF-71E4-A58D-A7EB-70452FECEA79}"/>
                  </a:ext>
                </a:extLst>
              </p14:cNvPr>
              <p14:cNvContentPartPr/>
              <p14:nvPr/>
            </p14:nvContentPartPr>
            <p14:xfrm>
              <a:off x="6714200" y="2373407"/>
              <a:ext cx="360" cy="360"/>
            </p14:xfrm>
          </p:contentPart>
        </mc:Choice>
        <mc:Fallback xmlns="">
          <p:pic>
            <p:nvPicPr>
              <p:cNvPr id="26" name="Rukopis 25">
                <a:extLst>
                  <a:ext uri="{FF2B5EF4-FFF2-40B4-BE49-F238E27FC236}">
                    <a16:creationId xmlns:a16="http://schemas.microsoft.com/office/drawing/2014/main" id="{258F2AEF-71E4-A58D-A7EB-70452FECEA79}"/>
                  </a:ext>
                </a:extLst>
              </p:cNvPr>
              <p:cNvPicPr/>
              <p:nvPr/>
            </p:nvPicPr>
            <p:blipFill>
              <a:blip r:embed="rId18"/>
              <a:stretch>
                <a:fillRect/>
              </a:stretch>
            </p:blipFill>
            <p:spPr>
              <a:xfrm>
                <a:off x="6660560" y="2265767"/>
                <a:ext cx="108000" cy="21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6">
            <p14:nvContentPartPr>
              <p14:cNvPr id="27" name="Rukopis 26">
                <a:extLst>
                  <a:ext uri="{FF2B5EF4-FFF2-40B4-BE49-F238E27FC236}">
                    <a16:creationId xmlns:a16="http://schemas.microsoft.com/office/drawing/2014/main" id="{C93964F1-61D8-58E4-8B3A-DD4B095EF9B2}"/>
                  </a:ext>
                </a:extLst>
              </p14:cNvPr>
              <p14:cNvContentPartPr/>
              <p14:nvPr/>
            </p14:nvContentPartPr>
            <p14:xfrm>
              <a:off x="6760640" y="2373407"/>
              <a:ext cx="360" cy="360"/>
            </p14:xfrm>
          </p:contentPart>
        </mc:Choice>
        <mc:Fallback xmlns="">
          <p:pic>
            <p:nvPicPr>
              <p:cNvPr id="27" name="Rukopis 26">
                <a:extLst>
                  <a:ext uri="{FF2B5EF4-FFF2-40B4-BE49-F238E27FC236}">
                    <a16:creationId xmlns:a16="http://schemas.microsoft.com/office/drawing/2014/main" id="{C93964F1-61D8-58E4-8B3A-DD4B095EF9B2}"/>
                  </a:ext>
                </a:extLst>
              </p:cNvPr>
              <p:cNvPicPr/>
              <p:nvPr/>
            </p:nvPicPr>
            <p:blipFill>
              <a:blip r:embed="rId18"/>
              <a:stretch>
                <a:fillRect/>
              </a:stretch>
            </p:blipFill>
            <p:spPr>
              <a:xfrm>
                <a:off x="6706640" y="2265767"/>
                <a:ext cx="108000" cy="21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7">
            <p14:nvContentPartPr>
              <p14:cNvPr id="28" name="Rukopis 27">
                <a:extLst>
                  <a:ext uri="{FF2B5EF4-FFF2-40B4-BE49-F238E27FC236}">
                    <a16:creationId xmlns:a16="http://schemas.microsoft.com/office/drawing/2014/main" id="{E25C3A23-EEA7-1698-1A14-CCECF885BAD5}"/>
                  </a:ext>
                </a:extLst>
              </p14:cNvPr>
              <p14:cNvContentPartPr/>
              <p14:nvPr/>
            </p14:nvContentPartPr>
            <p14:xfrm>
              <a:off x="6797720" y="2715047"/>
              <a:ext cx="360" cy="360"/>
            </p14:xfrm>
          </p:contentPart>
        </mc:Choice>
        <mc:Fallback xmlns="">
          <p:pic>
            <p:nvPicPr>
              <p:cNvPr id="28" name="Rukopis 27">
                <a:extLst>
                  <a:ext uri="{FF2B5EF4-FFF2-40B4-BE49-F238E27FC236}">
                    <a16:creationId xmlns:a16="http://schemas.microsoft.com/office/drawing/2014/main" id="{E25C3A23-EEA7-1698-1A14-CCECF885BAD5}"/>
                  </a:ext>
                </a:extLst>
              </p:cNvPr>
              <p:cNvPicPr/>
              <p:nvPr/>
            </p:nvPicPr>
            <p:blipFill>
              <a:blip r:embed="rId18"/>
              <a:stretch>
                <a:fillRect/>
              </a:stretch>
            </p:blipFill>
            <p:spPr>
              <a:xfrm>
                <a:off x="6743720" y="2607407"/>
                <a:ext cx="108000" cy="216000"/>
              </a:xfrm>
              <a:prstGeom prst="rect">
                <a:avLst/>
              </a:prstGeom>
            </p:spPr>
          </p:pic>
        </mc:Fallback>
      </mc:AlternateContent>
      <p:sp>
        <p:nvSpPr>
          <p:cNvPr id="29" name="TextovéPole 28">
            <a:extLst>
              <a:ext uri="{FF2B5EF4-FFF2-40B4-BE49-F238E27FC236}">
                <a16:creationId xmlns:a16="http://schemas.microsoft.com/office/drawing/2014/main" id="{7E007492-AAC0-6124-C88F-8137A724C436}"/>
              </a:ext>
            </a:extLst>
          </p:cNvPr>
          <p:cNvSpPr txBox="1"/>
          <p:nvPr/>
        </p:nvSpPr>
        <p:spPr>
          <a:xfrm>
            <a:off x="7748838" y="1385492"/>
            <a:ext cx="418338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cs-CZ" sz="2800" dirty="0">
                <a:latin typeface="+mn-lt"/>
              </a:rPr>
              <a:t>Infinitive </a:t>
            </a:r>
            <a:r>
              <a:rPr lang="cs-CZ" sz="2800" dirty="0" err="1">
                <a:latin typeface="+mn-lt"/>
              </a:rPr>
              <a:t>ends</a:t>
            </a:r>
            <a:r>
              <a:rPr lang="cs-CZ" sz="2800" dirty="0">
                <a:latin typeface="+mn-lt"/>
              </a:rPr>
              <a:t> </a:t>
            </a:r>
            <a:r>
              <a:rPr lang="cs-CZ" sz="2800" dirty="0" err="1">
                <a:latin typeface="+mn-lt"/>
              </a:rPr>
              <a:t>with</a:t>
            </a:r>
            <a:r>
              <a:rPr lang="cs-CZ" sz="2800" dirty="0">
                <a:latin typeface="+mn-lt"/>
              </a:rPr>
              <a:t> –</a:t>
            </a:r>
            <a:r>
              <a:rPr lang="cs-CZ" sz="2800" dirty="0" err="1">
                <a:latin typeface="+mn-lt"/>
              </a:rPr>
              <a:t>át</a:t>
            </a:r>
            <a:endParaRPr lang="cs-CZ" sz="2800" dirty="0">
              <a:latin typeface="+mn-lt"/>
            </a:endParaRPr>
          </a:p>
          <a:p>
            <a:pPr algn="l"/>
            <a:r>
              <a:rPr lang="cs-CZ" sz="2800" dirty="0" err="1">
                <a:latin typeface="+mn-lt"/>
              </a:rPr>
              <a:t>First</a:t>
            </a:r>
            <a:r>
              <a:rPr lang="cs-CZ" sz="2800" dirty="0">
                <a:latin typeface="+mn-lt"/>
              </a:rPr>
              <a:t> person sp</a:t>
            </a:r>
            <a:r>
              <a:rPr lang="cs-CZ" sz="2800" dirty="0">
                <a:solidFill>
                  <a:schemeClr val="accent6"/>
                </a:solidFill>
                <a:latin typeface="+mn-lt"/>
              </a:rPr>
              <a:t>í</a:t>
            </a:r>
            <a:r>
              <a:rPr lang="cs-CZ" sz="2800" dirty="0">
                <a:solidFill>
                  <a:schemeClr val="accent4"/>
                </a:solidFill>
                <a:latin typeface="+mn-lt"/>
              </a:rPr>
              <a:t>m</a:t>
            </a:r>
            <a:r>
              <a:rPr lang="cs-CZ" sz="2800" dirty="0">
                <a:latin typeface="+mn-lt"/>
              </a:rPr>
              <a:t> </a:t>
            </a:r>
            <a:r>
              <a:rPr lang="cs-CZ" sz="2800" dirty="0">
                <a:latin typeface="+mn-lt"/>
                <a:sym typeface="Wingdings" panose="05000000000000000000" pitchFamily="2" charset="2"/>
              </a:rPr>
              <a:t></a:t>
            </a:r>
            <a:endParaRPr lang="cs-CZ" sz="2800" dirty="0">
              <a:latin typeface="+mn-lt"/>
            </a:endParaRPr>
          </a:p>
          <a:p>
            <a:pPr algn="l"/>
            <a:r>
              <a:rPr lang="cs-CZ" sz="2800" dirty="0">
                <a:solidFill>
                  <a:schemeClr val="accent6"/>
                </a:solidFill>
                <a:latin typeface="+mn-lt"/>
              </a:rPr>
              <a:t>Í verb</a:t>
            </a:r>
          </a:p>
        </p:txBody>
      </p:sp>
      <p:pic>
        <p:nvPicPr>
          <p:cNvPr id="30" name="Obrázek 29">
            <a:extLst>
              <a:ext uri="{FF2B5EF4-FFF2-40B4-BE49-F238E27FC236}">
                <a16:creationId xmlns:a16="http://schemas.microsoft.com/office/drawing/2014/main" id="{B9BF261C-6637-0E89-38CD-8E90B661F6C6}"/>
              </a:ext>
            </a:extLst>
          </p:cNvPr>
          <p:cNvPicPr>
            <a:picLocks noChangeAspect="1"/>
          </p:cNvPicPr>
          <p:nvPr/>
        </p:nvPicPr>
        <p:blipFill>
          <a:blip r:embed="rId28"/>
          <a:stretch>
            <a:fillRect/>
          </a:stretch>
        </p:blipFill>
        <p:spPr>
          <a:xfrm>
            <a:off x="413999" y="3551174"/>
            <a:ext cx="8115838" cy="1159405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29">
            <p14:nvContentPartPr>
              <p14:cNvPr id="31" name="Rukopis 30">
                <a:extLst>
                  <a:ext uri="{FF2B5EF4-FFF2-40B4-BE49-F238E27FC236}">
                    <a16:creationId xmlns:a16="http://schemas.microsoft.com/office/drawing/2014/main" id="{1A4D6699-BDF5-FF05-B08F-E84EADC0A220}"/>
                  </a:ext>
                </a:extLst>
              </p14:cNvPr>
              <p14:cNvContentPartPr/>
              <p14:nvPr/>
            </p14:nvContentPartPr>
            <p14:xfrm>
              <a:off x="5434853" y="3734347"/>
              <a:ext cx="360" cy="360"/>
            </p14:xfrm>
          </p:contentPart>
        </mc:Choice>
        <mc:Fallback xmlns="">
          <p:pic>
            <p:nvPicPr>
              <p:cNvPr id="31" name="Rukopis 30">
                <a:extLst>
                  <a:ext uri="{FF2B5EF4-FFF2-40B4-BE49-F238E27FC236}">
                    <a16:creationId xmlns:a16="http://schemas.microsoft.com/office/drawing/2014/main" id="{1A4D6699-BDF5-FF05-B08F-E84EADC0A220}"/>
                  </a:ext>
                </a:extLst>
              </p:cNvPr>
              <p:cNvPicPr/>
              <p:nvPr/>
            </p:nvPicPr>
            <p:blipFill>
              <a:blip r:embed="rId18"/>
              <a:stretch>
                <a:fillRect/>
              </a:stretch>
            </p:blipFill>
            <p:spPr>
              <a:xfrm>
                <a:off x="5380853" y="3626347"/>
                <a:ext cx="108000" cy="21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0">
            <p14:nvContentPartPr>
              <p14:cNvPr id="32" name="Rukopis 31">
                <a:extLst>
                  <a:ext uri="{FF2B5EF4-FFF2-40B4-BE49-F238E27FC236}">
                    <a16:creationId xmlns:a16="http://schemas.microsoft.com/office/drawing/2014/main" id="{D13495A9-91F9-45F7-80CD-F1DECABD6449}"/>
                  </a:ext>
                </a:extLst>
              </p14:cNvPr>
              <p14:cNvContentPartPr/>
              <p14:nvPr/>
            </p14:nvContentPartPr>
            <p14:xfrm>
              <a:off x="5511533" y="3708427"/>
              <a:ext cx="360" cy="360"/>
            </p14:xfrm>
          </p:contentPart>
        </mc:Choice>
        <mc:Fallback xmlns="">
          <p:pic>
            <p:nvPicPr>
              <p:cNvPr id="32" name="Rukopis 31">
                <a:extLst>
                  <a:ext uri="{FF2B5EF4-FFF2-40B4-BE49-F238E27FC236}">
                    <a16:creationId xmlns:a16="http://schemas.microsoft.com/office/drawing/2014/main" id="{D13495A9-91F9-45F7-80CD-F1DECABD6449}"/>
                  </a:ext>
                </a:extLst>
              </p:cNvPr>
              <p:cNvPicPr/>
              <p:nvPr/>
            </p:nvPicPr>
            <p:blipFill>
              <a:blip r:embed="rId18"/>
              <a:stretch>
                <a:fillRect/>
              </a:stretch>
            </p:blipFill>
            <p:spPr>
              <a:xfrm>
                <a:off x="5457533" y="3600427"/>
                <a:ext cx="108000" cy="21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1">
            <p14:nvContentPartPr>
              <p14:cNvPr id="33" name="Rukopis 32">
                <a:extLst>
                  <a:ext uri="{FF2B5EF4-FFF2-40B4-BE49-F238E27FC236}">
                    <a16:creationId xmlns:a16="http://schemas.microsoft.com/office/drawing/2014/main" id="{C336720D-4FF7-C33D-C5B7-435467B3E7A5}"/>
                  </a:ext>
                </a:extLst>
              </p14:cNvPr>
              <p14:cNvContentPartPr/>
              <p14:nvPr/>
            </p14:nvContentPartPr>
            <p14:xfrm>
              <a:off x="5485973" y="4084627"/>
              <a:ext cx="360" cy="360"/>
            </p14:xfrm>
          </p:contentPart>
        </mc:Choice>
        <mc:Fallback xmlns="">
          <p:pic>
            <p:nvPicPr>
              <p:cNvPr id="33" name="Rukopis 32">
                <a:extLst>
                  <a:ext uri="{FF2B5EF4-FFF2-40B4-BE49-F238E27FC236}">
                    <a16:creationId xmlns:a16="http://schemas.microsoft.com/office/drawing/2014/main" id="{C336720D-4FF7-C33D-C5B7-435467B3E7A5}"/>
                  </a:ext>
                </a:extLst>
              </p:cNvPr>
              <p:cNvPicPr/>
              <p:nvPr/>
            </p:nvPicPr>
            <p:blipFill>
              <a:blip r:embed="rId18"/>
              <a:stretch>
                <a:fillRect/>
              </a:stretch>
            </p:blipFill>
            <p:spPr>
              <a:xfrm>
                <a:off x="5432333" y="3976987"/>
                <a:ext cx="108000" cy="21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2">
            <p14:nvContentPartPr>
              <p14:cNvPr id="34" name="Rukopis 33">
                <a:extLst>
                  <a:ext uri="{FF2B5EF4-FFF2-40B4-BE49-F238E27FC236}">
                    <a16:creationId xmlns:a16="http://schemas.microsoft.com/office/drawing/2014/main" id="{953F99B4-CB5E-827F-CA99-30F75CCBA503}"/>
                  </a:ext>
                </a:extLst>
              </p14:cNvPr>
              <p14:cNvContentPartPr/>
              <p14:nvPr/>
            </p14:nvContentPartPr>
            <p14:xfrm>
              <a:off x="5528813" y="4486027"/>
              <a:ext cx="360" cy="360"/>
            </p14:xfrm>
          </p:contentPart>
        </mc:Choice>
        <mc:Fallback xmlns="">
          <p:pic>
            <p:nvPicPr>
              <p:cNvPr id="34" name="Rukopis 33">
                <a:extLst>
                  <a:ext uri="{FF2B5EF4-FFF2-40B4-BE49-F238E27FC236}">
                    <a16:creationId xmlns:a16="http://schemas.microsoft.com/office/drawing/2014/main" id="{953F99B4-CB5E-827F-CA99-30F75CCBA503}"/>
                  </a:ext>
                </a:extLst>
              </p:cNvPr>
              <p:cNvPicPr/>
              <p:nvPr/>
            </p:nvPicPr>
            <p:blipFill>
              <a:blip r:embed="rId18"/>
              <a:stretch>
                <a:fillRect/>
              </a:stretch>
            </p:blipFill>
            <p:spPr>
              <a:xfrm>
                <a:off x="5475173" y="4378027"/>
                <a:ext cx="108000" cy="21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3">
            <p14:nvContentPartPr>
              <p14:cNvPr id="35" name="Rukopis 34">
                <a:extLst>
                  <a:ext uri="{FF2B5EF4-FFF2-40B4-BE49-F238E27FC236}">
                    <a16:creationId xmlns:a16="http://schemas.microsoft.com/office/drawing/2014/main" id="{333969D1-AA6D-3B6C-DD3E-A6BED015EB7B}"/>
                  </a:ext>
                </a:extLst>
              </p14:cNvPr>
              <p14:cNvContentPartPr/>
              <p14:nvPr/>
            </p14:nvContentPartPr>
            <p14:xfrm>
              <a:off x="7622573" y="3708427"/>
              <a:ext cx="360" cy="360"/>
            </p14:xfrm>
          </p:contentPart>
        </mc:Choice>
        <mc:Fallback xmlns="">
          <p:pic>
            <p:nvPicPr>
              <p:cNvPr id="35" name="Rukopis 34">
                <a:extLst>
                  <a:ext uri="{FF2B5EF4-FFF2-40B4-BE49-F238E27FC236}">
                    <a16:creationId xmlns:a16="http://schemas.microsoft.com/office/drawing/2014/main" id="{333969D1-AA6D-3B6C-DD3E-A6BED015EB7B}"/>
                  </a:ext>
                </a:extLst>
              </p:cNvPr>
              <p:cNvPicPr/>
              <p:nvPr/>
            </p:nvPicPr>
            <p:blipFill>
              <a:blip r:embed="rId18"/>
              <a:stretch>
                <a:fillRect/>
              </a:stretch>
            </p:blipFill>
            <p:spPr>
              <a:xfrm>
                <a:off x="7568933" y="3600427"/>
                <a:ext cx="108000" cy="21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4">
            <p14:nvContentPartPr>
              <p14:cNvPr id="36" name="Rukopis 35">
                <a:extLst>
                  <a:ext uri="{FF2B5EF4-FFF2-40B4-BE49-F238E27FC236}">
                    <a16:creationId xmlns:a16="http://schemas.microsoft.com/office/drawing/2014/main" id="{F02B2899-3DC5-1BCC-54E8-F8782CCD4CAC}"/>
                  </a:ext>
                </a:extLst>
              </p14:cNvPr>
              <p14:cNvContentPartPr/>
              <p14:nvPr/>
            </p14:nvContentPartPr>
            <p14:xfrm>
              <a:off x="7674053" y="3708427"/>
              <a:ext cx="360" cy="360"/>
            </p14:xfrm>
          </p:contentPart>
        </mc:Choice>
        <mc:Fallback xmlns="">
          <p:pic>
            <p:nvPicPr>
              <p:cNvPr id="36" name="Rukopis 35">
                <a:extLst>
                  <a:ext uri="{FF2B5EF4-FFF2-40B4-BE49-F238E27FC236}">
                    <a16:creationId xmlns:a16="http://schemas.microsoft.com/office/drawing/2014/main" id="{F02B2899-3DC5-1BCC-54E8-F8782CCD4CAC}"/>
                  </a:ext>
                </a:extLst>
              </p:cNvPr>
              <p:cNvPicPr/>
              <p:nvPr/>
            </p:nvPicPr>
            <p:blipFill>
              <a:blip r:embed="rId18"/>
              <a:stretch>
                <a:fillRect/>
              </a:stretch>
            </p:blipFill>
            <p:spPr>
              <a:xfrm>
                <a:off x="7620053" y="3600427"/>
                <a:ext cx="108000" cy="21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5">
            <p14:nvContentPartPr>
              <p14:cNvPr id="37" name="Rukopis 36">
                <a:extLst>
                  <a:ext uri="{FF2B5EF4-FFF2-40B4-BE49-F238E27FC236}">
                    <a16:creationId xmlns:a16="http://schemas.microsoft.com/office/drawing/2014/main" id="{16107977-E8D9-3C16-8115-5569C71221F0}"/>
                  </a:ext>
                </a:extLst>
              </p14:cNvPr>
              <p14:cNvContentPartPr/>
              <p14:nvPr/>
            </p14:nvContentPartPr>
            <p14:xfrm>
              <a:off x="7801853" y="3717067"/>
              <a:ext cx="360" cy="360"/>
            </p14:xfrm>
          </p:contentPart>
        </mc:Choice>
        <mc:Fallback xmlns="">
          <p:pic>
            <p:nvPicPr>
              <p:cNvPr id="37" name="Rukopis 36">
                <a:extLst>
                  <a:ext uri="{FF2B5EF4-FFF2-40B4-BE49-F238E27FC236}">
                    <a16:creationId xmlns:a16="http://schemas.microsoft.com/office/drawing/2014/main" id="{16107977-E8D9-3C16-8115-5569C71221F0}"/>
                  </a:ext>
                </a:extLst>
              </p:cNvPr>
              <p:cNvPicPr/>
              <p:nvPr/>
            </p:nvPicPr>
            <p:blipFill>
              <a:blip r:embed="rId18"/>
              <a:stretch>
                <a:fillRect/>
              </a:stretch>
            </p:blipFill>
            <p:spPr>
              <a:xfrm>
                <a:off x="7748213" y="3609067"/>
                <a:ext cx="108000" cy="21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6">
            <p14:nvContentPartPr>
              <p14:cNvPr id="38" name="Rukopis 37">
                <a:extLst>
                  <a:ext uri="{FF2B5EF4-FFF2-40B4-BE49-F238E27FC236}">
                    <a16:creationId xmlns:a16="http://schemas.microsoft.com/office/drawing/2014/main" id="{E025A58C-6739-32E5-3F8F-51AEEE1D15FC}"/>
                  </a:ext>
                </a:extLst>
              </p14:cNvPr>
              <p14:cNvContentPartPr/>
              <p14:nvPr/>
            </p14:nvContentPartPr>
            <p14:xfrm>
              <a:off x="7887533" y="3717067"/>
              <a:ext cx="360" cy="360"/>
            </p14:xfrm>
          </p:contentPart>
        </mc:Choice>
        <mc:Fallback xmlns="">
          <p:pic>
            <p:nvPicPr>
              <p:cNvPr id="38" name="Rukopis 37">
                <a:extLst>
                  <a:ext uri="{FF2B5EF4-FFF2-40B4-BE49-F238E27FC236}">
                    <a16:creationId xmlns:a16="http://schemas.microsoft.com/office/drawing/2014/main" id="{E025A58C-6739-32E5-3F8F-51AEEE1D15FC}"/>
                  </a:ext>
                </a:extLst>
              </p:cNvPr>
              <p:cNvPicPr/>
              <p:nvPr/>
            </p:nvPicPr>
            <p:blipFill>
              <a:blip r:embed="rId18"/>
              <a:stretch>
                <a:fillRect/>
              </a:stretch>
            </p:blipFill>
            <p:spPr>
              <a:xfrm>
                <a:off x="7833533" y="3609067"/>
                <a:ext cx="108000" cy="21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7">
            <p14:nvContentPartPr>
              <p14:cNvPr id="39" name="Rukopis 38">
                <a:extLst>
                  <a:ext uri="{FF2B5EF4-FFF2-40B4-BE49-F238E27FC236}">
                    <a16:creationId xmlns:a16="http://schemas.microsoft.com/office/drawing/2014/main" id="{F93FD928-29E0-9DB5-19CE-D6DA945560C1}"/>
                  </a:ext>
                </a:extLst>
              </p14:cNvPr>
              <p14:cNvContentPartPr/>
              <p14:nvPr/>
            </p14:nvContentPartPr>
            <p14:xfrm>
              <a:off x="7759013" y="3699787"/>
              <a:ext cx="360" cy="360"/>
            </p14:xfrm>
          </p:contentPart>
        </mc:Choice>
        <mc:Fallback xmlns="">
          <p:pic>
            <p:nvPicPr>
              <p:cNvPr id="39" name="Rukopis 38">
                <a:extLst>
                  <a:ext uri="{FF2B5EF4-FFF2-40B4-BE49-F238E27FC236}">
                    <a16:creationId xmlns:a16="http://schemas.microsoft.com/office/drawing/2014/main" id="{F93FD928-29E0-9DB5-19CE-D6DA945560C1}"/>
                  </a:ext>
                </a:extLst>
              </p:cNvPr>
              <p:cNvPicPr/>
              <p:nvPr/>
            </p:nvPicPr>
            <p:blipFill>
              <a:blip r:embed="rId18"/>
              <a:stretch>
                <a:fillRect/>
              </a:stretch>
            </p:blipFill>
            <p:spPr>
              <a:xfrm>
                <a:off x="7705373" y="3592147"/>
                <a:ext cx="108000" cy="21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8">
            <p14:nvContentPartPr>
              <p14:cNvPr id="40" name="Rukopis 39">
                <a:extLst>
                  <a:ext uri="{FF2B5EF4-FFF2-40B4-BE49-F238E27FC236}">
                    <a16:creationId xmlns:a16="http://schemas.microsoft.com/office/drawing/2014/main" id="{152103D8-1A7F-6422-EDC9-E7AE7E048AE6}"/>
                  </a:ext>
                </a:extLst>
              </p14:cNvPr>
              <p14:cNvContentPartPr/>
              <p14:nvPr/>
            </p14:nvContentPartPr>
            <p14:xfrm>
              <a:off x="7674053" y="4075987"/>
              <a:ext cx="360" cy="360"/>
            </p14:xfrm>
          </p:contentPart>
        </mc:Choice>
        <mc:Fallback xmlns="">
          <p:pic>
            <p:nvPicPr>
              <p:cNvPr id="40" name="Rukopis 39">
                <a:extLst>
                  <a:ext uri="{FF2B5EF4-FFF2-40B4-BE49-F238E27FC236}">
                    <a16:creationId xmlns:a16="http://schemas.microsoft.com/office/drawing/2014/main" id="{152103D8-1A7F-6422-EDC9-E7AE7E048AE6}"/>
                  </a:ext>
                </a:extLst>
              </p:cNvPr>
              <p:cNvPicPr/>
              <p:nvPr/>
            </p:nvPicPr>
            <p:blipFill>
              <a:blip r:embed="rId18"/>
              <a:stretch>
                <a:fillRect/>
              </a:stretch>
            </p:blipFill>
            <p:spPr>
              <a:xfrm>
                <a:off x="7620053" y="3967987"/>
                <a:ext cx="108000" cy="21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9">
            <p14:nvContentPartPr>
              <p14:cNvPr id="41" name="Rukopis 40">
                <a:extLst>
                  <a:ext uri="{FF2B5EF4-FFF2-40B4-BE49-F238E27FC236}">
                    <a16:creationId xmlns:a16="http://schemas.microsoft.com/office/drawing/2014/main" id="{BE144DB4-CC21-B5E3-495A-DC983FDEE7F6}"/>
                  </a:ext>
                </a:extLst>
              </p14:cNvPr>
              <p14:cNvContentPartPr/>
              <p14:nvPr/>
            </p14:nvContentPartPr>
            <p14:xfrm>
              <a:off x="7759013" y="4084627"/>
              <a:ext cx="360" cy="360"/>
            </p14:xfrm>
          </p:contentPart>
        </mc:Choice>
        <mc:Fallback xmlns="">
          <p:pic>
            <p:nvPicPr>
              <p:cNvPr id="41" name="Rukopis 40">
                <a:extLst>
                  <a:ext uri="{FF2B5EF4-FFF2-40B4-BE49-F238E27FC236}">
                    <a16:creationId xmlns:a16="http://schemas.microsoft.com/office/drawing/2014/main" id="{BE144DB4-CC21-B5E3-495A-DC983FDEE7F6}"/>
                  </a:ext>
                </a:extLst>
              </p:cNvPr>
              <p:cNvPicPr/>
              <p:nvPr/>
            </p:nvPicPr>
            <p:blipFill>
              <a:blip r:embed="rId18"/>
              <a:stretch>
                <a:fillRect/>
              </a:stretch>
            </p:blipFill>
            <p:spPr>
              <a:xfrm>
                <a:off x="7705373" y="3976987"/>
                <a:ext cx="108000" cy="21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0">
            <p14:nvContentPartPr>
              <p14:cNvPr id="42" name="Rukopis 41">
                <a:extLst>
                  <a:ext uri="{FF2B5EF4-FFF2-40B4-BE49-F238E27FC236}">
                    <a16:creationId xmlns:a16="http://schemas.microsoft.com/office/drawing/2014/main" id="{1262F113-D27C-4D19-F347-578AEC54E994}"/>
                  </a:ext>
                </a:extLst>
              </p14:cNvPr>
              <p14:cNvContentPartPr/>
              <p14:nvPr/>
            </p14:nvContentPartPr>
            <p14:xfrm>
              <a:off x="8272013" y="4503307"/>
              <a:ext cx="360" cy="360"/>
            </p14:xfrm>
          </p:contentPart>
        </mc:Choice>
        <mc:Fallback xmlns="">
          <p:pic>
            <p:nvPicPr>
              <p:cNvPr id="42" name="Rukopis 41">
                <a:extLst>
                  <a:ext uri="{FF2B5EF4-FFF2-40B4-BE49-F238E27FC236}">
                    <a16:creationId xmlns:a16="http://schemas.microsoft.com/office/drawing/2014/main" id="{1262F113-D27C-4D19-F347-578AEC54E994}"/>
                  </a:ext>
                </a:extLst>
              </p:cNvPr>
              <p:cNvPicPr/>
              <p:nvPr/>
            </p:nvPicPr>
            <p:blipFill>
              <a:blip r:embed="rId18"/>
              <a:stretch>
                <a:fillRect/>
              </a:stretch>
            </p:blipFill>
            <p:spPr>
              <a:xfrm>
                <a:off x="8218013" y="4395667"/>
                <a:ext cx="108000" cy="21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1">
            <p14:nvContentPartPr>
              <p14:cNvPr id="43" name="Rukopis 42">
                <a:extLst>
                  <a:ext uri="{FF2B5EF4-FFF2-40B4-BE49-F238E27FC236}">
                    <a16:creationId xmlns:a16="http://schemas.microsoft.com/office/drawing/2014/main" id="{628E8AA1-C7C8-F490-40BB-AEB60C2F0632}"/>
                  </a:ext>
                </a:extLst>
              </p14:cNvPr>
              <p14:cNvContentPartPr/>
              <p14:nvPr/>
            </p14:nvContentPartPr>
            <p14:xfrm>
              <a:off x="7528613" y="3699787"/>
              <a:ext cx="360" cy="360"/>
            </p14:xfrm>
          </p:contentPart>
        </mc:Choice>
        <mc:Fallback xmlns="">
          <p:pic>
            <p:nvPicPr>
              <p:cNvPr id="43" name="Rukopis 42">
                <a:extLst>
                  <a:ext uri="{FF2B5EF4-FFF2-40B4-BE49-F238E27FC236}">
                    <a16:creationId xmlns:a16="http://schemas.microsoft.com/office/drawing/2014/main" id="{628E8AA1-C7C8-F490-40BB-AEB60C2F0632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7474613" y="3592147"/>
                <a:ext cx="108000" cy="21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2">
            <p14:nvContentPartPr>
              <p14:cNvPr id="44" name="Rukopis 43">
                <a:extLst>
                  <a:ext uri="{FF2B5EF4-FFF2-40B4-BE49-F238E27FC236}">
                    <a16:creationId xmlns:a16="http://schemas.microsoft.com/office/drawing/2014/main" id="{48E773FF-CD47-2A49-0293-20D4AC04C356}"/>
                  </a:ext>
                </a:extLst>
              </p14:cNvPr>
              <p14:cNvContentPartPr/>
              <p14:nvPr/>
            </p14:nvContentPartPr>
            <p14:xfrm>
              <a:off x="7579733" y="4050427"/>
              <a:ext cx="360" cy="360"/>
            </p14:xfrm>
          </p:contentPart>
        </mc:Choice>
        <mc:Fallback xmlns="">
          <p:pic>
            <p:nvPicPr>
              <p:cNvPr id="44" name="Rukopis 43">
                <a:extLst>
                  <a:ext uri="{FF2B5EF4-FFF2-40B4-BE49-F238E27FC236}">
                    <a16:creationId xmlns:a16="http://schemas.microsoft.com/office/drawing/2014/main" id="{48E773FF-CD47-2A49-0293-20D4AC04C356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7526093" y="3942427"/>
                <a:ext cx="108000" cy="21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3">
            <p14:nvContentPartPr>
              <p14:cNvPr id="45" name="Rukopis 44">
                <a:extLst>
                  <a:ext uri="{FF2B5EF4-FFF2-40B4-BE49-F238E27FC236}">
                    <a16:creationId xmlns:a16="http://schemas.microsoft.com/office/drawing/2014/main" id="{1EBC2BEB-3062-6DF8-A6C5-CD7A702FF8C5}"/>
                  </a:ext>
                </a:extLst>
              </p14:cNvPr>
              <p14:cNvContentPartPr/>
              <p14:nvPr/>
            </p14:nvContentPartPr>
            <p14:xfrm>
              <a:off x="8177693" y="4520227"/>
              <a:ext cx="360" cy="360"/>
            </p14:xfrm>
          </p:contentPart>
        </mc:Choice>
        <mc:Fallback xmlns="">
          <p:pic>
            <p:nvPicPr>
              <p:cNvPr id="45" name="Rukopis 44">
                <a:extLst>
                  <a:ext uri="{FF2B5EF4-FFF2-40B4-BE49-F238E27FC236}">
                    <a16:creationId xmlns:a16="http://schemas.microsoft.com/office/drawing/2014/main" id="{1EBC2BEB-3062-6DF8-A6C5-CD7A702FF8C5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8124053" y="4412587"/>
                <a:ext cx="108000" cy="21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4">
            <p14:nvContentPartPr>
              <p14:cNvPr id="46" name="Rukopis 45">
                <a:extLst>
                  <a:ext uri="{FF2B5EF4-FFF2-40B4-BE49-F238E27FC236}">
                    <a16:creationId xmlns:a16="http://schemas.microsoft.com/office/drawing/2014/main" id="{72A1ED61-DABA-0633-5E2A-13E0A634B6EE}"/>
                  </a:ext>
                </a:extLst>
              </p14:cNvPr>
              <p14:cNvContentPartPr/>
              <p14:nvPr/>
            </p14:nvContentPartPr>
            <p14:xfrm>
              <a:off x="5426213" y="4477387"/>
              <a:ext cx="360" cy="360"/>
            </p14:xfrm>
          </p:contentPart>
        </mc:Choice>
        <mc:Fallback xmlns="">
          <p:pic>
            <p:nvPicPr>
              <p:cNvPr id="46" name="Rukopis 45">
                <a:extLst>
                  <a:ext uri="{FF2B5EF4-FFF2-40B4-BE49-F238E27FC236}">
                    <a16:creationId xmlns:a16="http://schemas.microsoft.com/office/drawing/2014/main" id="{72A1ED61-DABA-0633-5E2A-13E0A634B6EE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372573" y="4369747"/>
                <a:ext cx="108000" cy="21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5">
            <p14:nvContentPartPr>
              <p14:cNvPr id="47" name="Rukopis 46">
                <a:extLst>
                  <a:ext uri="{FF2B5EF4-FFF2-40B4-BE49-F238E27FC236}">
                    <a16:creationId xmlns:a16="http://schemas.microsoft.com/office/drawing/2014/main" id="{49F66029-B44F-F803-8ADB-B2CC6F22B631}"/>
                  </a:ext>
                </a:extLst>
              </p14:cNvPr>
              <p14:cNvContentPartPr/>
              <p14:nvPr/>
            </p14:nvContentPartPr>
            <p14:xfrm>
              <a:off x="5349173" y="4075987"/>
              <a:ext cx="360" cy="360"/>
            </p14:xfrm>
          </p:contentPart>
        </mc:Choice>
        <mc:Fallback xmlns="">
          <p:pic>
            <p:nvPicPr>
              <p:cNvPr id="47" name="Rukopis 46">
                <a:extLst>
                  <a:ext uri="{FF2B5EF4-FFF2-40B4-BE49-F238E27FC236}">
                    <a16:creationId xmlns:a16="http://schemas.microsoft.com/office/drawing/2014/main" id="{49F66029-B44F-F803-8ADB-B2CC6F22B631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295533" y="3967987"/>
                <a:ext cx="108000" cy="21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6">
            <p14:nvContentPartPr>
              <p14:cNvPr id="48" name="Rukopis 47">
                <a:extLst>
                  <a:ext uri="{FF2B5EF4-FFF2-40B4-BE49-F238E27FC236}">
                    <a16:creationId xmlns:a16="http://schemas.microsoft.com/office/drawing/2014/main" id="{2D26C814-C8DC-C5DC-6BF4-3B8011BCDDDF}"/>
                  </a:ext>
                </a:extLst>
              </p14:cNvPr>
              <p14:cNvContentPartPr/>
              <p14:nvPr/>
            </p14:nvContentPartPr>
            <p14:xfrm>
              <a:off x="5323613" y="3691507"/>
              <a:ext cx="360" cy="360"/>
            </p14:xfrm>
          </p:contentPart>
        </mc:Choice>
        <mc:Fallback xmlns="">
          <p:pic>
            <p:nvPicPr>
              <p:cNvPr id="48" name="Rukopis 47">
                <a:extLst>
                  <a:ext uri="{FF2B5EF4-FFF2-40B4-BE49-F238E27FC236}">
                    <a16:creationId xmlns:a16="http://schemas.microsoft.com/office/drawing/2014/main" id="{2D26C814-C8DC-C5DC-6BF4-3B8011BCDDDF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269973" y="3583507"/>
                <a:ext cx="108000" cy="216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8564459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A9B584E5-1288-7E6A-EDDC-75DA93301CC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Kateřina Frecerová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239B7F9-72F7-2948-C571-4444F8FB90F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pic>
        <p:nvPicPr>
          <p:cNvPr id="6" name="Zástupný obsah 5">
            <a:extLst>
              <a:ext uri="{FF2B5EF4-FFF2-40B4-BE49-F238E27FC236}">
                <a16:creationId xmlns:a16="http://schemas.microsoft.com/office/drawing/2014/main" id="{234B174A-2418-B3FD-C024-60A9D55A3D08}"/>
              </a:ext>
            </a:extLst>
          </p:cNvPr>
          <p:cNvPicPr>
            <a:picLocks noGrp="1" noChangeAspect="1"/>
          </p:cNvPicPr>
          <p:nvPr>
            <p:ph idx="12"/>
          </p:nvPr>
        </p:nvPicPr>
        <p:blipFill>
          <a:blip r:embed="rId2"/>
          <a:stretch>
            <a:fillRect/>
          </a:stretch>
        </p:blipFill>
        <p:spPr>
          <a:xfrm>
            <a:off x="340108" y="114518"/>
            <a:ext cx="7434954" cy="2958652"/>
          </a:xfrm>
        </p:spPr>
      </p:pic>
      <p:pic>
        <p:nvPicPr>
          <p:cNvPr id="8" name="Obrázek 7">
            <a:extLst>
              <a:ext uri="{FF2B5EF4-FFF2-40B4-BE49-F238E27FC236}">
                <a16:creationId xmlns:a16="http://schemas.microsoft.com/office/drawing/2014/main" id="{F57E971D-4B65-D74B-8BD1-AA045A5AA9C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4000" y="3429000"/>
            <a:ext cx="7434954" cy="2695170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15" name="Rukopis 14">
                <a:extLst>
                  <a:ext uri="{FF2B5EF4-FFF2-40B4-BE49-F238E27FC236}">
                    <a16:creationId xmlns:a16="http://schemas.microsoft.com/office/drawing/2014/main" id="{4C1CD47C-FDAD-7D67-1922-91F0C1274A52}"/>
                  </a:ext>
                </a:extLst>
              </p14:cNvPr>
              <p14:cNvContentPartPr/>
              <p14:nvPr/>
            </p14:nvContentPartPr>
            <p14:xfrm>
              <a:off x="6779000" y="2151647"/>
              <a:ext cx="360" cy="360"/>
            </p14:xfrm>
          </p:contentPart>
        </mc:Choice>
        <mc:Fallback xmlns="">
          <p:pic>
            <p:nvPicPr>
              <p:cNvPr id="15" name="Rukopis 14">
                <a:extLst>
                  <a:ext uri="{FF2B5EF4-FFF2-40B4-BE49-F238E27FC236}">
                    <a16:creationId xmlns:a16="http://schemas.microsoft.com/office/drawing/2014/main" id="{4C1CD47C-FDAD-7D67-1922-91F0C1274A52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6725000" y="2044007"/>
                <a:ext cx="108000" cy="21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16" name="Rukopis 15">
                <a:extLst>
                  <a:ext uri="{FF2B5EF4-FFF2-40B4-BE49-F238E27FC236}">
                    <a16:creationId xmlns:a16="http://schemas.microsoft.com/office/drawing/2014/main" id="{3442E4A4-B4BD-DB95-7BFD-EFD43A9B8F69}"/>
                  </a:ext>
                </a:extLst>
              </p14:cNvPr>
              <p14:cNvContentPartPr/>
              <p14:nvPr/>
            </p14:nvContentPartPr>
            <p14:xfrm>
              <a:off x="6843800" y="2511647"/>
              <a:ext cx="360" cy="360"/>
            </p14:xfrm>
          </p:contentPart>
        </mc:Choice>
        <mc:Fallback xmlns="">
          <p:pic>
            <p:nvPicPr>
              <p:cNvPr id="16" name="Rukopis 15">
                <a:extLst>
                  <a:ext uri="{FF2B5EF4-FFF2-40B4-BE49-F238E27FC236}">
                    <a16:creationId xmlns:a16="http://schemas.microsoft.com/office/drawing/2014/main" id="{3442E4A4-B4BD-DB95-7BFD-EFD43A9B8F69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6790160" y="2404007"/>
                <a:ext cx="108000" cy="21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17" name="Rukopis 16">
                <a:extLst>
                  <a:ext uri="{FF2B5EF4-FFF2-40B4-BE49-F238E27FC236}">
                    <a16:creationId xmlns:a16="http://schemas.microsoft.com/office/drawing/2014/main" id="{9C655C08-4D6C-B956-DB18-EB543D53BF01}"/>
                  </a:ext>
                </a:extLst>
              </p14:cNvPr>
              <p14:cNvContentPartPr/>
              <p14:nvPr/>
            </p14:nvContentPartPr>
            <p14:xfrm>
              <a:off x="6973040" y="2863007"/>
              <a:ext cx="360" cy="360"/>
            </p14:xfrm>
          </p:contentPart>
        </mc:Choice>
        <mc:Fallback xmlns="">
          <p:pic>
            <p:nvPicPr>
              <p:cNvPr id="17" name="Rukopis 16">
                <a:extLst>
                  <a:ext uri="{FF2B5EF4-FFF2-40B4-BE49-F238E27FC236}">
                    <a16:creationId xmlns:a16="http://schemas.microsoft.com/office/drawing/2014/main" id="{9C655C08-4D6C-B956-DB18-EB543D53BF01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6919400" y="2755367"/>
                <a:ext cx="108000" cy="21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18" name="Rukopis 17">
                <a:extLst>
                  <a:ext uri="{FF2B5EF4-FFF2-40B4-BE49-F238E27FC236}">
                    <a16:creationId xmlns:a16="http://schemas.microsoft.com/office/drawing/2014/main" id="{4E92F981-BA30-240E-9101-A05F63CA39C3}"/>
                  </a:ext>
                </a:extLst>
              </p14:cNvPr>
              <p14:cNvContentPartPr/>
              <p14:nvPr/>
            </p14:nvContentPartPr>
            <p14:xfrm>
              <a:off x="4996280" y="2863007"/>
              <a:ext cx="360" cy="360"/>
            </p14:xfrm>
          </p:contentPart>
        </mc:Choice>
        <mc:Fallback xmlns="">
          <p:pic>
            <p:nvPicPr>
              <p:cNvPr id="18" name="Rukopis 17">
                <a:extLst>
                  <a:ext uri="{FF2B5EF4-FFF2-40B4-BE49-F238E27FC236}">
                    <a16:creationId xmlns:a16="http://schemas.microsoft.com/office/drawing/2014/main" id="{4E92F981-BA30-240E-9101-A05F63CA39C3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4942640" y="2755367"/>
                <a:ext cx="108000" cy="21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9">
            <p14:nvContentPartPr>
              <p14:cNvPr id="19" name="Rukopis 18">
                <a:extLst>
                  <a:ext uri="{FF2B5EF4-FFF2-40B4-BE49-F238E27FC236}">
                    <a16:creationId xmlns:a16="http://schemas.microsoft.com/office/drawing/2014/main" id="{9D78730D-EB35-4B7D-4487-BDDB1421BA75}"/>
                  </a:ext>
                </a:extLst>
              </p14:cNvPr>
              <p14:cNvContentPartPr/>
              <p14:nvPr/>
            </p14:nvContentPartPr>
            <p14:xfrm>
              <a:off x="4885400" y="2521007"/>
              <a:ext cx="360" cy="360"/>
            </p14:xfrm>
          </p:contentPart>
        </mc:Choice>
        <mc:Fallback xmlns="">
          <p:pic>
            <p:nvPicPr>
              <p:cNvPr id="19" name="Rukopis 18">
                <a:extLst>
                  <a:ext uri="{FF2B5EF4-FFF2-40B4-BE49-F238E27FC236}">
                    <a16:creationId xmlns:a16="http://schemas.microsoft.com/office/drawing/2014/main" id="{9D78730D-EB35-4B7D-4487-BDDB1421BA75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4831760" y="2413007"/>
                <a:ext cx="108000" cy="21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20" name="Rukopis 19">
                <a:extLst>
                  <a:ext uri="{FF2B5EF4-FFF2-40B4-BE49-F238E27FC236}">
                    <a16:creationId xmlns:a16="http://schemas.microsoft.com/office/drawing/2014/main" id="{136286E2-0396-823D-198F-654D2408EDCA}"/>
                  </a:ext>
                </a:extLst>
              </p14:cNvPr>
              <p14:cNvContentPartPr/>
              <p14:nvPr/>
            </p14:nvContentPartPr>
            <p14:xfrm>
              <a:off x="4867400" y="2142647"/>
              <a:ext cx="360" cy="360"/>
            </p14:xfrm>
          </p:contentPart>
        </mc:Choice>
        <mc:Fallback xmlns="">
          <p:pic>
            <p:nvPicPr>
              <p:cNvPr id="20" name="Rukopis 19">
                <a:extLst>
                  <a:ext uri="{FF2B5EF4-FFF2-40B4-BE49-F238E27FC236}">
                    <a16:creationId xmlns:a16="http://schemas.microsoft.com/office/drawing/2014/main" id="{136286E2-0396-823D-198F-654D2408EDCA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4813400" y="2035007"/>
                <a:ext cx="108000" cy="21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1">
            <p14:nvContentPartPr>
              <p14:cNvPr id="21" name="Rukopis 20">
                <a:extLst>
                  <a:ext uri="{FF2B5EF4-FFF2-40B4-BE49-F238E27FC236}">
                    <a16:creationId xmlns:a16="http://schemas.microsoft.com/office/drawing/2014/main" id="{77E10C5E-D506-CD33-D0C9-6BC7EB0463AA}"/>
                  </a:ext>
                </a:extLst>
              </p14:cNvPr>
              <p14:cNvContentPartPr/>
              <p14:nvPr/>
            </p14:nvContentPartPr>
            <p14:xfrm>
              <a:off x="4820960" y="5199767"/>
              <a:ext cx="360" cy="360"/>
            </p14:xfrm>
          </p:contentPart>
        </mc:Choice>
        <mc:Fallback xmlns="">
          <p:pic>
            <p:nvPicPr>
              <p:cNvPr id="21" name="Rukopis 20">
                <a:extLst>
                  <a:ext uri="{FF2B5EF4-FFF2-40B4-BE49-F238E27FC236}">
                    <a16:creationId xmlns:a16="http://schemas.microsoft.com/office/drawing/2014/main" id="{77E10C5E-D506-CD33-D0C9-6BC7EB0463AA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4767320" y="5092127"/>
                <a:ext cx="108000" cy="21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22" name="Rukopis 21">
                <a:extLst>
                  <a:ext uri="{FF2B5EF4-FFF2-40B4-BE49-F238E27FC236}">
                    <a16:creationId xmlns:a16="http://schemas.microsoft.com/office/drawing/2014/main" id="{17C57427-2AB9-C80F-AC18-BD657C708104}"/>
                  </a:ext>
                </a:extLst>
              </p14:cNvPr>
              <p14:cNvContentPartPr/>
              <p14:nvPr/>
            </p14:nvContentPartPr>
            <p14:xfrm>
              <a:off x="4849040" y="5587847"/>
              <a:ext cx="360" cy="360"/>
            </p14:xfrm>
          </p:contentPart>
        </mc:Choice>
        <mc:Fallback xmlns="">
          <p:pic>
            <p:nvPicPr>
              <p:cNvPr id="22" name="Rukopis 21">
                <a:extLst>
                  <a:ext uri="{FF2B5EF4-FFF2-40B4-BE49-F238E27FC236}">
                    <a16:creationId xmlns:a16="http://schemas.microsoft.com/office/drawing/2014/main" id="{17C57427-2AB9-C80F-AC18-BD657C708104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4795040" y="5479847"/>
                <a:ext cx="108000" cy="21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3">
            <p14:nvContentPartPr>
              <p14:cNvPr id="23" name="Rukopis 22">
                <a:extLst>
                  <a:ext uri="{FF2B5EF4-FFF2-40B4-BE49-F238E27FC236}">
                    <a16:creationId xmlns:a16="http://schemas.microsoft.com/office/drawing/2014/main" id="{8EB329FC-4109-C489-98D6-DF282E7E9A34}"/>
                  </a:ext>
                </a:extLst>
              </p14:cNvPr>
              <p14:cNvContentPartPr/>
              <p14:nvPr/>
            </p14:nvContentPartPr>
            <p14:xfrm>
              <a:off x="4950200" y="5911127"/>
              <a:ext cx="360" cy="360"/>
            </p14:xfrm>
          </p:contentPart>
        </mc:Choice>
        <mc:Fallback xmlns="">
          <p:pic>
            <p:nvPicPr>
              <p:cNvPr id="23" name="Rukopis 22">
                <a:extLst>
                  <a:ext uri="{FF2B5EF4-FFF2-40B4-BE49-F238E27FC236}">
                    <a16:creationId xmlns:a16="http://schemas.microsoft.com/office/drawing/2014/main" id="{8EB329FC-4109-C489-98D6-DF282E7E9A34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4896200" y="5803127"/>
                <a:ext cx="108000" cy="21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24" name="Rukopis 23">
                <a:extLst>
                  <a:ext uri="{FF2B5EF4-FFF2-40B4-BE49-F238E27FC236}">
                    <a16:creationId xmlns:a16="http://schemas.microsoft.com/office/drawing/2014/main" id="{1C2AFB80-FDD5-835E-A4A8-40001C0D8BAE}"/>
                  </a:ext>
                </a:extLst>
              </p14:cNvPr>
              <p14:cNvContentPartPr/>
              <p14:nvPr/>
            </p14:nvContentPartPr>
            <p14:xfrm>
              <a:off x="6723560" y="5190767"/>
              <a:ext cx="360" cy="360"/>
            </p14:xfrm>
          </p:contentPart>
        </mc:Choice>
        <mc:Fallback xmlns="">
          <p:pic>
            <p:nvPicPr>
              <p:cNvPr id="24" name="Rukopis 23">
                <a:extLst>
                  <a:ext uri="{FF2B5EF4-FFF2-40B4-BE49-F238E27FC236}">
                    <a16:creationId xmlns:a16="http://schemas.microsoft.com/office/drawing/2014/main" id="{1C2AFB80-FDD5-835E-A4A8-40001C0D8BAE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6669560" y="5082767"/>
                <a:ext cx="108000" cy="21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5">
            <p14:nvContentPartPr>
              <p14:cNvPr id="25" name="Rukopis 24">
                <a:extLst>
                  <a:ext uri="{FF2B5EF4-FFF2-40B4-BE49-F238E27FC236}">
                    <a16:creationId xmlns:a16="http://schemas.microsoft.com/office/drawing/2014/main" id="{FC171D1E-B3E8-6334-D540-9894A247C89B}"/>
                  </a:ext>
                </a:extLst>
              </p14:cNvPr>
              <p14:cNvContentPartPr/>
              <p14:nvPr/>
            </p14:nvContentPartPr>
            <p14:xfrm>
              <a:off x="6788720" y="5578487"/>
              <a:ext cx="360" cy="360"/>
            </p14:xfrm>
          </p:contentPart>
        </mc:Choice>
        <mc:Fallback xmlns="">
          <p:pic>
            <p:nvPicPr>
              <p:cNvPr id="25" name="Rukopis 24">
                <a:extLst>
                  <a:ext uri="{FF2B5EF4-FFF2-40B4-BE49-F238E27FC236}">
                    <a16:creationId xmlns:a16="http://schemas.microsoft.com/office/drawing/2014/main" id="{FC171D1E-B3E8-6334-D540-9894A247C89B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6734720" y="5470847"/>
                <a:ext cx="108000" cy="21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6">
            <p14:nvContentPartPr>
              <p14:cNvPr id="26" name="Rukopis 25">
                <a:extLst>
                  <a:ext uri="{FF2B5EF4-FFF2-40B4-BE49-F238E27FC236}">
                    <a16:creationId xmlns:a16="http://schemas.microsoft.com/office/drawing/2014/main" id="{9AB6F4B3-B0E5-9676-EBB3-39783A6AC26A}"/>
                  </a:ext>
                </a:extLst>
              </p14:cNvPr>
              <p14:cNvContentPartPr/>
              <p14:nvPr/>
            </p14:nvContentPartPr>
            <p14:xfrm>
              <a:off x="7074920" y="5901407"/>
              <a:ext cx="360" cy="360"/>
            </p14:xfrm>
          </p:contentPart>
        </mc:Choice>
        <mc:Fallback xmlns="">
          <p:pic>
            <p:nvPicPr>
              <p:cNvPr id="26" name="Rukopis 25">
                <a:extLst>
                  <a:ext uri="{FF2B5EF4-FFF2-40B4-BE49-F238E27FC236}">
                    <a16:creationId xmlns:a16="http://schemas.microsoft.com/office/drawing/2014/main" id="{9AB6F4B3-B0E5-9676-EBB3-39783A6AC26A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7020920" y="5793767"/>
                <a:ext cx="108000" cy="21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7">
            <p14:nvContentPartPr>
              <p14:cNvPr id="27" name="Rukopis 26">
                <a:extLst>
                  <a:ext uri="{FF2B5EF4-FFF2-40B4-BE49-F238E27FC236}">
                    <a16:creationId xmlns:a16="http://schemas.microsoft.com/office/drawing/2014/main" id="{B0340AB1-9F0C-1D9B-E1B5-252919646068}"/>
                  </a:ext>
                </a:extLst>
              </p14:cNvPr>
              <p14:cNvContentPartPr/>
              <p14:nvPr/>
            </p14:nvContentPartPr>
            <p14:xfrm>
              <a:off x="6926960" y="5920127"/>
              <a:ext cx="360" cy="360"/>
            </p14:xfrm>
          </p:contentPart>
        </mc:Choice>
        <mc:Fallback xmlns="">
          <p:pic>
            <p:nvPicPr>
              <p:cNvPr id="27" name="Rukopis 26">
                <a:extLst>
                  <a:ext uri="{FF2B5EF4-FFF2-40B4-BE49-F238E27FC236}">
                    <a16:creationId xmlns:a16="http://schemas.microsoft.com/office/drawing/2014/main" id="{B0340AB1-9F0C-1D9B-E1B5-252919646068}"/>
                  </a:ext>
                </a:extLst>
              </p:cNvPr>
              <p:cNvPicPr/>
              <p:nvPr/>
            </p:nvPicPr>
            <p:blipFill>
              <a:blip r:embed="rId18"/>
              <a:stretch>
                <a:fillRect/>
              </a:stretch>
            </p:blipFill>
            <p:spPr>
              <a:xfrm>
                <a:off x="6872960" y="5812487"/>
                <a:ext cx="108000" cy="21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9">
            <p14:nvContentPartPr>
              <p14:cNvPr id="28" name="Rukopis 27">
                <a:extLst>
                  <a:ext uri="{FF2B5EF4-FFF2-40B4-BE49-F238E27FC236}">
                    <a16:creationId xmlns:a16="http://schemas.microsoft.com/office/drawing/2014/main" id="{C5BE7B12-C14E-05E4-BDED-98B1D404F98F}"/>
                  </a:ext>
                </a:extLst>
              </p14:cNvPr>
              <p14:cNvContentPartPr/>
              <p14:nvPr/>
            </p14:nvContentPartPr>
            <p14:xfrm>
              <a:off x="5005640" y="2161007"/>
              <a:ext cx="360" cy="360"/>
            </p14:xfrm>
          </p:contentPart>
        </mc:Choice>
        <mc:Fallback xmlns="">
          <p:pic>
            <p:nvPicPr>
              <p:cNvPr id="28" name="Rukopis 27">
                <a:extLst>
                  <a:ext uri="{FF2B5EF4-FFF2-40B4-BE49-F238E27FC236}">
                    <a16:creationId xmlns:a16="http://schemas.microsoft.com/office/drawing/2014/main" id="{C5BE7B12-C14E-05E4-BDED-98B1D404F98F}"/>
                  </a:ext>
                </a:extLst>
              </p:cNvPr>
              <p:cNvPicPr/>
              <p:nvPr/>
            </p:nvPicPr>
            <p:blipFill>
              <a:blip r:embed="rId20"/>
              <a:stretch>
                <a:fillRect/>
              </a:stretch>
            </p:blipFill>
            <p:spPr>
              <a:xfrm>
                <a:off x="4951640" y="2053007"/>
                <a:ext cx="108000" cy="21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1">
            <p14:nvContentPartPr>
              <p14:cNvPr id="29" name="Rukopis 28">
                <a:extLst>
                  <a:ext uri="{FF2B5EF4-FFF2-40B4-BE49-F238E27FC236}">
                    <a16:creationId xmlns:a16="http://schemas.microsoft.com/office/drawing/2014/main" id="{EB0938C2-778B-CB6D-1FF6-65F97525C923}"/>
                  </a:ext>
                </a:extLst>
              </p14:cNvPr>
              <p14:cNvContentPartPr/>
              <p14:nvPr/>
            </p14:nvContentPartPr>
            <p14:xfrm>
              <a:off x="5033360" y="2151647"/>
              <a:ext cx="3960" cy="360"/>
            </p14:xfrm>
          </p:contentPart>
        </mc:Choice>
        <mc:Fallback xmlns="">
          <p:pic>
            <p:nvPicPr>
              <p:cNvPr id="29" name="Rukopis 28">
                <a:extLst>
                  <a:ext uri="{FF2B5EF4-FFF2-40B4-BE49-F238E27FC236}">
                    <a16:creationId xmlns:a16="http://schemas.microsoft.com/office/drawing/2014/main" id="{EB0938C2-778B-CB6D-1FF6-65F97525C923}"/>
                  </a:ext>
                </a:extLst>
              </p:cNvPr>
              <p:cNvPicPr/>
              <p:nvPr/>
            </p:nvPicPr>
            <p:blipFill>
              <a:blip r:embed="rId22"/>
              <a:stretch>
                <a:fillRect/>
              </a:stretch>
            </p:blipFill>
            <p:spPr>
              <a:xfrm>
                <a:off x="4979720" y="2044007"/>
                <a:ext cx="111600" cy="21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3">
            <p14:nvContentPartPr>
              <p14:cNvPr id="30" name="Rukopis 29">
                <a:extLst>
                  <a:ext uri="{FF2B5EF4-FFF2-40B4-BE49-F238E27FC236}">
                    <a16:creationId xmlns:a16="http://schemas.microsoft.com/office/drawing/2014/main" id="{E9146010-5C7B-494D-0B9A-5EC47FD4B117}"/>
                  </a:ext>
                </a:extLst>
              </p14:cNvPr>
              <p14:cNvContentPartPr/>
              <p14:nvPr/>
            </p14:nvContentPartPr>
            <p14:xfrm>
              <a:off x="5015000" y="2511647"/>
              <a:ext cx="360" cy="360"/>
            </p14:xfrm>
          </p:contentPart>
        </mc:Choice>
        <mc:Fallback xmlns="">
          <p:pic>
            <p:nvPicPr>
              <p:cNvPr id="30" name="Rukopis 29">
                <a:extLst>
                  <a:ext uri="{FF2B5EF4-FFF2-40B4-BE49-F238E27FC236}">
                    <a16:creationId xmlns:a16="http://schemas.microsoft.com/office/drawing/2014/main" id="{E9146010-5C7B-494D-0B9A-5EC47FD4B117}"/>
                  </a:ext>
                </a:extLst>
              </p:cNvPr>
              <p:cNvPicPr/>
              <p:nvPr/>
            </p:nvPicPr>
            <p:blipFill>
              <a:blip r:embed="rId20"/>
              <a:stretch>
                <a:fillRect/>
              </a:stretch>
            </p:blipFill>
            <p:spPr>
              <a:xfrm>
                <a:off x="4961360" y="2404007"/>
                <a:ext cx="108000" cy="21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4">
            <p14:nvContentPartPr>
              <p14:cNvPr id="31" name="Rukopis 30">
                <a:extLst>
                  <a:ext uri="{FF2B5EF4-FFF2-40B4-BE49-F238E27FC236}">
                    <a16:creationId xmlns:a16="http://schemas.microsoft.com/office/drawing/2014/main" id="{27F38120-4566-E4AD-174F-31B8B3A4C82A}"/>
                  </a:ext>
                </a:extLst>
              </p14:cNvPr>
              <p14:cNvContentPartPr/>
              <p14:nvPr/>
            </p14:nvContentPartPr>
            <p14:xfrm>
              <a:off x="6908600" y="2161007"/>
              <a:ext cx="360" cy="360"/>
            </p14:xfrm>
          </p:contentPart>
        </mc:Choice>
        <mc:Fallback xmlns="">
          <p:pic>
            <p:nvPicPr>
              <p:cNvPr id="31" name="Rukopis 30">
                <a:extLst>
                  <a:ext uri="{FF2B5EF4-FFF2-40B4-BE49-F238E27FC236}">
                    <a16:creationId xmlns:a16="http://schemas.microsoft.com/office/drawing/2014/main" id="{27F38120-4566-E4AD-174F-31B8B3A4C82A}"/>
                  </a:ext>
                </a:extLst>
              </p:cNvPr>
              <p:cNvPicPr/>
              <p:nvPr/>
            </p:nvPicPr>
            <p:blipFill>
              <a:blip r:embed="rId20"/>
              <a:stretch>
                <a:fillRect/>
              </a:stretch>
            </p:blipFill>
            <p:spPr>
              <a:xfrm>
                <a:off x="6854600" y="2053007"/>
                <a:ext cx="108000" cy="21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5">
            <p14:nvContentPartPr>
              <p14:cNvPr id="32" name="Rukopis 31">
                <a:extLst>
                  <a:ext uri="{FF2B5EF4-FFF2-40B4-BE49-F238E27FC236}">
                    <a16:creationId xmlns:a16="http://schemas.microsoft.com/office/drawing/2014/main" id="{FBBA9CD6-C825-9E89-E926-C6465B3CD72B}"/>
                  </a:ext>
                </a:extLst>
              </p14:cNvPr>
              <p14:cNvContentPartPr/>
              <p14:nvPr/>
            </p14:nvContentPartPr>
            <p14:xfrm>
              <a:off x="6954680" y="2161007"/>
              <a:ext cx="360" cy="360"/>
            </p14:xfrm>
          </p:contentPart>
        </mc:Choice>
        <mc:Fallback xmlns="">
          <p:pic>
            <p:nvPicPr>
              <p:cNvPr id="32" name="Rukopis 31">
                <a:extLst>
                  <a:ext uri="{FF2B5EF4-FFF2-40B4-BE49-F238E27FC236}">
                    <a16:creationId xmlns:a16="http://schemas.microsoft.com/office/drawing/2014/main" id="{FBBA9CD6-C825-9E89-E926-C6465B3CD72B}"/>
                  </a:ext>
                </a:extLst>
              </p:cNvPr>
              <p:cNvPicPr/>
              <p:nvPr/>
            </p:nvPicPr>
            <p:blipFill>
              <a:blip r:embed="rId20"/>
              <a:stretch>
                <a:fillRect/>
              </a:stretch>
            </p:blipFill>
            <p:spPr>
              <a:xfrm>
                <a:off x="6901040" y="2053007"/>
                <a:ext cx="108000" cy="21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6">
            <p14:nvContentPartPr>
              <p14:cNvPr id="33" name="Rukopis 32">
                <a:extLst>
                  <a:ext uri="{FF2B5EF4-FFF2-40B4-BE49-F238E27FC236}">
                    <a16:creationId xmlns:a16="http://schemas.microsoft.com/office/drawing/2014/main" id="{4A2CE0D7-4DE0-AB1F-34D4-696EBF3C4506}"/>
                  </a:ext>
                </a:extLst>
              </p14:cNvPr>
              <p14:cNvContentPartPr/>
              <p14:nvPr/>
            </p14:nvContentPartPr>
            <p14:xfrm>
              <a:off x="7056200" y="2161007"/>
              <a:ext cx="360" cy="360"/>
            </p14:xfrm>
          </p:contentPart>
        </mc:Choice>
        <mc:Fallback xmlns="">
          <p:pic>
            <p:nvPicPr>
              <p:cNvPr id="33" name="Rukopis 32">
                <a:extLst>
                  <a:ext uri="{FF2B5EF4-FFF2-40B4-BE49-F238E27FC236}">
                    <a16:creationId xmlns:a16="http://schemas.microsoft.com/office/drawing/2014/main" id="{4A2CE0D7-4DE0-AB1F-34D4-696EBF3C4506}"/>
                  </a:ext>
                </a:extLst>
              </p:cNvPr>
              <p:cNvPicPr/>
              <p:nvPr/>
            </p:nvPicPr>
            <p:blipFill>
              <a:blip r:embed="rId20"/>
              <a:stretch>
                <a:fillRect/>
              </a:stretch>
            </p:blipFill>
            <p:spPr>
              <a:xfrm>
                <a:off x="7002200" y="2053007"/>
                <a:ext cx="108000" cy="21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7">
            <p14:nvContentPartPr>
              <p14:cNvPr id="34" name="Rukopis 33">
                <a:extLst>
                  <a:ext uri="{FF2B5EF4-FFF2-40B4-BE49-F238E27FC236}">
                    <a16:creationId xmlns:a16="http://schemas.microsoft.com/office/drawing/2014/main" id="{078AB8B9-2893-668B-FA91-9E779B816F81}"/>
                  </a:ext>
                </a:extLst>
              </p14:cNvPr>
              <p14:cNvContentPartPr/>
              <p14:nvPr/>
            </p14:nvContentPartPr>
            <p14:xfrm>
              <a:off x="6945320" y="2511647"/>
              <a:ext cx="360" cy="360"/>
            </p14:xfrm>
          </p:contentPart>
        </mc:Choice>
        <mc:Fallback xmlns="">
          <p:pic>
            <p:nvPicPr>
              <p:cNvPr id="34" name="Rukopis 33">
                <a:extLst>
                  <a:ext uri="{FF2B5EF4-FFF2-40B4-BE49-F238E27FC236}">
                    <a16:creationId xmlns:a16="http://schemas.microsoft.com/office/drawing/2014/main" id="{078AB8B9-2893-668B-FA91-9E779B816F81}"/>
                  </a:ext>
                </a:extLst>
              </p:cNvPr>
              <p:cNvPicPr/>
              <p:nvPr/>
            </p:nvPicPr>
            <p:blipFill>
              <a:blip r:embed="rId20"/>
              <a:stretch>
                <a:fillRect/>
              </a:stretch>
            </p:blipFill>
            <p:spPr>
              <a:xfrm>
                <a:off x="6891320" y="2404007"/>
                <a:ext cx="108000" cy="21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8">
            <p14:nvContentPartPr>
              <p14:cNvPr id="35" name="Rukopis 34">
                <a:extLst>
                  <a:ext uri="{FF2B5EF4-FFF2-40B4-BE49-F238E27FC236}">
                    <a16:creationId xmlns:a16="http://schemas.microsoft.com/office/drawing/2014/main" id="{2135483D-45BF-F668-735A-24AB356F01EE}"/>
                  </a:ext>
                </a:extLst>
              </p14:cNvPr>
              <p14:cNvContentPartPr/>
              <p14:nvPr/>
            </p14:nvContentPartPr>
            <p14:xfrm>
              <a:off x="6982400" y="2511647"/>
              <a:ext cx="360" cy="360"/>
            </p14:xfrm>
          </p:contentPart>
        </mc:Choice>
        <mc:Fallback xmlns="">
          <p:pic>
            <p:nvPicPr>
              <p:cNvPr id="35" name="Rukopis 34">
                <a:extLst>
                  <a:ext uri="{FF2B5EF4-FFF2-40B4-BE49-F238E27FC236}">
                    <a16:creationId xmlns:a16="http://schemas.microsoft.com/office/drawing/2014/main" id="{2135483D-45BF-F668-735A-24AB356F01EE}"/>
                  </a:ext>
                </a:extLst>
              </p:cNvPr>
              <p:cNvPicPr/>
              <p:nvPr/>
            </p:nvPicPr>
            <p:blipFill>
              <a:blip r:embed="rId20"/>
              <a:stretch>
                <a:fillRect/>
              </a:stretch>
            </p:blipFill>
            <p:spPr>
              <a:xfrm>
                <a:off x="6928400" y="2404007"/>
                <a:ext cx="108000" cy="21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9">
            <p14:nvContentPartPr>
              <p14:cNvPr id="36" name="Rukopis 35">
                <a:extLst>
                  <a:ext uri="{FF2B5EF4-FFF2-40B4-BE49-F238E27FC236}">
                    <a16:creationId xmlns:a16="http://schemas.microsoft.com/office/drawing/2014/main" id="{570E2D17-AE79-4FD4-E888-E7ECF48E05BA}"/>
                  </a:ext>
                </a:extLst>
              </p14:cNvPr>
              <p14:cNvContentPartPr/>
              <p14:nvPr/>
            </p14:nvContentPartPr>
            <p14:xfrm>
              <a:off x="5125880" y="2863007"/>
              <a:ext cx="360" cy="360"/>
            </p14:xfrm>
          </p:contentPart>
        </mc:Choice>
        <mc:Fallback xmlns="">
          <p:pic>
            <p:nvPicPr>
              <p:cNvPr id="36" name="Rukopis 35">
                <a:extLst>
                  <a:ext uri="{FF2B5EF4-FFF2-40B4-BE49-F238E27FC236}">
                    <a16:creationId xmlns:a16="http://schemas.microsoft.com/office/drawing/2014/main" id="{570E2D17-AE79-4FD4-E888-E7ECF48E05BA}"/>
                  </a:ext>
                </a:extLst>
              </p:cNvPr>
              <p:cNvPicPr/>
              <p:nvPr/>
            </p:nvPicPr>
            <p:blipFill>
              <a:blip r:embed="rId20"/>
              <a:stretch>
                <a:fillRect/>
              </a:stretch>
            </p:blipFill>
            <p:spPr>
              <a:xfrm>
                <a:off x="5072240" y="2755367"/>
                <a:ext cx="108000" cy="21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0">
            <p14:nvContentPartPr>
              <p14:cNvPr id="37" name="Rukopis 36">
                <a:extLst>
                  <a:ext uri="{FF2B5EF4-FFF2-40B4-BE49-F238E27FC236}">
                    <a16:creationId xmlns:a16="http://schemas.microsoft.com/office/drawing/2014/main" id="{9E003FFE-4651-0FA5-2179-99D6F4EA1E28}"/>
                  </a:ext>
                </a:extLst>
              </p14:cNvPr>
              <p14:cNvContentPartPr/>
              <p14:nvPr/>
            </p14:nvContentPartPr>
            <p14:xfrm>
              <a:off x="7074920" y="2844287"/>
              <a:ext cx="360" cy="360"/>
            </p14:xfrm>
          </p:contentPart>
        </mc:Choice>
        <mc:Fallback xmlns="">
          <p:pic>
            <p:nvPicPr>
              <p:cNvPr id="37" name="Rukopis 36">
                <a:extLst>
                  <a:ext uri="{FF2B5EF4-FFF2-40B4-BE49-F238E27FC236}">
                    <a16:creationId xmlns:a16="http://schemas.microsoft.com/office/drawing/2014/main" id="{9E003FFE-4651-0FA5-2179-99D6F4EA1E28}"/>
                  </a:ext>
                </a:extLst>
              </p:cNvPr>
              <p:cNvPicPr/>
              <p:nvPr/>
            </p:nvPicPr>
            <p:blipFill>
              <a:blip r:embed="rId20"/>
              <a:stretch>
                <a:fillRect/>
              </a:stretch>
            </p:blipFill>
            <p:spPr>
              <a:xfrm>
                <a:off x="7020920" y="2736647"/>
                <a:ext cx="108000" cy="21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1">
            <p14:nvContentPartPr>
              <p14:cNvPr id="38" name="Rukopis 37">
                <a:extLst>
                  <a:ext uri="{FF2B5EF4-FFF2-40B4-BE49-F238E27FC236}">
                    <a16:creationId xmlns:a16="http://schemas.microsoft.com/office/drawing/2014/main" id="{40DED6C6-ABCE-DC72-D139-B15929F287C5}"/>
                  </a:ext>
                </a:extLst>
              </p14:cNvPr>
              <p14:cNvContentPartPr/>
              <p14:nvPr/>
            </p14:nvContentPartPr>
            <p14:xfrm>
              <a:off x="6871520" y="5227487"/>
              <a:ext cx="360" cy="360"/>
            </p14:xfrm>
          </p:contentPart>
        </mc:Choice>
        <mc:Fallback xmlns="">
          <p:pic>
            <p:nvPicPr>
              <p:cNvPr id="38" name="Rukopis 37">
                <a:extLst>
                  <a:ext uri="{FF2B5EF4-FFF2-40B4-BE49-F238E27FC236}">
                    <a16:creationId xmlns:a16="http://schemas.microsoft.com/office/drawing/2014/main" id="{40DED6C6-ABCE-DC72-D139-B15929F287C5}"/>
                  </a:ext>
                </a:extLst>
              </p:cNvPr>
              <p:cNvPicPr/>
              <p:nvPr/>
            </p:nvPicPr>
            <p:blipFill>
              <a:blip r:embed="rId20"/>
              <a:stretch>
                <a:fillRect/>
              </a:stretch>
            </p:blipFill>
            <p:spPr>
              <a:xfrm>
                <a:off x="6817520" y="5119487"/>
                <a:ext cx="108000" cy="21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2">
            <p14:nvContentPartPr>
              <p14:cNvPr id="39" name="Rukopis 38">
                <a:extLst>
                  <a:ext uri="{FF2B5EF4-FFF2-40B4-BE49-F238E27FC236}">
                    <a16:creationId xmlns:a16="http://schemas.microsoft.com/office/drawing/2014/main" id="{44566A71-9934-A944-DC8A-50AEFF58CF9F}"/>
                  </a:ext>
                </a:extLst>
              </p14:cNvPr>
              <p14:cNvContentPartPr/>
              <p14:nvPr/>
            </p14:nvContentPartPr>
            <p14:xfrm>
              <a:off x="6973040" y="5227487"/>
              <a:ext cx="360" cy="360"/>
            </p14:xfrm>
          </p:contentPart>
        </mc:Choice>
        <mc:Fallback xmlns="">
          <p:pic>
            <p:nvPicPr>
              <p:cNvPr id="39" name="Rukopis 38">
                <a:extLst>
                  <a:ext uri="{FF2B5EF4-FFF2-40B4-BE49-F238E27FC236}">
                    <a16:creationId xmlns:a16="http://schemas.microsoft.com/office/drawing/2014/main" id="{44566A71-9934-A944-DC8A-50AEFF58CF9F}"/>
                  </a:ext>
                </a:extLst>
              </p:cNvPr>
              <p:cNvPicPr/>
              <p:nvPr/>
            </p:nvPicPr>
            <p:blipFill>
              <a:blip r:embed="rId20"/>
              <a:stretch>
                <a:fillRect/>
              </a:stretch>
            </p:blipFill>
            <p:spPr>
              <a:xfrm>
                <a:off x="6919400" y="5119487"/>
                <a:ext cx="108000" cy="21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3">
            <p14:nvContentPartPr>
              <p14:cNvPr id="40" name="Rukopis 39">
                <a:extLst>
                  <a:ext uri="{FF2B5EF4-FFF2-40B4-BE49-F238E27FC236}">
                    <a16:creationId xmlns:a16="http://schemas.microsoft.com/office/drawing/2014/main" id="{DA21373C-9741-E120-4428-7F0D188F024C}"/>
                  </a:ext>
                </a:extLst>
              </p14:cNvPr>
              <p14:cNvContentPartPr/>
              <p14:nvPr/>
            </p14:nvContentPartPr>
            <p14:xfrm>
              <a:off x="7046840" y="5227487"/>
              <a:ext cx="3960" cy="360"/>
            </p14:xfrm>
          </p:contentPart>
        </mc:Choice>
        <mc:Fallback xmlns="">
          <p:pic>
            <p:nvPicPr>
              <p:cNvPr id="40" name="Rukopis 39">
                <a:extLst>
                  <a:ext uri="{FF2B5EF4-FFF2-40B4-BE49-F238E27FC236}">
                    <a16:creationId xmlns:a16="http://schemas.microsoft.com/office/drawing/2014/main" id="{DA21373C-9741-E120-4428-7F0D188F024C}"/>
                  </a:ext>
                </a:extLst>
              </p:cNvPr>
              <p:cNvPicPr/>
              <p:nvPr/>
            </p:nvPicPr>
            <p:blipFill>
              <a:blip r:embed="rId22"/>
              <a:stretch>
                <a:fillRect/>
              </a:stretch>
            </p:blipFill>
            <p:spPr>
              <a:xfrm>
                <a:off x="6993200" y="5119487"/>
                <a:ext cx="111600" cy="21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4">
            <p14:nvContentPartPr>
              <p14:cNvPr id="41" name="Rukopis 40">
                <a:extLst>
                  <a:ext uri="{FF2B5EF4-FFF2-40B4-BE49-F238E27FC236}">
                    <a16:creationId xmlns:a16="http://schemas.microsoft.com/office/drawing/2014/main" id="{0547BF37-CC54-AB67-DB4C-F20EA3569DA3}"/>
                  </a:ext>
                </a:extLst>
              </p14:cNvPr>
              <p14:cNvContentPartPr/>
              <p14:nvPr/>
            </p14:nvContentPartPr>
            <p14:xfrm>
              <a:off x="6914000" y="5569127"/>
              <a:ext cx="3960" cy="360"/>
            </p14:xfrm>
          </p:contentPart>
        </mc:Choice>
        <mc:Fallback xmlns="">
          <p:pic>
            <p:nvPicPr>
              <p:cNvPr id="41" name="Rukopis 40">
                <a:extLst>
                  <a:ext uri="{FF2B5EF4-FFF2-40B4-BE49-F238E27FC236}">
                    <a16:creationId xmlns:a16="http://schemas.microsoft.com/office/drawing/2014/main" id="{0547BF37-CC54-AB67-DB4C-F20EA3569DA3}"/>
                  </a:ext>
                </a:extLst>
              </p:cNvPr>
              <p:cNvPicPr/>
              <p:nvPr/>
            </p:nvPicPr>
            <p:blipFill>
              <a:blip r:embed="rId22"/>
              <a:stretch>
                <a:fillRect/>
              </a:stretch>
            </p:blipFill>
            <p:spPr>
              <a:xfrm>
                <a:off x="6860360" y="5461127"/>
                <a:ext cx="111600" cy="21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5">
            <p14:nvContentPartPr>
              <p14:cNvPr id="42" name="Rukopis 41">
                <a:extLst>
                  <a:ext uri="{FF2B5EF4-FFF2-40B4-BE49-F238E27FC236}">
                    <a16:creationId xmlns:a16="http://schemas.microsoft.com/office/drawing/2014/main" id="{AAA4449A-53B9-A0BB-9A8D-85E756A4D72C}"/>
                  </a:ext>
                </a:extLst>
              </p14:cNvPr>
              <p14:cNvContentPartPr/>
              <p14:nvPr/>
            </p14:nvContentPartPr>
            <p14:xfrm>
              <a:off x="6964040" y="5569127"/>
              <a:ext cx="360" cy="360"/>
            </p14:xfrm>
          </p:contentPart>
        </mc:Choice>
        <mc:Fallback xmlns="">
          <p:pic>
            <p:nvPicPr>
              <p:cNvPr id="42" name="Rukopis 41">
                <a:extLst>
                  <a:ext uri="{FF2B5EF4-FFF2-40B4-BE49-F238E27FC236}">
                    <a16:creationId xmlns:a16="http://schemas.microsoft.com/office/drawing/2014/main" id="{AAA4449A-53B9-A0BB-9A8D-85E756A4D72C}"/>
                  </a:ext>
                </a:extLst>
              </p:cNvPr>
              <p:cNvPicPr/>
              <p:nvPr/>
            </p:nvPicPr>
            <p:blipFill>
              <a:blip r:embed="rId20"/>
              <a:stretch>
                <a:fillRect/>
              </a:stretch>
            </p:blipFill>
            <p:spPr>
              <a:xfrm>
                <a:off x="6910040" y="5461127"/>
                <a:ext cx="108000" cy="21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6">
            <p14:nvContentPartPr>
              <p14:cNvPr id="43" name="Rukopis 42">
                <a:extLst>
                  <a:ext uri="{FF2B5EF4-FFF2-40B4-BE49-F238E27FC236}">
                    <a16:creationId xmlns:a16="http://schemas.microsoft.com/office/drawing/2014/main" id="{71BD5844-0EA5-DC4A-91E7-AB8CD94E6704}"/>
                  </a:ext>
                </a:extLst>
              </p14:cNvPr>
              <p14:cNvContentPartPr/>
              <p14:nvPr/>
            </p14:nvContentPartPr>
            <p14:xfrm>
              <a:off x="7010120" y="5569127"/>
              <a:ext cx="360" cy="360"/>
            </p14:xfrm>
          </p:contentPart>
        </mc:Choice>
        <mc:Fallback xmlns="">
          <p:pic>
            <p:nvPicPr>
              <p:cNvPr id="43" name="Rukopis 42">
                <a:extLst>
                  <a:ext uri="{FF2B5EF4-FFF2-40B4-BE49-F238E27FC236}">
                    <a16:creationId xmlns:a16="http://schemas.microsoft.com/office/drawing/2014/main" id="{71BD5844-0EA5-DC4A-91E7-AB8CD94E6704}"/>
                  </a:ext>
                </a:extLst>
              </p:cNvPr>
              <p:cNvPicPr/>
              <p:nvPr/>
            </p:nvPicPr>
            <p:blipFill>
              <a:blip r:embed="rId20"/>
              <a:stretch>
                <a:fillRect/>
              </a:stretch>
            </p:blipFill>
            <p:spPr>
              <a:xfrm>
                <a:off x="6956480" y="5461127"/>
                <a:ext cx="108000" cy="21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7">
            <p14:nvContentPartPr>
              <p14:cNvPr id="44" name="Rukopis 43">
                <a:extLst>
                  <a:ext uri="{FF2B5EF4-FFF2-40B4-BE49-F238E27FC236}">
                    <a16:creationId xmlns:a16="http://schemas.microsoft.com/office/drawing/2014/main" id="{6B433AB3-2639-14B5-F888-D6CC4309E62A}"/>
                  </a:ext>
                </a:extLst>
              </p14:cNvPr>
              <p14:cNvContentPartPr/>
              <p14:nvPr/>
            </p14:nvContentPartPr>
            <p14:xfrm>
              <a:off x="7176440" y="5911127"/>
              <a:ext cx="360" cy="360"/>
            </p14:xfrm>
          </p:contentPart>
        </mc:Choice>
        <mc:Fallback xmlns="">
          <p:pic>
            <p:nvPicPr>
              <p:cNvPr id="44" name="Rukopis 43">
                <a:extLst>
                  <a:ext uri="{FF2B5EF4-FFF2-40B4-BE49-F238E27FC236}">
                    <a16:creationId xmlns:a16="http://schemas.microsoft.com/office/drawing/2014/main" id="{6B433AB3-2639-14B5-F888-D6CC4309E62A}"/>
                  </a:ext>
                </a:extLst>
              </p:cNvPr>
              <p:cNvPicPr/>
              <p:nvPr/>
            </p:nvPicPr>
            <p:blipFill>
              <a:blip r:embed="rId20"/>
              <a:stretch>
                <a:fillRect/>
              </a:stretch>
            </p:blipFill>
            <p:spPr>
              <a:xfrm>
                <a:off x="7122800" y="5803127"/>
                <a:ext cx="108000" cy="21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8">
            <p14:nvContentPartPr>
              <p14:cNvPr id="45" name="Rukopis 44">
                <a:extLst>
                  <a:ext uri="{FF2B5EF4-FFF2-40B4-BE49-F238E27FC236}">
                    <a16:creationId xmlns:a16="http://schemas.microsoft.com/office/drawing/2014/main" id="{1F8C2936-8E63-BD0B-7262-05639DB60D68}"/>
                  </a:ext>
                </a:extLst>
              </p14:cNvPr>
              <p14:cNvContentPartPr/>
              <p14:nvPr/>
            </p14:nvContentPartPr>
            <p14:xfrm>
              <a:off x="5061080" y="5911127"/>
              <a:ext cx="360" cy="360"/>
            </p14:xfrm>
          </p:contentPart>
        </mc:Choice>
        <mc:Fallback xmlns="">
          <p:pic>
            <p:nvPicPr>
              <p:cNvPr id="45" name="Rukopis 44">
                <a:extLst>
                  <a:ext uri="{FF2B5EF4-FFF2-40B4-BE49-F238E27FC236}">
                    <a16:creationId xmlns:a16="http://schemas.microsoft.com/office/drawing/2014/main" id="{1F8C2936-8E63-BD0B-7262-05639DB60D68}"/>
                  </a:ext>
                </a:extLst>
              </p:cNvPr>
              <p:cNvPicPr/>
              <p:nvPr/>
            </p:nvPicPr>
            <p:blipFill>
              <a:blip r:embed="rId20"/>
              <a:stretch>
                <a:fillRect/>
              </a:stretch>
            </p:blipFill>
            <p:spPr>
              <a:xfrm>
                <a:off x="5007080" y="5803127"/>
                <a:ext cx="108000" cy="21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9">
            <p14:nvContentPartPr>
              <p14:cNvPr id="46" name="Rukopis 45">
                <a:extLst>
                  <a:ext uri="{FF2B5EF4-FFF2-40B4-BE49-F238E27FC236}">
                    <a16:creationId xmlns:a16="http://schemas.microsoft.com/office/drawing/2014/main" id="{DDEF3C67-2502-1B84-6557-BE7E8C534E39}"/>
                  </a:ext>
                </a:extLst>
              </p14:cNvPr>
              <p14:cNvContentPartPr/>
              <p14:nvPr/>
            </p14:nvContentPartPr>
            <p14:xfrm>
              <a:off x="4968920" y="5559767"/>
              <a:ext cx="360" cy="360"/>
            </p14:xfrm>
          </p:contentPart>
        </mc:Choice>
        <mc:Fallback xmlns="">
          <p:pic>
            <p:nvPicPr>
              <p:cNvPr id="46" name="Rukopis 45">
                <a:extLst>
                  <a:ext uri="{FF2B5EF4-FFF2-40B4-BE49-F238E27FC236}">
                    <a16:creationId xmlns:a16="http://schemas.microsoft.com/office/drawing/2014/main" id="{DDEF3C67-2502-1B84-6557-BE7E8C534E39}"/>
                  </a:ext>
                </a:extLst>
              </p:cNvPr>
              <p:cNvPicPr/>
              <p:nvPr/>
            </p:nvPicPr>
            <p:blipFill>
              <a:blip r:embed="rId20"/>
              <a:stretch>
                <a:fillRect/>
              </a:stretch>
            </p:blipFill>
            <p:spPr>
              <a:xfrm>
                <a:off x="4914920" y="5452127"/>
                <a:ext cx="108000" cy="21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0">
            <p14:nvContentPartPr>
              <p14:cNvPr id="47" name="Rukopis 46">
                <a:extLst>
                  <a:ext uri="{FF2B5EF4-FFF2-40B4-BE49-F238E27FC236}">
                    <a16:creationId xmlns:a16="http://schemas.microsoft.com/office/drawing/2014/main" id="{8A9D3FC2-19DE-4496-09FD-93E4E7407F27}"/>
                  </a:ext>
                </a:extLst>
              </p14:cNvPr>
              <p14:cNvContentPartPr/>
              <p14:nvPr/>
            </p14:nvContentPartPr>
            <p14:xfrm>
              <a:off x="4950200" y="5246207"/>
              <a:ext cx="360" cy="360"/>
            </p14:xfrm>
          </p:contentPart>
        </mc:Choice>
        <mc:Fallback xmlns="">
          <p:pic>
            <p:nvPicPr>
              <p:cNvPr id="47" name="Rukopis 46">
                <a:extLst>
                  <a:ext uri="{FF2B5EF4-FFF2-40B4-BE49-F238E27FC236}">
                    <a16:creationId xmlns:a16="http://schemas.microsoft.com/office/drawing/2014/main" id="{8A9D3FC2-19DE-4496-09FD-93E4E7407F27}"/>
                  </a:ext>
                </a:extLst>
              </p:cNvPr>
              <p:cNvPicPr/>
              <p:nvPr/>
            </p:nvPicPr>
            <p:blipFill>
              <a:blip r:embed="rId20"/>
              <a:stretch>
                <a:fillRect/>
              </a:stretch>
            </p:blipFill>
            <p:spPr>
              <a:xfrm>
                <a:off x="4896200" y="5138207"/>
                <a:ext cx="108000" cy="21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1">
            <p14:nvContentPartPr>
              <p14:cNvPr id="48" name="Rukopis 47">
                <a:extLst>
                  <a:ext uri="{FF2B5EF4-FFF2-40B4-BE49-F238E27FC236}">
                    <a16:creationId xmlns:a16="http://schemas.microsoft.com/office/drawing/2014/main" id="{84A66116-AE01-3429-39EB-241A3B3F53A5}"/>
                  </a:ext>
                </a:extLst>
              </p14:cNvPr>
              <p14:cNvContentPartPr/>
              <p14:nvPr/>
            </p14:nvContentPartPr>
            <p14:xfrm>
              <a:off x="5024360" y="5218127"/>
              <a:ext cx="360" cy="360"/>
            </p14:xfrm>
          </p:contentPart>
        </mc:Choice>
        <mc:Fallback xmlns="">
          <p:pic>
            <p:nvPicPr>
              <p:cNvPr id="48" name="Rukopis 47">
                <a:extLst>
                  <a:ext uri="{FF2B5EF4-FFF2-40B4-BE49-F238E27FC236}">
                    <a16:creationId xmlns:a16="http://schemas.microsoft.com/office/drawing/2014/main" id="{84A66116-AE01-3429-39EB-241A3B3F53A5}"/>
                  </a:ext>
                </a:extLst>
              </p:cNvPr>
              <p:cNvPicPr/>
              <p:nvPr/>
            </p:nvPicPr>
            <p:blipFill>
              <a:blip r:embed="rId20"/>
              <a:stretch>
                <a:fillRect/>
              </a:stretch>
            </p:blipFill>
            <p:spPr>
              <a:xfrm>
                <a:off x="4970360" y="5110487"/>
                <a:ext cx="108000" cy="216000"/>
              </a:xfrm>
              <a:prstGeom prst="rect">
                <a:avLst/>
              </a:prstGeom>
            </p:spPr>
          </p:pic>
        </mc:Fallback>
      </mc:AlternateContent>
      <p:sp>
        <p:nvSpPr>
          <p:cNvPr id="50" name="TextovéPole 49">
            <a:extLst>
              <a:ext uri="{FF2B5EF4-FFF2-40B4-BE49-F238E27FC236}">
                <a16:creationId xmlns:a16="http://schemas.microsoft.com/office/drawing/2014/main" id="{D0F22983-EFAD-0C2F-F671-B0C5D7A41D89}"/>
              </a:ext>
            </a:extLst>
          </p:cNvPr>
          <p:cNvSpPr txBox="1"/>
          <p:nvPr/>
        </p:nvSpPr>
        <p:spPr>
          <a:xfrm>
            <a:off x="7326594" y="133665"/>
            <a:ext cx="3531846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cs-CZ" sz="2400" dirty="0">
                <a:latin typeface="+mn-lt"/>
              </a:rPr>
              <a:t>Infinitive </a:t>
            </a:r>
            <a:r>
              <a:rPr lang="cs-CZ" sz="2400" dirty="0" err="1">
                <a:latin typeface="+mn-lt"/>
              </a:rPr>
              <a:t>ends</a:t>
            </a:r>
            <a:r>
              <a:rPr lang="cs-CZ" sz="2400" dirty="0">
                <a:latin typeface="+mn-lt"/>
              </a:rPr>
              <a:t> </a:t>
            </a:r>
            <a:r>
              <a:rPr lang="cs-CZ" sz="2400" dirty="0" err="1">
                <a:latin typeface="+mn-lt"/>
              </a:rPr>
              <a:t>with</a:t>
            </a:r>
            <a:r>
              <a:rPr lang="cs-CZ" sz="2400" dirty="0">
                <a:latin typeface="+mn-lt"/>
              </a:rPr>
              <a:t> –</a:t>
            </a:r>
            <a:r>
              <a:rPr lang="cs-CZ" sz="2400" dirty="0" err="1">
                <a:latin typeface="+mn-lt"/>
              </a:rPr>
              <a:t>át</a:t>
            </a:r>
            <a:endParaRPr lang="cs-CZ" sz="2400" dirty="0">
              <a:latin typeface="+mn-lt"/>
            </a:endParaRPr>
          </a:p>
          <a:p>
            <a:pPr algn="l"/>
            <a:r>
              <a:rPr lang="cs-CZ" sz="2400" dirty="0" err="1">
                <a:latin typeface="+mn-lt"/>
              </a:rPr>
              <a:t>First</a:t>
            </a:r>
            <a:r>
              <a:rPr lang="cs-CZ" sz="2400" dirty="0">
                <a:latin typeface="+mn-lt"/>
              </a:rPr>
              <a:t> person stoj</a:t>
            </a:r>
            <a:r>
              <a:rPr lang="cs-CZ" sz="2400" dirty="0">
                <a:solidFill>
                  <a:schemeClr val="accent6"/>
                </a:solidFill>
                <a:latin typeface="+mn-lt"/>
              </a:rPr>
              <a:t>í</a:t>
            </a:r>
            <a:r>
              <a:rPr lang="cs-CZ" sz="2400" dirty="0">
                <a:solidFill>
                  <a:schemeClr val="accent4"/>
                </a:solidFill>
                <a:latin typeface="+mn-lt"/>
              </a:rPr>
              <a:t>m</a:t>
            </a:r>
            <a:r>
              <a:rPr lang="cs-CZ" sz="2400" dirty="0">
                <a:latin typeface="+mn-lt"/>
              </a:rPr>
              <a:t> </a:t>
            </a:r>
            <a:r>
              <a:rPr lang="cs-CZ" sz="2400" dirty="0">
                <a:latin typeface="+mn-lt"/>
                <a:sym typeface="Wingdings" panose="05000000000000000000" pitchFamily="2" charset="2"/>
              </a:rPr>
              <a:t></a:t>
            </a:r>
            <a:endParaRPr lang="cs-CZ" sz="2400" dirty="0">
              <a:latin typeface="+mn-lt"/>
            </a:endParaRPr>
          </a:p>
          <a:p>
            <a:pPr algn="l"/>
            <a:r>
              <a:rPr lang="cs-CZ" sz="2400" dirty="0">
                <a:solidFill>
                  <a:schemeClr val="accent6"/>
                </a:solidFill>
                <a:latin typeface="+mn-lt"/>
              </a:rPr>
              <a:t>Í verb</a:t>
            </a:r>
          </a:p>
        </p:txBody>
      </p:sp>
      <p:sp>
        <p:nvSpPr>
          <p:cNvPr id="52" name="TextovéPole 51">
            <a:extLst>
              <a:ext uri="{FF2B5EF4-FFF2-40B4-BE49-F238E27FC236}">
                <a16:creationId xmlns:a16="http://schemas.microsoft.com/office/drawing/2014/main" id="{F8BA8B25-03E5-384A-9468-A7BFFC41F1E9}"/>
              </a:ext>
            </a:extLst>
          </p:cNvPr>
          <p:cNvSpPr txBox="1"/>
          <p:nvPr/>
        </p:nvSpPr>
        <p:spPr>
          <a:xfrm>
            <a:off x="7655421" y="3317480"/>
            <a:ext cx="3531846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cs-CZ" sz="2400" dirty="0">
                <a:latin typeface="+mn-lt"/>
              </a:rPr>
              <a:t>Infinitive </a:t>
            </a:r>
            <a:r>
              <a:rPr lang="cs-CZ" sz="2400" dirty="0" err="1">
                <a:latin typeface="+mn-lt"/>
              </a:rPr>
              <a:t>ends</a:t>
            </a:r>
            <a:r>
              <a:rPr lang="cs-CZ" sz="2400" dirty="0">
                <a:latin typeface="+mn-lt"/>
              </a:rPr>
              <a:t> </a:t>
            </a:r>
            <a:r>
              <a:rPr lang="cs-CZ" sz="2400" dirty="0" err="1">
                <a:latin typeface="+mn-lt"/>
              </a:rPr>
              <a:t>with</a:t>
            </a:r>
            <a:r>
              <a:rPr lang="cs-CZ" sz="2400" dirty="0">
                <a:latin typeface="+mn-lt"/>
              </a:rPr>
              <a:t> –</a:t>
            </a:r>
            <a:r>
              <a:rPr lang="cs-CZ" dirty="0" err="1">
                <a:latin typeface="+mn-lt"/>
              </a:rPr>
              <a:t>í</a:t>
            </a:r>
            <a:r>
              <a:rPr lang="cs-CZ" sz="2400" dirty="0" err="1">
                <a:latin typeface="+mn-lt"/>
              </a:rPr>
              <a:t>t</a:t>
            </a:r>
            <a:endParaRPr lang="cs-CZ" sz="2400" dirty="0">
              <a:latin typeface="+mn-lt"/>
            </a:endParaRPr>
          </a:p>
          <a:p>
            <a:pPr algn="l"/>
            <a:r>
              <a:rPr lang="cs-CZ" sz="2400" dirty="0" err="1">
                <a:latin typeface="+mn-lt"/>
              </a:rPr>
              <a:t>First</a:t>
            </a:r>
            <a:r>
              <a:rPr lang="cs-CZ" sz="2400" dirty="0">
                <a:latin typeface="+mn-lt"/>
              </a:rPr>
              <a:t> person </a:t>
            </a:r>
            <a:r>
              <a:rPr lang="cs-CZ" dirty="0">
                <a:latin typeface="+mn-lt"/>
              </a:rPr>
              <a:t>j</a:t>
            </a:r>
            <a:r>
              <a:rPr lang="cs-CZ" sz="2400" dirty="0">
                <a:solidFill>
                  <a:schemeClr val="accent6"/>
                </a:solidFill>
                <a:latin typeface="+mn-lt"/>
              </a:rPr>
              <a:t>í</a:t>
            </a:r>
            <a:r>
              <a:rPr lang="cs-CZ" sz="2400" dirty="0">
                <a:solidFill>
                  <a:schemeClr val="accent4"/>
                </a:solidFill>
                <a:latin typeface="+mn-lt"/>
              </a:rPr>
              <a:t>m</a:t>
            </a:r>
            <a:r>
              <a:rPr lang="cs-CZ" sz="2400" dirty="0">
                <a:latin typeface="+mn-lt"/>
              </a:rPr>
              <a:t> </a:t>
            </a:r>
            <a:r>
              <a:rPr lang="cs-CZ" sz="2400" dirty="0">
                <a:latin typeface="+mn-lt"/>
                <a:sym typeface="Wingdings" panose="05000000000000000000" pitchFamily="2" charset="2"/>
              </a:rPr>
              <a:t></a:t>
            </a:r>
            <a:endParaRPr lang="cs-CZ" sz="2400" dirty="0">
              <a:latin typeface="+mn-lt"/>
            </a:endParaRPr>
          </a:p>
          <a:p>
            <a:pPr algn="l"/>
            <a:r>
              <a:rPr lang="cs-CZ" sz="2400" dirty="0">
                <a:solidFill>
                  <a:schemeClr val="accent6"/>
                </a:solidFill>
                <a:latin typeface="+mn-lt"/>
              </a:rPr>
              <a:t>Í verb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42">
            <p14:nvContentPartPr>
              <p14:cNvPr id="53" name="Rukopis 52">
                <a:extLst>
                  <a:ext uri="{FF2B5EF4-FFF2-40B4-BE49-F238E27FC236}">
                    <a16:creationId xmlns:a16="http://schemas.microsoft.com/office/drawing/2014/main" id="{F6124C2C-6E01-942D-F871-BA2757109C4D}"/>
                  </a:ext>
                </a:extLst>
              </p14:cNvPr>
              <p14:cNvContentPartPr/>
              <p14:nvPr/>
            </p14:nvContentPartPr>
            <p14:xfrm>
              <a:off x="6699893" y="5921707"/>
              <a:ext cx="135720" cy="9720"/>
            </p14:xfrm>
          </p:contentPart>
        </mc:Choice>
        <mc:Fallback xmlns="">
          <p:pic>
            <p:nvPicPr>
              <p:cNvPr id="53" name="Rukopis 52">
                <a:extLst>
                  <a:ext uri="{FF2B5EF4-FFF2-40B4-BE49-F238E27FC236}">
                    <a16:creationId xmlns:a16="http://schemas.microsoft.com/office/drawing/2014/main" id="{F6124C2C-6E01-942D-F871-BA2757109C4D}"/>
                  </a:ext>
                </a:extLst>
              </p:cNvPr>
              <p:cNvPicPr/>
              <p:nvPr/>
            </p:nvPicPr>
            <p:blipFill>
              <a:blip r:embed="rId43"/>
              <a:stretch>
                <a:fillRect/>
              </a:stretch>
            </p:blipFill>
            <p:spPr>
              <a:xfrm>
                <a:off x="6645893" y="5814067"/>
                <a:ext cx="243360" cy="2253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588104482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ácia5" id="{235DF30E-89F5-B547-981B-D43C338A25DC}" vid="{83DD0210-E652-914D-A3F1-7C72B2A74AC6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prezentace-cjv-cz-16-9 (1)</Template>
  <TotalTime>1248</TotalTime>
  <Words>534</Words>
  <Application>Microsoft Office PowerPoint</Application>
  <PresentationFormat>Širokoúhlá obrazovka</PresentationFormat>
  <Paragraphs>117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6" baseType="lpstr">
      <vt:lpstr>Arial</vt:lpstr>
      <vt:lpstr>Tahoma</vt:lpstr>
      <vt:lpstr>Wingdings</vt:lpstr>
      <vt:lpstr>Prezentace_MU_CZ</vt:lpstr>
      <vt:lpstr>Pátý týden Czech for Foreign MU Staff: Beginners 1</vt:lpstr>
      <vt:lpstr>Prezentace aplikace PowerPoint</vt:lpstr>
      <vt:lpstr>Something useful </vt:lpstr>
      <vt:lpstr>Í konjugace sloves + MÍT (to have)  regular and somehow irregular verbs 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Čísla 11–100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Třetí týden Czech for Foreign MU Staff: Beginners 1</dc:title>
  <dc:creator>Kateřina Frecerová</dc:creator>
  <cp:lastModifiedBy>Kateřina Frecerová</cp:lastModifiedBy>
  <cp:revision>33</cp:revision>
  <cp:lastPrinted>1601-01-01T00:00:00Z</cp:lastPrinted>
  <dcterms:created xsi:type="dcterms:W3CDTF">2024-09-22T12:03:40Z</dcterms:created>
  <dcterms:modified xsi:type="dcterms:W3CDTF">2024-11-03T20:22:21Z</dcterms:modified>
</cp:coreProperties>
</file>