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5" r:id="rId3"/>
    <p:sldId id="286" r:id="rId4"/>
    <p:sldId id="287" r:id="rId5"/>
    <p:sldId id="288" r:id="rId6"/>
    <p:sldId id="293" r:id="rId7"/>
    <p:sldId id="294" r:id="rId8"/>
    <p:sldId id="311" r:id="rId9"/>
    <p:sldId id="289" r:id="rId10"/>
    <p:sldId id="310" r:id="rId11"/>
    <p:sldId id="312" r:id="rId12"/>
    <p:sldId id="313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9A6D5737-7ADE-4019-A7C3-A7825DB04139}">
          <p14:sldIdLst>
            <p14:sldId id="256"/>
            <p14:sldId id="285"/>
            <p14:sldId id="286"/>
            <p14:sldId id="287"/>
            <p14:sldId id="288"/>
            <p14:sldId id="293"/>
            <p14:sldId id="294"/>
            <p14:sldId id="311"/>
            <p14:sldId id="289"/>
            <p14:sldId id="310"/>
            <p14:sldId id="312"/>
            <p14:sldId id="31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88" autoAdjust="0"/>
  </p:normalViewPr>
  <p:slideViewPr>
    <p:cSldViewPr snapToGrid="0">
      <p:cViewPr varScale="1">
        <p:scale>
          <a:sx n="114" d="100"/>
          <a:sy n="114" d="100"/>
        </p:scale>
        <p:origin x="468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řina Frecerová" userId="68233c8ba44d83d3" providerId="LiveId" clId="{DE42E290-394C-4279-87CF-BB9F566E00F7}"/>
    <pc:docChg chg="modSld">
      <pc:chgData name="Kateřina Frecerová" userId="68233c8ba44d83d3" providerId="LiveId" clId="{DE42E290-394C-4279-87CF-BB9F566E00F7}" dt="2024-09-22T15:21:28.627" v="12" actId="20577"/>
      <pc:docMkLst>
        <pc:docMk/>
      </pc:docMkLst>
      <pc:sldChg chg="modSp mod">
        <pc:chgData name="Kateřina Frecerová" userId="68233c8ba44d83d3" providerId="LiveId" clId="{DE42E290-394C-4279-87CF-BB9F566E00F7}" dt="2024-09-22T15:21:28.627" v="12" actId="20577"/>
        <pc:sldMkLst>
          <pc:docMk/>
          <pc:sldMk cId="2611918853" sldId="279"/>
        </pc:sldMkLst>
        <pc:spChg chg="mod">
          <ac:chgData name="Kateřina Frecerová" userId="68233c8ba44d83d3" providerId="LiveId" clId="{DE42E290-394C-4279-87CF-BB9F566E00F7}" dt="2024-09-22T15:21:28.627" v="12" actId="20577"/>
          <ac:spMkLst>
            <pc:docMk/>
            <pc:sldMk cId="2611918853" sldId="279"/>
            <ac:spMk id="7" creationId="{BCCB467B-6C47-FA62-D9C0-80081C7D9B8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8:46.759"/>
    </inkml:context>
    <inkml:brush xml:id="br0">
      <inkml:brushProperty name="width" value="0.2" units="cm"/>
      <inkml:brushProperty name="height" value="0.4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9:05.577"/>
    </inkml:context>
    <inkml:brush xml:id="br0">
      <inkml:brushProperty name="width" value="0.2" units="cm"/>
      <inkml:brushProperty name="height" value="0.4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9:07.396"/>
    </inkml:context>
    <inkml:brush xml:id="br0">
      <inkml:brushProperty name="width" value="0.2" units="cm"/>
      <inkml:brushProperty name="height" value="0.4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9:08.486"/>
    </inkml:context>
    <inkml:brush xml:id="br0">
      <inkml:brushProperty name="width" value="0.2" units="cm"/>
      <inkml:brushProperty name="height" value="0.4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9:11.442"/>
    </inkml:context>
    <inkml:brush xml:id="br0">
      <inkml:brushProperty name="width" value="0.2" units="cm"/>
      <inkml:brushProperty name="height" value="0.4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9:16.983"/>
    </inkml:context>
    <inkml:brush xml:id="br0">
      <inkml:brushProperty name="width" value="0.2" units="cm"/>
      <inkml:brushProperty name="height" value="0.4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9:18.623"/>
    </inkml:context>
    <inkml:brush xml:id="br0">
      <inkml:brushProperty name="width" value="0.2" units="cm"/>
      <inkml:brushProperty name="height" value="0.4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9:20.459"/>
    </inkml:context>
    <inkml:brush xml:id="br0">
      <inkml:brushProperty name="width" value="0.2" units="cm"/>
      <inkml:brushProperty name="height" value="0.4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9:21.948"/>
    </inkml:context>
    <inkml:brush xml:id="br0">
      <inkml:brushProperty name="width" value="0.2" units="cm"/>
      <inkml:brushProperty name="height" value="0.4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9:23.892"/>
    </inkml:context>
    <inkml:brush xml:id="br0">
      <inkml:brushProperty name="width" value="0.2" units="cm"/>
      <inkml:brushProperty name="height" value="0.4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9:25.198"/>
    </inkml:context>
    <inkml:brush xml:id="br0">
      <inkml:brushProperty name="width" value="0.2" units="cm"/>
      <inkml:brushProperty name="height" value="0.4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8:50.756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9:36.837"/>
    </inkml:context>
    <inkml:brush xml:id="br0">
      <inkml:brushProperty name="width" value="0.5" units="cm"/>
      <inkml:brushProperty name="height" value="1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9:40.249"/>
    </inkml:context>
    <inkml:brush xml:id="br0">
      <inkml:brushProperty name="width" value="0.5" units="cm"/>
      <inkml:brushProperty name="height" value="1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9:44.442"/>
    </inkml:context>
    <inkml:brush xml:id="br0">
      <inkml:brushProperty name="width" value="0.5" units="cm"/>
      <inkml:brushProperty name="height" value="1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9:55.266"/>
    </inkml:context>
    <inkml:brush xml:id="br0">
      <inkml:brushProperty name="width" value="0.5" units="cm"/>
      <inkml:brushProperty name="height" value="1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9:57.718"/>
    </inkml:context>
    <inkml:brush xml:id="br0">
      <inkml:brushProperty name="width" value="0.5" units="cm"/>
      <inkml:brushProperty name="height" value="1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0:00.098"/>
    </inkml:context>
    <inkml:brush xml:id="br0">
      <inkml:brushProperty name="width" value="0.5" units="cm"/>
      <inkml:brushProperty name="height" value="1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09.602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11.781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12.635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13.969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8:51.892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15.923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16.408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16.865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18.215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18.617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20.423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20.825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24.747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25.231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27.270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8:53.147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27.688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31.639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32.757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34.031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34.898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36.172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36.521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38.246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38.694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39.680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8:54.515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5:56.223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6:02.463"/>
    </inkml:context>
    <inkml:brush xml:id="br0">
      <inkml:brushProperty name="width" value="0.5" units="cm"/>
      <inkml:brushProperty name="height" value="1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9:53.025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9:55.361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0:03.118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0:09.602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0:16.408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0:17.512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2T21:51:52.603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1 258,'70'1,"-27"1,0-2,0-2,0-1,81-19,-93 14,1 2,0 0,45 0,97 6,40-1,-180-4,59-15,-64 12,-1 2,1 0,39-1,-59 7,58-1,81-12,-102 8,79 2,-7 0,-36-10,-56 8,46-3,-38 7,25-1,73-10,-4 0,5-2,-92 9,0 2,53 2,-56 2,0-1,70-12,-64 6,69-3,17-1,-5-3,233 8,-191 8,553 38,-588-31,-65-6,69 13,-127-16,303 50,-140-48,-14-1,-115 3,53 15,-61-12,1-1,62 4,-52-6,-30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8:55.844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8:56.762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9:02.629"/>
    </inkml:context>
    <inkml:brush xml:id="br0">
      <inkml:brushProperty name="width" value="0.2" units="cm"/>
      <inkml:brushProperty name="height" value="0.4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9:04.150"/>
    </inkml:context>
    <inkml:brush xml:id="br0">
      <inkml:brushProperty name="width" value="0.2" units="cm"/>
      <inkml:brushProperty name="height" value="0.4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07.10.2024 Kateřina Frecerová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7563"/>
            <a:ext cx="1546943" cy="10602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07.10.2024 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07.10.2024 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7563"/>
            <a:ext cx="1546943" cy="1060264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07.10.2024 Kateřina Frecerová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07.10.2024 Kateřina Frecerová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8597" y="414868"/>
            <a:ext cx="1517748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8597" y="414868"/>
            <a:ext cx="1517748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07.10.2024 Kateřina Frecerová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8423" y="6048047"/>
            <a:ext cx="851127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CJV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81619" y="2014647"/>
            <a:ext cx="4028761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07.10.2024 Kateřina Frecerová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07.10.2024 Kateřina Frecerová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07.10.2024 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07.10.2024 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07.10.2024 Kateřina Frecerová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07.10.2024 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07.10.2024 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07.10.2024 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07.10.2024 Kateřina Frecerová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stepbystep.cz/coLm4dEPxQE9/uploads/2019/10/track-16.mp3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lay.kahoot.it/v2/lobby?quizId=31cbe14a-63ac-4840-8eb3-fa250cf72eea" TargetMode="External"/><Relationship Id="rId2" Type="http://schemas.openxmlformats.org/officeDocument/2006/relationships/hyperlink" Target="https://www.flippity.net/qs.php?k=1wohN7ScVf0ufSFzl2rh48Dh0IWmpG5FNYRXHpMjZ0aI" TargetMode="Externa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6" Type="http://schemas.openxmlformats.org/officeDocument/2006/relationships/customXml" Target="../ink/ink20.xml"/><Relationship Id="rId21" Type="http://schemas.openxmlformats.org/officeDocument/2006/relationships/customXml" Target="../ink/ink15.xml"/><Relationship Id="rId34" Type="http://schemas.openxmlformats.org/officeDocument/2006/relationships/image" Target="../media/image26.png"/><Relationship Id="rId42" Type="http://schemas.openxmlformats.org/officeDocument/2006/relationships/customXml" Target="../ink/ink34.xml"/><Relationship Id="rId47" Type="http://schemas.openxmlformats.org/officeDocument/2006/relationships/customXml" Target="../ink/ink39.xml"/><Relationship Id="rId50" Type="http://schemas.openxmlformats.org/officeDocument/2006/relationships/customXml" Target="../ink/ink42.xml"/><Relationship Id="rId55" Type="http://schemas.openxmlformats.org/officeDocument/2006/relationships/customXml" Target="../ink/ink47.xml"/><Relationship Id="rId63" Type="http://schemas.openxmlformats.org/officeDocument/2006/relationships/customXml" Target="../ink/ink54.xml"/><Relationship Id="rId68" Type="http://schemas.openxmlformats.org/officeDocument/2006/relationships/image" Target="../media/image28.png"/><Relationship Id="rId7" Type="http://schemas.openxmlformats.org/officeDocument/2006/relationships/customXml" Target="../ink/ink2.xml"/><Relationship Id="rId2" Type="http://schemas.openxmlformats.org/officeDocument/2006/relationships/image" Target="../media/image6.png"/><Relationship Id="rId16" Type="http://schemas.openxmlformats.org/officeDocument/2006/relationships/customXml" Target="../ink/ink10.xml"/><Relationship Id="rId29" Type="http://schemas.openxmlformats.org/officeDocument/2006/relationships/customXml" Target="../ink/ink22.xml"/><Relationship Id="rId11" Type="http://schemas.openxmlformats.org/officeDocument/2006/relationships/customXml" Target="../ink/ink5.xml"/><Relationship Id="rId24" Type="http://schemas.openxmlformats.org/officeDocument/2006/relationships/customXml" Target="../ink/ink18.xml"/><Relationship Id="rId32" Type="http://schemas.openxmlformats.org/officeDocument/2006/relationships/customXml" Target="../ink/ink25.xml"/><Relationship Id="rId37" Type="http://schemas.openxmlformats.org/officeDocument/2006/relationships/customXml" Target="../ink/ink29.xml"/><Relationship Id="rId40" Type="http://schemas.openxmlformats.org/officeDocument/2006/relationships/customXml" Target="../ink/ink32.xml"/><Relationship Id="rId45" Type="http://schemas.openxmlformats.org/officeDocument/2006/relationships/customXml" Target="../ink/ink37.xml"/><Relationship Id="rId53" Type="http://schemas.openxmlformats.org/officeDocument/2006/relationships/customXml" Target="../ink/ink45.xml"/><Relationship Id="rId58" Type="http://schemas.openxmlformats.org/officeDocument/2006/relationships/customXml" Target="../ink/ink50.xml"/><Relationship Id="rId66" Type="http://schemas.openxmlformats.org/officeDocument/2006/relationships/customXml" Target="../ink/ink57.xml"/><Relationship Id="rId5" Type="http://schemas.openxmlformats.org/officeDocument/2006/relationships/customXml" Target="../ink/ink1.xml"/><Relationship Id="rId61" Type="http://schemas.openxmlformats.org/officeDocument/2006/relationships/image" Target="../media/image27.png"/><Relationship Id="rId19" Type="http://schemas.openxmlformats.org/officeDocument/2006/relationships/customXml" Target="../ink/ink13.xml"/><Relationship Id="rId14" Type="http://schemas.openxmlformats.org/officeDocument/2006/relationships/customXml" Target="../ink/ink8.xml"/><Relationship Id="rId22" Type="http://schemas.openxmlformats.org/officeDocument/2006/relationships/customXml" Target="../ink/ink16.xml"/><Relationship Id="rId27" Type="http://schemas.openxmlformats.org/officeDocument/2006/relationships/image" Target="../media/image25.png"/><Relationship Id="rId30" Type="http://schemas.openxmlformats.org/officeDocument/2006/relationships/customXml" Target="../ink/ink23.xml"/><Relationship Id="rId35" Type="http://schemas.openxmlformats.org/officeDocument/2006/relationships/customXml" Target="../ink/ink27.xml"/><Relationship Id="rId43" Type="http://schemas.openxmlformats.org/officeDocument/2006/relationships/customXml" Target="../ink/ink35.xml"/><Relationship Id="rId48" Type="http://schemas.openxmlformats.org/officeDocument/2006/relationships/customXml" Target="../ink/ink40.xml"/><Relationship Id="rId56" Type="http://schemas.openxmlformats.org/officeDocument/2006/relationships/customXml" Target="../ink/ink48.xml"/><Relationship Id="rId64" Type="http://schemas.openxmlformats.org/officeDocument/2006/relationships/customXml" Target="../ink/ink55.xml"/><Relationship Id="rId8" Type="http://schemas.openxmlformats.org/officeDocument/2006/relationships/image" Target="../media/image24.png"/><Relationship Id="rId51" Type="http://schemas.openxmlformats.org/officeDocument/2006/relationships/customXml" Target="../ink/ink43.xml"/><Relationship Id="rId3" Type="http://schemas.openxmlformats.org/officeDocument/2006/relationships/image" Target="../media/image7.png"/><Relationship Id="rId12" Type="http://schemas.openxmlformats.org/officeDocument/2006/relationships/customXml" Target="../ink/ink6.xml"/><Relationship Id="rId17" Type="http://schemas.openxmlformats.org/officeDocument/2006/relationships/customXml" Target="../ink/ink11.xml"/><Relationship Id="rId25" Type="http://schemas.openxmlformats.org/officeDocument/2006/relationships/customXml" Target="../ink/ink19.xml"/><Relationship Id="rId33" Type="http://schemas.openxmlformats.org/officeDocument/2006/relationships/customXml" Target="../ink/ink26.xml"/><Relationship Id="rId38" Type="http://schemas.openxmlformats.org/officeDocument/2006/relationships/customXml" Target="../ink/ink30.xml"/><Relationship Id="rId46" Type="http://schemas.openxmlformats.org/officeDocument/2006/relationships/customXml" Target="../ink/ink38.xml"/><Relationship Id="rId59" Type="http://schemas.openxmlformats.org/officeDocument/2006/relationships/customXml" Target="../ink/ink51.xml"/><Relationship Id="rId67" Type="http://schemas.openxmlformats.org/officeDocument/2006/relationships/customXml" Target="../ink/ink58.xml"/><Relationship Id="rId20" Type="http://schemas.openxmlformats.org/officeDocument/2006/relationships/customXml" Target="../ink/ink14.xml"/><Relationship Id="rId41" Type="http://schemas.openxmlformats.org/officeDocument/2006/relationships/customXml" Target="../ink/ink33.xml"/><Relationship Id="rId54" Type="http://schemas.openxmlformats.org/officeDocument/2006/relationships/customXml" Target="../ink/ink46.xml"/><Relationship Id="rId62" Type="http://schemas.openxmlformats.org/officeDocument/2006/relationships/customXml" Target="../ink/ink53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3.png"/><Relationship Id="rId15" Type="http://schemas.openxmlformats.org/officeDocument/2006/relationships/customXml" Target="../ink/ink9.xml"/><Relationship Id="rId23" Type="http://schemas.openxmlformats.org/officeDocument/2006/relationships/customXml" Target="../ink/ink17.xml"/><Relationship Id="rId28" Type="http://schemas.openxmlformats.org/officeDocument/2006/relationships/customXml" Target="../ink/ink21.xml"/><Relationship Id="rId36" Type="http://schemas.openxmlformats.org/officeDocument/2006/relationships/customXml" Target="../ink/ink28.xml"/><Relationship Id="rId49" Type="http://schemas.openxmlformats.org/officeDocument/2006/relationships/customXml" Target="../ink/ink41.xml"/><Relationship Id="rId57" Type="http://schemas.openxmlformats.org/officeDocument/2006/relationships/customXml" Target="../ink/ink49.xml"/><Relationship Id="rId10" Type="http://schemas.openxmlformats.org/officeDocument/2006/relationships/customXml" Target="../ink/ink4.xml"/><Relationship Id="rId31" Type="http://schemas.openxmlformats.org/officeDocument/2006/relationships/customXml" Target="../ink/ink24.xml"/><Relationship Id="rId44" Type="http://schemas.openxmlformats.org/officeDocument/2006/relationships/customXml" Target="../ink/ink36.xml"/><Relationship Id="rId52" Type="http://schemas.openxmlformats.org/officeDocument/2006/relationships/customXml" Target="../ink/ink44.xml"/><Relationship Id="rId60" Type="http://schemas.openxmlformats.org/officeDocument/2006/relationships/customXml" Target="../ink/ink52.xml"/><Relationship Id="rId65" Type="http://schemas.openxmlformats.org/officeDocument/2006/relationships/customXml" Target="../ink/ink56.xml"/><Relationship Id="rId4" Type="http://schemas.openxmlformats.org/officeDocument/2006/relationships/image" Target="../media/image8.png"/><Relationship Id="rId9" Type="http://schemas.openxmlformats.org/officeDocument/2006/relationships/customXml" Target="../ink/ink3.xml"/><Relationship Id="rId13" Type="http://schemas.openxmlformats.org/officeDocument/2006/relationships/customXml" Target="../ink/ink7.xml"/><Relationship Id="rId18" Type="http://schemas.openxmlformats.org/officeDocument/2006/relationships/customXml" Target="../ink/ink12.xml"/><Relationship Id="rId39" Type="http://schemas.openxmlformats.org/officeDocument/2006/relationships/customXml" Target="../ink/ink3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FE76F2A2-1D6C-9740-82C1-5FCF91583C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sk-SK" dirty="0"/>
              <a:t>07.10.2024 Kateřina Frecerová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FAC94386-BE34-D24D-B8DB-950F2ACA10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DE708CC-0C3F-4567-9698-B54C0F35BD31}" type="slidenum">
              <a:rPr lang="cs-CZ" altLang="cs-CZ" noProof="0" smtClean="0"/>
              <a:pPr>
                <a:spcAft>
                  <a:spcPts val="600"/>
                </a:spcAft>
              </a:pPr>
              <a:t>1</a:t>
            </a:fld>
            <a:endParaRPr lang="cs-CZ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F83D02-9CC1-9F4B-8468-92A671E74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>
            <a:normAutofit/>
          </a:bodyPr>
          <a:lstStyle/>
          <a:p>
            <a:r>
              <a:rPr lang="sk-SK" dirty="0" err="1"/>
              <a:t>Třetí</a:t>
            </a:r>
            <a:r>
              <a:rPr lang="sk-SK" dirty="0"/>
              <a:t> </a:t>
            </a:r>
            <a:r>
              <a:rPr lang="sk-SK" dirty="0" err="1"/>
              <a:t>týden</a:t>
            </a:r>
            <a:br>
              <a:rPr lang="sk-SK" dirty="0"/>
            </a:br>
            <a:r>
              <a:rPr lang="en-US" dirty="0"/>
              <a:t>Czech for Foreign MU Staff: Beginners 1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CA6CA557-2DEC-C749-887A-C7C4104880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r>
              <a:rPr lang="sk-SK" dirty="0" err="1"/>
              <a:t>Third</a:t>
            </a:r>
            <a:r>
              <a:rPr lang="sk-SK" dirty="0"/>
              <a:t> </a:t>
            </a:r>
            <a:r>
              <a:rPr lang="sk-SK" dirty="0" err="1"/>
              <a:t>week</a:t>
            </a:r>
            <a:endParaRPr lang="sk-SK" dirty="0"/>
          </a:p>
          <a:p>
            <a:pPr>
              <a:spcAft>
                <a:spcPts val="600"/>
              </a:spcAft>
            </a:pPr>
            <a:endParaRPr lang="sk-SK" dirty="0"/>
          </a:p>
          <a:p>
            <a:pPr>
              <a:spcAft>
                <a:spcPts val="600"/>
              </a:spcAft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38518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BC09BCB-D909-CE12-CEAE-391EC2ED2DC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07.10.2024 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D3C440-3FB8-7B6E-0F93-D84168EE6A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65BA541-BE21-9F86-0D79-46D5A9E34480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dirty="0" err="1"/>
              <a:t>UJ</a:t>
            </a:r>
            <a:r>
              <a:rPr lang="cs-CZ" dirty="0"/>
              <a:t> </a:t>
            </a:r>
            <a:r>
              <a:rPr lang="cs-CZ" dirty="0" err="1"/>
              <a:t>verbs</a:t>
            </a:r>
            <a:endParaRPr lang="cs-CZ" dirty="0"/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1B654D9-C56F-5CE3-22D8-DDBDE14134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8961" y="0"/>
            <a:ext cx="7223039" cy="3544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276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DB367A7-FBD2-4EA2-5B0C-F8B27B358C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07.10.2024 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39BB24-D0EC-89DF-790C-7FBFE404AE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2BA37C3F-2767-2509-5FA6-0D1D7634E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cs-CZ" dirty="0"/>
              <a:t>. lekce</a:t>
            </a:r>
            <a:br>
              <a:rPr lang="cs-CZ" dirty="0"/>
            </a:br>
            <a:r>
              <a:rPr lang="cs-CZ" dirty="0"/>
              <a:t>Orientace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A93F171C-9764-8433-1044-C65C9C48C7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cs-CZ" dirty="0"/>
              <a:t>. </a:t>
            </a:r>
            <a:r>
              <a:rPr lang="cs-CZ" dirty="0" err="1"/>
              <a:t>lesson</a:t>
            </a:r>
            <a:endParaRPr lang="cs-CZ" dirty="0"/>
          </a:p>
          <a:p>
            <a:r>
              <a:rPr lang="cs-CZ" dirty="0" err="1"/>
              <a:t>Orientation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7916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E52F03F-0F78-7479-A9CA-83403C9A93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07.10.2024 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01A75F-E337-6C12-FF06-841DFF6CD5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8067F05A-07FE-A709-54C0-4ED183C5E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Uč. str. 14/ </a:t>
            </a:r>
            <a:r>
              <a:rPr lang="cs-CZ" dirty="0" err="1"/>
              <a:t>cv</a:t>
            </a:r>
            <a:r>
              <a:rPr lang="cs-CZ" dirty="0"/>
              <a:t>. 2 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DEBD0168-23D9-2415-1FB1-BC75BB910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Listen, </a:t>
            </a:r>
            <a:r>
              <a:rPr lang="cs-CZ" dirty="0" err="1"/>
              <a:t>repeat</a:t>
            </a:r>
            <a:r>
              <a:rPr lang="cs-CZ" dirty="0"/>
              <a:t> and </a:t>
            </a:r>
            <a:r>
              <a:rPr lang="cs-CZ" dirty="0" err="1"/>
              <a:t>match</a:t>
            </a:r>
            <a:r>
              <a:rPr lang="cs-CZ" dirty="0"/>
              <a:t> </a:t>
            </a:r>
            <a:r>
              <a:rPr lang="cs-CZ" dirty="0" err="1"/>
              <a:t>letters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pictures</a:t>
            </a:r>
            <a:r>
              <a:rPr lang="cs-CZ" dirty="0"/>
              <a:t>.</a:t>
            </a:r>
          </a:p>
          <a:p>
            <a:pPr marL="72000" indent="0">
              <a:buNone/>
            </a:pPr>
            <a:r>
              <a:rPr lang="cs-CZ" dirty="0"/>
              <a:t>Poslouchejte, opakujte a doplňte. </a:t>
            </a:r>
          </a:p>
          <a:p>
            <a:pPr marL="72000" indent="0">
              <a:buNone/>
            </a:pPr>
            <a:r>
              <a:rPr lang="cs-CZ" dirty="0">
                <a:hlinkClick r:id="rId2"/>
              </a:rPr>
              <a:t>AUDIO</a:t>
            </a: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Uč. str. 14/ </a:t>
            </a:r>
            <a:r>
              <a:rPr lang="cs-CZ" dirty="0" err="1"/>
              <a:t>cv</a:t>
            </a:r>
            <a:r>
              <a:rPr lang="cs-CZ" dirty="0"/>
              <a:t>. 3</a:t>
            </a:r>
          </a:p>
          <a:p>
            <a:pPr marL="72000" indent="0">
              <a:buNone/>
            </a:pPr>
            <a:r>
              <a:rPr lang="cs-CZ" dirty="0"/>
              <a:t>Uč. str. 14/</a:t>
            </a:r>
            <a:r>
              <a:rPr lang="cs-CZ" dirty="0" err="1"/>
              <a:t>cv</a:t>
            </a:r>
            <a:r>
              <a:rPr lang="cs-CZ" dirty="0"/>
              <a:t>. 5</a:t>
            </a:r>
            <a:r>
              <a:rPr lang="cs-CZ"/>
              <a:t>, 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6514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981C62C-BFC6-0EF8-B8A0-7034D0CF43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07.10.2024 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F088AA-2AC5-ED28-7D6F-A9141B160E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53DDBCA-FAD6-5ABF-2F76-F35CEC8C6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663F702F-81F4-F5E9-1D70-87DA01C584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Revison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3773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C3DEFBE-5932-D34C-3CD7-889BC54B4F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07.10.2024 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F9A95E5-F170-FD2A-95AB-F75BC0E998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4AF1017-9377-BBF4-AA34-3E76FE4552D7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Riskuj!</a:t>
            </a:r>
            <a:endParaRPr lang="cs-CZ" dirty="0"/>
          </a:p>
          <a:p>
            <a:endParaRPr lang="cs-CZ" dirty="0"/>
          </a:p>
          <a:p>
            <a:r>
              <a:rPr lang="cs-CZ" dirty="0" err="1">
                <a:hlinkClick r:id="rId3"/>
              </a:rPr>
              <a:t>Kahoot</a:t>
            </a:r>
            <a:r>
              <a:rPr lang="cs-CZ" dirty="0">
                <a:hlinkClick r:id="rId3"/>
              </a:rPr>
              <a:t>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8457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CAB78C4-33A0-3614-2795-7AAEC5EBF3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07.10.2024 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7989C1-E24C-CBE2-C6A6-920696D7E4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4E79605F-79F5-8762-9710-0E7FCC7D5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Konjugace sloves – přítomný čas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0A330E32-A354-65D6-50A1-4FDA1F6B3F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Conjugation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verbs</a:t>
            </a:r>
            <a:r>
              <a:rPr lang="cs-CZ" dirty="0"/>
              <a:t> – </a:t>
            </a:r>
            <a:r>
              <a:rPr lang="cs-CZ" dirty="0" err="1"/>
              <a:t>present</a:t>
            </a:r>
            <a:r>
              <a:rPr lang="cs-CZ" dirty="0"/>
              <a:t> tense</a:t>
            </a:r>
          </a:p>
        </p:txBody>
      </p:sp>
    </p:spTree>
    <p:extLst>
      <p:ext uri="{BB962C8B-B14F-4D97-AF65-F5344CB8AC3E}">
        <p14:creationId xmlns:p14="http://schemas.microsoft.com/office/powerpoint/2010/main" val="356768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0FDC89C-DA19-A7AF-5A84-026FFEC609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07.10.2024 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175731-5FBB-688D-7013-339E9F4DE8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B7E26E37-FACC-504F-3239-E4E736D2DE70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30326C5-AFCE-543F-7339-9F6065200A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7294" y="0"/>
            <a:ext cx="96974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045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C2CCAC0-71DC-821F-A9FF-1C05B4E905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79656F6-47DD-0C59-7F2B-7E38CA2FD4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4F53F8B-0D7D-494E-65B8-5562E00201F0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dirty="0"/>
              <a:t>DĚL</a:t>
            </a:r>
            <a:r>
              <a:rPr lang="cs-CZ" dirty="0">
                <a:highlight>
                  <a:srgbClr val="FFFF00"/>
                </a:highlight>
              </a:rPr>
              <a:t>A</a:t>
            </a:r>
            <a:r>
              <a:rPr lang="cs-CZ" dirty="0">
                <a:solidFill>
                  <a:schemeClr val="tx2"/>
                </a:solidFill>
              </a:rPr>
              <a:t>T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>
                <a:solidFill>
                  <a:schemeClr val="accent1"/>
                </a:solidFill>
                <a:sym typeface="Wingdings" panose="05000000000000000000" pitchFamily="2" charset="2"/>
              </a:rPr>
              <a:t> </a:t>
            </a:r>
            <a:r>
              <a:rPr lang="cs-CZ" dirty="0">
                <a:sym typeface="Wingdings" panose="05000000000000000000" pitchFamily="2" charset="2"/>
              </a:rPr>
              <a:t>DĚL</a:t>
            </a:r>
            <a:r>
              <a:rPr lang="cs-CZ" dirty="0">
                <a:solidFill>
                  <a:srgbClr val="FF0000"/>
                </a:solidFill>
                <a:sym typeface="Wingdings" panose="05000000000000000000" pitchFamily="2" charset="2"/>
              </a:rPr>
              <a:t>Á</a:t>
            </a:r>
            <a:r>
              <a:rPr lang="cs-CZ" dirty="0">
                <a:solidFill>
                  <a:schemeClr val="accent4"/>
                </a:solidFill>
                <a:sym typeface="Wingdings" panose="05000000000000000000" pitchFamily="2" charset="2"/>
              </a:rPr>
              <a:t>M </a:t>
            </a:r>
            <a:r>
              <a:rPr lang="cs-CZ" dirty="0">
                <a:sym typeface="Wingdings" panose="05000000000000000000" pitchFamily="2" charset="2"/>
              </a:rPr>
              <a:t>(</a:t>
            </a:r>
            <a:r>
              <a:rPr lang="cs-CZ" dirty="0">
                <a:solidFill>
                  <a:schemeClr val="accent2"/>
                </a:solidFill>
                <a:sym typeface="Wingdings" panose="05000000000000000000" pitchFamily="2" charset="2"/>
              </a:rPr>
              <a:t>Á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VERBS</a:t>
            </a:r>
            <a:r>
              <a:rPr lang="cs-CZ" dirty="0">
                <a:sym typeface="Wingdings" panose="05000000000000000000" pitchFamily="2" charset="2"/>
              </a:rPr>
              <a:t>, infinitiv </a:t>
            </a:r>
            <a:r>
              <a:rPr lang="cs-CZ" dirty="0" err="1">
                <a:sym typeface="Wingdings" panose="05000000000000000000" pitchFamily="2" charset="2"/>
              </a:rPr>
              <a:t>ends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with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>
                <a:highlight>
                  <a:srgbClr val="FFFF00"/>
                </a:highlight>
                <a:sym typeface="Wingdings" panose="05000000000000000000" pitchFamily="2" charset="2"/>
              </a:rPr>
              <a:t>-</a:t>
            </a:r>
            <a:r>
              <a:rPr lang="cs-CZ" dirty="0" err="1">
                <a:highlight>
                  <a:srgbClr val="FFFF00"/>
                </a:highlight>
                <a:sym typeface="Wingdings" panose="05000000000000000000" pitchFamily="2" charset="2"/>
              </a:rPr>
              <a:t>a</a:t>
            </a:r>
            <a:r>
              <a:rPr lang="cs-CZ" dirty="0" err="1">
                <a:solidFill>
                  <a:schemeClr val="tx2"/>
                </a:solidFill>
                <a:sym typeface="Wingdings" panose="05000000000000000000" pitchFamily="2" charset="2"/>
              </a:rPr>
              <a:t>t</a:t>
            </a:r>
            <a:r>
              <a:rPr lang="cs-CZ" dirty="0">
                <a:sym typeface="Wingdings" panose="05000000000000000000" pitchFamily="2" charset="2"/>
              </a:rPr>
              <a:t>) = TO DO</a:t>
            </a:r>
            <a:endParaRPr lang="cs-CZ" dirty="0"/>
          </a:p>
          <a:p>
            <a:endParaRPr lang="cs-CZ" dirty="0"/>
          </a:p>
          <a:p>
            <a:r>
              <a:rPr lang="cs-CZ" dirty="0"/>
              <a:t>ROZUM</a:t>
            </a:r>
            <a:r>
              <a:rPr lang="cs-CZ" dirty="0">
                <a:highlight>
                  <a:srgbClr val="FFFF00"/>
                </a:highlight>
              </a:rPr>
              <a:t>Ě</a:t>
            </a:r>
            <a:r>
              <a:rPr lang="cs-CZ" dirty="0">
                <a:solidFill>
                  <a:schemeClr val="tx2"/>
                </a:solidFill>
              </a:rPr>
              <a:t>T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>
                <a:sym typeface="Wingdings" panose="05000000000000000000" pitchFamily="2" charset="2"/>
              </a:rPr>
              <a:t> ROZUM</a:t>
            </a:r>
            <a:r>
              <a:rPr lang="cs-CZ" dirty="0">
                <a:solidFill>
                  <a:srgbClr val="FF0000"/>
                </a:solidFill>
                <a:sym typeface="Wingdings" panose="05000000000000000000" pitchFamily="2" charset="2"/>
              </a:rPr>
              <a:t>Í</a:t>
            </a:r>
            <a:r>
              <a:rPr lang="cs-CZ" dirty="0">
                <a:solidFill>
                  <a:schemeClr val="accent4"/>
                </a:solidFill>
                <a:sym typeface="Wingdings" panose="05000000000000000000" pitchFamily="2" charset="2"/>
              </a:rPr>
              <a:t>M </a:t>
            </a:r>
            <a:r>
              <a:rPr lang="cs-CZ" dirty="0">
                <a:sym typeface="Wingdings" panose="05000000000000000000" pitchFamily="2" charset="2"/>
              </a:rPr>
              <a:t>(</a:t>
            </a:r>
            <a:r>
              <a:rPr lang="cs-CZ" dirty="0">
                <a:solidFill>
                  <a:schemeClr val="accent2"/>
                </a:solidFill>
                <a:sym typeface="Wingdings" panose="05000000000000000000" pitchFamily="2" charset="2"/>
              </a:rPr>
              <a:t>Í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VERBS</a:t>
            </a:r>
            <a:r>
              <a:rPr lang="cs-CZ" dirty="0">
                <a:sym typeface="Wingdings" panose="05000000000000000000" pitchFamily="2" charset="2"/>
              </a:rPr>
              <a:t>, infinitiv </a:t>
            </a:r>
            <a:r>
              <a:rPr lang="cs-CZ" dirty="0" err="1">
                <a:sym typeface="Wingdings" panose="05000000000000000000" pitchFamily="2" charset="2"/>
              </a:rPr>
              <a:t>ends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with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>
                <a:highlight>
                  <a:srgbClr val="FFFF00"/>
                </a:highlight>
                <a:sym typeface="Wingdings" panose="05000000000000000000" pitchFamily="2" charset="2"/>
              </a:rPr>
              <a:t>–e</a:t>
            </a:r>
            <a:r>
              <a:rPr lang="cs-CZ" dirty="0">
                <a:solidFill>
                  <a:schemeClr val="tx2"/>
                </a:solidFill>
                <a:sym typeface="Wingdings" panose="05000000000000000000" pitchFamily="2" charset="2"/>
              </a:rPr>
              <a:t>t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cs-CZ" dirty="0">
                <a:highlight>
                  <a:srgbClr val="FFFF00"/>
                </a:highlight>
                <a:sym typeface="Wingdings" panose="05000000000000000000" pitchFamily="2" charset="2"/>
              </a:rPr>
              <a:t>-</a:t>
            </a:r>
            <a:r>
              <a:rPr lang="cs-CZ" dirty="0" err="1">
                <a:highlight>
                  <a:srgbClr val="FFFF00"/>
                </a:highlight>
                <a:sym typeface="Wingdings" panose="05000000000000000000" pitchFamily="2" charset="2"/>
              </a:rPr>
              <a:t>i</a:t>
            </a:r>
            <a:r>
              <a:rPr lang="cs-CZ" dirty="0" err="1">
                <a:solidFill>
                  <a:schemeClr val="tx2"/>
                </a:solidFill>
                <a:sym typeface="Wingdings" panose="05000000000000000000" pitchFamily="2" charset="2"/>
              </a:rPr>
              <a:t>t</a:t>
            </a:r>
            <a:r>
              <a:rPr lang="cs-CZ" dirty="0">
                <a:sym typeface="Wingdings" panose="05000000000000000000" pitchFamily="2" charset="2"/>
              </a:rPr>
              <a:t>. </a:t>
            </a:r>
            <a:r>
              <a:rPr lang="cs-CZ" dirty="0">
                <a:highlight>
                  <a:srgbClr val="FFFF00"/>
                </a:highlight>
                <a:sym typeface="Wingdings" panose="05000000000000000000" pitchFamily="2" charset="2"/>
              </a:rPr>
              <a:t>–</a:t>
            </a:r>
            <a:r>
              <a:rPr lang="cs-CZ" dirty="0" err="1">
                <a:highlight>
                  <a:srgbClr val="FFFF00"/>
                </a:highlight>
                <a:sym typeface="Wingdings" panose="05000000000000000000" pitchFamily="2" charset="2"/>
              </a:rPr>
              <a:t>ě</a:t>
            </a:r>
            <a:r>
              <a:rPr lang="cs-CZ" dirty="0" err="1">
                <a:solidFill>
                  <a:schemeClr val="tx2"/>
                </a:solidFill>
                <a:sym typeface="Wingdings" panose="05000000000000000000" pitchFamily="2" charset="2"/>
              </a:rPr>
              <a:t>t</a:t>
            </a:r>
            <a:r>
              <a:rPr lang="cs-CZ" dirty="0">
                <a:sym typeface="Wingdings" panose="05000000000000000000" pitchFamily="2" charset="2"/>
              </a:rPr>
              <a:t> + jíst, spát, stát) = TO </a:t>
            </a:r>
            <a:r>
              <a:rPr lang="cs-CZ" dirty="0" err="1">
                <a:sym typeface="Wingdings" panose="05000000000000000000" pitchFamily="2" charset="2"/>
              </a:rPr>
              <a:t>UNDERSTAND</a:t>
            </a:r>
            <a:endParaRPr lang="cs-CZ" dirty="0"/>
          </a:p>
          <a:p>
            <a:endParaRPr lang="cs-CZ" dirty="0"/>
          </a:p>
          <a:p>
            <a:r>
              <a:rPr lang="cs-CZ" dirty="0"/>
              <a:t>PRAC</a:t>
            </a:r>
            <a:r>
              <a:rPr lang="cs-CZ" dirty="0">
                <a:highlight>
                  <a:srgbClr val="FFFF00"/>
                </a:highlight>
              </a:rPr>
              <a:t>OVA</a:t>
            </a:r>
            <a:r>
              <a:rPr lang="cs-CZ" dirty="0">
                <a:solidFill>
                  <a:schemeClr val="tx2"/>
                </a:solidFill>
              </a:rPr>
              <a:t>T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>
                <a:sym typeface="Wingdings" panose="05000000000000000000" pitchFamily="2" charset="2"/>
              </a:rPr>
              <a:t> PRAC</a:t>
            </a:r>
            <a:r>
              <a:rPr lang="cs-CZ" dirty="0">
                <a:solidFill>
                  <a:srgbClr val="FF0000"/>
                </a:solidFill>
                <a:sym typeface="Wingdings" panose="05000000000000000000" pitchFamily="2" charset="2"/>
              </a:rPr>
              <a:t>UJ</a:t>
            </a:r>
            <a:r>
              <a:rPr lang="cs-CZ" dirty="0">
                <a:solidFill>
                  <a:schemeClr val="accent4"/>
                </a:solidFill>
                <a:sym typeface="Wingdings" panose="05000000000000000000" pitchFamily="2" charset="2"/>
              </a:rPr>
              <a:t>U </a:t>
            </a:r>
            <a:r>
              <a:rPr lang="cs-CZ" dirty="0">
                <a:sym typeface="Wingdings" panose="05000000000000000000" pitchFamily="2" charset="2"/>
              </a:rPr>
              <a:t>(</a:t>
            </a:r>
            <a:r>
              <a:rPr lang="cs-CZ" dirty="0" err="1">
                <a:solidFill>
                  <a:schemeClr val="accent2"/>
                </a:solidFill>
                <a:sym typeface="Wingdings" panose="05000000000000000000" pitchFamily="2" charset="2"/>
              </a:rPr>
              <a:t>UJ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VERBS</a:t>
            </a:r>
            <a:r>
              <a:rPr lang="cs-CZ" dirty="0">
                <a:sym typeface="Wingdings" panose="05000000000000000000" pitchFamily="2" charset="2"/>
              </a:rPr>
              <a:t>, infinitiv </a:t>
            </a:r>
            <a:r>
              <a:rPr lang="cs-CZ" dirty="0" err="1">
                <a:sym typeface="Wingdings" panose="05000000000000000000" pitchFamily="2" charset="2"/>
              </a:rPr>
              <a:t>ends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with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>
                <a:highlight>
                  <a:srgbClr val="FFFF00"/>
                </a:highlight>
                <a:sym typeface="Wingdings" panose="05000000000000000000" pitchFamily="2" charset="2"/>
              </a:rPr>
              <a:t>–ova</a:t>
            </a:r>
            <a:r>
              <a:rPr lang="cs-CZ" dirty="0">
                <a:solidFill>
                  <a:schemeClr val="tx2"/>
                </a:solidFill>
                <a:sym typeface="Wingdings" panose="05000000000000000000" pitchFamily="2" charset="2"/>
              </a:rPr>
              <a:t>t</a:t>
            </a:r>
            <a:r>
              <a:rPr lang="cs-CZ" dirty="0">
                <a:sym typeface="Wingdings" panose="05000000000000000000" pitchFamily="2" charset="2"/>
              </a:rPr>
              <a:t>) = TO </a:t>
            </a:r>
            <a:r>
              <a:rPr lang="cs-CZ" dirty="0" err="1">
                <a:sym typeface="Wingdings" panose="05000000000000000000" pitchFamily="2" charset="2"/>
              </a:rPr>
              <a:t>WORK</a:t>
            </a:r>
            <a:endParaRPr lang="cs-CZ" dirty="0"/>
          </a:p>
          <a:p>
            <a:endParaRPr lang="cs-CZ" dirty="0"/>
          </a:p>
          <a:p>
            <a:r>
              <a:rPr lang="cs-CZ" dirty="0">
                <a:solidFill>
                  <a:schemeClr val="accent1"/>
                </a:solidFill>
              </a:rPr>
              <a:t>Infinitiv</a:t>
            </a:r>
          </a:p>
          <a:p>
            <a:r>
              <a:rPr lang="cs-CZ" dirty="0">
                <a:solidFill>
                  <a:schemeClr val="accent2"/>
                </a:solidFill>
              </a:rPr>
              <a:t>type </a:t>
            </a:r>
            <a:r>
              <a:rPr lang="cs-CZ" dirty="0" err="1">
                <a:solidFill>
                  <a:schemeClr val="accent2"/>
                </a:solidFill>
              </a:rPr>
              <a:t>of</a:t>
            </a:r>
            <a:r>
              <a:rPr lang="cs-CZ" dirty="0">
                <a:solidFill>
                  <a:schemeClr val="accent2"/>
                </a:solidFill>
              </a:rPr>
              <a:t> verb</a:t>
            </a:r>
          </a:p>
          <a:p>
            <a:r>
              <a:rPr lang="cs-CZ" dirty="0" err="1"/>
              <a:t>the</a:t>
            </a:r>
            <a:r>
              <a:rPr lang="cs-CZ" dirty="0"/>
              <a:t> stem</a:t>
            </a:r>
          </a:p>
          <a:p>
            <a:r>
              <a:rPr lang="cs-CZ" dirty="0" err="1">
                <a:solidFill>
                  <a:schemeClr val="accent4"/>
                </a:solidFill>
              </a:rPr>
              <a:t>the</a:t>
            </a:r>
            <a:r>
              <a:rPr lang="cs-CZ" dirty="0">
                <a:solidFill>
                  <a:schemeClr val="accent4"/>
                </a:solidFill>
              </a:rPr>
              <a:t> </a:t>
            </a:r>
            <a:r>
              <a:rPr lang="cs-CZ" dirty="0" err="1">
                <a:solidFill>
                  <a:schemeClr val="accent4"/>
                </a:solidFill>
              </a:rPr>
              <a:t>ending</a:t>
            </a:r>
            <a:r>
              <a:rPr lang="cs-CZ" dirty="0">
                <a:solidFill>
                  <a:schemeClr val="accent4"/>
                </a:solidFill>
              </a:rPr>
              <a:t> </a:t>
            </a:r>
            <a:r>
              <a:rPr lang="cs-CZ" dirty="0" err="1">
                <a:solidFill>
                  <a:schemeClr val="accent4"/>
                </a:solidFill>
              </a:rPr>
              <a:t>for</a:t>
            </a:r>
            <a:r>
              <a:rPr lang="cs-CZ" dirty="0">
                <a:solidFill>
                  <a:schemeClr val="accent4"/>
                </a:solidFill>
              </a:rPr>
              <a:t> </a:t>
            </a:r>
            <a:r>
              <a:rPr lang="cs-CZ" i="1" dirty="0">
                <a:solidFill>
                  <a:schemeClr val="accent4"/>
                </a:solidFill>
              </a:rPr>
              <a:t>já</a:t>
            </a:r>
            <a:endParaRPr lang="cs-CZ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699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180A2C1-BDBD-5A76-E3D8-CED06C6F3B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CBFF0E-012C-ECF3-1F41-794A2D8DDF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B616444C-B1ED-2A98-874A-7DFF830D91EF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524162" y="964163"/>
            <a:ext cx="8115838" cy="1205490"/>
          </a:xfr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93775AF0-4AE4-D17A-943A-C34E4C6AE2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841" y="2849297"/>
            <a:ext cx="8115838" cy="1159405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A58DC575-D34E-5B6E-A520-1CFD2775D7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8842" y="4608673"/>
            <a:ext cx="8115838" cy="1285164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8" name="Rukopis 17">
                <a:extLst>
                  <a:ext uri="{FF2B5EF4-FFF2-40B4-BE49-F238E27FC236}">
                    <a16:creationId xmlns:a16="http://schemas.microsoft.com/office/drawing/2014/main" id="{BD87C49C-F35A-7BD7-236E-09F9A6698314}"/>
                  </a:ext>
                </a:extLst>
              </p14:cNvPr>
              <p14:cNvContentPartPr/>
              <p14:nvPr/>
            </p14:nvContentPartPr>
            <p14:xfrm>
              <a:off x="5443133" y="1195987"/>
              <a:ext cx="360" cy="360"/>
            </p14:xfrm>
          </p:contentPart>
        </mc:Choice>
        <mc:Fallback xmlns="">
          <p:pic>
            <p:nvPicPr>
              <p:cNvPr id="18" name="Rukopis 17">
                <a:extLst>
                  <a:ext uri="{FF2B5EF4-FFF2-40B4-BE49-F238E27FC236}">
                    <a16:creationId xmlns:a16="http://schemas.microsoft.com/office/drawing/2014/main" id="{BD87C49C-F35A-7BD7-236E-09F9A669831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407493" y="1123987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9" name="Rukopis 18">
                <a:extLst>
                  <a:ext uri="{FF2B5EF4-FFF2-40B4-BE49-F238E27FC236}">
                    <a16:creationId xmlns:a16="http://schemas.microsoft.com/office/drawing/2014/main" id="{644A6C0F-4028-2C7F-9AF8-FE04BA9AE4E7}"/>
                  </a:ext>
                </a:extLst>
              </p14:cNvPr>
              <p14:cNvContentPartPr/>
              <p14:nvPr/>
            </p14:nvContentPartPr>
            <p14:xfrm>
              <a:off x="5443133" y="1195987"/>
              <a:ext cx="360" cy="360"/>
            </p14:xfrm>
          </p:contentPart>
        </mc:Choice>
        <mc:Fallback xmlns="">
          <p:pic>
            <p:nvPicPr>
              <p:cNvPr id="19" name="Rukopis 18">
                <a:extLst>
                  <a:ext uri="{FF2B5EF4-FFF2-40B4-BE49-F238E27FC236}">
                    <a16:creationId xmlns:a16="http://schemas.microsoft.com/office/drawing/2014/main" id="{644A6C0F-4028-2C7F-9AF8-FE04BA9AE4E7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389493" y="108798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0" name="Rukopis 19">
                <a:extLst>
                  <a:ext uri="{FF2B5EF4-FFF2-40B4-BE49-F238E27FC236}">
                    <a16:creationId xmlns:a16="http://schemas.microsoft.com/office/drawing/2014/main" id="{DEE80840-DF08-AA2C-4E65-FD5B090C35C6}"/>
                  </a:ext>
                </a:extLst>
              </p14:cNvPr>
              <p14:cNvContentPartPr/>
              <p14:nvPr/>
            </p14:nvContentPartPr>
            <p14:xfrm>
              <a:off x="5520533" y="1563187"/>
              <a:ext cx="360" cy="360"/>
            </p14:xfrm>
          </p:contentPart>
        </mc:Choice>
        <mc:Fallback xmlns="">
          <p:pic>
            <p:nvPicPr>
              <p:cNvPr id="20" name="Rukopis 19">
                <a:extLst>
                  <a:ext uri="{FF2B5EF4-FFF2-40B4-BE49-F238E27FC236}">
                    <a16:creationId xmlns:a16="http://schemas.microsoft.com/office/drawing/2014/main" id="{DEE80840-DF08-AA2C-4E65-FD5B090C35C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466533" y="145554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1" name="Rukopis 20">
                <a:extLst>
                  <a:ext uri="{FF2B5EF4-FFF2-40B4-BE49-F238E27FC236}">
                    <a16:creationId xmlns:a16="http://schemas.microsoft.com/office/drawing/2014/main" id="{4EDE5AF9-F8C0-6876-094A-B1C957D5B4D7}"/>
                  </a:ext>
                </a:extLst>
              </p14:cNvPr>
              <p14:cNvContentPartPr/>
              <p14:nvPr/>
            </p14:nvContentPartPr>
            <p14:xfrm>
              <a:off x="5545733" y="1973587"/>
              <a:ext cx="360" cy="360"/>
            </p14:xfrm>
          </p:contentPart>
        </mc:Choice>
        <mc:Fallback xmlns="">
          <p:pic>
            <p:nvPicPr>
              <p:cNvPr id="21" name="Rukopis 20">
                <a:extLst>
                  <a:ext uri="{FF2B5EF4-FFF2-40B4-BE49-F238E27FC236}">
                    <a16:creationId xmlns:a16="http://schemas.microsoft.com/office/drawing/2014/main" id="{4EDE5AF9-F8C0-6876-094A-B1C957D5B4D7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492093" y="186558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2" name="Rukopis 21">
                <a:extLst>
                  <a:ext uri="{FF2B5EF4-FFF2-40B4-BE49-F238E27FC236}">
                    <a16:creationId xmlns:a16="http://schemas.microsoft.com/office/drawing/2014/main" id="{7930323F-8E96-2C72-F927-ECA3E1C5A5BA}"/>
                  </a:ext>
                </a:extLst>
              </p14:cNvPr>
              <p14:cNvContentPartPr/>
              <p14:nvPr/>
            </p14:nvContentPartPr>
            <p14:xfrm>
              <a:off x="7537253" y="1187347"/>
              <a:ext cx="360" cy="360"/>
            </p14:xfrm>
          </p:contentPart>
        </mc:Choice>
        <mc:Fallback xmlns="">
          <p:pic>
            <p:nvPicPr>
              <p:cNvPr id="22" name="Rukopis 21">
                <a:extLst>
                  <a:ext uri="{FF2B5EF4-FFF2-40B4-BE49-F238E27FC236}">
                    <a16:creationId xmlns:a16="http://schemas.microsoft.com/office/drawing/2014/main" id="{7930323F-8E96-2C72-F927-ECA3E1C5A5BA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483253" y="107970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3" name="Rukopis 22">
                <a:extLst>
                  <a:ext uri="{FF2B5EF4-FFF2-40B4-BE49-F238E27FC236}">
                    <a16:creationId xmlns:a16="http://schemas.microsoft.com/office/drawing/2014/main" id="{F1058828-2402-036E-8060-516B26D9A9EA}"/>
                  </a:ext>
                </a:extLst>
              </p14:cNvPr>
              <p14:cNvContentPartPr/>
              <p14:nvPr/>
            </p14:nvContentPartPr>
            <p14:xfrm>
              <a:off x="7631213" y="1572187"/>
              <a:ext cx="360" cy="360"/>
            </p14:xfrm>
          </p:contentPart>
        </mc:Choice>
        <mc:Fallback xmlns="">
          <p:pic>
            <p:nvPicPr>
              <p:cNvPr id="23" name="Rukopis 22">
                <a:extLst>
                  <a:ext uri="{FF2B5EF4-FFF2-40B4-BE49-F238E27FC236}">
                    <a16:creationId xmlns:a16="http://schemas.microsoft.com/office/drawing/2014/main" id="{F1058828-2402-036E-8060-516B26D9A9EA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577213" y="146454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24" name="Rukopis 23">
                <a:extLst>
                  <a:ext uri="{FF2B5EF4-FFF2-40B4-BE49-F238E27FC236}">
                    <a16:creationId xmlns:a16="http://schemas.microsoft.com/office/drawing/2014/main" id="{99E0636F-1024-432B-97B7-173FC21C5109}"/>
                  </a:ext>
                </a:extLst>
              </p14:cNvPr>
              <p14:cNvContentPartPr/>
              <p14:nvPr/>
            </p14:nvContentPartPr>
            <p14:xfrm>
              <a:off x="7656413" y="1999507"/>
              <a:ext cx="360" cy="360"/>
            </p14:xfrm>
          </p:contentPart>
        </mc:Choice>
        <mc:Fallback xmlns="">
          <p:pic>
            <p:nvPicPr>
              <p:cNvPr id="24" name="Rukopis 23">
                <a:extLst>
                  <a:ext uri="{FF2B5EF4-FFF2-40B4-BE49-F238E27FC236}">
                    <a16:creationId xmlns:a16="http://schemas.microsoft.com/office/drawing/2014/main" id="{99E0636F-1024-432B-97B7-173FC21C5109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602773" y="189150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5" name="Rukopis 24">
                <a:extLst>
                  <a:ext uri="{FF2B5EF4-FFF2-40B4-BE49-F238E27FC236}">
                    <a16:creationId xmlns:a16="http://schemas.microsoft.com/office/drawing/2014/main" id="{6FE3D5FC-E8F2-5994-AD93-514937DC7D9C}"/>
                  </a:ext>
                </a:extLst>
              </p14:cNvPr>
              <p14:cNvContentPartPr/>
              <p14:nvPr/>
            </p14:nvContentPartPr>
            <p14:xfrm>
              <a:off x="5537453" y="2973667"/>
              <a:ext cx="360" cy="360"/>
            </p14:xfrm>
          </p:contentPart>
        </mc:Choice>
        <mc:Fallback xmlns="">
          <p:pic>
            <p:nvPicPr>
              <p:cNvPr id="25" name="Rukopis 24">
                <a:extLst>
                  <a:ext uri="{FF2B5EF4-FFF2-40B4-BE49-F238E27FC236}">
                    <a16:creationId xmlns:a16="http://schemas.microsoft.com/office/drawing/2014/main" id="{6FE3D5FC-E8F2-5994-AD93-514937DC7D9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501453" y="2901667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26" name="Rukopis 25">
                <a:extLst>
                  <a:ext uri="{FF2B5EF4-FFF2-40B4-BE49-F238E27FC236}">
                    <a16:creationId xmlns:a16="http://schemas.microsoft.com/office/drawing/2014/main" id="{BA6F3E0F-8BD9-7353-AB7E-CC30E05672F2}"/>
                  </a:ext>
                </a:extLst>
              </p14:cNvPr>
              <p14:cNvContentPartPr/>
              <p14:nvPr/>
            </p14:nvContentPartPr>
            <p14:xfrm>
              <a:off x="5597213" y="3375427"/>
              <a:ext cx="360" cy="360"/>
            </p14:xfrm>
          </p:contentPart>
        </mc:Choice>
        <mc:Fallback xmlns="">
          <p:pic>
            <p:nvPicPr>
              <p:cNvPr id="26" name="Rukopis 25">
                <a:extLst>
                  <a:ext uri="{FF2B5EF4-FFF2-40B4-BE49-F238E27FC236}">
                    <a16:creationId xmlns:a16="http://schemas.microsoft.com/office/drawing/2014/main" id="{BA6F3E0F-8BD9-7353-AB7E-CC30E05672F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561213" y="3303427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7" name="Rukopis 26">
                <a:extLst>
                  <a:ext uri="{FF2B5EF4-FFF2-40B4-BE49-F238E27FC236}">
                    <a16:creationId xmlns:a16="http://schemas.microsoft.com/office/drawing/2014/main" id="{4F3E9E39-E690-0FAB-2CBA-7600AC3F933B}"/>
                  </a:ext>
                </a:extLst>
              </p14:cNvPr>
              <p14:cNvContentPartPr/>
              <p14:nvPr/>
            </p14:nvContentPartPr>
            <p14:xfrm>
              <a:off x="5640053" y="3742627"/>
              <a:ext cx="360" cy="360"/>
            </p14:xfrm>
          </p:contentPart>
        </mc:Choice>
        <mc:Fallback xmlns="">
          <p:pic>
            <p:nvPicPr>
              <p:cNvPr id="27" name="Rukopis 26">
                <a:extLst>
                  <a:ext uri="{FF2B5EF4-FFF2-40B4-BE49-F238E27FC236}">
                    <a16:creationId xmlns:a16="http://schemas.microsoft.com/office/drawing/2014/main" id="{4F3E9E39-E690-0FAB-2CBA-7600AC3F933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604053" y="3670987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28" name="Rukopis 27">
                <a:extLst>
                  <a:ext uri="{FF2B5EF4-FFF2-40B4-BE49-F238E27FC236}">
                    <a16:creationId xmlns:a16="http://schemas.microsoft.com/office/drawing/2014/main" id="{78FCCEAE-B75A-7533-5009-BF1AF1183B7C}"/>
                  </a:ext>
                </a:extLst>
              </p14:cNvPr>
              <p14:cNvContentPartPr/>
              <p14:nvPr/>
            </p14:nvContentPartPr>
            <p14:xfrm>
              <a:off x="7716173" y="2939467"/>
              <a:ext cx="360" cy="360"/>
            </p14:xfrm>
          </p:contentPart>
        </mc:Choice>
        <mc:Fallback xmlns="">
          <p:pic>
            <p:nvPicPr>
              <p:cNvPr id="28" name="Rukopis 27">
                <a:extLst>
                  <a:ext uri="{FF2B5EF4-FFF2-40B4-BE49-F238E27FC236}">
                    <a16:creationId xmlns:a16="http://schemas.microsoft.com/office/drawing/2014/main" id="{78FCCEAE-B75A-7533-5009-BF1AF1183B7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680533" y="2867467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9" name="Rukopis 28">
                <a:extLst>
                  <a:ext uri="{FF2B5EF4-FFF2-40B4-BE49-F238E27FC236}">
                    <a16:creationId xmlns:a16="http://schemas.microsoft.com/office/drawing/2014/main" id="{A24835B3-D526-761D-DB8E-90D82C3E8D1B}"/>
                  </a:ext>
                </a:extLst>
              </p14:cNvPr>
              <p14:cNvContentPartPr/>
              <p14:nvPr/>
            </p14:nvContentPartPr>
            <p14:xfrm>
              <a:off x="7759013" y="3366787"/>
              <a:ext cx="360" cy="360"/>
            </p14:xfrm>
          </p:contentPart>
        </mc:Choice>
        <mc:Fallback xmlns="">
          <p:pic>
            <p:nvPicPr>
              <p:cNvPr id="29" name="Rukopis 28">
                <a:extLst>
                  <a:ext uri="{FF2B5EF4-FFF2-40B4-BE49-F238E27FC236}">
                    <a16:creationId xmlns:a16="http://schemas.microsoft.com/office/drawing/2014/main" id="{A24835B3-D526-761D-DB8E-90D82C3E8D1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723373" y="3295147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30" name="Rukopis 29">
                <a:extLst>
                  <a:ext uri="{FF2B5EF4-FFF2-40B4-BE49-F238E27FC236}">
                    <a16:creationId xmlns:a16="http://schemas.microsoft.com/office/drawing/2014/main" id="{9779E764-760A-4C9D-178B-9166D8062B92}"/>
                  </a:ext>
                </a:extLst>
              </p14:cNvPr>
              <p14:cNvContentPartPr/>
              <p14:nvPr/>
            </p14:nvContentPartPr>
            <p14:xfrm>
              <a:off x="8391893" y="3785467"/>
              <a:ext cx="360" cy="360"/>
            </p14:xfrm>
          </p:contentPart>
        </mc:Choice>
        <mc:Fallback xmlns="">
          <p:pic>
            <p:nvPicPr>
              <p:cNvPr id="30" name="Rukopis 29">
                <a:extLst>
                  <a:ext uri="{FF2B5EF4-FFF2-40B4-BE49-F238E27FC236}">
                    <a16:creationId xmlns:a16="http://schemas.microsoft.com/office/drawing/2014/main" id="{9779E764-760A-4C9D-178B-9166D8062B9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355893" y="3713827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31" name="Rukopis 30">
                <a:extLst>
                  <a:ext uri="{FF2B5EF4-FFF2-40B4-BE49-F238E27FC236}">
                    <a16:creationId xmlns:a16="http://schemas.microsoft.com/office/drawing/2014/main" id="{6535CFAE-815F-920C-FA3F-246A17AD3D7C}"/>
                  </a:ext>
                </a:extLst>
              </p14:cNvPr>
              <p14:cNvContentPartPr/>
              <p14:nvPr/>
            </p14:nvContentPartPr>
            <p14:xfrm>
              <a:off x="5640053" y="3768187"/>
              <a:ext cx="360" cy="360"/>
            </p14:xfrm>
          </p:contentPart>
        </mc:Choice>
        <mc:Fallback xmlns="">
          <p:pic>
            <p:nvPicPr>
              <p:cNvPr id="31" name="Rukopis 30">
                <a:extLst>
                  <a:ext uri="{FF2B5EF4-FFF2-40B4-BE49-F238E27FC236}">
                    <a16:creationId xmlns:a16="http://schemas.microsoft.com/office/drawing/2014/main" id="{6535CFAE-815F-920C-FA3F-246A17AD3D7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604053" y="3696187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32" name="Rukopis 31">
                <a:extLst>
                  <a:ext uri="{FF2B5EF4-FFF2-40B4-BE49-F238E27FC236}">
                    <a16:creationId xmlns:a16="http://schemas.microsoft.com/office/drawing/2014/main" id="{3D24095A-5F11-30D7-D589-1F9A9D0CCCBE}"/>
                  </a:ext>
                </a:extLst>
              </p14:cNvPr>
              <p14:cNvContentPartPr/>
              <p14:nvPr/>
            </p14:nvContentPartPr>
            <p14:xfrm>
              <a:off x="8391893" y="3836947"/>
              <a:ext cx="360" cy="360"/>
            </p14:xfrm>
          </p:contentPart>
        </mc:Choice>
        <mc:Fallback xmlns="">
          <p:pic>
            <p:nvPicPr>
              <p:cNvPr id="32" name="Rukopis 31">
                <a:extLst>
                  <a:ext uri="{FF2B5EF4-FFF2-40B4-BE49-F238E27FC236}">
                    <a16:creationId xmlns:a16="http://schemas.microsoft.com/office/drawing/2014/main" id="{3D24095A-5F11-30D7-D589-1F9A9D0CCCB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355893" y="3764947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33" name="Rukopis 32">
                <a:extLst>
                  <a:ext uri="{FF2B5EF4-FFF2-40B4-BE49-F238E27FC236}">
                    <a16:creationId xmlns:a16="http://schemas.microsoft.com/office/drawing/2014/main" id="{A0040459-CDEC-C639-B398-FC2F6531206F}"/>
                  </a:ext>
                </a:extLst>
              </p14:cNvPr>
              <p14:cNvContentPartPr/>
              <p14:nvPr/>
            </p14:nvContentPartPr>
            <p14:xfrm>
              <a:off x="7784933" y="3418267"/>
              <a:ext cx="360" cy="360"/>
            </p14:xfrm>
          </p:contentPart>
        </mc:Choice>
        <mc:Fallback xmlns="">
          <p:pic>
            <p:nvPicPr>
              <p:cNvPr id="33" name="Rukopis 32">
                <a:extLst>
                  <a:ext uri="{FF2B5EF4-FFF2-40B4-BE49-F238E27FC236}">
                    <a16:creationId xmlns:a16="http://schemas.microsoft.com/office/drawing/2014/main" id="{A0040459-CDEC-C639-B398-FC2F6531206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749293" y="3346267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34" name="Rukopis 33">
                <a:extLst>
                  <a:ext uri="{FF2B5EF4-FFF2-40B4-BE49-F238E27FC236}">
                    <a16:creationId xmlns:a16="http://schemas.microsoft.com/office/drawing/2014/main" id="{3175EF0B-A4C9-4BEC-F233-42FCB931BCDA}"/>
                  </a:ext>
                </a:extLst>
              </p14:cNvPr>
              <p14:cNvContentPartPr/>
              <p14:nvPr/>
            </p14:nvContentPartPr>
            <p14:xfrm>
              <a:off x="7707893" y="2999227"/>
              <a:ext cx="360" cy="360"/>
            </p14:xfrm>
          </p:contentPart>
        </mc:Choice>
        <mc:Fallback xmlns="">
          <p:pic>
            <p:nvPicPr>
              <p:cNvPr id="34" name="Rukopis 33">
                <a:extLst>
                  <a:ext uri="{FF2B5EF4-FFF2-40B4-BE49-F238E27FC236}">
                    <a16:creationId xmlns:a16="http://schemas.microsoft.com/office/drawing/2014/main" id="{3175EF0B-A4C9-4BEC-F233-42FCB931BCDA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671893" y="2927227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35" name="Rukopis 34">
                <a:extLst>
                  <a:ext uri="{FF2B5EF4-FFF2-40B4-BE49-F238E27FC236}">
                    <a16:creationId xmlns:a16="http://schemas.microsoft.com/office/drawing/2014/main" id="{A4597D17-DCDD-2817-F893-24B89612A3B9}"/>
                  </a:ext>
                </a:extLst>
              </p14:cNvPr>
              <p14:cNvContentPartPr/>
              <p14:nvPr/>
            </p14:nvContentPartPr>
            <p14:xfrm>
              <a:off x="5545733" y="2999227"/>
              <a:ext cx="360" cy="360"/>
            </p14:xfrm>
          </p:contentPart>
        </mc:Choice>
        <mc:Fallback xmlns="">
          <p:pic>
            <p:nvPicPr>
              <p:cNvPr id="35" name="Rukopis 34">
                <a:extLst>
                  <a:ext uri="{FF2B5EF4-FFF2-40B4-BE49-F238E27FC236}">
                    <a16:creationId xmlns:a16="http://schemas.microsoft.com/office/drawing/2014/main" id="{A4597D17-DCDD-2817-F893-24B89612A3B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510093" y="2927227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36" name="Rukopis 35">
                <a:extLst>
                  <a:ext uri="{FF2B5EF4-FFF2-40B4-BE49-F238E27FC236}">
                    <a16:creationId xmlns:a16="http://schemas.microsoft.com/office/drawing/2014/main" id="{17BE717D-C101-9290-5489-2FCFCDA3BDE6}"/>
                  </a:ext>
                </a:extLst>
              </p14:cNvPr>
              <p14:cNvContentPartPr/>
              <p14:nvPr/>
            </p14:nvContentPartPr>
            <p14:xfrm>
              <a:off x="5562653" y="3392347"/>
              <a:ext cx="360" cy="360"/>
            </p14:xfrm>
          </p:contentPart>
        </mc:Choice>
        <mc:Fallback xmlns="">
          <p:pic>
            <p:nvPicPr>
              <p:cNvPr id="36" name="Rukopis 35">
                <a:extLst>
                  <a:ext uri="{FF2B5EF4-FFF2-40B4-BE49-F238E27FC236}">
                    <a16:creationId xmlns:a16="http://schemas.microsoft.com/office/drawing/2014/main" id="{17BE717D-C101-9290-5489-2FCFCDA3BDE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527013" y="3320347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37" name="Rukopis 36">
                <a:extLst>
                  <a:ext uri="{FF2B5EF4-FFF2-40B4-BE49-F238E27FC236}">
                    <a16:creationId xmlns:a16="http://schemas.microsoft.com/office/drawing/2014/main" id="{5A62B295-7C1B-0274-56BD-EFEC7665F1D1}"/>
                  </a:ext>
                </a:extLst>
              </p14:cNvPr>
              <p14:cNvContentPartPr/>
              <p14:nvPr/>
            </p14:nvContentPartPr>
            <p14:xfrm>
              <a:off x="5887733" y="4870867"/>
              <a:ext cx="360" cy="360"/>
            </p14:xfrm>
          </p:contentPart>
        </mc:Choice>
        <mc:Fallback xmlns="">
          <p:pic>
            <p:nvPicPr>
              <p:cNvPr id="37" name="Rukopis 36">
                <a:extLst>
                  <a:ext uri="{FF2B5EF4-FFF2-40B4-BE49-F238E27FC236}">
                    <a16:creationId xmlns:a16="http://schemas.microsoft.com/office/drawing/2014/main" id="{5A62B295-7C1B-0274-56BD-EFEC7665F1D1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798093" y="469086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38" name="Rukopis 37">
                <a:extLst>
                  <a:ext uri="{FF2B5EF4-FFF2-40B4-BE49-F238E27FC236}">
                    <a16:creationId xmlns:a16="http://schemas.microsoft.com/office/drawing/2014/main" id="{20D6F728-A6D8-D37E-52AC-1E6CFBA6FA77}"/>
                  </a:ext>
                </a:extLst>
              </p14:cNvPr>
              <p14:cNvContentPartPr/>
              <p14:nvPr/>
            </p14:nvContentPartPr>
            <p14:xfrm>
              <a:off x="5434853" y="5263987"/>
              <a:ext cx="360" cy="360"/>
            </p14:xfrm>
          </p:contentPart>
        </mc:Choice>
        <mc:Fallback xmlns="">
          <p:pic>
            <p:nvPicPr>
              <p:cNvPr id="38" name="Rukopis 37">
                <a:extLst>
                  <a:ext uri="{FF2B5EF4-FFF2-40B4-BE49-F238E27FC236}">
                    <a16:creationId xmlns:a16="http://schemas.microsoft.com/office/drawing/2014/main" id="{20D6F728-A6D8-D37E-52AC-1E6CFBA6FA77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344853" y="508434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39" name="Rukopis 38">
                <a:extLst>
                  <a:ext uri="{FF2B5EF4-FFF2-40B4-BE49-F238E27FC236}">
                    <a16:creationId xmlns:a16="http://schemas.microsoft.com/office/drawing/2014/main" id="{7C9EE1AE-0394-7748-B937-35F63A87697C}"/>
                  </a:ext>
                </a:extLst>
              </p14:cNvPr>
              <p14:cNvContentPartPr/>
              <p14:nvPr/>
            </p14:nvContentPartPr>
            <p14:xfrm>
              <a:off x="5485973" y="5699587"/>
              <a:ext cx="360" cy="360"/>
            </p14:xfrm>
          </p:contentPart>
        </mc:Choice>
        <mc:Fallback xmlns="">
          <p:pic>
            <p:nvPicPr>
              <p:cNvPr id="39" name="Rukopis 38">
                <a:extLst>
                  <a:ext uri="{FF2B5EF4-FFF2-40B4-BE49-F238E27FC236}">
                    <a16:creationId xmlns:a16="http://schemas.microsoft.com/office/drawing/2014/main" id="{7C9EE1AE-0394-7748-B937-35F63A87697C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396333" y="551994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40" name="Rukopis 39">
                <a:extLst>
                  <a:ext uri="{FF2B5EF4-FFF2-40B4-BE49-F238E27FC236}">
                    <a16:creationId xmlns:a16="http://schemas.microsoft.com/office/drawing/2014/main" id="{B3E7863A-52C4-D553-E87C-EFC987CC04B0}"/>
                  </a:ext>
                </a:extLst>
              </p14:cNvPr>
              <p14:cNvContentPartPr/>
              <p14:nvPr/>
            </p14:nvContentPartPr>
            <p14:xfrm>
              <a:off x="7562453" y="4862227"/>
              <a:ext cx="360" cy="360"/>
            </p14:xfrm>
          </p:contentPart>
        </mc:Choice>
        <mc:Fallback xmlns="">
          <p:pic>
            <p:nvPicPr>
              <p:cNvPr id="40" name="Rukopis 39">
                <a:extLst>
                  <a:ext uri="{FF2B5EF4-FFF2-40B4-BE49-F238E27FC236}">
                    <a16:creationId xmlns:a16="http://schemas.microsoft.com/office/drawing/2014/main" id="{B3E7863A-52C4-D553-E87C-EFC987CC04B0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7472813" y="468258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41" name="Rukopis 40">
                <a:extLst>
                  <a:ext uri="{FF2B5EF4-FFF2-40B4-BE49-F238E27FC236}">
                    <a16:creationId xmlns:a16="http://schemas.microsoft.com/office/drawing/2014/main" id="{91D821BC-A470-5BAD-3BE8-9ABF118A0B1E}"/>
                  </a:ext>
                </a:extLst>
              </p14:cNvPr>
              <p14:cNvContentPartPr/>
              <p14:nvPr/>
            </p14:nvContentPartPr>
            <p14:xfrm>
              <a:off x="7648133" y="5254987"/>
              <a:ext cx="360" cy="360"/>
            </p14:xfrm>
          </p:contentPart>
        </mc:Choice>
        <mc:Fallback xmlns="">
          <p:pic>
            <p:nvPicPr>
              <p:cNvPr id="41" name="Rukopis 40">
                <a:extLst>
                  <a:ext uri="{FF2B5EF4-FFF2-40B4-BE49-F238E27FC236}">
                    <a16:creationId xmlns:a16="http://schemas.microsoft.com/office/drawing/2014/main" id="{91D821BC-A470-5BAD-3BE8-9ABF118A0B1E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7558133" y="507534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42" name="Rukopis 41">
                <a:extLst>
                  <a:ext uri="{FF2B5EF4-FFF2-40B4-BE49-F238E27FC236}">
                    <a16:creationId xmlns:a16="http://schemas.microsoft.com/office/drawing/2014/main" id="{3CAB622F-4567-E0CA-8BF0-D040AC61AA49}"/>
                  </a:ext>
                </a:extLst>
              </p14:cNvPr>
              <p14:cNvContentPartPr/>
              <p14:nvPr/>
            </p14:nvContentPartPr>
            <p14:xfrm>
              <a:off x="8075093" y="5734147"/>
              <a:ext cx="360" cy="360"/>
            </p14:xfrm>
          </p:contentPart>
        </mc:Choice>
        <mc:Fallback xmlns="">
          <p:pic>
            <p:nvPicPr>
              <p:cNvPr id="42" name="Rukopis 41">
                <a:extLst>
                  <a:ext uri="{FF2B5EF4-FFF2-40B4-BE49-F238E27FC236}">
                    <a16:creationId xmlns:a16="http://schemas.microsoft.com/office/drawing/2014/main" id="{3CAB622F-4567-E0CA-8BF0-D040AC61AA49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7985453" y="5554147"/>
                <a:ext cx="180000" cy="360000"/>
              </a:xfrm>
              <a:prstGeom prst="rect">
                <a:avLst/>
              </a:prstGeom>
            </p:spPr>
          </p:pic>
        </mc:Fallback>
      </mc:AlternateContent>
      <p:sp>
        <p:nvSpPr>
          <p:cNvPr id="43" name="TextovéPole 42">
            <a:extLst>
              <a:ext uri="{FF2B5EF4-FFF2-40B4-BE49-F238E27FC236}">
                <a16:creationId xmlns:a16="http://schemas.microsoft.com/office/drawing/2014/main" id="{5D6F1673-F30B-6750-7027-DBE8873F6752}"/>
              </a:ext>
            </a:extLst>
          </p:cNvPr>
          <p:cNvSpPr txBox="1"/>
          <p:nvPr/>
        </p:nvSpPr>
        <p:spPr>
          <a:xfrm>
            <a:off x="8896171" y="888329"/>
            <a:ext cx="295684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>
                <a:solidFill>
                  <a:schemeClr val="accent6"/>
                </a:solidFill>
                <a:latin typeface="+mn-lt"/>
              </a:rPr>
              <a:t>Á </a:t>
            </a:r>
            <a:r>
              <a:rPr lang="cs-CZ" sz="2800" dirty="0" err="1">
                <a:solidFill>
                  <a:schemeClr val="accent6"/>
                </a:solidFill>
                <a:latin typeface="+mn-lt"/>
              </a:rPr>
              <a:t>verbs</a:t>
            </a:r>
            <a:endParaRPr lang="cs-CZ" sz="2800" dirty="0">
              <a:solidFill>
                <a:schemeClr val="accent6"/>
              </a:solidFill>
              <a:latin typeface="+mn-lt"/>
            </a:endParaRPr>
          </a:p>
          <a:p>
            <a:pPr algn="l"/>
            <a:r>
              <a:rPr lang="cs-CZ" sz="2800" dirty="0" err="1">
                <a:solidFill>
                  <a:schemeClr val="accent4"/>
                </a:solidFill>
                <a:latin typeface="+mn-lt"/>
              </a:rPr>
              <a:t>Endings</a:t>
            </a:r>
            <a:r>
              <a:rPr lang="cs-CZ" sz="2800" dirty="0">
                <a:solidFill>
                  <a:schemeClr val="accent4"/>
                </a:solidFill>
                <a:latin typeface="+mn-lt"/>
              </a:rPr>
              <a:t> </a:t>
            </a:r>
            <a:r>
              <a:rPr lang="cs-CZ" sz="2800" dirty="0" err="1">
                <a:solidFill>
                  <a:schemeClr val="accent4"/>
                </a:solidFill>
                <a:latin typeface="+mn-lt"/>
              </a:rPr>
              <a:t>for</a:t>
            </a:r>
            <a:r>
              <a:rPr lang="cs-CZ" sz="2800" dirty="0">
                <a:solidFill>
                  <a:schemeClr val="accent4"/>
                </a:solidFill>
                <a:latin typeface="+mn-lt"/>
              </a:rPr>
              <a:t> </a:t>
            </a:r>
          </a:p>
          <a:p>
            <a:pPr algn="l"/>
            <a:r>
              <a:rPr lang="cs-CZ" sz="2800" dirty="0">
                <a:solidFill>
                  <a:schemeClr val="accent4"/>
                </a:solidFill>
                <a:latin typeface="+mn-lt"/>
              </a:rPr>
              <a:t>1., 2., 3. person</a:t>
            </a:r>
          </a:p>
        </p:txBody>
      </p:sp>
      <p:sp>
        <p:nvSpPr>
          <p:cNvPr id="44" name="TextovéPole 43">
            <a:extLst>
              <a:ext uri="{FF2B5EF4-FFF2-40B4-BE49-F238E27FC236}">
                <a16:creationId xmlns:a16="http://schemas.microsoft.com/office/drawing/2014/main" id="{7D812423-EA2F-0463-9623-69E80C0761D3}"/>
              </a:ext>
            </a:extLst>
          </p:cNvPr>
          <p:cNvSpPr txBox="1"/>
          <p:nvPr/>
        </p:nvSpPr>
        <p:spPr>
          <a:xfrm>
            <a:off x="8896171" y="2768795"/>
            <a:ext cx="295684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>
                <a:solidFill>
                  <a:schemeClr val="accent6"/>
                </a:solidFill>
                <a:latin typeface="+mn-lt"/>
              </a:rPr>
              <a:t>Í </a:t>
            </a:r>
            <a:r>
              <a:rPr lang="cs-CZ" sz="2800" dirty="0" err="1">
                <a:solidFill>
                  <a:schemeClr val="accent6"/>
                </a:solidFill>
                <a:latin typeface="+mn-lt"/>
              </a:rPr>
              <a:t>verbs</a:t>
            </a:r>
            <a:endParaRPr lang="cs-CZ" sz="2800" dirty="0">
              <a:solidFill>
                <a:schemeClr val="accent6"/>
              </a:solidFill>
              <a:latin typeface="+mn-lt"/>
            </a:endParaRPr>
          </a:p>
          <a:p>
            <a:pPr algn="l"/>
            <a:r>
              <a:rPr lang="cs-CZ" sz="2800" dirty="0" err="1">
                <a:solidFill>
                  <a:schemeClr val="accent4"/>
                </a:solidFill>
                <a:latin typeface="+mn-lt"/>
              </a:rPr>
              <a:t>Endings</a:t>
            </a:r>
            <a:r>
              <a:rPr lang="cs-CZ" sz="2800" dirty="0">
                <a:solidFill>
                  <a:schemeClr val="accent4"/>
                </a:solidFill>
                <a:latin typeface="+mn-lt"/>
              </a:rPr>
              <a:t> </a:t>
            </a:r>
            <a:r>
              <a:rPr lang="cs-CZ" sz="2800" dirty="0" err="1">
                <a:solidFill>
                  <a:schemeClr val="accent4"/>
                </a:solidFill>
                <a:latin typeface="+mn-lt"/>
              </a:rPr>
              <a:t>for</a:t>
            </a:r>
            <a:r>
              <a:rPr lang="cs-CZ" sz="2800" dirty="0">
                <a:solidFill>
                  <a:schemeClr val="accent4"/>
                </a:solidFill>
                <a:latin typeface="+mn-lt"/>
              </a:rPr>
              <a:t> </a:t>
            </a:r>
          </a:p>
          <a:p>
            <a:pPr algn="l"/>
            <a:r>
              <a:rPr lang="cs-CZ" sz="2800" dirty="0">
                <a:solidFill>
                  <a:schemeClr val="accent4"/>
                </a:solidFill>
                <a:latin typeface="+mn-lt"/>
              </a:rPr>
              <a:t>1., 2., 3. person</a:t>
            </a:r>
          </a:p>
          <a:p>
            <a:pPr algn="l"/>
            <a:endParaRPr lang="cs-CZ" sz="2800" dirty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45" name="TextovéPole 44">
            <a:extLst>
              <a:ext uri="{FF2B5EF4-FFF2-40B4-BE49-F238E27FC236}">
                <a16:creationId xmlns:a16="http://schemas.microsoft.com/office/drawing/2014/main" id="{3D6EAED1-CED0-46FF-1344-5A019B931CC2}"/>
              </a:ext>
            </a:extLst>
          </p:cNvPr>
          <p:cNvSpPr txBox="1"/>
          <p:nvPr/>
        </p:nvSpPr>
        <p:spPr>
          <a:xfrm>
            <a:off x="8871429" y="4549154"/>
            <a:ext cx="288183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 err="1">
                <a:solidFill>
                  <a:schemeClr val="accent6"/>
                </a:solidFill>
                <a:latin typeface="+mn-lt"/>
              </a:rPr>
              <a:t>UJ</a:t>
            </a:r>
            <a:r>
              <a:rPr lang="cs-CZ" sz="2800" dirty="0">
                <a:solidFill>
                  <a:schemeClr val="accent6"/>
                </a:solidFill>
                <a:latin typeface="+mn-lt"/>
              </a:rPr>
              <a:t> </a:t>
            </a:r>
            <a:r>
              <a:rPr lang="cs-CZ" sz="2800" dirty="0" err="1">
                <a:solidFill>
                  <a:schemeClr val="accent6"/>
                </a:solidFill>
                <a:latin typeface="+mn-lt"/>
              </a:rPr>
              <a:t>verbs</a:t>
            </a:r>
            <a:endParaRPr lang="cs-CZ" sz="2800" dirty="0">
              <a:solidFill>
                <a:schemeClr val="accent6"/>
              </a:solidFill>
              <a:latin typeface="+mn-lt"/>
            </a:endParaRPr>
          </a:p>
          <a:p>
            <a:pPr algn="l"/>
            <a:r>
              <a:rPr lang="cs-CZ" sz="2800" dirty="0" err="1">
                <a:solidFill>
                  <a:schemeClr val="accent4"/>
                </a:solidFill>
                <a:latin typeface="+mn-lt"/>
              </a:rPr>
              <a:t>Endings</a:t>
            </a:r>
            <a:r>
              <a:rPr lang="cs-CZ" sz="2800" dirty="0">
                <a:solidFill>
                  <a:schemeClr val="accent4"/>
                </a:solidFill>
                <a:latin typeface="+mn-lt"/>
              </a:rPr>
              <a:t> </a:t>
            </a:r>
            <a:r>
              <a:rPr lang="cs-CZ" sz="2800" dirty="0" err="1">
                <a:solidFill>
                  <a:schemeClr val="accent4"/>
                </a:solidFill>
                <a:latin typeface="+mn-lt"/>
              </a:rPr>
              <a:t>for</a:t>
            </a:r>
            <a:r>
              <a:rPr lang="cs-CZ" sz="2800" dirty="0">
                <a:solidFill>
                  <a:schemeClr val="accent4"/>
                </a:solidFill>
                <a:latin typeface="+mn-lt"/>
              </a:rPr>
              <a:t> </a:t>
            </a:r>
          </a:p>
          <a:p>
            <a:pPr algn="l"/>
            <a:r>
              <a:rPr lang="cs-CZ" sz="2800" dirty="0">
                <a:solidFill>
                  <a:schemeClr val="accent4"/>
                </a:solidFill>
                <a:latin typeface="+mn-lt"/>
              </a:rPr>
              <a:t>1., 2., 3. person</a:t>
            </a:r>
          </a:p>
          <a:p>
            <a:pPr algn="l"/>
            <a:endParaRPr lang="cs-CZ" sz="2800" dirty="0">
              <a:solidFill>
                <a:schemeClr val="accent6"/>
              </a:solidFill>
              <a:latin typeface="+mn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46" name="Rukopis 45">
                <a:extLst>
                  <a:ext uri="{FF2B5EF4-FFF2-40B4-BE49-F238E27FC236}">
                    <a16:creationId xmlns:a16="http://schemas.microsoft.com/office/drawing/2014/main" id="{E9A5EBD5-52A6-60F7-429B-F2339B91D1B2}"/>
                  </a:ext>
                </a:extLst>
              </p14:cNvPr>
              <p14:cNvContentPartPr/>
              <p14:nvPr/>
            </p14:nvContentPartPr>
            <p14:xfrm>
              <a:off x="6067013" y="4862227"/>
              <a:ext cx="360" cy="360"/>
            </p14:xfrm>
          </p:contentPart>
        </mc:Choice>
        <mc:Fallback xmlns="">
          <p:pic>
            <p:nvPicPr>
              <p:cNvPr id="46" name="Rukopis 45">
                <a:extLst>
                  <a:ext uri="{FF2B5EF4-FFF2-40B4-BE49-F238E27FC236}">
                    <a16:creationId xmlns:a16="http://schemas.microsoft.com/office/drawing/2014/main" id="{E9A5EBD5-52A6-60F7-429B-F2339B91D1B2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5977373" y="468258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47" name="Rukopis 46">
                <a:extLst>
                  <a:ext uri="{FF2B5EF4-FFF2-40B4-BE49-F238E27FC236}">
                    <a16:creationId xmlns:a16="http://schemas.microsoft.com/office/drawing/2014/main" id="{43B8A23A-B018-113C-DA06-54B726A7FBA3}"/>
                  </a:ext>
                </a:extLst>
              </p14:cNvPr>
              <p14:cNvContentPartPr/>
              <p14:nvPr/>
            </p14:nvContentPartPr>
            <p14:xfrm>
              <a:off x="5631413" y="5280907"/>
              <a:ext cx="360" cy="360"/>
            </p14:xfrm>
          </p:contentPart>
        </mc:Choice>
        <mc:Fallback xmlns="">
          <p:pic>
            <p:nvPicPr>
              <p:cNvPr id="47" name="Rukopis 46">
                <a:extLst>
                  <a:ext uri="{FF2B5EF4-FFF2-40B4-BE49-F238E27FC236}">
                    <a16:creationId xmlns:a16="http://schemas.microsoft.com/office/drawing/2014/main" id="{43B8A23A-B018-113C-DA06-54B726A7FBA3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5541773" y="510126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48" name="Rukopis 47">
                <a:extLst>
                  <a:ext uri="{FF2B5EF4-FFF2-40B4-BE49-F238E27FC236}">
                    <a16:creationId xmlns:a16="http://schemas.microsoft.com/office/drawing/2014/main" id="{1ABE4700-D345-07E9-AA02-4CF8F0999251}"/>
                  </a:ext>
                </a:extLst>
              </p14:cNvPr>
              <p14:cNvContentPartPr/>
              <p14:nvPr/>
            </p14:nvContentPartPr>
            <p14:xfrm>
              <a:off x="5716733" y="5272627"/>
              <a:ext cx="360" cy="360"/>
            </p14:xfrm>
          </p:contentPart>
        </mc:Choice>
        <mc:Fallback xmlns="">
          <p:pic>
            <p:nvPicPr>
              <p:cNvPr id="48" name="Rukopis 47">
                <a:extLst>
                  <a:ext uri="{FF2B5EF4-FFF2-40B4-BE49-F238E27FC236}">
                    <a16:creationId xmlns:a16="http://schemas.microsoft.com/office/drawing/2014/main" id="{1ABE4700-D345-07E9-AA02-4CF8F0999251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5626733" y="509262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49" name="Rukopis 48">
                <a:extLst>
                  <a:ext uri="{FF2B5EF4-FFF2-40B4-BE49-F238E27FC236}">
                    <a16:creationId xmlns:a16="http://schemas.microsoft.com/office/drawing/2014/main" id="{80B72C5B-9B3D-99B2-4CF9-E3643C8F7D07}"/>
                  </a:ext>
                </a:extLst>
              </p14:cNvPr>
              <p14:cNvContentPartPr/>
              <p14:nvPr/>
            </p14:nvContentPartPr>
            <p14:xfrm>
              <a:off x="5674253" y="5725507"/>
              <a:ext cx="360" cy="360"/>
            </p14:xfrm>
          </p:contentPart>
        </mc:Choice>
        <mc:Fallback xmlns="">
          <p:pic>
            <p:nvPicPr>
              <p:cNvPr id="49" name="Rukopis 48">
                <a:extLst>
                  <a:ext uri="{FF2B5EF4-FFF2-40B4-BE49-F238E27FC236}">
                    <a16:creationId xmlns:a16="http://schemas.microsoft.com/office/drawing/2014/main" id="{80B72C5B-9B3D-99B2-4CF9-E3643C8F7D07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5584253" y="554550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50" name="Rukopis 49">
                <a:extLst>
                  <a:ext uri="{FF2B5EF4-FFF2-40B4-BE49-F238E27FC236}">
                    <a16:creationId xmlns:a16="http://schemas.microsoft.com/office/drawing/2014/main" id="{F1425842-FE88-CB85-5FF6-9F5685C6AA5F}"/>
                  </a:ext>
                </a:extLst>
              </p14:cNvPr>
              <p14:cNvContentPartPr/>
              <p14:nvPr/>
            </p14:nvContentPartPr>
            <p14:xfrm>
              <a:off x="7776653" y="4844947"/>
              <a:ext cx="360" cy="360"/>
            </p14:xfrm>
          </p:contentPart>
        </mc:Choice>
        <mc:Fallback xmlns="">
          <p:pic>
            <p:nvPicPr>
              <p:cNvPr id="50" name="Rukopis 49">
                <a:extLst>
                  <a:ext uri="{FF2B5EF4-FFF2-40B4-BE49-F238E27FC236}">
                    <a16:creationId xmlns:a16="http://schemas.microsoft.com/office/drawing/2014/main" id="{F1425842-FE88-CB85-5FF6-9F5685C6AA5F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686653" y="466530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51" name="Rukopis 50">
                <a:extLst>
                  <a:ext uri="{FF2B5EF4-FFF2-40B4-BE49-F238E27FC236}">
                    <a16:creationId xmlns:a16="http://schemas.microsoft.com/office/drawing/2014/main" id="{3888C15F-08B7-8F50-4887-2CCFC6F9B7B3}"/>
                  </a:ext>
                </a:extLst>
              </p14:cNvPr>
              <p14:cNvContentPartPr/>
              <p14:nvPr/>
            </p14:nvContentPartPr>
            <p14:xfrm>
              <a:off x="7955573" y="4853947"/>
              <a:ext cx="360" cy="360"/>
            </p14:xfrm>
          </p:contentPart>
        </mc:Choice>
        <mc:Fallback xmlns="">
          <p:pic>
            <p:nvPicPr>
              <p:cNvPr id="51" name="Rukopis 50">
                <a:extLst>
                  <a:ext uri="{FF2B5EF4-FFF2-40B4-BE49-F238E27FC236}">
                    <a16:creationId xmlns:a16="http://schemas.microsoft.com/office/drawing/2014/main" id="{3888C15F-08B7-8F50-4887-2CCFC6F9B7B3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865933" y="467394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52" name="Rukopis 51">
                <a:extLst>
                  <a:ext uri="{FF2B5EF4-FFF2-40B4-BE49-F238E27FC236}">
                    <a16:creationId xmlns:a16="http://schemas.microsoft.com/office/drawing/2014/main" id="{BE581E00-BC9C-C8ED-FCE2-FCF8F2D104EB}"/>
                  </a:ext>
                </a:extLst>
              </p14:cNvPr>
              <p14:cNvContentPartPr/>
              <p14:nvPr/>
            </p14:nvContentPartPr>
            <p14:xfrm>
              <a:off x="8084093" y="4870867"/>
              <a:ext cx="360" cy="360"/>
            </p14:xfrm>
          </p:contentPart>
        </mc:Choice>
        <mc:Fallback xmlns="">
          <p:pic>
            <p:nvPicPr>
              <p:cNvPr id="52" name="Rukopis 51">
                <a:extLst>
                  <a:ext uri="{FF2B5EF4-FFF2-40B4-BE49-F238E27FC236}">
                    <a16:creationId xmlns:a16="http://schemas.microsoft.com/office/drawing/2014/main" id="{BE581E00-BC9C-C8ED-FCE2-FCF8F2D104EB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994453" y="469086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53" name="Rukopis 52">
                <a:extLst>
                  <a:ext uri="{FF2B5EF4-FFF2-40B4-BE49-F238E27FC236}">
                    <a16:creationId xmlns:a16="http://schemas.microsoft.com/office/drawing/2014/main" id="{61BFDA96-B6BD-41B5-8BFD-B8963AF3B753}"/>
                  </a:ext>
                </a:extLst>
              </p14:cNvPr>
              <p14:cNvContentPartPr/>
              <p14:nvPr/>
            </p14:nvContentPartPr>
            <p14:xfrm>
              <a:off x="7853333" y="5297827"/>
              <a:ext cx="360" cy="360"/>
            </p14:xfrm>
          </p:contentPart>
        </mc:Choice>
        <mc:Fallback xmlns="">
          <p:pic>
            <p:nvPicPr>
              <p:cNvPr id="53" name="Rukopis 52">
                <a:extLst>
                  <a:ext uri="{FF2B5EF4-FFF2-40B4-BE49-F238E27FC236}">
                    <a16:creationId xmlns:a16="http://schemas.microsoft.com/office/drawing/2014/main" id="{61BFDA96-B6BD-41B5-8BFD-B8963AF3B753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763333" y="511818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54" name="Rukopis 53">
                <a:extLst>
                  <a:ext uri="{FF2B5EF4-FFF2-40B4-BE49-F238E27FC236}">
                    <a16:creationId xmlns:a16="http://schemas.microsoft.com/office/drawing/2014/main" id="{1555D0CA-9125-1DA2-EEC9-63635CAB66AC}"/>
                  </a:ext>
                </a:extLst>
              </p14:cNvPr>
              <p14:cNvContentPartPr/>
              <p14:nvPr/>
            </p14:nvContentPartPr>
            <p14:xfrm>
              <a:off x="7998413" y="5289547"/>
              <a:ext cx="360" cy="360"/>
            </p14:xfrm>
          </p:contentPart>
        </mc:Choice>
        <mc:Fallback xmlns="">
          <p:pic>
            <p:nvPicPr>
              <p:cNvPr id="54" name="Rukopis 53">
                <a:extLst>
                  <a:ext uri="{FF2B5EF4-FFF2-40B4-BE49-F238E27FC236}">
                    <a16:creationId xmlns:a16="http://schemas.microsoft.com/office/drawing/2014/main" id="{1555D0CA-9125-1DA2-EEC9-63635CAB66AC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908773" y="510954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">
            <p14:nvContentPartPr>
              <p14:cNvPr id="55" name="Rukopis 54">
                <a:extLst>
                  <a:ext uri="{FF2B5EF4-FFF2-40B4-BE49-F238E27FC236}">
                    <a16:creationId xmlns:a16="http://schemas.microsoft.com/office/drawing/2014/main" id="{530D2DE8-4C05-F124-72BD-1C70827278AF}"/>
                  </a:ext>
                </a:extLst>
              </p14:cNvPr>
              <p14:cNvContentPartPr/>
              <p14:nvPr/>
            </p14:nvContentPartPr>
            <p14:xfrm>
              <a:off x="8263373" y="5716507"/>
              <a:ext cx="360" cy="360"/>
            </p14:xfrm>
          </p:contentPart>
        </mc:Choice>
        <mc:Fallback xmlns="">
          <p:pic>
            <p:nvPicPr>
              <p:cNvPr id="55" name="Rukopis 54">
                <a:extLst>
                  <a:ext uri="{FF2B5EF4-FFF2-40B4-BE49-F238E27FC236}">
                    <a16:creationId xmlns:a16="http://schemas.microsoft.com/office/drawing/2014/main" id="{530D2DE8-4C05-F124-72BD-1C70827278AF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8173733" y="553686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56" name="Rukopis 55">
                <a:extLst>
                  <a:ext uri="{FF2B5EF4-FFF2-40B4-BE49-F238E27FC236}">
                    <a16:creationId xmlns:a16="http://schemas.microsoft.com/office/drawing/2014/main" id="{EE4C52FE-B29E-DCAE-151E-7678D3BD0A35}"/>
                  </a:ext>
                </a:extLst>
              </p14:cNvPr>
              <p14:cNvContentPartPr/>
              <p14:nvPr/>
            </p14:nvContentPartPr>
            <p14:xfrm>
              <a:off x="8349053" y="5716507"/>
              <a:ext cx="360" cy="360"/>
            </p14:xfrm>
          </p:contentPart>
        </mc:Choice>
        <mc:Fallback xmlns="">
          <p:pic>
            <p:nvPicPr>
              <p:cNvPr id="56" name="Rukopis 55">
                <a:extLst>
                  <a:ext uri="{FF2B5EF4-FFF2-40B4-BE49-F238E27FC236}">
                    <a16:creationId xmlns:a16="http://schemas.microsoft.com/office/drawing/2014/main" id="{EE4C52FE-B29E-DCAE-151E-7678D3BD0A35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8259053" y="553686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5">
            <p14:nvContentPartPr>
              <p14:cNvPr id="57" name="Rukopis 56">
                <a:extLst>
                  <a:ext uri="{FF2B5EF4-FFF2-40B4-BE49-F238E27FC236}">
                    <a16:creationId xmlns:a16="http://schemas.microsoft.com/office/drawing/2014/main" id="{267B0D16-7434-4CB5-A7D9-62DBEA8D8169}"/>
                  </a:ext>
                </a:extLst>
              </p14:cNvPr>
              <p14:cNvContentPartPr/>
              <p14:nvPr/>
            </p14:nvContentPartPr>
            <p14:xfrm>
              <a:off x="7861613" y="2965027"/>
              <a:ext cx="360" cy="360"/>
            </p14:xfrm>
          </p:contentPart>
        </mc:Choice>
        <mc:Fallback xmlns="">
          <p:pic>
            <p:nvPicPr>
              <p:cNvPr id="57" name="Rukopis 56">
                <a:extLst>
                  <a:ext uri="{FF2B5EF4-FFF2-40B4-BE49-F238E27FC236}">
                    <a16:creationId xmlns:a16="http://schemas.microsoft.com/office/drawing/2014/main" id="{267B0D16-7434-4CB5-A7D9-62DBEA8D8169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771973" y="278538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58" name="Rukopis 57">
                <a:extLst>
                  <a:ext uri="{FF2B5EF4-FFF2-40B4-BE49-F238E27FC236}">
                    <a16:creationId xmlns:a16="http://schemas.microsoft.com/office/drawing/2014/main" id="{52AAC81F-6A3B-9F85-66C1-D46BBD311A36}"/>
                  </a:ext>
                </a:extLst>
              </p14:cNvPr>
              <p14:cNvContentPartPr/>
              <p14:nvPr/>
            </p14:nvContentPartPr>
            <p14:xfrm>
              <a:off x="8007053" y="2965027"/>
              <a:ext cx="360" cy="360"/>
            </p14:xfrm>
          </p:contentPart>
        </mc:Choice>
        <mc:Fallback xmlns="">
          <p:pic>
            <p:nvPicPr>
              <p:cNvPr id="58" name="Rukopis 57">
                <a:extLst>
                  <a:ext uri="{FF2B5EF4-FFF2-40B4-BE49-F238E27FC236}">
                    <a16:creationId xmlns:a16="http://schemas.microsoft.com/office/drawing/2014/main" id="{52AAC81F-6A3B-9F85-66C1-D46BBD311A36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917053" y="278538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">
            <p14:nvContentPartPr>
              <p14:cNvPr id="59" name="Rukopis 58">
                <a:extLst>
                  <a:ext uri="{FF2B5EF4-FFF2-40B4-BE49-F238E27FC236}">
                    <a16:creationId xmlns:a16="http://schemas.microsoft.com/office/drawing/2014/main" id="{16E3ABE0-9F76-2E91-8B42-AE795CAA8159}"/>
                  </a:ext>
                </a:extLst>
              </p14:cNvPr>
              <p14:cNvContentPartPr/>
              <p14:nvPr/>
            </p14:nvContentPartPr>
            <p14:xfrm>
              <a:off x="7887533" y="3366787"/>
              <a:ext cx="360" cy="360"/>
            </p14:xfrm>
          </p:contentPart>
        </mc:Choice>
        <mc:Fallback xmlns="">
          <p:pic>
            <p:nvPicPr>
              <p:cNvPr id="59" name="Rukopis 58">
                <a:extLst>
                  <a:ext uri="{FF2B5EF4-FFF2-40B4-BE49-F238E27FC236}">
                    <a16:creationId xmlns:a16="http://schemas.microsoft.com/office/drawing/2014/main" id="{16E3ABE0-9F76-2E91-8B42-AE795CAA8159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797533" y="318714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60" name="Rukopis 59">
                <a:extLst>
                  <a:ext uri="{FF2B5EF4-FFF2-40B4-BE49-F238E27FC236}">
                    <a16:creationId xmlns:a16="http://schemas.microsoft.com/office/drawing/2014/main" id="{9233B26E-8958-845E-8BA9-193B9447C104}"/>
                  </a:ext>
                </a:extLst>
              </p14:cNvPr>
              <p14:cNvContentPartPr/>
              <p14:nvPr/>
            </p14:nvContentPartPr>
            <p14:xfrm>
              <a:off x="8015333" y="3366787"/>
              <a:ext cx="360" cy="360"/>
            </p14:xfrm>
          </p:contentPart>
        </mc:Choice>
        <mc:Fallback xmlns="">
          <p:pic>
            <p:nvPicPr>
              <p:cNvPr id="60" name="Rukopis 59">
                <a:extLst>
                  <a:ext uri="{FF2B5EF4-FFF2-40B4-BE49-F238E27FC236}">
                    <a16:creationId xmlns:a16="http://schemas.microsoft.com/office/drawing/2014/main" id="{9233B26E-8958-845E-8BA9-193B9447C104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925693" y="318714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9">
            <p14:nvContentPartPr>
              <p14:cNvPr id="61" name="Rukopis 60">
                <a:extLst>
                  <a:ext uri="{FF2B5EF4-FFF2-40B4-BE49-F238E27FC236}">
                    <a16:creationId xmlns:a16="http://schemas.microsoft.com/office/drawing/2014/main" id="{F80BECD4-FE55-9A96-5E05-13A61824BDA4}"/>
                  </a:ext>
                </a:extLst>
              </p14:cNvPr>
              <p14:cNvContentPartPr/>
              <p14:nvPr/>
            </p14:nvContentPartPr>
            <p14:xfrm>
              <a:off x="5708093" y="3375427"/>
              <a:ext cx="360" cy="360"/>
            </p14:xfrm>
          </p:contentPart>
        </mc:Choice>
        <mc:Fallback xmlns="">
          <p:pic>
            <p:nvPicPr>
              <p:cNvPr id="61" name="Rukopis 60">
                <a:extLst>
                  <a:ext uri="{FF2B5EF4-FFF2-40B4-BE49-F238E27FC236}">
                    <a16:creationId xmlns:a16="http://schemas.microsoft.com/office/drawing/2014/main" id="{F80BECD4-FE55-9A96-5E05-13A61824BDA4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5618453" y="319542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62" name="Rukopis 61">
                <a:extLst>
                  <a:ext uri="{FF2B5EF4-FFF2-40B4-BE49-F238E27FC236}">
                    <a16:creationId xmlns:a16="http://schemas.microsoft.com/office/drawing/2014/main" id="{C39FEB1B-EABF-82C6-92B3-199E91A7CD7C}"/>
                  </a:ext>
                </a:extLst>
              </p14:cNvPr>
              <p14:cNvContentPartPr/>
              <p14:nvPr/>
            </p14:nvContentPartPr>
            <p14:xfrm>
              <a:off x="5682533" y="2981947"/>
              <a:ext cx="360" cy="360"/>
            </p14:xfrm>
          </p:contentPart>
        </mc:Choice>
        <mc:Fallback xmlns="">
          <p:pic>
            <p:nvPicPr>
              <p:cNvPr id="62" name="Rukopis 61">
                <a:extLst>
                  <a:ext uri="{FF2B5EF4-FFF2-40B4-BE49-F238E27FC236}">
                    <a16:creationId xmlns:a16="http://schemas.microsoft.com/office/drawing/2014/main" id="{C39FEB1B-EABF-82C6-92B3-199E91A7CD7C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5592893" y="280230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1">
            <p14:nvContentPartPr>
              <p14:cNvPr id="63" name="Rukopis 62">
                <a:extLst>
                  <a:ext uri="{FF2B5EF4-FFF2-40B4-BE49-F238E27FC236}">
                    <a16:creationId xmlns:a16="http://schemas.microsoft.com/office/drawing/2014/main" id="{C52F05B1-BA7E-C428-5C54-23D90293FD4E}"/>
                  </a:ext>
                </a:extLst>
              </p14:cNvPr>
              <p14:cNvContentPartPr/>
              <p14:nvPr/>
            </p14:nvContentPartPr>
            <p14:xfrm>
              <a:off x="5622773" y="1162147"/>
              <a:ext cx="360" cy="360"/>
            </p14:xfrm>
          </p:contentPart>
        </mc:Choice>
        <mc:Fallback xmlns="">
          <p:pic>
            <p:nvPicPr>
              <p:cNvPr id="63" name="Rukopis 62">
                <a:extLst>
                  <a:ext uri="{FF2B5EF4-FFF2-40B4-BE49-F238E27FC236}">
                    <a16:creationId xmlns:a16="http://schemas.microsoft.com/office/drawing/2014/main" id="{C52F05B1-BA7E-C428-5C54-23D90293FD4E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5533133" y="98214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">
            <p14:nvContentPartPr>
              <p14:cNvPr id="64" name="Rukopis 63">
                <a:extLst>
                  <a:ext uri="{FF2B5EF4-FFF2-40B4-BE49-F238E27FC236}">
                    <a16:creationId xmlns:a16="http://schemas.microsoft.com/office/drawing/2014/main" id="{BDFB944D-98A2-53B6-739D-DDC8735DC5D7}"/>
                  </a:ext>
                </a:extLst>
              </p14:cNvPr>
              <p14:cNvContentPartPr/>
              <p14:nvPr/>
            </p14:nvContentPartPr>
            <p14:xfrm>
              <a:off x="5656973" y="1572187"/>
              <a:ext cx="360" cy="360"/>
            </p14:xfrm>
          </p:contentPart>
        </mc:Choice>
        <mc:Fallback xmlns="">
          <p:pic>
            <p:nvPicPr>
              <p:cNvPr id="64" name="Rukopis 63">
                <a:extLst>
                  <a:ext uri="{FF2B5EF4-FFF2-40B4-BE49-F238E27FC236}">
                    <a16:creationId xmlns:a16="http://schemas.microsoft.com/office/drawing/2014/main" id="{BDFB944D-98A2-53B6-739D-DDC8735DC5D7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5566973" y="139254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3">
            <p14:nvContentPartPr>
              <p14:cNvPr id="65" name="Rukopis 64">
                <a:extLst>
                  <a:ext uri="{FF2B5EF4-FFF2-40B4-BE49-F238E27FC236}">
                    <a16:creationId xmlns:a16="http://schemas.microsoft.com/office/drawing/2014/main" id="{206D79CB-A901-2999-0DF0-1A6429C79E94}"/>
                  </a:ext>
                </a:extLst>
              </p14:cNvPr>
              <p14:cNvContentPartPr/>
              <p14:nvPr/>
            </p14:nvContentPartPr>
            <p14:xfrm>
              <a:off x="7682333" y="1187347"/>
              <a:ext cx="360" cy="360"/>
            </p14:xfrm>
          </p:contentPart>
        </mc:Choice>
        <mc:Fallback xmlns="">
          <p:pic>
            <p:nvPicPr>
              <p:cNvPr id="65" name="Rukopis 64">
                <a:extLst>
                  <a:ext uri="{FF2B5EF4-FFF2-40B4-BE49-F238E27FC236}">
                    <a16:creationId xmlns:a16="http://schemas.microsoft.com/office/drawing/2014/main" id="{206D79CB-A901-2999-0DF0-1A6429C79E94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592693" y="100770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">
            <p14:nvContentPartPr>
              <p14:cNvPr id="66" name="Rukopis 65">
                <a:extLst>
                  <a:ext uri="{FF2B5EF4-FFF2-40B4-BE49-F238E27FC236}">
                    <a16:creationId xmlns:a16="http://schemas.microsoft.com/office/drawing/2014/main" id="{99183F5C-B9C4-163D-77E6-F2E25EC2A625}"/>
                  </a:ext>
                </a:extLst>
              </p14:cNvPr>
              <p14:cNvContentPartPr/>
              <p14:nvPr/>
            </p14:nvContentPartPr>
            <p14:xfrm>
              <a:off x="7870253" y="1221907"/>
              <a:ext cx="360" cy="360"/>
            </p14:xfrm>
          </p:contentPart>
        </mc:Choice>
        <mc:Fallback xmlns="">
          <p:pic>
            <p:nvPicPr>
              <p:cNvPr id="66" name="Rukopis 65">
                <a:extLst>
                  <a:ext uri="{FF2B5EF4-FFF2-40B4-BE49-F238E27FC236}">
                    <a16:creationId xmlns:a16="http://schemas.microsoft.com/office/drawing/2014/main" id="{99183F5C-B9C4-163D-77E6-F2E25EC2A625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780253" y="104190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5">
            <p14:nvContentPartPr>
              <p14:cNvPr id="67" name="Rukopis 66">
                <a:extLst>
                  <a:ext uri="{FF2B5EF4-FFF2-40B4-BE49-F238E27FC236}">
                    <a16:creationId xmlns:a16="http://schemas.microsoft.com/office/drawing/2014/main" id="{C4607F8A-A581-CEA2-9CF5-8A3928794312}"/>
                  </a:ext>
                </a:extLst>
              </p14:cNvPr>
              <p14:cNvContentPartPr/>
              <p14:nvPr/>
            </p14:nvContentPartPr>
            <p14:xfrm>
              <a:off x="7776653" y="1580827"/>
              <a:ext cx="360" cy="360"/>
            </p14:xfrm>
          </p:contentPart>
        </mc:Choice>
        <mc:Fallback xmlns="">
          <p:pic>
            <p:nvPicPr>
              <p:cNvPr id="67" name="Rukopis 66">
                <a:extLst>
                  <a:ext uri="{FF2B5EF4-FFF2-40B4-BE49-F238E27FC236}">
                    <a16:creationId xmlns:a16="http://schemas.microsoft.com/office/drawing/2014/main" id="{C4607F8A-A581-CEA2-9CF5-8A3928794312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686653" y="140082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">
            <p14:nvContentPartPr>
              <p14:cNvPr id="68" name="Rukopis 67">
                <a:extLst>
                  <a:ext uri="{FF2B5EF4-FFF2-40B4-BE49-F238E27FC236}">
                    <a16:creationId xmlns:a16="http://schemas.microsoft.com/office/drawing/2014/main" id="{2C76E15C-B907-7C81-4C8F-54CADA64C118}"/>
                  </a:ext>
                </a:extLst>
              </p14:cNvPr>
              <p14:cNvContentPartPr/>
              <p14:nvPr/>
            </p14:nvContentPartPr>
            <p14:xfrm>
              <a:off x="7887533" y="1580827"/>
              <a:ext cx="360" cy="360"/>
            </p14:xfrm>
          </p:contentPart>
        </mc:Choice>
        <mc:Fallback xmlns="">
          <p:pic>
            <p:nvPicPr>
              <p:cNvPr id="68" name="Rukopis 67">
                <a:extLst>
                  <a:ext uri="{FF2B5EF4-FFF2-40B4-BE49-F238E27FC236}">
                    <a16:creationId xmlns:a16="http://schemas.microsoft.com/office/drawing/2014/main" id="{2C76E15C-B907-7C81-4C8F-54CADA64C118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797533" y="140082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7">
            <p14:nvContentPartPr>
              <p14:cNvPr id="69" name="Rukopis 68">
                <a:extLst>
                  <a:ext uri="{FF2B5EF4-FFF2-40B4-BE49-F238E27FC236}">
                    <a16:creationId xmlns:a16="http://schemas.microsoft.com/office/drawing/2014/main" id="{2C6F6F5A-9040-DEA0-E7FA-208ECF479C77}"/>
                  </a:ext>
                </a:extLst>
              </p14:cNvPr>
              <p14:cNvContentPartPr/>
              <p14:nvPr/>
            </p14:nvContentPartPr>
            <p14:xfrm>
              <a:off x="7801853" y="1990867"/>
              <a:ext cx="360" cy="360"/>
            </p14:xfrm>
          </p:contentPart>
        </mc:Choice>
        <mc:Fallback xmlns="">
          <p:pic>
            <p:nvPicPr>
              <p:cNvPr id="69" name="Rukopis 68">
                <a:extLst>
                  <a:ext uri="{FF2B5EF4-FFF2-40B4-BE49-F238E27FC236}">
                    <a16:creationId xmlns:a16="http://schemas.microsoft.com/office/drawing/2014/main" id="{2C6F6F5A-9040-DEA0-E7FA-208ECF479C77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712213" y="1811227"/>
                <a:ext cx="180000" cy="360000"/>
              </a:xfrm>
              <a:prstGeom prst="rect">
                <a:avLst/>
              </a:prstGeom>
            </p:spPr>
          </p:pic>
        </mc:Fallback>
      </mc:AlternateContent>
      <p:sp>
        <p:nvSpPr>
          <p:cNvPr id="70" name="TextovéPole 69">
            <a:extLst>
              <a:ext uri="{FF2B5EF4-FFF2-40B4-BE49-F238E27FC236}">
                <a16:creationId xmlns:a16="http://schemas.microsoft.com/office/drawing/2014/main" id="{FDD3278F-91B1-7D7F-13DE-7D42346BC093}"/>
              </a:ext>
            </a:extLst>
          </p:cNvPr>
          <p:cNvSpPr txBox="1"/>
          <p:nvPr/>
        </p:nvSpPr>
        <p:spPr>
          <a:xfrm>
            <a:off x="608841" y="180201"/>
            <a:ext cx="98939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Stem + type </a:t>
            </a:r>
            <a:r>
              <a:rPr lang="cs-CZ" sz="2800" dirty="0" err="1">
                <a:latin typeface="+mn-lt"/>
              </a:rPr>
              <a:t>of</a:t>
            </a:r>
            <a:r>
              <a:rPr lang="cs-CZ" sz="2800" dirty="0">
                <a:latin typeface="+mn-lt"/>
              </a:rPr>
              <a:t> verb + </a:t>
            </a:r>
            <a:r>
              <a:rPr lang="cs-CZ" sz="2800" dirty="0" err="1">
                <a:latin typeface="+mn-lt"/>
              </a:rPr>
              <a:t>ending</a:t>
            </a:r>
            <a:endParaRPr lang="cs-CZ" sz="2800" dirty="0">
              <a:latin typeface="+mn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8">
            <p14:nvContentPartPr>
              <p14:cNvPr id="71" name="Rukopis 70">
                <a:extLst>
                  <a:ext uri="{FF2B5EF4-FFF2-40B4-BE49-F238E27FC236}">
                    <a16:creationId xmlns:a16="http://schemas.microsoft.com/office/drawing/2014/main" id="{0092E2A1-85C2-0331-11FD-66ACE6651B87}"/>
                  </a:ext>
                </a:extLst>
              </p14:cNvPr>
              <p14:cNvContentPartPr/>
              <p14:nvPr/>
            </p14:nvContentPartPr>
            <p14:xfrm>
              <a:off x="7451573" y="3819307"/>
              <a:ext cx="360" cy="360"/>
            </p14:xfrm>
          </p:contentPart>
        </mc:Choice>
        <mc:Fallback xmlns="">
          <p:pic>
            <p:nvPicPr>
              <p:cNvPr id="71" name="Rukopis 70">
                <a:extLst>
                  <a:ext uri="{FF2B5EF4-FFF2-40B4-BE49-F238E27FC236}">
                    <a16:creationId xmlns:a16="http://schemas.microsoft.com/office/drawing/2014/main" id="{0092E2A1-85C2-0331-11FD-66ACE6651B87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361573" y="363966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9">
            <p14:nvContentPartPr>
              <p14:cNvPr id="72" name="Rukopis 71">
                <a:extLst>
                  <a:ext uri="{FF2B5EF4-FFF2-40B4-BE49-F238E27FC236}">
                    <a16:creationId xmlns:a16="http://schemas.microsoft.com/office/drawing/2014/main" id="{EFF86BDC-349A-2915-A685-202B5711669E}"/>
                  </a:ext>
                </a:extLst>
              </p14:cNvPr>
              <p14:cNvContentPartPr/>
              <p14:nvPr/>
            </p14:nvContentPartPr>
            <p14:xfrm>
              <a:off x="7280573" y="3794107"/>
              <a:ext cx="360" cy="360"/>
            </p14:xfrm>
          </p:contentPart>
        </mc:Choice>
        <mc:Fallback xmlns="">
          <p:pic>
            <p:nvPicPr>
              <p:cNvPr id="72" name="Rukopis 71">
                <a:extLst>
                  <a:ext uri="{FF2B5EF4-FFF2-40B4-BE49-F238E27FC236}">
                    <a16:creationId xmlns:a16="http://schemas.microsoft.com/office/drawing/2014/main" id="{EFF86BDC-349A-2915-A685-202B5711669E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7190933" y="361410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0">
            <p14:nvContentPartPr>
              <p14:cNvPr id="73" name="Rukopis 72">
                <a:extLst>
                  <a:ext uri="{FF2B5EF4-FFF2-40B4-BE49-F238E27FC236}">
                    <a16:creationId xmlns:a16="http://schemas.microsoft.com/office/drawing/2014/main" id="{B323232C-E95D-2945-7AE6-838751C26622}"/>
                  </a:ext>
                </a:extLst>
              </p14:cNvPr>
              <p14:cNvContentPartPr/>
              <p14:nvPr/>
            </p14:nvContentPartPr>
            <p14:xfrm>
              <a:off x="5717000" y="3759047"/>
              <a:ext cx="360" cy="360"/>
            </p14:xfrm>
          </p:contentPart>
        </mc:Choice>
        <mc:Fallback xmlns="">
          <p:pic>
            <p:nvPicPr>
              <p:cNvPr id="73" name="Rukopis 72">
                <a:extLst>
                  <a:ext uri="{FF2B5EF4-FFF2-40B4-BE49-F238E27FC236}">
                    <a16:creationId xmlns:a16="http://schemas.microsoft.com/office/drawing/2014/main" id="{B323232C-E95D-2945-7AE6-838751C26622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5663000" y="365104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2">
            <p14:nvContentPartPr>
              <p14:cNvPr id="74" name="Rukopis 73">
                <a:extLst>
                  <a:ext uri="{FF2B5EF4-FFF2-40B4-BE49-F238E27FC236}">
                    <a16:creationId xmlns:a16="http://schemas.microsoft.com/office/drawing/2014/main" id="{B8B8AAF0-3AC2-0CA5-FD43-D90122D78407}"/>
                  </a:ext>
                </a:extLst>
              </p14:cNvPr>
              <p14:cNvContentPartPr/>
              <p14:nvPr/>
            </p14:nvContentPartPr>
            <p14:xfrm>
              <a:off x="5670560" y="1966967"/>
              <a:ext cx="360" cy="360"/>
            </p14:xfrm>
          </p:contentPart>
        </mc:Choice>
        <mc:Fallback xmlns="">
          <p:pic>
            <p:nvPicPr>
              <p:cNvPr id="74" name="Rukopis 73">
                <a:extLst>
                  <a:ext uri="{FF2B5EF4-FFF2-40B4-BE49-F238E27FC236}">
                    <a16:creationId xmlns:a16="http://schemas.microsoft.com/office/drawing/2014/main" id="{B8B8AAF0-3AC2-0CA5-FD43-D90122D78407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5616920" y="185896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3">
            <p14:nvContentPartPr>
              <p14:cNvPr id="75" name="Rukopis 74">
                <a:extLst>
                  <a:ext uri="{FF2B5EF4-FFF2-40B4-BE49-F238E27FC236}">
                    <a16:creationId xmlns:a16="http://schemas.microsoft.com/office/drawing/2014/main" id="{32AA6E22-561C-A309-B483-D67477B85F31}"/>
                  </a:ext>
                </a:extLst>
              </p14:cNvPr>
              <p14:cNvContentPartPr/>
              <p14:nvPr/>
            </p14:nvContentPartPr>
            <p14:xfrm>
              <a:off x="8487920" y="3823487"/>
              <a:ext cx="360" cy="360"/>
            </p14:xfrm>
          </p:contentPart>
        </mc:Choice>
        <mc:Fallback xmlns="">
          <p:pic>
            <p:nvPicPr>
              <p:cNvPr id="75" name="Rukopis 74">
                <a:extLst>
                  <a:ext uri="{FF2B5EF4-FFF2-40B4-BE49-F238E27FC236}">
                    <a16:creationId xmlns:a16="http://schemas.microsoft.com/office/drawing/2014/main" id="{32AA6E22-561C-A309-B483-D67477B85F31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8433920" y="371584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4">
            <p14:nvContentPartPr>
              <p14:cNvPr id="76" name="Rukopis 75">
                <a:extLst>
                  <a:ext uri="{FF2B5EF4-FFF2-40B4-BE49-F238E27FC236}">
                    <a16:creationId xmlns:a16="http://schemas.microsoft.com/office/drawing/2014/main" id="{A9B54D8F-2774-EFD3-4DC9-0F90B9B9F2F0}"/>
                  </a:ext>
                </a:extLst>
              </p14:cNvPr>
              <p14:cNvContentPartPr/>
              <p14:nvPr/>
            </p14:nvContentPartPr>
            <p14:xfrm>
              <a:off x="7351760" y="5707727"/>
              <a:ext cx="360" cy="360"/>
            </p14:xfrm>
          </p:contentPart>
        </mc:Choice>
        <mc:Fallback xmlns="">
          <p:pic>
            <p:nvPicPr>
              <p:cNvPr id="76" name="Rukopis 75">
                <a:extLst>
                  <a:ext uri="{FF2B5EF4-FFF2-40B4-BE49-F238E27FC236}">
                    <a16:creationId xmlns:a16="http://schemas.microsoft.com/office/drawing/2014/main" id="{A9B54D8F-2774-EFD3-4DC9-0F90B9B9F2F0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7298120" y="560008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5">
            <p14:nvContentPartPr>
              <p14:cNvPr id="77" name="Rukopis 76">
                <a:extLst>
                  <a:ext uri="{FF2B5EF4-FFF2-40B4-BE49-F238E27FC236}">
                    <a16:creationId xmlns:a16="http://schemas.microsoft.com/office/drawing/2014/main" id="{EDC16998-7995-17FC-172B-AE5DCD3E6864}"/>
                  </a:ext>
                </a:extLst>
              </p14:cNvPr>
              <p14:cNvContentPartPr/>
              <p14:nvPr/>
            </p14:nvContentPartPr>
            <p14:xfrm>
              <a:off x="7194800" y="5726087"/>
              <a:ext cx="360" cy="360"/>
            </p14:xfrm>
          </p:contentPart>
        </mc:Choice>
        <mc:Fallback xmlns="">
          <p:pic>
            <p:nvPicPr>
              <p:cNvPr id="77" name="Rukopis 76">
                <a:extLst>
                  <a:ext uri="{FF2B5EF4-FFF2-40B4-BE49-F238E27FC236}">
                    <a16:creationId xmlns:a16="http://schemas.microsoft.com/office/drawing/2014/main" id="{EDC16998-7995-17FC-172B-AE5DCD3E6864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141160" y="561808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6">
            <p14:nvContentPartPr>
              <p14:cNvPr id="78" name="Rukopis 77">
                <a:extLst>
                  <a:ext uri="{FF2B5EF4-FFF2-40B4-BE49-F238E27FC236}">
                    <a16:creationId xmlns:a16="http://schemas.microsoft.com/office/drawing/2014/main" id="{5CE5EF85-45B6-617E-BAFE-8C77F7916F35}"/>
                  </a:ext>
                </a:extLst>
              </p14:cNvPr>
              <p14:cNvContentPartPr/>
              <p14:nvPr/>
            </p14:nvContentPartPr>
            <p14:xfrm>
              <a:off x="7240880" y="5726087"/>
              <a:ext cx="360" cy="360"/>
            </p14:xfrm>
          </p:contentPart>
        </mc:Choice>
        <mc:Fallback xmlns="">
          <p:pic>
            <p:nvPicPr>
              <p:cNvPr id="78" name="Rukopis 77">
                <a:extLst>
                  <a:ext uri="{FF2B5EF4-FFF2-40B4-BE49-F238E27FC236}">
                    <a16:creationId xmlns:a16="http://schemas.microsoft.com/office/drawing/2014/main" id="{5CE5EF85-45B6-617E-BAFE-8C77F7916F35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187240" y="561808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7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EDE11B53-FF11-22C0-B448-DA9732EDBE69}"/>
                  </a:ext>
                </a:extLst>
              </p14:cNvPr>
              <p14:cNvContentPartPr/>
              <p14:nvPr/>
            </p14:nvContentPartPr>
            <p14:xfrm>
              <a:off x="6548316" y="3961382"/>
              <a:ext cx="2073600" cy="94320"/>
            </p14:xfrm>
          </p:contentPart>
        </mc:Choice>
        <mc:Fallback xmlns=""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EDE11B53-FF11-22C0-B448-DA9732EDBE69}"/>
                  </a:ext>
                </a:extLst>
              </p:cNvPr>
              <p:cNvPicPr/>
              <p:nvPr/>
            </p:nvPicPr>
            <p:blipFill>
              <a:blip r:embed="rId68"/>
              <a:stretch>
                <a:fillRect/>
              </a:stretch>
            </p:blipFill>
            <p:spPr>
              <a:xfrm>
                <a:off x="6494676" y="3853382"/>
                <a:ext cx="2181240" cy="309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33319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93D4A65-2B39-EB4A-03E8-4FF15FF97B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07.10.2024 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ED1E34E-549B-0EE9-7860-26F91E9C5C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1B48A87-386E-5739-5F68-571237B0BEAB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dirty="0"/>
              <a:t>Á </a:t>
            </a:r>
            <a:r>
              <a:rPr lang="cs-CZ" dirty="0" err="1"/>
              <a:t>verbs</a:t>
            </a:r>
            <a:endParaRPr lang="cs-CZ" dirty="0"/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11A48A8C-A790-A079-FA7C-9290448921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7489" y="190664"/>
            <a:ext cx="6646219" cy="647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357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A92E223-A2A4-CCE1-3560-3B807A1A7B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07.10.2024 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1F0E318-04D9-3DB8-7B4D-C43006A76E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F5A3D45-C292-1BF2-C7C2-B77D7779451A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dirty="0"/>
              <a:t>Í </a:t>
            </a:r>
            <a:r>
              <a:rPr lang="cs-CZ" dirty="0" err="1"/>
              <a:t>verbs</a:t>
            </a:r>
            <a:endParaRPr lang="cs-CZ" dirty="0"/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A69C228-319B-B2BF-BCD8-5164553C3B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0279" y="246952"/>
            <a:ext cx="5877865" cy="5918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31792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5" id="{235DF30E-89F5-B547-981B-D43C338A25DC}" vid="{83DD0210-E652-914D-A3F1-7C72B2A74AC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prezentace-cjv-cz-16-9 (1)</Template>
  <TotalTime>783</TotalTime>
  <Words>246</Words>
  <Application>Microsoft Office PowerPoint</Application>
  <PresentationFormat>Širokoúhlá obrazovka</PresentationFormat>
  <Paragraphs>67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Prezentace_MU_CZ</vt:lpstr>
      <vt:lpstr>Třetí týden Czech for Foreign MU Staff: Beginners 1</vt:lpstr>
      <vt:lpstr>Opakování</vt:lpstr>
      <vt:lpstr>Prezentace aplikace PowerPoint</vt:lpstr>
      <vt:lpstr>Konjugace sloves – přítomný čas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2. lekce Orientace</vt:lpstr>
      <vt:lpstr>Uč. str. 14/ cv. 2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Třetí týden Czech for Foreign MU Staff: Beginners 1</dc:title>
  <dc:creator>Kateřina Frecerová</dc:creator>
  <cp:lastModifiedBy>Kateřina Frecerová</cp:lastModifiedBy>
  <cp:revision>25</cp:revision>
  <cp:lastPrinted>1601-01-01T00:00:00Z</cp:lastPrinted>
  <dcterms:created xsi:type="dcterms:W3CDTF">2024-09-22T12:03:40Z</dcterms:created>
  <dcterms:modified xsi:type="dcterms:W3CDTF">2024-10-08T14:09:06Z</dcterms:modified>
</cp:coreProperties>
</file>