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8" r:id="rId9"/>
    <p:sldId id="265" r:id="rId10"/>
    <p:sldId id="266" r:id="rId11"/>
    <p:sldId id="267" r:id="rId12"/>
    <p:sldId id="25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5CFF960-C9B8-49D4-9845-134A3B6705D2}" type="datetimeFigureOut">
              <a:rPr lang="cs-CZ" smtClean="0"/>
              <a:pPr/>
              <a:t>25.11.2009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AB65F03-326E-4400-851C-A16E761F61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960-C9B8-49D4-9845-134A3B6705D2}" type="datetimeFigureOut">
              <a:rPr lang="cs-CZ" smtClean="0"/>
              <a:pPr/>
              <a:t>25.11.2009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F03-326E-4400-851C-A16E761F61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960-C9B8-49D4-9845-134A3B6705D2}" type="datetimeFigureOut">
              <a:rPr lang="cs-CZ" smtClean="0"/>
              <a:pPr/>
              <a:t>25.11.2009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F03-326E-4400-851C-A16E761F61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5CFF960-C9B8-49D4-9845-134A3B6705D2}" type="datetimeFigureOut">
              <a:rPr lang="cs-CZ" smtClean="0"/>
              <a:pPr/>
              <a:t>25.11.2009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F03-326E-4400-851C-A16E761F61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5CFF960-C9B8-49D4-9845-134A3B6705D2}" type="datetimeFigureOut">
              <a:rPr lang="cs-CZ" smtClean="0"/>
              <a:pPr/>
              <a:t>25.11.2009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AB65F03-326E-4400-851C-A16E761F615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CFF960-C9B8-49D4-9845-134A3B6705D2}" type="datetimeFigureOut">
              <a:rPr lang="cs-CZ" smtClean="0"/>
              <a:pPr/>
              <a:t>25.11.2009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B65F03-326E-4400-851C-A16E761F61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5CFF960-C9B8-49D4-9845-134A3B6705D2}" type="datetimeFigureOut">
              <a:rPr lang="cs-CZ" smtClean="0"/>
              <a:pPr/>
              <a:t>25.11.2009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AB65F03-326E-4400-851C-A16E761F61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F960-C9B8-49D4-9845-134A3B6705D2}" type="datetimeFigureOut">
              <a:rPr lang="cs-CZ" smtClean="0"/>
              <a:pPr/>
              <a:t>25.11.2009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5F03-326E-4400-851C-A16E761F61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CFF960-C9B8-49D4-9845-134A3B6705D2}" type="datetimeFigureOut">
              <a:rPr lang="cs-CZ" smtClean="0"/>
              <a:pPr/>
              <a:t>25.11.2009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B65F03-326E-4400-851C-A16E761F61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5CFF960-C9B8-49D4-9845-134A3B6705D2}" type="datetimeFigureOut">
              <a:rPr lang="cs-CZ" smtClean="0"/>
              <a:pPr/>
              <a:t>25.11.2009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AB65F03-326E-4400-851C-A16E761F61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5CFF960-C9B8-49D4-9845-134A3B6705D2}" type="datetimeFigureOut">
              <a:rPr lang="cs-CZ" smtClean="0"/>
              <a:pPr/>
              <a:t>25.11.2009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AB65F03-326E-4400-851C-A16E761F61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5CFF960-C9B8-49D4-9845-134A3B6705D2}" type="datetimeFigureOut">
              <a:rPr lang="cs-CZ" smtClean="0"/>
              <a:pPr/>
              <a:t>25.11.2009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AB65F03-326E-4400-851C-A16E761F615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7000924" cy="3357586"/>
          </a:xfrm>
        </p:spPr>
        <p:txBody>
          <a:bodyPr>
            <a:normAutofit/>
          </a:bodyPr>
          <a:lstStyle/>
          <a:p>
            <a:r>
              <a:rPr lang="cs-CZ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RADIO FREE </a:t>
            </a:r>
            <a:r>
              <a:rPr lang="cs-CZ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EUROPE</a:t>
            </a:r>
            <a:r>
              <a:rPr lang="cs-CZ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cs-CZ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RADIO LIBERTY</a:t>
            </a:r>
            <a:endParaRPr lang="cs-CZ" sz="4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282" y="4714884"/>
            <a:ext cx="3357586" cy="1752600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tx1"/>
                </a:solidFill>
              </a:rPr>
              <a:t>Zuzana Holubová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14356"/>
            <a:ext cx="198413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Today</a:t>
            </a: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cs-CZ" u="sng" smtClean="0"/>
              <a:t>20 </a:t>
            </a:r>
            <a:r>
              <a:rPr lang="cs-CZ" u="sng" dirty="0" err="1" smtClean="0"/>
              <a:t>states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dirty="0" err="1" smtClean="0"/>
              <a:t>Afghanistan</a:t>
            </a:r>
            <a:r>
              <a:rPr lang="cs-CZ" dirty="0" smtClean="0"/>
              <a:t>, </a:t>
            </a:r>
            <a:r>
              <a:rPr lang="cs-CZ" dirty="0" err="1" smtClean="0"/>
              <a:t>Armenia</a:t>
            </a:r>
            <a:r>
              <a:rPr lang="cs-CZ" dirty="0" smtClean="0"/>
              <a:t>,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dirty="0" err="1" smtClean="0"/>
              <a:t>Azerbaijan</a:t>
            </a:r>
            <a:r>
              <a:rPr lang="cs-CZ" dirty="0" smtClean="0"/>
              <a:t>, </a:t>
            </a:r>
            <a:r>
              <a:rPr lang="cs-CZ" dirty="0" err="1" smtClean="0"/>
              <a:t>Belarus</a:t>
            </a:r>
            <a:r>
              <a:rPr lang="cs-CZ" dirty="0" smtClean="0"/>
              <a:t>, </a:t>
            </a:r>
            <a:r>
              <a:rPr lang="cs-CZ" dirty="0" err="1" smtClean="0"/>
              <a:t>Bosnia</a:t>
            </a:r>
            <a:r>
              <a:rPr lang="cs-CZ" dirty="0" smtClean="0"/>
              <a:t>,  </a:t>
            </a:r>
            <a:r>
              <a:rPr lang="cs-CZ" dirty="0" err="1" smtClean="0"/>
              <a:t>Georgia</a:t>
            </a:r>
            <a:r>
              <a:rPr lang="cs-CZ" dirty="0" smtClean="0"/>
              <a:t>, </a:t>
            </a:r>
            <a:r>
              <a:rPr lang="cs-CZ" dirty="0" err="1" smtClean="0"/>
              <a:t>Iran</a:t>
            </a:r>
            <a:r>
              <a:rPr lang="cs-CZ" dirty="0" smtClean="0"/>
              <a:t>, </a:t>
            </a:r>
            <a:r>
              <a:rPr lang="cs-CZ" dirty="0" err="1" smtClean="0"/>
              <a:t>Iraq</a:t>
            </a:r>
            <a:r>
              <a:rPr lang="cs-CZ" dirty="0" smtClean="0"/>
              <a:t>, </a:t>
            </a:r>
            <a:r>
              <a:rPr lang="cs-CZ" dirty="0" err="1" smtClean="0"/>
              <a:t>Kazakhstan</a:t>
            </a:r>
            <a:r>
              <a:rPr lang="cs-CZ" dirty="0" smtClean="0"/>
              <a:t>, Kosovo, </a:t>
            </a:r>
            <a:r>
              <a:rPr lang="cs-CZ" dirty="0" err="1" smtClean="0"/>
              <a:t>Kyrgyzstan</a:t>
            </a:r>
            <a:r>
              <a:rPr lang="cs-CZ" dirty="0" smtClean="0"/>
              <a:t>, </a:t>
            </a:r>
            <a:r>
              <a:rPr lang="cs-CZ" dirty="0" err="1" smtClean="0"/>
              <a:t>Macedonia</a:t>
            </a:r>
            <a:r>
              <a:rPr lang="cs-CZ" dirty="0" smtClean="0"/>
              <a:t>, </a:t>
            </a:r>
            <a:r>
              <a:rPr lang="cs-CZ" dirty="0" err="1" smtClean="0"/>
              <a:t>Moldava</a:t>
            </a:r>
            <a:r>
              <a:rPr lang="cs-CZ" dirty="0" smtClean="0"/>
              <a:t>, </a:t>
            </a:r>
            <a:r>
              <a:rPr lang="cs-CZ" dirty="0" err="1" smtClean="0"/>
              <a:t>Montenegro</a:t>
            </a:r>
            <a:r>
              <a:rPr lang="cs-CZ" dirty="0" smtClean="0"/>
              <a:t>, </a:t>
            </a:r>
            <a:r>
              <a:rPr lang="cs-CZ" dirty="0" err="1" smtClean="0"/>
              <a:t>Russia</a:t>
            </a:r>
            <a:r>
              <a:rPr lang="cs-CZ" dirty="0" smtClean="0"/>
              <a:t>, </a:t>
            </a:r>
            <a:r>
              <a:rPr lang="cs-CZ" dirty="0" err="1" smtClean="0"/>
              <a:t>Serbia</a:t>
            </a:r>
            <a:r>
              <a:rPr lang="cs-CZ" dirty="0" smtClean="0"/>
              <a:t>, </a:t>
            </a:r>
            <a:r>
              <a:rPr lang="cs-CZ" dirty="0" err="1" smtClean="0"/>
              <a:t>Tajikistan</a:t>
            </a:r>
            <a:r>
              <a:rPr lang="cs-CZ" dirty="0" smtClean="0"/>
              <a:t>, </a:t>
            </a:r>
            <a:r>
              <a:rPr lang="cs-CZ" dirty="0" err="1" smtClean="0"/>
              <a:t>Turkmenistan</a:t>
            </a:r>
            <a:r>
              <a:rPr lang="cs-CZ" dirty="0" smtClean="0"/>
              <a:t>, </a:t>
            </a:r>
            <a:r>
              <a:rPr lang="cs-CZ" dirty="0" err="1" smtClean="0"/>
              <a:t>Ukraine</a:t>
            </a:r>
            <a:r>
              <a:rPr lang="cs-CZ" dirty="0" smtClean="0"/>
              <a:t>, </a:t>
            </a:r>
            <a:r>
              <a:rPr lang="cs-CZ" dirty="0" err="1" smtClean="0"/>
              <a:t>Uzbekistan</a:t>
            </a:r>
            <a:endParaRPr lang="cs-CZ" dirty="0" smtClean="0"/>
          </a:p>
          <a:p>
            <a:r>
              <a:rPr lang="cs-CZ" dirty="0" err="1" smtClean="0"/>
              <a:t>rebroadcasting</a:t>
            </a:r>
            <a:r>
              <a:rPr lang="cs-CZ" dirty="0" smtClean="0"/>
              <a:t> to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stations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prohibited</a:t>
            </a:r>
            <a:r>
              <a:rPr lang="cs-CZ" dirty="0" smtClean="0"/>
              <a:t> in </a:t>
            </a:r>
            <a:r>
              <a:rPr lang="cs-CZ" b="1" dirty="0" err="1" smtClean="0"/>
              <a:t>Belarus</a:t>
            </a:r>
            <a:r>
              <a:rPr lang="cs-CZ" b="1" dirty="0" smtClean="0"/>
              <a:t>, </a:t>
            </a:r>
            <a:r>
              <a:rPr lang="cs-CZ" b="1" dirty="0" err="1" smtClean="0"/>
              <a:t>Iran</a:t>
            </a:r>
            <a:r>
              <a:rPr lang="cs-CZ" b="1" dirty="0" smtClean="0"/>
              <a:t>, </a:t>
            </a:r>
            <a:r>
              <a:rPr lang="cs-CZ" b="1" dirty="0" err="1" smtClean="0"/>
              <a:t>Turkmenistan</a:t>
            </a:r>
            <a:r>
              <a:rPr lang="cs-CZ" b="1" dirty="0" smtClean="0"/>
              <a:t>, </a:t>
            </a:r>
            <a:r>
              <a:rPr lang="cs-CZ" b="1" dirty="0" err="1" smtClean="0"/>
              <a:t>Tajikistan</a:t>
            </a:r>
            <a:r>
              <a:rPr lang="cs-CZ" b="1" dirty="0" smtClean="0"/>
              <a:t>, </a:t>
            </a:r>
            <a:r>
              <a:rPr lang="cs-CZ" b="1" dirty="0" err="1" smtClean="0"/>
              <a:t>Uzbekistan</a:t>
            </a:r>
            <a:r>
              <a:rPr lang="cs-CZ" b="1" dirty="0" smtClean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most </a:t>
            </a:r>
            <a:r>
              <a:rPr lang="cs-CZ" dirty="0" err="1" smtClean="0"/>
              <a:t>recently</a:t>
            </a:r>
            <a:r>
              <a:rPr lang="cs-CZ" dirty="0" smtClean="0"/>
              <a:t> </a:t>
            </a:r>
            <a:r>
              <a:rPr lang="cs-CZ" b="1" dirty="0" err="1" smtClean="0"/>
              <a:t>Azerbaijan</a:t>
            </a:r>
            <a:endParaRPr lang="cs-CZ" b="1" dirty="0" smtClean="0"/>
          </a:p>
          <a:p>
            <a:endParaRPr lang="cs-CZ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290"/>
            <a:ext cx="3571860" cy="246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Headquarters</a:t>
            </a: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857364"/>
            <a:ext cx="7901014" cy="2403448"/>
          </a:xfrm>
        </p:spPr>
        <p:txBody>
          <a:bodyPr>
            <a:normAutofit/>
          </a:bodyPr>
          <a:lstStyle/>
          <a:p>
            <a:r>
              <a:rPr lang="cs-CZ" dirty="0" err="1" smtClean="0"/>
              <a:t>relocated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broadcasting</a:t>
            </a:r>
            <a:r>
              <a:rPr lang="cs-CZ" dirty="0" smtClean="0"/>
              <a:t> center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parliament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 in </a:t>
            </a:r>
            <a:r>
              <a:rPr lang="cs-CZ" dirty="0" err="1" smtClean="0"/>
              <a:t>Prague</a:t>
            </a:r>
            <a:r>
              <a:rPr lang="cs-CZ" dirty="0" smtClean="0"/>
              <a:t> in 1995</a:t>
            </a:r>
          </a:p>
          <a:p>
            <a:r>
              <a:rPr lang="cs-CZ" dirty="0" smtClean="0"/>
              <a:t>2009 </a:t>
            </a:r>
            <a:r>
              <a:rPr lang="cs-CZ" dirty="0" err="1" smtClean="0"/>
              <a:t>move</a:t>
            </a:r>
            <a:r>
              <a:rPr lang="cs-CZ" dirty="0" smtClean="0"/>
              <a:t> to a </a:t>
            </a:r>
            <a:r>
              <a:rPr lang="cs-CZ" dirty="0" err="1" smtClean="0"/>
              <a:t>custom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9405" y="4214818"/>
            <a:ext cx="35809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14818"/>
            <a:ext cx="3857632" cy="23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Web </a:t>
            </a:r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page</a:t>
            </a: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</a:t>
            </a:r>
          </a:p>
          <a:p>
            <a:pPr>
              <a:buNone/>
            </a:pPr>
            <a:r>
              <a:rPr lang="cs-CZ" dirty="0" smtClean="0"/>
              <a:t>      www.</a:t>
            </a:r>
            <a:r>
              <a:rPr lang="cs-CZ" dirty="0" err="1" smtClean="0"/>
              <a:t>rferl.org</a:t>
            </a:r>
            <a:endParaRPr lang="cs-CZ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52"/>
            <a:ext cx="3810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643314"/>
            <a:ext cx="4571992" cy="30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3214679" y="267494"/>
            <a:ext cx="5426402" cy="87549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72000"/>
          </a:xfrm>
        </p:spPr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400" dirty="0" err="1" smtClean="0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Thank</a:t>
            </a:r>
            <a:r>
              <a:rPr lang="cs-CZ" sz="4400" dirty="0" smtClean="0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4400" dirty="0" err="1" smtClean="0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cs-CZ" sz="4400" dirty="0" smtClean="0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4400" dirty="0" err="1" smtClean="0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for</a:t>
            </a:r>
            <a:r>
              <a:rPr lang="cs-CZ" sz="4400" dirty="0" smtClean="0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4400" dirty="0" err="1" smtClean="0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cs-CZ" sz="4400" dirty="0" smtClean="0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4400" dirty="0" err="1" smtClean="0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attention</a:t>
            </a:r>
            <a:r>
              <a:rPr lang="cs-CZ" sz="4400" dirty="0" smtClean="0"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cs-CZ" sz="4400" dirty="0"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Contents</a:t>
            </a: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Data</a:t>
            </a:r>
          </a:p>
          <a:p>
            <a:r>
              <a:rPr lang="cs-CZ" dirty="0" err="1" smtClean="0"/>
              <a:t>History</a:t>
            </a:r>
            <a:endParaRPr lang="cs-CZ" dirty="0" smtClean="0"/>
          </a:p>
          <a:p>
            <a:r>
              <a:rPr lang="cs-CZ" dirty="0" err="1" smtClean="0"/>
              <a:t>Today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85926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What</a:t>
            </a:r>
            <a:r>
              <a:rPr lang="cs-CZ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r>
              <a:rPr lang="cs-CZ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Radio</a:t>
            </a:r>
            <a:r>
              <a:rPr lang="cs-CZ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Free </a:t>
            </a:r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Europe</a:t>
            </a:r>
            <a:r>
              <a:rPr lang="cs-CZ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(RFE)?</a:t>
            </a: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4114800" cy="4572000"/>
          </a:xfrm>
        </p:spPr>
        <p:txBody>
          <a:bodyPr>
            <a:normAutofit fontScale="85000" lnSpcReduction="10000"/>
          </a:bodyPr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comprehensive</a:t>
            </a:r>
            <a:r>
              <a:rPr lang="cs-CZ" dirty="0" smtClean="0"/>
              <a:t> media </a:t>
            </a:r>
            <a:r>
              <a:rPr lang="cs-CZ" dirty="0" err="1" smtClean="0"/>
              <a:t>organizations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cs-CZ" dirty="0" err="1" smtClean="0"/>
              <a:t>produce</a:t>
            </a:r>
            <a:r>
              <a:rPr lang="cs-CZ" dirty="0" smtClean="0"/>
              <a:t> </a:t>
            </a:r>
            <a:r>
              <a:rPr lang="cs-CZ" dirty="0" err="1" smtClean="0"/>
              <a:t>radio</a:t>
            </a:r>
            <a:r>
              <a:rPr lang="cs-CZ" dirty="0" smtClean="0"/>
              <a:t>, Internet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television</a:t>
            </a:r>
            <a:r>
              <a:rPr lang="cs-CZ" dirty="0" smtClean="0"/>
              <a:t> </a:t>
            </a:r>
            <a:r>
              <a:rPr lang="cs-CZ" dirty="0" err="1" smtClean="0"/>
              <a:t>programs</a:t>
            </a:r>
            <a:r>
              <a:rPr lang="cs-CZ" dirty="0" smtClean="0"/>
              <a:t> in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a free </a:t>
            </a:r>
            <a:r>
              <a:rPr lang="cs-CZ" dirty="0" err="1" smtClean="0"/>
              <a:t>press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either</a:t>
            </a:r>
            <a:r>
              <a:rPr lang="cs-CZ" dirty="0" smtClean="0"/>
              <a:t> </a:t>
            </a:r>
            <a:r>
              <a:rPr lang="cs-CZ" dirty="0" err="1" smtClean="0"/>
              <a:t>banned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not </a:t>
            </a:r>
            <a:r>
              <a:rPr lang="cs-CZ" dirty="0" err="1" smtClean="0"/>
              <a:t>fully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endParaRPr lang="cs-CZ" dirty="0" smtClean="0"/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cs-CZ" sz="2800" dirty="0" err="1" smtClean="0"/>
              <a:t>provide</a:t>
            </a:r>
            <a:r>
              <a:rPr lang="cs-CZ" sz="2800" dirty="0" smtClean="0"/>
              <a:t> </a:t>
            </a:r>
            <a:r>
              <a:rPr lang="cs-CZ" sz="2800" dirty="0" err="1" smtClean="0"/>
              <a:t>uncensored</a:t>
            </a:r>
            <a:r>
              <a:rPr lang="cs-CZ" sz="2800" dirty="0" smtClean="0"/>
              <a:t> </a:t>
            </a:r>
            <a:r>
              <a:rPr lang="cs-CZ" sz="2800" dirty="0" err="1" smtClean="0"/>
              <a:t>news</a:t>
            </a:r>
            <a:r>
              <a:rPr lang="cs-CZ" sz="2800" dirty="0" smtClean="0"/>
              <a:t>, </a:t>
            </a:r>
            <a:r>
              <a:rPr lang="cs-CZ" sz="2800" dirty="0" err="1" smtClean="0"/>
              <a:t>responsible</a:t>
            </a:r>
            <a:r>
              <a:rPr lang="cs-CZ" sz="2800" dirty="0" smtClean="0"/>
              <a:t> </a:t>
            </a:r>
            <a:r>
              <a:rPr lang="cs-CZ" sz="2800" dirty="0" err="1" smtClean="0"/>
              <a:t>discussion</a:t>
            </a:r>
            <a:r>
              <a:rPr lang="cs-CZ" sz="2800" dirty="0" smtClean="0"/>
              <a:t>, </a:t>
            </a:r>
            <a:r>
              <a:rPr lang="cs-CZ" sz="2800" dirty="0" err="1" smtClean="0"/>
              <a:t>and</a:t>
            </a:r>
            <a:r>
              <a:rPr lang="cs-CZ" sz="2800" dirty="0" smtClean="0"/>
              <a:t> open </a:t>
            </a:r>
            <a:r>
              <a:rPr lang="cs-CZ" sz="2800" dirty="0" err="1" smtClean="0"/>
              <a:t>debate</a:t>
            </a:r>
            <a:endParaRPr lang="cs-CZ" sz="2800" dirty="0" smtClean="0"/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00306"/>
            <a:ext cx="4286248" cy="35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Datas</a:t>
            </a: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 err="1" smtClean="0"/>
              <a:t>Platforms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dirty="0" err="1" smtClean="0"/>
              <a:t>Radio</a:t>
            </a:r>
            <a:r>
              <a:rPr lang="cs-CZ" dirty="0" smtClean="0"/>
              <a:t>, Internet, </a:t>
            </a:r>
            <a:r>
              <a:rPr lang="cs-CZ" dirty="0" err="1" smtClean="0"/>
              <a:t>Television</a:t>
            </a:r>
            <a:endParaRPr lang="cs-CZ" dirty="0" smtClean="0"/>
          </a:p>
          <a:p>
            <a:r>
              <a:rPr lang="cs-CZ" b="1" dirty="0" smtClean="0"/>
              <a:t>Audience:</a:t>
            </a:r>
            <a:r>
              <a:rPr lang="cs-CZ" dirty="0" smtClean="0"/>
              <a:t> 24.6 </a:t>
            </a:r>
            <a:r>
              <a:rPr lang="cs-CZ" dirty="0" err="1" smtClean="0"/>
              <a:t>million</a:t>
            </a:r>
            <a:r>
              <a:rPr lang="cs-CZ" dirty="0" smtClean="0"/>
              <a:t>/</a:t>
            </a:r>
            <a:r>
              <a:rPr lang="cs-CZ" dirty="0" err="1" smtClean="0"/>
              <a:t>week</a:t>
            </a:r>
            <a:r>
              <a:rPr lang="cs-CZ" dirty="0" smtClean="0"/>
              <a:t> (</a:t>
            </a:r>
            <a:r>
              <a:rPr lang="cs-CZ" dirty="0" err="1" smtClean="0"/>
              <a:t>radio</a:t>
            </a:r>
            <a:r>
              <a:rPr lang="cs-CZ" dirty="0" smtClean="0"/>
              <a:t>, web, </a:t>
            </a:r>
            <a:r>
              <a:rPr lang="cs-CZ" dirty="0" err="1" smtClean="0"/>
              <a:t>streaming</a:t>
            </a:r>
            <a:r>
              <a:rPr lang="cs-CZ" dirty="0" smtClean="0"/>
              <a:t> audio) </a:t>
            </a:r>
          </a:p>
          <a:p>
            <a:r>
              <a:rPr lang="cs-CZ" b="1" dirty="0" err="1" smtClean="0"/>
              <a:t>Employees</a:t>
            </a:r>
            <a:r>
              <a:rPr lang="cs-CZ" b="1" dirty="0" smtClean="0"/>
              <a:t>:</a:t>
            </a:r>
            <a:r>
              <a:rPr lang="cs-CZ" dirty="0" smtClean="0"/>
              <a:t> 500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 </a:t>
            </a:r>
            <a:r>
              <a:rPr lang="cs-CZ" dirty="0" err="1" smtClean="0"/>
              <a:t>headquarters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Washington office; 400 </a:t>
            </a:r>
            <a:r>
              <a:rPr lang="cs-CZ" dirty="0" err="1" smtClean="0"/>
              <a:t>full</a:t>
            </a:r>
            <a:r>
              <a:rPr lang="cs-CZ" dirty="0" smtClean="0"/>
              <a:t>-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journalists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750 </a:t>
            </a:r>
            <a:r>
              <a:rPr lang="cs-CZ" dirty="0" err="1" smtClean="0"/>
              <a:t>freelancers</a:t>
            </a:r>
            <a:endParaRPr lang="cs-CZ" dirty="0" smtClean="0"/>
          </a:p>
          <a:p>
            <a:r>
              <a:rPr lang="cs-CZ" b="1" dirty="0" smtClean="0"/>
              <a:t>Budget:</a:t>
            </a:r>
            <a:r>
              <a:rPr lang="cs-CZ" dirty="0" smtClean="0"/>
              <a:t> $83,000,000 </a:t>
            </a:r>
          </a:p>
          <a:p>
            <a:pPr lvl="0"/>
            <a:r>
              <a:rPr lang="cs-CZ" b="1" dirty="0" err="1" smtClean="0"/>
              <a:t>Countries</a:t>
            </a:r>
            <a:r>
              <a:rPr lang="cs-CZ" b="1" dirty="0" smtClean="0"/>
              <a:t>:</a:t>
            </a:r>
            <a:r>
              <a:rPr lang="cs-CZ" dirty="0" smtClean="0"/>
              <a:t> 20</a:t>
            </a:r>
          </a:p>
          <a:p>
            <a:pPr lvl="0"/>
            <a:r>
              <a:rPr lang="cs-CZ" b="1" dirty="0" err="1" smtClean="0"/>
              <a:t>Languages</a:t>
            </a:r>
            <a:r>
              <a:rPr lang="cs-CZ" b="1" dirty="0" smtClean="0"/>
              <a:t>:</a:t>
            </a:r>
            <a:r>
              <a:rPr lang="cs-CZ" dirty="0" smtClean="0"/>
              <a:t> 28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Type </a:t>
            </a:r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  <a:r>
              <a:rPr lang="cs-CZ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organization</a:t>
            </a: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760638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RFE/RL </a:t>
            </a:r>
            <a:r>
              <a:rPr lang="cs-CZ" sz="2800" dirty="0" err="1" smtClean="0"/>
              <a:t>is</a:t>
            </a:r>
            <a:r>
              <a:rPr lang="cs-CZ" sz="2800" dirty="0" smtClean="0"/>
              <a:t> a </a:t>
            </a:r>
            <a:r>
              <a:rPr lang="cs-CZ" sz="2800" dirty="0" err="1" smtClean="0"/>
              <a:t>private</a:t>
            </a:r>
            <a:r>
              <a:rPr lang="cs-CZ" sz="2800" dirty="0" smtClean="0"/>
              <a:t>, </a:t>
            </a:r>
            <a:r>
              <a:rPr lang="cs-CZ" sz="2800" dirty="0" err="1" smtClean="0"/>
              <a:t>nonprofit</a:t>
            </a:r>
            <a:r>
              <a:rPr lang="cs-CZ" sz="2800" dirty="0" smtClean="0"/>
              <a:t> </a:t>
            </a:r>
            <a:r>
              <a:rPr lang="cs-CZ" sz="2800" dirty="0" err="1" smtClean="0"/>
              <a:t>corporation</a:t>
            </a:r>
            <a:endParaRPr lang="cs-CZ" sz="2800" dirty="0" smtClean="0"/>
          </a:p>
          <a:p>
            <a:r>
              <a:rPr lang="cs-CZ" sz="2800" dirty="0" smtClean="0"/>
              <a:t>President: </a:t>
            </a:r>
            <a:r>
              <a:rPr lang="cs-CZ" sz="2800" b="1" dirty="0" err="1" smtClean="0"/>
              <a:t>Jeffrey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Gedmin</a:t>
            </a:r>
            <a:r>
              <a:rPr lang="cs-CZ" sz="2800" dirty="0" smtClean="0"/>
              <a:t> </a:t>
            </a:r>
            <a:r>
              <a:rPr lang="cs-CZ" sz="2800" dirty="0" err="1" smtClean="0"/>
              <a:t>named</a:t>
            </a:r>
            <a:r>
              <a:rPr lang="cs-CZ" sz="2800" dirty="0" smtClean="0"/>
              <a:t> in 2007</a:t>
            </a:r>
          </a:p>
          <a:p>
            <a:r>
              <a:rPr lang="cs-CZ" sz="2800" dirty="0" err="1" smtClean="0"/>
              <a:t>funded</a:t>
            </a:r>
            <a:r>
              <a:rPr lang="cs-CZ" sz="2800" dirty="0" smtClean="0"/>
              <a:t> by </a:t>
            </a:r>
            <a:r>
              <a:rPr lang="cs-CZ" sz="2800" dirty="0" err="1" smtClean="0"/>
              <a:t>the</a:t>
            </a:r>
            <a:r>
              <a:rPr lang="cs-CZ" sz="2800" dirty="0" smtClean="0"/>
              <a:t> U.S. </a:t>
            </a:r>
            <a:r>
              <a:rPr lang="cs-CZ" sz="2800" dirty="0" err="1" smtClean="0"/>
              <a:t>Congress</a:t>
            </a:r>
            <a:r>
              <a:rPr lang="cs-CZ" sz="2800" dirty="0" smtClean="0"/>
              <a:t> </a:t>
            </a:r>
            <a:r>
              <a:rPr lang="cs-CZ" sz="2800" dirty="0" err="1" smtClean="0"/>
              <a:t>through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b="1" dirty="0" err="1" smtClean="0"/>
              <a:t>Broadcasting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Board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Governors</a:t>
            </a:r>
            <a:r>
              <a:rPr lang="cs-CZ" sz="2800" b="1" dirty="0" smtClean="0"/>
              <a:t> (BBG) </a:t>
            </a:r>
            <a:r>
              <a:rPr lang="cs-CZ" sz="2800" dirty="0" smtClean="0"/>
              <a:t>(</a:t>
            </a:r>
            <a:r>
              <a:rPr lang="cs-CZ" sz="2800" dirty="0" err="1" smtClean="0"/>
              <a:t>includes</a:t>
            </a:r>
            <a:r>
              <a:rPr lang="cs-CZ" sz="2800" dirty="0" smtClean="0"/>
              <a:t> </a:t>
            </a:r>
            <a:r>
              <a:rPr lang="cs-CZ" sz="2800" dirty="0" err="1" smtClean="0"/>
              <a:t>Voice</a:t>
            </a:r>
            <a:r>
              <a:rPr lang="cs-CZ" sz="2800" dirty="0" smtClean="0"/>
              <a:t> </a:t>
            </a:r>
          </a:p>
          <a:p>
            <a:pPr>
              <a:buNone/>
            </a:pPr>
            <a:r>
              <a:rPr lang="cs-CZ" sz="2800" dirty="0" smtClean="0"/>
              <a:t>    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America</a:t>
            </a:r>
            <a:r>
              <a:rPr lang="cs-CZ" sz="2800" dirty="0" smtClean="0"/>
              <a:t>, </a:t>
            </a:r>
          </a:p>
          <a:p>
            <a:pPr>
              <a:buNone/>
            </a:pPr>
            <a:r>
              <a:rPr lang="cs-CZ" sz="2800" dirty="0" smtClean="0"/>
              <a:t>     </a:t>
            </a:r>
            <a:r>
              <a:rPr lang="cs-CZ" sz="2800" dirty="0" err="1" smtClean="0"/>
              <a:t>Radio</a:t>
            </a:r>
            <a:r>
              <a:rPr lang="cs-CZ" sz="2800" dirty="0" smtClean="0"/>
              <a:t> Free </a:t>
            </a:r>
            <a:r>
              <a:rPr lang="cs-CZ" sz="2800" dirty="0" err="1" smtClean="0"/>
              <a:t>Asia</a:t>
            </a:r>
            <a:r>
              <a:rPr lang="cs-CZ" sz="2800" dirty="0" smtClean="0"/>
              <a:t>)</a:t>
            </a:r>
          </a:p>
          <a:p>
            <a:endParaRPr lang="cs-CZ" sz="36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643314"/>
            <a:ext cx="4929182" cy="297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HISTORY</a:t>
            </a: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51435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RFE </a:t>
            </a:r>
            <a:r>
              <a:rPr lang="cs-CZ" dirty="0" err="1" smtClean="0"/>
              <a:t>and</a:t>
            </a:r>
            <a:r>
              <a:rPr lang="cs-CZ" dirty="0" smtClean="0"/>
              <a:t> RL </a:t>
            </a:r>
            <a:r>
              <a:rPr lang="cs-CZ" dirty="0" err="1" smtClean="0"/>
              <a:t>originally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dirty="0" err="1" smtClean="0"/>
              <a:t>separate</a:t>
            </a:r>
            <a:r>
              <a:rPr lang="cs-CZ" dirty="0" smtClean="0"/>
              <a:t> </a:t>
            </a:r>
            <a:r>
              <a:rPr lang="cs-CZ" dirty="0" err="1" smtClean="0"/>
              <a:t>organizations</a:t>
            </a:r>
            <a:endParaRPr lang="cs-CZ" dirty="0" smtClean="0"/>
          </a:p>
          <a:p>
            <a:r>
              <a:rPr lang="cs-CZ" dirty="0" err="1" smtClean="0"/>
              <a:t>founded</a:t>
            </a:r>
            <a:r>
              <a:rPr lang="cs-CZ" dirty="0" smtClean="0"/>
              <a:t> in </a:t>
            </a:r>
            <a:r>
              <a:rPr lang="cs-CZ" b="1" dirty="0" smtClean="0"/>
              <a:t>1950</a:t>
            </a:r>
            <a:r>
              <a:rPr lang="cs-CZ" dirty="0" smtClean="0"/>
              <a:t>,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dirty="0" err="1" smtClean="0"/>
              <a:t>broadcast</a:t>
            </a:r>
            <a:r>
              <a:rPr lang="cs-CZ" dirty="0" smtClean="0"/>
              <a:t> to </a:t>
            </a:r>
            <a:r>
              <a:rPr lang="cs-CZ" b="1" dirty="0" err="1" smtClean="0"/>
              <a:t>Bulgaria</a:t>
            </a:r>
            <a:r>
              <a:rPr lang="cs-CZ" b="1" dirty="0" smtClean="0"/>
              <a:t>, </a:t>
            </a:r>
            <a:r>
              <a:rPr lang="cs-CZ" b="1" dirty="0" err="1" smtClean="0"/>
              <a:t>Czechoslovakia</a:t>
            </a:r>
            <a:r>
              <a:rPr lang="cs-CZ" b="1" dirty="0" smtClean="0"/>
              <a:t>, </a:t>
            </a:r>
            <a:r>
              <a:rPr lang="cs-CZ" b="1" dirty="0" err="1" smtClean="0"/>
              <a:t>Hungary</a:t>
            </a:r>
            <a:r>
              <a:rPr lang="cs-CZ" b="1" dirty="0" smtClean="0"/>
              <a:t>, </a:t>
            </a:r>
            <a:r>
              <a:rPr lang="cs-CZ" b="1" dirty="0" err="1" smtClean="0"/>
              <a:t>Poland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Romania</a:t>
            </a:r>
            <a:endParaRPr lang="cs-CZ" dirty="0" smtClean="0"/>
          </a:p>
          <a:p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RL </a:t>
            </a:r>
            <a:r>
              <a:rPr lang="cs-CZ" dirty="0" err="1" smtClean="0"/>
              <a:t>began</a:t>
            </a:r>
            <a:r>
              <a:rPr lang="cs-CZ" dirty="0" smtClean="0"/>
              <a:t> </a:t>
            </a:r>
            <a:r>
              <a:rPr lang="cs-CZ" dirty="0" err="1" smtClean="0"/>
              <a:t>broadcast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Soviet</a:t>
            </a:r>
            <a:r>
              <a:rPr lang="cs-CZ" b="1" dirty="0" smtClean="0"/>
              <a:t> Union </a:t>
            </a:r>
          </a:p>
          <a:p>
            <a:r>
              <a:rPr lang="cs-CZ" dirty="0" err="1" smtClean="0"/>
              <a:t>broadcasts</a:t>
            </a:r>
            <a:r>
              <a:rPr lang="cs-CZ" dirty="0" smtClean="0"/>
              <a:t> to </a:t>
            </a:r>
            <a:r>
              <a:rPr lang="cs-CZ" b="1" dirty="0" err="1" smtClean="0"/>
              <a:t>Estonia</a:t>
            </a:r>
            <a:r>
              <a:rPr lang="cs-CZ" b="1" dirty="0" smtClean="0"/>
              <a:t>, </a:t>
            </a:r>
            <a:r>
              <a:rPr lang="cs-CZ" b="1" dirty="0" err="1" smtClean="0"/>
              <a:t>Latvia</a:t>
            </a:r>
            <a:r>
              <a:rPr lang="cs-CZ" b="1" dirty="0" smtClean="0"/>
              <a:t>,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Lithuania</a:t>
            </a:r>
            <a:r>
              <a:rPr lang="cs-CZ" b="1" dirty="0" smtClean="0"/>
              <a:t> </a:t>
            </a:r>
            <a:r>
              <a:rPr lang="cs-CZ" dirty="0" smtClean="0"/>
              <a:t>in 1976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corporations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merged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RFE/RL, </a:t>
            </a:r>
            <a:r>
              <a:rPr lang="cs-CZ" dirty="0" err="1" smtClean="0"/>
              <a:t>Inc</a:t>
            </a:r>
            <a:r>
              <a:rPr lang="cs-CZ" dirty="0" smtClean="0"/>
              <a:t>. in 1976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150" y="357166"/>
            <a:ext cx="335472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cs-CZ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period </a:t>
            </a:r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  <a:r>
              <a:rPr lang="cs-CZ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cs-CZ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Iron </a:t>
            </a:r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Curtain</a:t>
            </a: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4329114" cy="4332274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provided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unbiased</a:t>
            </a:r>
            <a:r>
              <a:rPr lang="cs-CZ" dirty="0" smtClean="0"/>
              <a:t>, </a:t>
            </a:r>
            <a:r>
              <a:rPr lang="cs-CZ" dirty="0" err="1" smtClean="0"/>
              <a:t>professional</a:t>
            </a:r>
            <a:r>
              <a:rPr lang="cs-CZ" dirty="0" smtClean="0"/>
              <a:t> substitute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free media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programs</a:t>
            </a:r>
            <a:r>
              <a:rPr lang="cs-CZ" dirty="0" smtClean="0"/>
              <a:t> </a:t>
            </a:r>
            <a:r>
              <a:rPr lang="cs-CZ" dirty="0" err="1" smtClean="0"/>
              <a:t>focused</a:t>
            </a:r>
            <a:r>
              <a:rPr lang="cs-CZ" dirty="0" smtClean="0"/>
              <a:t> on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news</a:t>
            </a:r>
            <a:r>
              <a:rPr lang="cs-CZ" dirty="0" smtClean="0"/>
              <a:t> not </a:t>
            </a:r>
            <a:r>
              <a:rPr lang="cs-CZ" dirty="0" err="1" smtClean="0"/>
              <a:t>covered</a:t>
            </a:r>
            <a:r>
              <a:rPr lang="cs-CZ" dirty="0" smtClean="0"/>
              <a:t> in </a:t>
            </a:r>
            <a:r>
              <a:rPr lang="cs-CZ" dirty="0" err="1" smtClean="0"/>
              <a:t>state</a:t>
            </a:r>
            <a:r>
              <a:rPr lang="cs-CZ" dirty="0" smtClean="0"/>
              <a:t>-</a:t>
            </a:r>
            <a:r>
              <a:rPr lang="cs-CZ" dirty="0" err="1" smtClean="0"/>
              <a:t>controlled</a:t>
            </a:r>
            <a:r>
              <a:rPr lang="cs-CZ" dirty="0" smtClean="0"/>
              <a:t> </a:t>
            </a:r>
            <a:r>
              <a:rPr lang="cs-CZ" dirty="0" err="1" smtClean="0"/>
              <a:t>domestic</a:t>
            </a:r>
            <a:r>
              <a:rPr lang="cs-CZ" dirty="0" smtClean="0"/>
              <a:t> media as </a:t>
            </a:r>
            <a:r>
              <a:rPr lang="cs-CZ" dirty="0" err="1" smtClean="0"/>
              <a:t>well</a:t>
            </a:r>
            <a:r>
              <a:rPr lang="cs-CZ" dirty="0" smtClean="0"/>
              <a:t> as religion, science, </a:t>
            </a:r>
            <a:r>
              <a:rPr lang="cs-CZ" dirty="0" err="1" smtClean="0"/>
              <a:t>sports</a:t>
            </a:r>
            <a:r>
              <a:rPr lang="cs-CZ" dirty="0" smtClean="0"/>
              <a:t>, Western music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locally</a:t>
            </a:r>
            <a:r>
              <a:rPr lang="cs-CZ" dirty="0" smtClean="0"/>
              <a:t> </a:t>
            </a:r>
            <a:r>
              <a:rPr lang="cs-CZ" dirty="0" err="1" smtClean="0"/>
              <a:t>banned</a:t>
            </a:r>
            <a:r>
              <a:rPr lang="cs-CZ" dirty="0" smtClean="0"/>
              <a:t> </a:t>
            </a:r>
            <a:r>
              <a:rPr lang="cs-CZ" dirty="0" err="1" smtClean="0"/>
              <a:t>literature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music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programs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produced</a:t>
            </a:r>
            <a:r>
              <a:rPr lang="cs-CZ" dirty="0" smtClean="0"/>
              <a:t> </a:t>
            </a:r>
            <a:r>
              <a:rPr lang="cs-CZ" dirty="0" err="1" smtClean="0"/>
              <a:t>primarily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radios’</a:t>
            </a:r>
            <a:r>
              <a:rPr lang="cs-CZ" dirty="0" smtClean="0"/>
              <a:t> </a:t>
            </a:r>
            <a:r>
              <a:rPr lang="cs-CZ" dirty="0" err="1" smtClean="0"/>
              <a:t>Munich</a:t>
            </a:r>
            <a:r>
              <a:rPr lang="cs-CZ" dirty="0" smtClean="0"/>
              <a:t> </a:t>
            </a:r>
            <a:r>
              <a:rPr lang="cs-CZ" dirty="0" err="1" smtClean="0"/>
              <a:t>headquarters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broadcast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, </a:t>
            </a:r>
            <a:r>
              <a:rPr lang="cs-CZ" dirty="0" err="1" smtClean="0"/>
              <a:t>Spain</a:t>
            </a:r>
            <a:r>
              <a:rPr lang="cs-CZ" dirty="0" smtClean="0"/>
              <a:t>, Portugal</a:t>
            </a:r>
          </a:p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285992"/>
            <a:ext cx="376415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14818"/>
            <a:ext cx="3676922" cy="25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Personalities</a:t>
            </a: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4471990" cy="4572000"/>
          </a:xfrm>
        </p:spPr>
        <p:txBody>
          <a:bodyPr/>
          <a:lstStyle/>
          <a:p>
            <a:r>
              <a:rPr lang="cs-CZ" dirty="0" smtClean="0"/>
              <a:t>Ferdinand Peroutka, Pavel Tigrid, Karel Kryl, </a:t>
            </a:r>
            <a:r>
              <a:rPr lang="cs-CZ" dirty="0" err="1" smtClean="0"/>
              <a:t>Yvonne</a:t>
            </a:r>
            <a:r>
              <a:rPr lang="cs-CZ" dirty="0" smtClean="0"/>
              <a:t> </a:t>
            </a:r>
            <a:r>
              <a:rPr lang="cs-CZ" dirty="0" err="1" smtClean="0"/>
              <a:t>Přenosilová</a:t>
            </a:r>
            <a:r>
              <a:rPr lang="cs-CZ" dirty="0" smtClean="0"/>
              <a:t>, Jožka </a:t>
            </a:r>
            <a:r>
              <a:rPr lang="cs-CZ" dirty="0" err="1" smtClean="0"/>
              <a:t>Pejskar</a:t>
            </a:r>
            <a:r>
              <a:rPr lang="cs-CZ" dirty="0" smtClean="0"/>
              <a:t>, Jaroslav Pecháček (“</a:t>
            </a:r>
            <a:r>
              <a:rPr lang="cs-CZ" dirty="0" err="1" smtClean="0"/>
              <a:t>baloon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“)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40211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After</a:t>
            </a:r>
            <a:r>
              <a:rPr lang="cs-CZ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cs-CZ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Velvet </a:t>
            </a:r>
            <a:r>
              <a:rPr lang="cs-CZ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revolution</a:t>
            </a:r>
            <a:endParaRPr lang="cs-CZ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closed</a:t>
            </a:r>
            <a:r>
              <a:rPr lang="cs-CZ" dirty="0" smtClean="0"/>
              <a:t> in </a:t>
            </a:r>
            <a:r>
              <a:rPr lang="cs-CZ" b="1" dirty="0" smtClean="0"/>
              <a:t>1993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Polish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in </a:t>
            </a:r>
            <a:r>
              <a:rPr lang="cs-CZ" b="1" dirty="0" smtClean="0"/>
              <a:t>1997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broadcasts</a:t>
            </a:r>
            <a:r>
              <a:rPr lang="cs-CZ" dirty="0" smtClean="0"/>
              <a:t> </a:t>
            </a:r>
            <a:r>
              <a:rPr lang="cs-CZ" dirty="0" err="1" smtClean="0"/>
              <a:t>ended</a:t>
            </a:r>
            <a:r>
              <a:rPr lang="cs-CZ" dirty="0" smtClean="0"/>
              <a:t> in </a:t>
            </a:r>
            <a:r>
              <a:rPr lang="cs-CZ" b="1" dirty="0" smtClean="0"/>
              <a:t>2002</a:t>
            </a:r>
          </a:p>
          <a:p>
            <a:r>
              <a:rPr lang="cs-CZ" dirty="0" err="1" smtClean="0"/>
              <a:t>broadcasts</a:t>
            </a:r>
            <a:r>
              <a:rPr lang="cs-CZ" dirty="0" smtClean="0"/>
              <a:t> to </a:t>
            </a:r>
            <a:r>
              <a:rPr lang="cs-CZ" b="1" dirty="0" err="1" smtClean="0"/>
              <a:t>Estonia</a:t>
            </a:r>
            <a:r>
              <a:rPr lang="cs-CZ" b="1" dirty="0" smtClean="0"/>
              <a:t>, </a:t>
            </a:r>
            <a:r>
              <a:rPr lang="cs-CZ" b="1" dirty="0" err="1" smtClean="0"/>
              <a:t>Latvia</a:t>
            </a:r>
            <a:r>
              <a:rPr lang="cs-CZ" b="1" dirty="0" smtClean="0"/>
              <a:t>, </a:t>
            </a:r>
            <a:r>
              <a:rPr lang="cs-CZ" b="1" dirty="0" err="1" smtClean="0"/>
              <a:t>Lithua</a:t>
            </a:r>
            <a:r>
              <a:rPr lang="cs-CZ" dirty="0" err="1" smtClean="0"/>
              <a:t>nia</a:t>
            </a:r>
            <a:r>
              <a:rPr lang="cs-CZ" dirty="0" smtClean="0"/>
              <a:t>, </a:t>
            </a:r>
            <a:r>
              <a:rPr lang="cs-CZ" b="1" dirty="0" err="1" smtClean="0"/>
              <a:t>Slovakia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b="1" dirty="0" err="1" smtClean="0"/>
              <a:t>Bulgaria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closed</a:t>
            </a:r>
            <a:r>
              <a:rPr lang="cs-CZ" dirty="0" smtClean="0"/>
              <a:t> in </a:t>
            </a:r>
            <a:r>
              <a:rPr lang="cs-CZ" b="1" dirty="0" smtClean="0"/>
              <a:t>2004</a:t>
            </a:r>
          </a:p>
          <a:p>
            <a:r>
              <a:rPr lang="cs-CZ" dirty="0" err="1" smtClean="0"/>
              <a:t>broadcasts</a:t>
            </a:r>
            <a:r>
              <a:rPr lang="cs-CZ" dirty="0" smtClean="0"/>
              <a:t> to </a:t>
            </a:r>
            <a:r>
              <a:rPr lang="cs-CZ" b="1" dirty="0" err="1" smtClean="0"/>
              <a:t>Romania</a:t>
            </a:r>
            <a:r>
              <a:rPr lang="cs-CZ" dirty="0" smtClean="0"/>
              <a:t> </a:t>
            </a:r>
            <a:r>
              <a:rPr lang="cs-CZ" dirty="0" err="1" smtClean="0"/>
              <a:t>ended</a:t>
            </a:r>
            <a:r>
              <a:rPr lang="cs-CZ" dirty="0" smtClean="0"/>
              <a:t> in </a:t>
            </a:r>
            <a:r>
              <a:rPr lang="cs-CZ" b="1" dirty="0" smtClean="0"/>
              <a:t>2008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386</TotalTime>
  <Words>435</Words>
  <Application>Microsoft Office PowerPoint</Application>
  <PresentationFormat>Předvádění na obrazovce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Talent</vt:lpstr>
      <vt:lpstr>RADIO FREE EUROPE RADIO LIBERTY</vt:lpstr>
      <vt:lpstr>Contents</vt:lpstr>
      <vt:lpstr>What is Radio Free Europe (RFE)?</vt:lpstr>
      <vt:lpstr>Datas</vt:lpstr>
      <vt:lpstr>Type of organization</vt:lpstr>
      <vt:lpstr>HISTORY</vt:lpstr>
      <vt:lpstr>The period of the Iron Curtain</vt:lpstr>
      <vt:lpstr>Personalities</vt:lpstr>
      <vt:lpstr>After the Velvet revolution</vt:lpstr>
      <vt:lpstr>Today</vt:lpstr>
      <vt:lpstr>Headquarters</vt:lpstr>
      <vt:lpstr>Web page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FREE EUROPE RADIO LIBERTY</dc:title>
  <dc:creator>Zuzana Holubová</dc:creator>
  <cp:lastModifiedBy>Zuzana Holubová</cp:lastModifiedBy>
  <cp:revision>40</cp:revision>
  <dcterms:created xsi:type="dcterms:W3CDTF">2009-11-24T16:04:20Z</dcterms:created>
  <dcterms:modified xsi:type="dcterms:W3CDTF">2009-11-25T09:36:17Z</dcterms:modified>
</cp:coreProperties>
</file>