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109" d="100"/>
          <a:sy n="109" d="100"/>
        </p:scale>
        <p:origin x="-6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266827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JAK BUDE PROBÍHAT ZPRACOVÁNÍ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 JARNÍM SEMESTRU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DIPLOMOVÝ SEMINÁŘ </a:t>
            </a:r>
            <a:r>
              <a:rPr lang="cs-CZ" b="1" dirty="0" smtClean="0"/>
              <a:t>MKH_DIS2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93610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DIPLOMOVÝ SEMINÁŘ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396044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 jarním semestru 2011 pokračuje na Katedře podnikového hospodářství již nastartovaná snaha o zkvalitnění prací na diplomových závěrečných pracích spoluprací vedoucích DP a vedoucího diplomového semináře se studenty.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Základem je intenzívní pokračování práce studentů na DP jarního semestru posledního ročníku ve dvou směrech: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1152128"/>
          </a:xfrm>
        </p:spPr>
        <p:txBody>
          <a:bodyPr>
            <a:noAutofit/>
          </a:bodyPr>
          <a:lstStyle/>
          <a:p>
            <a:pPr lvl="0"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Spolupráce s vedoucím DP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17646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Student je povinen se obracet na svého vedoucího DP a konzultovat s ním postup zpracování své DP. Na základě těchto konzultací vyjadřuje vedoucí svůj souhlas se zpracováním DP, který zapisuje do poznámkového bloku. </a:t>
            </a:r>
          </a:p>
          <a:p>
            <a:r>
              <a:rPr lang="cs-CZ" b="1" dirty="0" smtClean="0"/>
              <a:t>Souhlas vedoucího práce je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první podmínkou</a:t>
            </a:r>
            <a:r>
              <a:rPr lang="cs-CZ" b="1" dirty="0" smtClean="0"/>
              <a:t> udělení zápočtu v rámci diplomového semináře </a:t>
            </a:r>
            <a:r>
              <a:rPr lang="cs-CZ" b="1" dirty="0" smtClean="0"/>
              <a:t>MKH_DIS2</a:t>
            </a:r>
            <a:r>
              <a:rPr lang="cs-CZ" b="1" dirty="0" smtClean="0"/>
              <a:t>. Vedoucí svůj souhlas zapisuje do poznámkového bloku k semináři.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24136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Práce v diplomovém 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/>
          </a:bodyPr>
          <a:lstStyle/>
          <a:p>
            <a:r>
              <a:rPr lang="cs-CZ" dirty="0" smtClean="0"/>
              <a:t>Student pracuje v rámci diplomového semináře na </a:t>
            </a:r>
            <a:r>
              <a:rPr lang="cs-CZ" dirty="0" err="1" smtClean="0"/>
              <a:t>POTu</a:t>
            </a:r>
            <a:r>
              <a:rPr lang="cs-CZ" dirty="0" smtClean="0"/>
              <a:t> – kterým je </a:t>
            </a:r>
            <a:r>
              <a:rPr lang="cs-CZ" b="1" dirty="0" smtClean="0"/>
              <a:t>Postup řešení a dílčí výsledky DP</a:t>
            </a:r>
          </a:p>
          <a:p>
            <a:r>
              <a:rPr lang="cs-CZ" dirty="0" smtClean="0"/>
              <a:t>POT student </a:t>
            </a:r>
            <a:r>
              <a:rPr lang="cs-CZ" dirty="0" smtClean="0"/>
              <a:t>uloží </a:t>
            </a:r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 IS do stanoveného termínu. </a:t>
            </a:r>
          </a:p>
          <a:p>
            <a:r>
              <a:rPr lang="cs-CZ" sz="2000" dirty="0" smtClean="0"/>
              <a:t>POT je posuzován lektorem semináře a podle jeho pokynů studentem případně dopracován. 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96144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Práce v diplomovém 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/>
          <a:lstStyle/>
          <a:p>
            <a:r>
              <a:rPr lang="cs-CZ" b="1" dirty="0" smtClean="0"/>
              <a:t>Odevzdání </a:t>
            </a:r>
            <a:r>
              <a:rPr lang="cs-CZ" b="1" dirty="0" err="1" smtClean="0"/>
              <a:t>POTu</a:t>
            </a:r>
            <a:r>
              <a:rPr lang="cs-CZ" b="1" dirty="0" smtClean="0"/>
              <a:t> ve stanoveném termínu a jeho přijetí lektorem </a:t>
            </a:r>
            <a:r>
              <a:rPr lang="cs-CZ" b="1" dirty="0" smtClean="0"/>
              <a:t>MKH_DIS2 </a:t>
            </a:r>
            <a:r>
              <a:rPr lang="cs-CZ" b="1" dirty="0" smtClean="0"/>
              <a:t>je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druhou podmínkou </a:t>
            </a:r>
            <a:r>
              <a:rPr lang="cs-CZ" b="1" dirty="0" smtClean="0"/>
              <a:t>udělení zápočtu z diplomového semináře.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224136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PODMÍNKA PRO PRVNÍ KOLO OBHAJOB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Studentům, kteří se rozhodli obhajovat svoji DP v prvním kole obhajob –</a:t>
            </a:r>
          </a:p>
          <a:p>
            <a:r>
              <a:rPr lang="cs-CZ" sz="3500" b="1" dirty="0" smtClean="0"/>
              <a:t>odevzdání DP do 29.4.2011,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sz="2600" dirty="0" smtClean="0"/>
              <a:t>bude udělen zápočet z diplomového semináře </a:t>
            </a:r>
            <a:r>
              <a:rPr lang="cs-CZ" sz="2600" dirty="0" smtClean="0"/>
              <a:t>MKH_DIS2</a:t>
            </a:r>
            <a:r>
              <a:rPr lang="cs-CZ" sz="2600" dirty="0" smtClean="0"/>
              <a:t>, jestliže získají oba souhlasy (vedoucího DP i vedoucího semináře) </a:t>
            </a:r>
          </a:p>
          <a:p>
            <a:r>
              <a:rPr lang="cs-CZ" sz="3500" b="1" dirty="0" smtClean="0"/>
              <a:t>nejpozději do  15. 4. 2011</a:t>
            </a:r>
            <a:endParaRPr lang="cs-CZ" sz="3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4401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PODMÍNKA PRO DRUHÉ KOLO OBHAJOB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Studentům, kteří se rozhodli obhajovat svoji DP ve druhém kole obhajob </a:t>
            </a:r>
          </a:p>
          <a:p>
            <a:r>
              <a:rPr lang="cs-CZ" sz="3200" b="1" dirty="0" smtClean="0"/>
              <a:t>odevzdání DP do 1.7.2011,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r>
              <a:rPr lang="cs-CZ" sz="2400" dirty="0" smtClean="0"/>
              <a:t>bude udělen zápočet z diplomového semináře </a:t>
            </a:r>
            <a:r>
              <a:rPr lang="cs-CZ" sz="2400" dirty="0" smtClean="0"/>
              <a:t>MKH_DIS2</a:t>
            </a:r>
            <a:r>
              <a:rPr lang="cs-CZ" sz="2400" dirty="0" smtClean="0"/>
              <a:t>, jestliže získají oba uvedené souhlasy (vedoucího DP i vedoucího semináře) </a:t>
            </a:r>
          </a:p>
          <a:p>
            <a:r>
              <a:rPr lang="cs-CZ" sz="3200" b="1" dirty="0" smtClean="0"/>
              <a:t>nejpozději do  15. 6. 2011</a:t>
            </a:r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29614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JAK BUDE PROBÍHAT PRÁCE V SEMINÁŘI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204864"/>
            <a:ext cx="8183880" cy="36004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Na úvodním soustředění </a:t>
            </a:r>
            <a:r>
              <a:rPr lang="cs-CZ" sz="2000" dirty="0" smtClean="0"/>
              <a:t>je zadán POT, který studenti postupně zpracovávají formou </a:t>
            </a:r>
            <a:r>
              <a:rPr lang="cs-CZ" sz="2000" dirty="0" err="1" smtClean="0"/>
              <a:t>Power</a:t>
            </a:r>
            <a:r>
              <a:rPr lang="cs-CZ" sz="2000" dirty="0" smtClean="0"/>
              <a:t>-Pointových prezentací a prostřednictvím IS jej vkládají do 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IS. Prezentace posuzuje lektor mimo soustředění z 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 a e-mailem sděluje studentům své připomínky.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Na programu </a:t>
            </a: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soustředění </a:t>
            </a:r>
            <a:r>
              <a:rPr lang="cs-CZ" sz="2000" dirty="0" smtClean="0"/>
              <a:t>bude </a:t>
            </a:r>
            <a:r>
              <a:rPr lang="cs-CZ" sz="2000" dirty="0" smtClean="0"/>
              <a:t>rovněž přednáška </a:t>
            </a:r>
            <a:r>
              <a:rPr lang="cs-CZ" sz="2000" dirty="0" smtClean="0"/>
              <a:t>ředitele  agentury AUGUR </a:t>
            </a:r>
            <a:r>
              <a:rPr lang="cs-CZ" sz="2000" dirty="0" err="1" smtClean="0"/>
              <a:t>Consulting</a:t>
            </a:r>
            <a:r>
              <a:rPr lang="cs-CZ" sz="2000" dirty="0" smtClean="0"/>
              <a:t>, s.r.o. Mgr. Mariána Svobody na téma: </a:t>
            </a:r>
            <a:r>
              <a:rPr lang="cs-CZ" sz="2000" b="1" dirty="0" smtClean="0"/>
              <a:t>„Praxe přípravy, provádění a vyhodnocování empirického výzkumu pro podniky a organizace.“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08012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CO BUDE OBSAHOVAT POT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400" dirty="0" smtClean="0"/>
              <a:t>Téma </a:t>
            </a:r>
            <a:r>
              <a:rPr lang="cs-CZ" sz="2400" dirty="0" err="1" smtClean="0"/>
              <a:t>POTu</a:t>
            </a:r>
            <a:r>
              <a:rPr lang="cs-CZ" sz="2400" dirty="0" smtClean="0"/>
              <a:t>: </a:t>
            </a:r>
          </a:p>
          <a:p>
            <a:pPr>
              <a:buNone/>
            </a:pPr>
            <a:r>
              <a:rPr lang="cs-CZ" b="1" dirty="0" smtClean="0"/>
              <a:t>	Postup řešení a na ně navazující dílčí výsledky řešení diplomové práce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/>
              <a:t>konkrétně:</a:t>
            </a:r>
          </a:p>
          <a:p>
            <a:pPr lvl="0"/>
            <a:r>
              <a:rPr lang="cs-CZ" b="1" dirty="0" smtClean="0"/>
              <a:t>Téma DP</a:t>
            </a:r>
            <a:r>
              <a:rPr lang="cs-CZ" dirty="0" smtClean="0"/>
              <a:t> - Přesné znění</a:t>
            </a:r>
            <a:r>
              <a:rPr lang="cs-CZ" b="1" dirty="0" smtClean="0"/>
              <a:t> </a:t>
            </a:r>
            <a:r>
              <a:rPr lang="cs-CZ" dirty="0" smtClean="0"/>
              <a:t>tématu DP</a:t>
            </a:r>
          </a:p>
          <a:p>
            <a:pPr lvl="0"/>
            <a:r>
              <a:rPr lang="cs-CZ" b="1" dirty="0" smtClean="0"/>
              <a:t>Cíl DP - Konkrétní problém, </a:t>
            </a:r>
            <a:r>
              <a:rPr lang="cs-CZ" dirty="0" smtClean="0"/>
              <a:t>řešený v rámci DP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b="1" dirty="0" smtClean="0"/>
              <a:t>Stručný popis konkrétního postupu řešení</a:t>
            </a:r>
          </a:p>
          <a:p>
            <a:pPr lvl="0"/>
            <a:r>
              <a:rPr lang="cs-CZ" b="1" dirty="0" smtClean="0"/>
              <a:t>Navazující dosažené dílčí výsledky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93</TotalTime>
  <Words>118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Aspekt</vt:lpstr>
      <vt:lpstr>JAK BUDE PROBÍHAT ZPRACOVÁNÍ DP V JARNÍM SEMESTRU  </vt:lpstr>
      <vt:lpstr>DIPLOMOVÝ SEMINÁŘ</vt:lpstr>
      <vt:lpstr>Spolupráce s vedoucím DP </vt:lpstr>
      <vt:lpstr>Práce v diplomovém semináři  </vt:lpstr>
      <vt:lpstr>Práce v diplomovém semináři  </vt:lpstr>
      <vt:lpstr>PODMÍNKA PRO PRVNÍ KOLO OBHAJOB</vt:lpstr>
      <vt:lpstr>PODMÍNKA PRO DRUHÉ KOLO OBHAJOB</vt:lpstr>
      <vt:lpstr>JAK BUDE PROBÍHAT PRÁCE V SEMINÁŘI </vt:lpstr>
      <vt:lpstr>CO BUDE OBSAHOVAT POT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BUDE PROBÍHAT ZPRACOVÁNÍ BP V JARNÍM SEMESTRU BPH_BAS2. </dc:title>
  <dc:creator>Doc.Ing.Ivan Hálek, CSc.</dc:creator>
  <cp:lastModifiedBy>Doc.Ing.Ivan Hálek, CSc.</cp:lastModifiedBy>
  <cp:revision>11</cp:revision>
  <dcterms:created xsi:type="dcterms:W3CDTF">2011-02-22T17:20:51Z</dcterms:created>
  <dcterms:modified xsi:type="dcterms:W3CDTF">2011-02-22T19:33:55Z</dcterms:modified>
</cp:coreProperties>
</file>