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charts/chart1.xml" ContentType="application/vnd.openxmlformats-officedocument.drawingml.chart+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3" r:id="rId3"/>
  </p:sldMasterIdLst>
  <p:notesMasterIdLst>
    <p:notesMasterId r:id="rId23"/>
  </p:notesMasterIdLst>
  <p:handoutMasterIdLst>
    <p:handoutMasterId r:id="rId24"/>
  </p:handoutMasterIdLst>
  <p:sldIdLst>
    <p:sldId id="392" r:id="rId4"/>
    <p:sldId id="257" r:id="rId5"/>
    <p:sldId id="415" r:id="rId6"/>
    <p:sldId id="399" r:id="rId7"/>
    <p:sldId id="401" r:id="rId8"/>
    <p:sldId id="404" r:id="rId9"/>
    <p:sldId id="413" r:id="rId10"/>
    <p:sldId id="402" r:id="rId11"/>
    <p:sldId id="411" r:id="rId12"/>
    <p:sldId id="420" r:id="rId13"/>
    <p:sldId id="417" r:id="rId14"/>
    <p:sldId id="480" r:id="rId15"/>
    <p:sldId id="418" r:id="rId16"/>
    <p:sldId id="419" r:id="rId17"/>
    <p:sldId id="481" r:id="rId18"/>
    <p:sldId id="483" r:id="rId19"/>
    <p:sldId id="484" r:id="rId20"/>
    <p:sldId id="485" r:id="rId21"/>
    <p:sldId id="501" r:id="rId22"/>
  </p:sldIdLst>
  <p:sldSz cx="9144000" cy="6858000" type="screen4x3"/>
  <p:notesSz cx="6723063" cy="9853613"/>
  <p:defaultTextStyle>
    <a:defPPr>
      <a:defRPr lang="cs-CZ"/>
    </a:defPPr>
    <a:lvl1pPr algn="l" rtl="0" fontAlgn="base">
      <a:spcBef>
        <a:spcPct val="0"/>
      </a:spcBef>
      <a:spcAft>
        <a:spcPct val="0"/>
      </a:spcAft>
      <a:defRPr sz="1400" b="1" kern="1200">
        <a:solidFill>
          <a:schemeClr val="tx1"/>
        </a:solidFill>
        <a:latin typeface="Tahoma" pitchFamily="34" charset="0"/>
        <a:ea typeface="+mn-ea"/>
        <a:cs typeface="Arial" charset="0"/>
      </a:defRPr>
    </a:lvl1pPr>
    <a:lvl2pPr marL="457200" algn="l" rtl="0" fontAlgn="base">
      <a:spcBef>
        <a:spcPct val="0"/>
      </a:spcBef>
      <a:spcAft>
        <a:spcPct val="0"/>
      </a:spcAft>
      <a:defRPr sz="1400" b="1" kern="1200">
        <a:solidFill>
          <a:schemeClr val="tx1"/>
        </a:solidFill>
        <a:latin typeface="Tahoma" pitchFamily="34" charset="0"/>
        <a:ea typeface="+mn-ea"/>
        <a:cs typeface="Arial" charset="0"/>
      </a:defRPr>
    </a:lvl2pPr>
    <a:lvl3pPr marL="914400" algn="l" rtl="0" fontAlgn="base">
      <a:spcBef>
        <a:spcPct val="0"/>
      </a:spcBef>
      <a:spcAft>
        <a:spcPct val="0"/>
      </a:spcAft>
      <a:defRPr sz="1400" b="1" kern="1200">
        <a:solidFill>
          <a:schemeClr val="tx1"/>
        </a:solidFill>
        <a:latin typeface="Tahoma" pitchFamily="34" charset="0"/>
        <a:ea typeface="+mn-ea"/>
        <a:cs typeface="Arial" charset="0"/>
      </a:defRPr>
    </a:lvl3pPr>
    <a:lvl4pPr marL="1371600" algn="l" rtl="0" fontAlgn="base">
      <a:spcBef>
        <a:spcPct val="0"/>
      </a:spcBef>
      <a:spcAft>
        <a:spcPct val="0"/>
      </a:spcAft>
      <a:defRPr sz="1400" b="1" kern="1200">
        <a:solidFill>
          <a:schemeClr val="tx1"/>
        </a:solidFill>
        <a:latin typeface="Tahoma" pitchFamily="34" charset="0"/>
        <a:ea typeface="+mn-ea"/>
        <a:cs typeface="Arial" charset="0"/>
      </a:defRPr>
    </a:lvl4pPr>
    <a:lvl5pPr marL="1828800" algn="l" rtl="0" fontAlgn="base">
      <a:spcBef>
        <a:spcPct val="0"/>
      </a:spcBef>
      <a:spcAft>
        <a:spcPct val="0"/>
      </a:spcAft>
      <a:defRPr sz="1400" b="1" kern="1200">
        <a:solidFill>
          <a:schemeClr val="tx1"/>
        </a:solidFill>
        <a:latin typeface="Tahoma" pitchFamily="34" charset="0"/>
        <a:ea typeface="+mn-ea"/>
        <a:cs typeface="Arial" charset="0"/>
      </a:defRPr>
    </a:lvl5pPr>
    <a:lvl6pPr marL="2286000" algn="l" defTabSz="914400" rtl="0" eaLnBrk="1" latinLnBrk="0" hangingPunct="1">
      <a:defRPr sz="1400" b="1" kern="1200">
        <a:solidFill>
          <a:schemeClr val="tx1"/>
        </a:solidFill>
        <a:latin typeface="Tahoma" pitchFamily="34" charset="0"/>
        <a:ea typeface="+mn-ea"/>
        <a:cs typeface="Arial" charset="0"/>
      </a:defRPr>
    </a:lvl6pPr>
    <a:lvl7pPr marL="2743200" algn="l" defTabSz="914400" rtl="0" eaLnBrk="1" latinLnBrk="0" hangingPunct="1">
      <a:defRPr sz="1400" b="1" kern="1200">
        <a:solidFill>
          <a:schemeClr val="tx1"/>
        </a:solidFill>
        <a:latin typeface="Tahoma" pitchFamily="34" charset="0"/>
        <a:ea typeface="+mn-ea"/>
        <a:cs typeface="Arial" charset="0"/>
      </a:defRPr>
    </a:lvl7pPr>
    <a:lvl8pPr marL="3200400" algn="l" defTabSz="914400" rtl="0" eaLnBrk="1" latinLnBrk="0" hangingPunct="1">
      <a:defRPr sz="1400" b="1" kern="1200">
        <a:solidFill>
          <a:schemeClr val="tx1"/>
        </a:solidFill>
        <a:latin typeface="Tahoma" pitchFamily="34" charset="0"/>
        <a:ea typeface="+mn-ea"/>
        <a:cs typeface="Arial" charset="0"/>
      </a:defRPr>
    </a:lvl8pPr>
    <a:lvl9pPr marL="3657600" algn="l" defTabSz="914400" rtl="0" eaLnBrk="1" latinLnBrk="0" hangingPunct="1">
      <a:defRPr sz="1400" b="1"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E48F"/>
    <a:srgbClr val="FF3300"/>
    <a:srgbClr val="E1CCF0"/>
    <a:srgbClr val="53D2FF"/>
    <a:srgbClr val="B482DA"/>
    <a:srgbClr val="FFF1C5"/>
    <a:srgbClr val="FE0000"/>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7" autoAdjust="0"/>
    <p:restoredTop sz="94647" autoAdjust="0"/>
  </p:normalViewPr>
  <p:slideViewPr>
    <p:cSldViewPr>
      <p:cViewPr varScale="1">
        <p:scale>
          <a:sx n="75" d="100"/>
          <a:sy n="75" d="100"/>
        </p:scale>
        <p:origin x="-3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592" y="-102"/>
      </p:cViewPr>
      <p:guideLst>
        <p:guide orient="horz" pos="3104"/>
        <p:guide pos="2118"/>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zaloha\USWJIN304\magyart\USWJIN304\DriveL\Project%20Non%20-%20retail\AD%20hoc\CEE%20capital%20afficiency%20project\Capital%20calculator\kap_simulaciaRWA%20graf.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cs-CZ"/>
  <c:clrMapOvr bg1="lt1" tx1="dk1" bg2="lt2" tx2="dk2" accent1="accent1" accent2="accent2" accent3="accent3" accent4="accent4" accent5="accent5" accent6="accent6" hlink="hlink" folHlink="folHlink"/>
  <c:chart>
    <c:title>
      <c:layout>
        <c:manualLayout>
          <c:xMode val="edge"/>
          <c:yMode val="edge"/>
          <c:x val="0.42942317155420101"/>
          <c:y val="3.3368621497259797E-2"/>
        </c:manualLayout>
      </c:layout>
      <c:spPr>
        <a:noFill/>
        <a:ln w="25400">
          <a:noFill/>
        </a:ln>
      </c:spPr>
      <c:txPr>
        <a:bodyPr/>
        <a:lstStyle/>
        <a:p>
          <a:pPr>
            <a:defRPr sz="950" b="0" i="0" u="none" strike="noStrike" baseline="0">
              <a:solidFill>
                <a:srgbClr val="000000"/>
              </a:solidFill>
              <a:latin typeface="Arial"/>
              <a:ea typeface="Arial"/>
              <a:cs typeface="Arial"/>
            </a:defRPr>
          </a:pPr>
          <a:endParaRPr lang="cs-CZ"/>
        </a:p>
      </c:txPr>
    </c:title>
    <c:plotArea>
      <c:layout>
        <c:manualLayout>
          <c:layoutTarget val="inner"/>
          <c:xMode val="edge"/>
          <c:yMode val="edge"/>
          <c:x val="0.14213302157075625"/>
          <c:y val="0.16427629044804842"/>
          <c:w val="0.59272494101847373"/>
          <c:h val="0.66223879586869461"/>
        </c:manualLayout>
      </c:layout>
      <c:scatterChart>
        <c:scatterStyle val="smoothMarker"/>
        <c:ser>
          <c:idx val="0"/>
          <c:order val="0"/>
          <c:tx>
            <c:strRef>
              <c:f>simulation!$M$9</c:f>
              <c:strCache>
                <c:ptCount val="1"/>
                <c:pt idx="0">
                  <c:v>Fix LGD = 45%</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xVal>
            <c:numRef>
              <c:f>List1!$A$3:$A$1453</c:f>
              <c:numCache>
                <c:formatCode>0.00%</c:formatCode>
                <c:ptCount val="1451"/>
                <c:pt idx="0">
                  <c:v>1.0000000000000033E-4</c:v>
                </c:pt>
                <c:pt idx="1">
                  <c:v>2.0000000000000058E-4</c:v>
                </c:pt>
                <c:pt idx="2">
                  <c:v>3.0000000000000095E-4</c:v>
                </c:pt>
                <c:pt idx="3">
                  <c:v>4.0000000000000099E-4</c:v>
                </c:pt>
                <c:pt idx="4">
                  <c:v>5.000000000000012E-4</c:v>
                </c:pt>
                <c:pt idx="5">
                  <c:v>6.0000000000000168E-4</c:v>
                </c:pt>
                <c:pt idx="6">
                  <c:v>7.0000000000000194E-4</c:v>
                </c:pt>
                <c:pt idx="7">
                  <c:v>8.0000000000000253E-4</c:v>
                </c:pt>
                <c:pt idx="8">
                  <c:v>9.0000000000000269E-4</c:v>
                </c:pt>
                <c:pt idx="9">
                  <c:v>1.0000000000000028E-3</c:v>
                </c:pt>
                <c:pt idx="10">
                  <c:v>1.1000000000000038E-3</c:v>
                </c:pt>
                <c:pt idx="11">
                  <c:v>1.2000000000000016E-3</c:v>
                </c:pt>
                <c:pt idx="12">
                  <c:v>1.3000000000000043E-3</c:v>
                </c:pt>
                <c:pt idx="13">
                  <c:v>1.4000000000000028E-3</c:v>
                </c:pt>
                <c:pt idx="14">
                  <c:v>1.5000000000000035E-3</c:v>
                </c:pt>
                <c:pt idx="15">
                  <c:v>1.6000000000000048E-3</c:v>
                </c:pt>
                <c:pt idx="16">
                  <c:v>1.7000000000000051E-3</c:v>
                </c:pt>
                <c:pt idx="17">
                  <c:v>1.8000000000000052E-3</c:v>
                </c:pt>
                <c:pt idx="18">
                  <c:v>1.9000000000000054E-3</c:v>
                </c:pt>
                <c:pt idx="19">
                  <c:v>2.0000000000000052E-3</c:v>
                </c:pt>
                <c:pt idx="20">
                  <c:v>2.1000000000000042E-3</c:v>
                </c:pt>
                <c:pt idx="21">
                  <c:v>2.2000000000000062E-3</c:v>
                </c:pt>
                <c:pt idx="22">
                  <c:v>2.3000000000000047E-3</c:v>
                </c:pt>
                <c:pt idx="23">
                  <c:v>2.4000000000000015E-3</c:v>
                </c:pt>
                <c:pt idx="24">
                  <c:v>2.4999999999999996E-3</c:v>
                </c:pt>
                <c:pt idx="25">
                  <c:v>2.600000000000002E-3</c:v>
                </c:pt>
                <c:pt idx="26">
                  <c:v>2.7000000000000058E-3</c:v>
                </c:pt>
                <c:pt idx="27">
                  <c:v>2.8000000000000039E-3</c:v>
                </c:pt>
                <c:pt idx="28">
                  <c:v>2.9000000000000002E-3</c:v>
                </c:pt>
                <c:pt idx="29">
                  <c:v>2.9999999999999992E-3</c:v>
                </c:pt>
                <c:pt idx="30">
                  <c:v>3.1000000000000055E-3</c:v>
                </c:pt>
                <c:pt idx="31">
                  <c:v>3.2000000000000054E-3</c:v>
                </c:pt>
                <c:pt idx="32">
                  <c:v>3.3000000000000043E-3</c:v>
                </c:pt>
                <c:pt idx="33">
                  <c:v>3.3999999999999994E-3</c:v>
                </c:pt>
                <c:pt idx="34">
                  <c:v>3.5000000000000018E-3</c:v>
                </c:pt>
                <c:pt idx="35">
                  <c:v>3.6000000000000047E-3</c:v>
                </c:pt>
                <c:pt idx="36">
                  <c:v>3.7000000000000049E-3</c:v>
                </c:pt>
                <c:pt idx="37">
                  <c:v>3.8000000000000043E-3</c:v>
                </c:pt>
                <c:pt idx="38">
                  <c:v>3.9000000000000037E-3</c:v>
                </c:pt>
                <c:pt idx="39">
                  <c:v>3.9999999999999992E-3</c:v>
                </c:pt>
                <c:pt idx="40">
                  <c:v>4.1000000000000003E-3</c:v>
                </c:pt>
                <c:pt idx="41">
                  <c:v>4.2000000000000015E-3</c:v>
                </c:pt>
                <c:pt idx="42">
                  <c:v>4.3000000000000078E-3</c:v>
                </c:pt>
                <c:pt idx="43">
                  <c:v>4.3999999999999994E-3</c:v>
                </c:pt>
                <c:pt idx="44">
                  <c:v>4.5000000000000049E-3</c:v>
                </c:pt>
                <c:pt idx="45">
                  <c:v>4.6000000000000034E-3</c:v>
                </c:pt>
                <c:pt idx="46">
                  <c:v>4.6999999999999993E-3</c:v>
                </c:pt>
                <c:pt idx="47">
                  <c:v>4.800000000000003E-3</c:v>
                </c:pt>
                <c:pt idx="48">
                  <c:v>4.9000000000000129E-3</c:v>
                </c:pt>
                <c:pt idx="49">
                  <c:v>5.0000000000000096E-3</c:v>
                </c:pt>
                <c:pt idx="50">
                  <c:v>5.100000000000003E-3</c:v>
                </c:pt>
                <c:pt idx="51">
                  <c:v>5.2000000000000136E-3</c:v>
                </c:pt>
                <c:pt idx="52">
                  <c:v>5.3000000000000104E-3</c:v>
                </c:pt>
                <c:pt idx="53">
                  <c:v>5.4000000000000133E-3</c:v>
                </c:pt>
                <c:pt idx="54">
                  <c:v>5.5000000000000058E-3</c:v>
                </c:pt>
                <c:pt idx="55">
                  <c:v>5.6000000000000034E-3</c:v>
                </c:pt>
                <c:pt idx="56">
                  <c:v>5.7000000000000132E-3</c:v>
                </c:pt>
                <c:pt idx="57">
                  <c:v>5.8000000000000065E-3</c:v>
                </c:pt>
                <c:pt idx="58">
                  <c:v>5.9000000000000172E-3</c:v>
                </c:pt>
                <c:pt idx="59">
                  <c:v>6.0000000000000131E-3</c:v>
                </c:pt>
                <c:pt idx="60">
                  <c:v>6.1000000000000082E-3</c:v>
                </c:pt>
                <c:pt idx="61">
                  <c:v>6.2000000000000163E-3</c:v>
                </c:pt>
                <c:pt idx="62">
                  <c:v>6.3000000000000131E-3</c:v>
                </c:pt>
                <c:pt idx="63">
                  <c:v>6.4000000000000194E-3</c:v>
                </c:pt>
                <c:pt idx="64">
                  <c:v>6.500000000000017E-3</c:v>
                </c:pt>
                <c:pt idx="65">
                  <c:v>6.6000000000000121E-3</c:v>
                </c:pt>
                <c:pt idx="66">
                  <c:v>6.7000000000000193E-3</c:v>
                </c:pt>
                <c:pt idx="67">
                  <c:v>6.8000000000000161E-3</c:v>
                </c:pt>
                <c:pt idx="68">
                  <c:v>6.9000000000000207E-3</c:v>
                </c:pt>
                <c:pt idx="69">
                  <c:v>7.000000000000014E-3</c:v>
                </c:pt>
                <c:pt idx="70">
                  <c:v>7.1000000000000134E-3</c:v>
                </c:pt>
                <c:pt idx="71">
                  <c:v>7.2000000000000206E-3</c:v>
                </c:pt>
                <c:pt idx="72">
                  <c:v>7.3000000000000139E-3</c:v>
                </c:pt>
                <c:pt idx="73">
                  <c:v>7.4000000000000272E-3</c:v>
                </c:pt>
                <c:pt idx="74">
                  <c:v>7.5000000000000205E-3</c:v>
                </c:pt>
                <c:pt idx="75">
                  <c:v>7.600000000000013E-3</c:v>
                </c:pt>
                <c:pt idx="76">
                  <c:v>7.7000000000000271E-3</c:v>
                </c:pt>
                <c:pt idx="77">
                  <c:v>7.8000000000000196E-3</c:v>
                </c:pt>
                <c:pt idx="78">
                  <c:v>7.9000000000000268E-3</c:v>
                </c:pt>
                <c:pt idx="79">
                  <c:v>8.0000000000000227E-3</c:v>
                </c:pt>
                <c:pt idx="80">
                  <c:v>8.1000000000000065E-3</c:v>
                </c:pt>
                <c:pt idx="81">
                  <c:v>8.2000000000000076E-3</c:v>
                </c:pt>
                <c:pt idx="82">
                  <c:v>8.3000000000000244E-3</c:v>
                </c:pt>
                <c:pt idx="83">
                  <c:v>8.4000000000000168E-3</c:v>
                </c:pt>
                <c:pt idx="84">
                  <c:v>8.5000000000000266E-3</c:v>
                </c:pt>
                <c:pt idx="85">
                  <c:v>8.6000000000000208E-3</c:v>
                </c:pt>
                <c:pt idx="86">
                  <c:v>8.7000000000000046E-3</c:v>
                </c:pt>
                <c:pt idx="87">
                  <c:v>8.8000000000000248E-3</c:v>
                </c:pt>
                <c:pt idx="88">
                  <c:v>8.9000000000000225E-3</c:v>
                </c:pt>
                <c:pt idx="89">
                  <c:v>9.0000000000000097E-3</c:v>
                </c:pt>
                <c:pt idx="90">
                  <c:v>9.1000000000000091E-3</c:v>
                </c:pt>
                <c:pt idx="91">
                  <c:v>9.2000000000000068E-3</c:v>
                </c:pt>
                <c:pt idx="92">
                  <c:v>9.300000000000027E-3</c:v>
                </c:pt>
                <c:pt idx="93">
                  <c:v>9.4000000000000229E-3</c:v>
                </c:pt>
                <c:pt idx="94">
                  <c:v>9.5000000000000206E-3</c:v>
                </c:pt>
                <c:pt idx="95">
                  <c:v>9.6000000000000078E-3</c:v>
                </c:pt>
                <c:pt idx="96">
                  <c:v>9.7000000000000072E-3</c:v>
                </c:pt>
                <c:pt idx="97">
                  <c:v>9.8000000000000274E-3</c:v>
                </c:pt>
                <c:pt idx="98">
                  <c:v>9.9000000000000216E-3</c:v>
                </c:pt>
                <c:pt idx="99">
                  <c:v>1.0000000000000014E-2</c:v>
                </c:pt>
                <c:pt idx="100">
                  <c:v>1.0099999999999968E-2</c:v>
                </c:pt>
                <c:pt idx="101">
                  <c:v>1.0199999999999968E-2</c:v>
                </c:pt>
                <c:pt idx="102">
                  <c:v>1.0299999999999978E-2</c:v>
                </c:pt>
                <c:pt idx="103">
                  <c:v>1.0399999999999974E-2</c:v>
                </c:pt>
                <c:pt idx="104">
                  <c:v>1.0499999999999971E-2</c:v>
                </c:pt>
                <c:pt idx="105">
                  <c:v>1.0599999999999976E-2</c:v>
                </c:pt>
                <c:pt idx="106">
                  <c:v>1.069999999999997E-2</c:v>
                </c:pt>
                <c:pt idx="107">
                  <c:v>1.0799999999999978E-2</c:v>
                </c:pt>
                <c:pt idx="108">
                  <c:v>1.0899999999999976E-2</c:v>
                </c:pt>
                <c:pt idx="109">
                  <c:v>1.0999999999999979E-2</c:v>
                </c:pt>
                <c:pt idx="110">
                  <c:v>1.1099999999999978E-2</c:v>
                </c:pt>
                <c:pt idx="111">
                  <c:v>1.1199999999999976E-2</c:v>
                </c:pt>
                <c:pt idx="112">
                  <c:v>1.1299999999999978E-2</c:v>
                </c:pt>
                <c:pt idx="113">
                  <c:v>1.1399999999999978E-2</c:v>
                </c:pt>
                <c:pt idx="114">
                  <c:v>1.1499999999999979E-2</c:v>
                </c:pt>
                <c:pt idx="115">
                  <c:v>1.1599999999999984E-2</c:v>
                </c:pt>
                <c:pt idx="116">
                  <c:v>1.1699999999999978E-2</c:v>
                </c:pt>
                <c:pt idx="117">
                  <c:v>1.1799999999999979E-2</c:v>
                </c:pt>
                <c:pt idx="118">
                  <c:v>1.1899999999999984E-2</c:v>
                </c:pt>
                <c:pt idx="119">
                  <c:v>1.1999999999999979E-2</c:v>
                </c:pt>
                <c:pt idx="120">
                  <c:v>1.2099999999999953E-2</c:v>
                </c:pt>
                <c:pt idx="121">
                  <c:v>1.2199999999999957E-2</c:v>
                </c:pt>
                <c:pt idx="122">
                  <c:v>1.2299999999999978E-2</c:v>
                </c:pt>
                <c:pt idx="123">
                  <c:v>1.2399999999999954E-2</c:v>
                </c:pt>
                <c:pt idx="124">
                  <c:v>1.2499999999999956E-2</c:v>
                </c:pt>
                <c:pt idx="125">
                  <c:v>1.2599999999999978E-2</c:v>
                </c:pt>
                <c:pt idx="126">
                  <c:v>1.2699999999999958E-2</c:v>
                </c:pt>
                <c:pt idx="127">
                  <c:v>1.2799999999999978E-2</c:v>
                </c:pt>
                <c:pt idx="128">
                  <c:v>1.2899999999999976E-2</c:v>
                </c:pt>
                <c:pt idx="129">
                  <c:v>1.2999999999999972E-2</c:v>
                </c:pt>
                <c:pt idx="130">
                  <c:v>1.3099999999999957E-2</c:v>
                </c:pt>
                <c:pt idx="131">
                  <c:v>1.3199999999999976E-2</c:v>
                </c:pt>
                <c:pt idx="132">
                  <c:v>1.3299999999999972E-2</c:v>
                </c:pt>
                <c:pt idx="133">
                  <c:v>1.3399999999999955E-2</c:v>
                </c:pt>
                <c:pt idx="134">
                  <c:v>1.3499999999999974E-2</c:v>
                </c:pt>
                <c:pt idx="135">
                  <c:v>1.359999999999997E-2</c:v>
                </c:pt>
                <c:pt idx="136">
                  <c:v>1.3699999999999966E-2</c:v>
                </c:pt>
                <c:pt idx="137">
                  <c:v>1.3799999999999972E-2</c:v>
                </c:pt>
                <c:pt idx="138">
                  <c:v>1.389999999999997E-2</c:v>
                </c:pt>
                <c:pt idx="139">
                  <c:v>1.3999999999999966E-2</c:v>
                </c:pt>
                <c:pt idx="140">
                  <c:v>1.4099999999999937E-2</c:v>
                </c:pt>
                <c:pt idx="141">
                  <c:v>1.4199999999999947E-2</c:v>
                </c:pt>
                <c:pt idx="142">
                  <c:v>1.4299999999999939E-2</c:v>
                </c:pt>
                <c:pt idx="143">
                  <c:v>1.4399999999999941E-2</c:v>
                </c:pt>
                <c:pt idx="144">
                  <c:v>1.4499999999999945E-2</c:v>
                </c:pt>
                <c:pt idx="145">
                  <c:v>1.4599999999999943E-2</c:v>
                </c:pt>
                <c:pt idx="146">
                  <c:v>1.4699999999999937E-2</c:v>
                </c:pt>
                <c:pt idx="147">
                  <c:v>1.4799999999999956E-2</c:v>
                </c:pt>
                <c:pt idx="148">
                  <c:v>1.4899999999999941E-2</c:v>
                </c:pt>
                <c:pt idx="149">
                  <c:v>1.4999999999999958E-2</c:v>
                </c:pt>
                <c:pt idx="150">
                  <c:v>1.5099999999999954E-2</c:v>
                </c:pt>
                <c:pt idx="151">
                  <c:v>1.5199999999999944E-2</c:v>
                </c:pt>
                <c:pt idx="152">
                  <c:v>1.5299999999999958E-2</c:v>
                </c:pt>
                <c:pt idx="153">
                  <c:v>1.5399999999999954E-2</c:v>
                </c:pt>
                <c:pt idx="154">
                  <c:v>1.5499999999999958E-2</c:v>
                </c:pt>
                <c:pt idx="155">
                  <c:v>1.5599999999999958E-2</c:v>
                </c:pt>
                <c:pt idx="156">
                  <c:v>1.5699999999999957E-2</c:v>
                </c:pt>
                <c:pt idx="157">
                  <c:v>1.5799999999999956E-2</c:v>
                </c:pt>
                <c:pt idx="158">
                  <c:v>1.5899999999999959E-2</c:v>
                </c:pt>
                <c:pt idx="159">
                  <c:v>1.5999999999999959E-2</c:v>
                </c:pt>
                <c:pt idx="160">
                  <c:v>1.6099999999999958E-2</c:v>
                </c:pt>
                <c:pt idx="161">
                  <c:v>1.6199999999999957E-2</c:v>
                </c:pt>
                <c:pt idx="162">
                  <c:v>1.6299999999999957E-2</c:v>
                </c:pt>
                <c:pt idx="163">
                  <c:v>1.6399999999999956E-2</c:v>
                </c:pt>
                <c:pt idx="164">
                  <c:v>1.6499999999999959E-2</c:v>
                </c:pt>
                <c:pt idx="165">
                  <c:v>1.6599999999999955E-2</c:v>
                </c:pt>
                <c:pt idx="166">
                  <c:v>1.6699999999999954E-2</c:v>
                </c:pt>
                <c:pt idx="167">
                  <c:v>1.6799999999999957E-2</c:v>
                </c:pt>
                <c:pt idx="168">
                  <c:v>1.6899999999999953E-2</c:v>
                </c:pt>
                <c:pt idx="169">
                  <c:v>1.6999999999999953E-2</c:v>
                </c:pt>
                <c:pt idx="170">
                  <c:v>1.7099999999999956E-2</c:v>
                </c:pt>
                <c:pt idx="171">
                  <c:v>1.7199999999999938E-2</c:v>
                </c:pt>
                <c:pt idx="172">
                  <c:v>1.729999999999993E-2</c:v>
                </c:pt>
                <c:pt idx="173">
                  <c:v>1.7399999999999954E-2</c:v>
                </c:pt>
                <c:pt idx="174">
                  <c:v>1.749999999999995E-2</c:v>
                </c:pt>
                <c:pt idx="175">
                  <c:v>1.7599999999999946E-2</c:v>
                </c:pt>
                <c:pt idx="176">
                  <c:v>1.7699999999999938E-2</c:v>
                </c:pt>
                <c:pt idx="177">
                  <c:v>1.7799999999999948E-2</c:v>
                </c:pt>
                <c:pt idx="178">
                  <c:v>1.7899999999999944E-2</c:v>
                </c:pt>
                <c:pt idx="179">
                  <c:v>1.799999999999994E-2</c:v>
                </c:pt>
                <c:pt idx="180">
                  <c:v>1.8099999999999946E-2</c:v>
                </c:pt>
                <c:pt idx="181">
                  <c:v>1.8199999999999942E-2</c:v>
                </c:pt>
                <c:pt idx="182">
                  <c:v>1.8299999999999938E-2</c:v>
                </c:pt>
                <c:pt idx="183">
                  <c:v>1.8399999999999944E-2</c:v>
                </c:pt>
                <c:pt idx="184">
                  <c:v>1.8499999999999944E-2</c:v>
                </c:pt>
                <c:pt idx="185">
                  <c:v>1.8599999999999939E-2</c:v>
                </c:pt>
                <c:pt idx="186">
                  <c:v>1.8699999999999942E-2</c:v>
                </c:pt>
                <c:pt idx="187">
                  <c:v>1.8799999999999942E-2</c:v>
                </c:pt>
                <c:pt idx="188">
                  <c:v>1.8899999999999938E-2</c:v>
                </c:pt>
                <c:pt idx="189">
                  <c:v>1.8999999999999941E-2</c:v>
                </c:pt>
                <c:pt idx="190">
                  <c:v>1.909999999999994E-2</c:v>
                </c:pt>
                <c:pt idx="191">
                  <c:v>1.9199999999999939E-2</c:v>
                </c:pt>
                <c:pt idx="192">
                  <c:v>1.9299999999999939E-2</c:v>
                </c:pt>
                <c:pt idx="193">
                  <c:v>1.9399999999999938E-2</c:v>
                </c:pt>
                <c:pt idx="194">
                  <c:v>1.9499999999999941E-2</c:v>
                </c:pt>
                <c:pt idx="195">
                  <c:v>1.9599999999999937E-2</c:v>
                </c:pt>
                <c:pt idx="196">
                  <c:v>1.9699999999999936E-2</c:v>
                </c:pt>
                <c:pt idx="197">
                  <c:v>1.9799999999999939E-2</c:v>
                </c:pt>
                <c:pt idx="198">
                  <c:v>1.9899999999999935E-2</c:v>
                </c:pt>
                <c:pt idx="199">
                  <c:v>1.9999999999999934E-2</c:v>
                </c:pt>
                <c:pt idx="200">
                  <c:v>2.0099999999999951E-2</c:v>
                </c:pt>
                <c:pt idx="201">
                  <c:v>2.019999999999994E-2</c:v>
                </c:pt>
                <c:pt idx="202">
                  <c:v>2.0299999999999974E-2</c:v>
                </c:pt>
                <c:pt idx="203">
                  <c:v>2.0399999999999932E-2</c:v>
                </c:pt>
                <c:pt idx="204">
                  <c:v>2.0499999999999952E-2</c:v>
                </c:pt>
                <c:pt idx="205">
                  <c:v>2.0599999999999941E-2</c:v>
                </c:pt>
                <c:pt idx="206">
                  <c:v>2.0699999999999975E-2</c:v>
                </c:pt>
                <c:pt idx="207">
                  <c:v>2.079999999999995E-2</c:v>
                </c:pt>
                <c:pt idx="208">
                  <c:v>2.0899999999999974E-2</c:v>
                </c:pt>
                <c:pt idx="209">
                  <c:v>2.0999999999999942E-2</c:v>
                </c:pt>
                <c:pt idx="210">
                  <c:v>2.1099999999999963E-2</c:v>
                </c:pt>
                <c:pt idx="211">
                  <c:v>2.1199999999999952E-2</c:v>
                </c:pt>
                <c:pt idx="212">
                  <c:v>2.1299999999999979E-2</c:v>
                </c:pt>
                <c:pt idx="213">
                  <c:v>2.1399999999999954E-2</c:v>
                </c:pt>
                <c:pt idx="214">
                  <c:v>2.1499999999999984E-2</c:v>
                </c:pt>
                <c:pt idx="215">
                  <c:v>2.1599999999999942E-2</c:v>
                </c:pt>
                <c:pt idx="216">
                  <c:v>2.169999999999998E-2</c:v>
                </c:pt>
                <c:pt idx="217">
                  <c:v>2.1799999999999951E-2</c:v>
                </c:pt>
                <c:pt idx="218">
                  <c:v>2.1899999999999985E-2</c:v>
                </c:pt>
                <c:pt idx="219">
                  <c:v>2.1999999999999957E-2</c:v>
                </c:pt>
                <c:pt idx="220">
                  <c:v>2.2099999999999984E-2</c:v>
                </c:pt>
                <c:pt idx="221">
                  <c:v>2.2199999999999952E-2</c:v>
                </c:pt>
                <c:pt idx="222">
                  <c:v>2.229999999999999E-2</c:v>
                </c:pt>
                <c:pt idx="223">
                  <c:v>2.2399999999999962E-2</c:v>
                </c:pt>
                <c:pt idx="224">
                  <c:v>2.2499999999999985E-2</c:v>
                </c:pt>
                <c:pt idx="225">
                  <c:v>2.2599999999999947E-2</c:v>
                </c:pt>
                <c:pt idx="226">
                  <c:v>2.2699999999999994E-2</c:v>
                </c:pt>
                <c:pt idx="227">
                  <c:v>2.2799999999999952E-2</c:v>
                </c:pt>
                <c:pt idx="228">
                  <c:v>2.2899999999999986E-2</c:v>
                </c:pt>
                <c:pt idx="229">
                  <c:v>2.2999999999999951E-2</c:v>
                </c:pt>
                <c:pt idx="230">
                  <c:v>2.3099999999999916E-2</c:v>
                </c:pt>
                <c:pt idx="231">
                  <c:v>2.3199999999999908E-2</c:v>
                </c:pt>
                <c:pt idx="232">
                  <c:v>2.3299999999999932E-2</c:v>
                </c:pt>
                <c:pt idx="233">
                  <c:v>2.3399999999999914E-2</c:v>
                </c:pt>
                <c:pt idx="234">
                  <c:v>2.3499999999999941E-2</c:v>
                </c:pt>
                <c:pt idx="235">
                  <c:v>2.3599999999999913E-2</c:v>
                </c:pt>
                <c:pt idx="236">
                  <c:v>2.3699999999999912E-2</c:v>
                </c:pt>
                <c:pt idx="237">
                  <c:v>2.3799999999999908E-2</c:v>
                </c:pt>
                <c:pt idx="238">
                  <c:v>2.3899999999999911E-2</c:v>
                </c:pt>
                <c:pt idx="239">
                  <c:v>2.3999999999999907E-2</c:v>
                </c:pt>
                <c:pt idx="240">
                  <c:v>2.4099999999999934E-2</c:v>
                </c:pt>
                <c:pt idx="241">
                  <c:v>2.4199999999999909E-2</c:v>
                </c:pt>
                <c:pt idx="242">
                  <c:v>2.4299999999999912E-2</c:v>
                </c:pt>
                <c:pt idx="243">
                  <c:v>2.4399999999999908E-2</c:v>
                </c:pt>
                <c:pt idx="244">
                  <c:v>2.4499999999999935E-2</c:v>
                </c:pt>
                <c:pt idx="245">
                  <c:v>2.459999999999991E-2</c:v>
                </c:pt>
                <c:pt idx="246">
                  <c:v>2.4699999999999916E-2</c:v>
                </c:pt>
                <c:pt idx="247">
                  <c:v>2.4799999999999905E-2</c:v>
                </c:pt>
                <c:pt idx="248">
                  <c:v>2.4899999999999929E-2</c:v>
                </c:pt>
                <c:pt idx="249">
                  <c:v>2.4999999999999911E-2</c:v>
                </c:pt>
                <c:pt idx="250">
                  <c:v>2.5099999999999938E-2</c:v>
                </c:pt>
                <c:pt idx="251">
                  <c:v>2.5199999999999924E-2</c:v>
                </c:pt>
                <c:pt idx="252">
                  <c:v>2.5299999999999927E-2</c:v>
                </c:pt>
                <c:pt idx="253">
                  <c:v>2.5399999999999902E-2</c:v>
                </c:pt>
                <c:pt idx="254">
                  <c:v>2.5499999999999936E-2</c:v>
                </c:pt>
                <c:pt idx="255">
                  <c:v>2.5599999999999911E-2</c:v>
                </c:pt>
                <c:pt idx="256">
                  <c:v>2.5699999999999952E-2</c:v>
                </c:pt>
                <c:pt idx="257">
                  <c:v>2.5799999999999889E-2</c:v>
                </c:pt>
                <c:pt idx="258">
                  <c:v>2.5899999999999916E-2</c:v>
                </c:pt>
                <c:pt idx="259">
                  <c:v>2.5999999999999898E-2</c:v>
                </c:pt>
                <c:pt idx="260">
                  <c:v>2.6099999999999939E-2</c:v>
                </c:pt>
                <c:pt idx="261">
                  <c:v>2.6199999999999914E-2</c:v>
                </c:pt>
                <c:pt idx="262">
                  <c:v>2.6299999999999896E-2</c:v>
                </c:pt>
                <c:pt idx="263">
                  <c:v>2.6399999999999889E-2</c:v>
                </c:pt>
                <c:pt idx="264">
                  <c:v>2.6499999999999916E-2</c:v>
                </c:pt>
                <c:pt idx="265">
                  <c:v>2.6599999999999895E-2</c:v>
                </c:pt>
                <c:pt idx="266">
                  <c:v>2.6699999999999925E-2</c:v>
                </c:pt>
                <c:pt idx="267">
                  <c:v>2.6799999999999911E-2</c:v>
                </c:pt>
                <c:pt idx="268">
                  <c:v>2.6899999999999927E-2</c:v>
                </c:pt>
                <c:pt idx="269">
                  <c:v>2.6999999999999889E-2</c:v>
                </c:pt>
                <c:pt idx="270">
                  <c:v>2.7099999999999912E-2</c:v>
                </c:pt>
                <c:pt idx="271">
                  <c:v>2.7199999999999891E-2</c:v>
                </c:pt>
                <c:pt idx="272">
                  <c:v>2.7299999999999918E-2</c:v>
                </c:pt>
                <c:pt idx="273">
                  <c:v>2.7399999999999907E-2</c:v>
                </c:pt>
                <c:pt idx="274">
                  <c:v>2.7499999999999938E-2</c:v>
                </c:pt>
                <c:pt idx="275">
                  <c:v>2.7599999999999889E-2</c:v>
                </c:pt>
                <c:pt idx="276">
                  <c:v>2.7699999999999916E-2</c:v>
                </c:pt>
                <c:pt idx="277">
                  <c:v>2.7799999999999891E-2</c:v>
                </c:pt>
                <c:pt idx="278">
                  <c:v>2.7899999999999956E-2</c:v>
                </c:pt>
                <c:pt idx="279">
                  <c:v>2.7999999999999893E-2</c:v>
                </c:pt>
                <c:pt idx="280">
                  <c:v>2.8099999999999879E-2</c:v>
                </c:pt>
                <c:pt idx="281">
                  <c:v>2.8199999999999878E-2</c:v>
                </c:pt>
                <c:pt idx="282">
                  <c:v>2.8299999999999888E-2</c:v>
                </c:pt>
                <c:pt idx="283">
                  <c:v>2.8399999999999877E-2</c:v>
                </c:pt>
                <c:pt idx="284">
                  <c:v>2.849999999999989E-2</c:v>
                </c:pt>
                <c:pt idx="285">
                  <c:v>2.8599999999999879E-2</c:v>
                </c:pt>
                <c:pt idx="286">
                  <c:v>2.8699999999999878E-2</c:v>
                </c:pt>
                <c:pt idx="287">
                  <c:v>2.8799999999999878E-2</c:v>
                </c:pt>
                <c:pt idx="288">
                  <c:v>2.8899999999999888E-2</c:v>
                </c:pt>
                <c:pt idx="289">
                  <c:v>2.8999999999999877E-2</c:v>
                </c:pt>
                <c:pt idx="290">
                  <c:v>2.9099999999999886E-2</c:v>
                </c:pt>
                <c:pt idx="291">
                  <c:v>2.9199999999999879E-2</c:v>
                </c:pt>
                <c:pt idx="292">
                  <c:v>2.9299999999999882E-2</c:v>
                </c:pt>
                <c:pt idx="293">
                  <c:v>2.9399999999999878E-2</c:v>
                </c:pt>
                <c:pt idx="294">
                  <c:v>2.9499999999999891E-2</c:v>
                </c:pt>
                <c:pt idx="295">
                  <c:v>2.9599999999999873E-2</c:v>
                </c:pt>
                <c:pt idx="296">
                  <c:v>2.9699999999999886E-2</c:v>
                </c:pt>
                <c:pt idx="297">
                  <c:v>2.9799999999999875E-2</c:v>
                </c:pt>
                <c:pt idx="298">
                  <c:v>2.9899999999999888E-2</c:v>
                </c:pt>
                <c:pt idx="299">
                  <c:v>2.9999999999999877E-2</c:v>
                </c:pt>
                <c:pt idx="300">
                  <c:v>3.0099999999999898E-2</c:v>
                </c:pt>
                <c:pt idx="301">
                  <c:v>3.0199999999999876E-2</c:v>
                </c:pt>
                <c:pt idx="302">
                  <c:v>3.029999999999989E-2</c:v>
                </c:pt>
                <c:pt idx="303">
                  <c:v>3.0399999999999872E-2</c:v>
                </c:pt>
                <c:pt idx="304">
                  <c:v>3.0499999999999892E-2</c:v>
                </c:pt>
                <c:pt idx="305">
                  <c:v>3.0599999999999881E-2</c:v>
                </c:pt>
                <c:pt idx="306">
                  <c:v>3.0699999999999911E-2</c:v>
                </c:pt>
                <c:pt idx="307">
                  <c:v>3.0799999999999883E-2</c:v>
                </c:pt>
                <c:pt idx="308">
                  <c:v>3.0899999999999889E-2</c:v>
                </c:pt>
                <c:pt idx="309">
                  <c:v>3.0999999999999878E-2</c:v>
                </c:pt>
                <c:pt idx="310">
                  <c:v>3.1099999999999899E-2</c:v>
                </c:pt>
                <c:pt idx="311">
                  <c:v>3.1199999999999888E-2</c:v>
                </c:pt>
                <c:pt idx="312">
                  <c:v>3.1299999999999925E-2</c:v>
                </c:pt>
                <c:pt idx="313">
                  <c:v>3.1399999999999872E-2</c:v>
                </c:pt>
                <c:pt idx="314">
                  <c:v>3.1499999999999882E-2</c:v>
                </c:pt>
                <c:pt idx="315">
                  <c:v>3.1599999999999885E-2</c:v>
                </c:pt>
                <c:pt idx="316">
                  <c:v>3.1699999999999916E-2</c:v>
                </c:pt>
                <c:pt idx="317">
                  <c:v>3.1799999999999891E-2</c:v>
                </c:pt>
                <c:pt idx="318">
                  <c:v>3.1899999999999935E-2</c:v>
                </c:pt>
                <c:pt idx="319">
                  <c:v>3.199999999999989E-2</c:v>
                </c:pt>
                <c:pt idx="320">
                  <c:v>3.2099999999999948E-2</c:v>
                </c:pt>
                <c:pt idx="321">
                  <c:v>3.2199999999999895E-2</c:v>
                </c:pt>
                <c:pt idx="322">
                  <c:v>3.229999999999994E-2</c:v>
                </c:pt>
                <c:pt idx="323">
                  <c:v>3.2399999999999936E-2</c:v>
                </c:pt>
                <c:pt idx="324">
                  <c:v>3.249999999999998E-2</c:v>
                </c:pt>
                <c:pt idx="325">
                  <c:v>3.2599999999999955E-2</c:v>
                </c:pt>
                <c:pt idx="326">
                  <c:v>3.2699999999999986E-2</c:v>
                </c:pt>
                <c:pt idx="327">
                  <c:v>3.2799999999999954E-2</c:v>
                </c:pt>
                <c:pt idx="328">
                  <c:v>3.2899999999999992E-2</c:v>
                </c:pt>
                <c:pt idx="329">
                  <c:v>3.2999999999999974E-2</c:v>
                </c:pt>
                <c:pt idx="330">
                  <c:v>3.3099999999999942E-2</c:v>
                </c:pt>
                <c:pt idx="331">
                  <c:v>3.3199999999999931E-2</c:v>
                </c:pt>
                <c:pt idx="332">
                  <c:v>3.3299999999999962E-2</c:v>
                </c:pt>
                <c:pt idx="333">
                  <c:v>3.3399999999999951E-2</c:v>
                </c:pt>
                <c:pt idx="334">
                  <c:v>3.3499999999999946E-2</c:v>
                </c:pt>
                <c:pt idx="335">
                  <c:v>3.3599999999999935E-2</c:v>
                </c:pt>
                <c:pt idx="336">
                  <c:v>3.3699999999999952E-2</c:v>
                </c:pt>
                <c:pt idx="337">
                  <c:v>3.3799999999999941E-2</c:v>
                </c:pt>
                <c:pt idx="338">
                  <c:v>3.3899999999999972E-2</c:v>
                </c:pt>
                <c:pt idx="339">
                  <c:v>3.3999999999999954E-2</c:v>
                </c:pt>
                <c:pt idx="340">
                  <c:v>3.4099999999999984E-2</c:v>
                </c:pt>
                <c:pt idx="341">
                  <c:v>3.419999999999998E-2</c:v>
                </c:pt>
                <c:pt idx="342">
                  <c:v>3.429999999999999E-2</c:v>
                </c:pt>
                <c:pt idx="343">
                  <c:v>3.4399999999999958E-2</c:v>
                </c:pt>
                <c:pt idx="344">
                  <c:v>3.4500000000000003E-2</c:v>
                </c:pt>
                <c:pt idx="345">
                  <c:v>3.4599999999999992E-2</c:v>
                </c:pt>
                <c:pt idx="346">
                  <c:v>3.4700000000000002E-2</c:v>
                </c:pt>
                <c:pt idx="347">
                  <c:v>3.4799999999999991E-2</c:v>
                </c:pt>
                <c:pt idx="348">
                  <c:v>3.4900000000000014E-2</c:v>
                </c:pt>
                <c:pt idx="349">
                  <c:v>3.4999999999999996E-2</c:v>
                </c:pt>
                <c:pt idx="350">
                  <c:v>3.5100000000000006E-2</c:v>
                </c:pt>
                <c:pt idx="351">
                  <c:v>3.5199999999999995E-2</c:v>
                </c:pt>
                <c:pt idx="352">
                  <c:v>3.5300000000000012E-2</c:v>
                </c:pt>
                <c:pt idx="353">
                  <c:v>3.5400000000000029E-2</c:v>
                </c:pt>
                <c:pt idx="354">
                  <c:v>3.5500000000000011E-2</c:v>
                </c:pt>
                <c:pt idx="355">
                  <c:v>3.5600000000000034E-2</c:v>
                </c:pt>
                <c:pt idx="356">
                  <c:v>3.5700000000000016E-2</c:v>
                </c:pt>
                <c:pt idx="357">
                  <c:v>3.5800000000000033E-2</c:v>
                </c:pt>
                <c:pt idx="358">
                  <c:v>3.5900000000000022E-2</c:v>
                </c:pt>
                <c:pt idx="359">
                  <c:v>3.6000000000000046E-2</c:v>
                </c:pt>
                <c:pt idx="360">
                  <c:v>3.6100000000000042E-2</c:v>
                </c:pt>
                <c:pt idx="361">
                  <c:v>3.6200000000000079E-2</c:v>
                </c:pt>
                <c:pt idx="362">
                  <c:v>3.6300000000000075E-2</c:v>
                </c:pt>
                <c:pt idx="363">
                  <c:v>3.6400000000000057E-2</c:v>
                </c:pt>
                <c:pt idx="364">
                  <c:v>3.6500000000000053E-2</c:v>
                </c:pt>
                <c:pt idx="365">
                  <c:v>3.6600000000000084E-2</c:v>
                </c:pt>
                <c:pt idx="366">
                  <c:v>3.6700000000000052E-2</c:v>
                </c:pt>
                <c:pt idx="367">
                  <c:v>3.6800000000000103E-2</c:v>
                </c:pt>
                <c:pt idx="368">
                  <c:v>3.6900000000000086E-2</c:v>
                </c:pt>
                <c:pt idx="369">
                  <c:v>3.7000000000000116E-2</c:v>
                </c:pt>
                <c:pt idx="370">
                  <c:v>3.7100000000000091E-2</c:v>
                </c:pt>
                <c:pt idx="371">
                  <c:v>3.7200000000000094E-2</c:v>
                </c:pt>
                <c:pt idx="372">
                  <c:v>3.7300000000000076E-2</c:v>
                </c:pt>
                <c:pt idx="373">
                  <c:v>3.7400000000000128E-2</c:v>
                </c:pt>
                <c:pt idx="374">
                  <c:v>3.7500000000000096E-2</c:v>
                </c:pt>
                <c:pt idx="375">
                  <c:v>3.7600000000000126E-2</c:v>
                </c:pt>
                <c:pt idx="376">
                  <c:v>3.7700000000000122E-2</c:v>
                </c:pt>
                <c:pt idx="377">
                  <c:v>3.7800000000000146E-2</c:v>
                </c:pt>
                <c:pt idx="378">
                  <c:v>3.7900000000000128E-2</c:v>
                </c:pt>
                <c:pt idx="379">
                  <c:v>3.8000000000000082E-2</c:v>
                </c:pt>
                <c:pt idx="380">
                  <c:v>3.8100000000000071E-2</c:v>
                </c:pt>
                <c:pt idx="381">
                  <c:v>3.8200000000000102E-2</c:v>
                </c:pt>
                <c:pt idx="382">
                  <c:v>3.8300000000000091E-2</c:v>
                </c:pt>
                <c:pt idx="383">
                  <c:v>3.8400000000000122E-2</c:v>
                </c:pt>
                <c:pt idx="384">
                  <c:v>3.850000000000009E-2</c:v>
                </c:pt>
                <c:pt idx="385">
                  <c:v>3.860000000000012E-2</c:v>
                </c:pt>
                <c:pt idx="386">
                  <c:v>3.8700000000000082E-2</c:v>
                </c:pt>
                <c:pt idx="387">
                  <c:v>3.8800000000000112E-2</c:v>
                </c:pt>
                <c:pt idx="388">
                  <c:v>3.8900000000000094E-2</c:v>
                </c:pt>
                <c:pt idx="389">
                  <c:v>3.9000000000000132E-2</c:v>
                </c:pt>
                <c:pt idx="390">
                  <c:v>3.9100000000000128E-2</c:v>
                </c:pt>
                <c:pt idx="391">
                  <c:v>3.9200000000000144E-2</c:v>
                </c:pt>
                <c:pt idx="392">
                  <c:v>3.9300000000000133E-2</c:v>
                </c:pt>
                <c:pt idx="393">
                  <c:v>3.9400000000000185E-2</c:v>
                </c:pt>
                <c:pt idx="394">
                  <c:v>3.9500000000000146E-2</c:v>
                </c:pt>
                <c:pt idx="395">
                  <c:v>3.9600000000000191E-2</c:v>
                </c:pt>
                <c:pt idx="396">
                  <c:v>3.9700000000000152E-2</c:v>
                </c:pt>
                <c:pt idx="397">
                  <c:v>3.9800000000000196E-2</c:v>
                </c:pt>
                <c:pt idx="398">
                  <c:v>3.9900000000000151E-2</c:v>
                </c:pt>
                <c:pt idx="399">
                  <c:v>4.0000000000000126E-2</c:v>
                </c:pt>
                <c:pt idx="400">
                  <c:v>4.0100000000000115E-2</c:v>
                </c:pt>
                <c:pt idx="401">
                  <c:v>4.0200000000000125E-2</c:v>
                </c:pt>
                <c:pt idx="402">
                  <c:v>4.0300000000000134E-2</c:v>
                </c:pt>
                <c:pt idx="403">
                  <c:v>4.040000000000013E-2</c:v>
                </c:pt>
                <c:pt idx="404">
                  <c:v>4.0500000000000126E-2</c:v>
                </c:pt>
                <c:pt idx="405">
                  <c:v>4.0600000000000136E-2</c:v>
                </c:pt>
                <c:pt idx="406">
                  <c:v>4.0700000000000187E-2</c:v>
                </c:pt>
                <c:pt idx="407">
                  <c:v>4.0800000000000183E-2</c:v>
                </c:pt>
                <c:pt idx="408">
                  <c:v>4.0900000000000172E-2</c:v>
                </c:pt>
                <c:pt idx="409">
                  <c:v>4.1000000000000154E-2</c:v>
                </c:pt>
                <c:pt idx="410">
                  <c:v>4.110000000000015E-2</c:v>
                </c:pt>
                <c:pt idx="411">
                  <c:v>4.1200000000000146E-2</c:v>
                </c:pt>
                <c:pt idx="412">
                  <c:v>4.1300000000000184E-2</c:v>
                </c:pt>
                <c:pt idx="413">
                  <c:v>4.1400000000000173E-2</c:v>
                </c:pt>
                <c:pt idx="414">
                  <c:v>4.1500000000000162E-2</c:v>
                </c:pt>
                <c:pt idx="415">
                  <c:v>4.1600000000000165E-2</c:v>
                </c:pt>
                <c:pt idx="416">
                  <c:v>4.1700000000000174E-2</c:v>
                </c:pt>
                <c:pt idx="417">
                  <c:v>4.1800000000000177E-2</c:v>
                </c:pt>
                <c:pt idx="418">
                  <c:v>4.1900000000000166E-2</c:v>
                </c:pt>
                <c:pt idx="419">
                  <c:v>4.2000000000000218E-2</c:v>
                </c:pt>
                <c:pt idx="420">
                  <c:v>4.2100000000000193E-2</c:v>
                </c:pt>
                <c:pt idx="421">
                  <c:v>4.2200000000000182E-2</c:v>
                </c:pt>
                <c:pt idx="422">
                  <c:v>4.230000000000033E-2</c:v>
                </c:pt>
                <c:pt idx="423">
                  <c:v>4.2400000000000194E-2</c:v>
                </c:pt>
                <c:pt idx="424">
                  <c:v>4.2500000000000225E-2</c:v>
                </c:pt>
                <c:pt idx="425">
                  <c:v>4.2600000000000186E-2</c:v>
                </c:pt>
                <c:pt idx="426">
                  <c:v>4.2700000000000349E-2</c:v>
                </c:pt>
                <c:pt idx="427">
                  <c:v>4.2800000000000324E-2</c:v>
                </c:pt>
                <c:pt idx="428">
                  <c:v>4.2900000000000313E-2</c:v>
                </c:pt>
                <c:pt idx="429">
                  <c:v>4.3000000000000281E-2</c:v>
                </c:pt>
                <c:pt idx="430">
                  <c:v>4.310000000000027E-2</c:v>
                </c:pt>
                <c:pt idx="431">
                  <c:v>4.3200000000000217E-2</c:v>
                </c:pt>
                <c:pt idx="432">
                  <c:v>4.330000000000031E-2</c:v>
                </c:pt>
                <c:pt idx="433">
                  <c:v>4.3400000000000279E-2</c:v>
                </c:pt>
                <c:pt idx="434">
                  <c:v>4.3500000000000233E-2</c:v>
                </c:pt>
                <c:pt idx="435">
                  <c:v>4.3600000000000222E-2</c:v>
                </c:pt>
                <c:pt idx="436">
                  <c:v>4.3700000000000343E-2</c:v>
                </c:pt>
                <c:pt idx="437">
                  <c:v>4.3800000000000332E-2</c:v>
                </c:pt>
                <c:pt idx="438">
                  <c:v>4.3900000000000279E-2</c:v>
                </c:pt>
                <c:pt idx="439">
                  <c:v>4.4000000000000372E-2</c:v>
                </c:pt>
                <c:pt idx="440">
                  <c:v>4.4100000000000354E-2</c:v>
                </c:pt>
                <c:pt idx="441">
                  <c:v>4.4200000000000336E-2</c:v>
                </c:pt>
                <c:pt idx="442">
                  <c:v>4.4300000000000429E-2</c:v>
                </c:pt>
                <c:pt idx="443">
                  <c:v>4.4400000000000411E-2</c:v>
                </c:pt>
                <c:pt idx="444">
                  <c:v>4.4500000000000359E-2</c:v>
                </c:pt>
                <c:pt idx="445">
                  <c:v>4.4600000000000334E-2</c:v>
                </c:pt>
                <c:pt idx="446">
                  <c:v>4.470000000000042E-2</c:v>
                </c:pt>
                <c:pt idx="447">
                  <c:v>4.4800000000000409E-2</c:v>
                </c:pt>
                <c:pt idx="448">
                  <c:v>4.4900000000000391E-2</c:v>
                </c:pt>
                <c:pt idx="449">
                  <c:v>4.5000000000000345E-2</c:v>
                </c:pt>
                <c:pt idx="450">
                  <c:v>4.5100000000000334E-2</c:v>
                </c:pt>
                <c:pt idx="451">
                  <c:v>4.5200000000000323E-2</c:v>
                </c:pt>
                <c:pt idx="452">
                  <c:v>4.5300000000000382E-2</c:v>
                </c:pt>
                <c:pt idx="453">
                  <c:v>4.5400000000000378E-2</c:v>
                </c:pt>
                <c:pt idx="454">
                  <c:v>4.5500000000000339E-2</c:v>
                </c:pt>
                <c:pt idx="455">
                  <c:v>4.5600000000000314E-2</c:v>
                </c:pt>
                <c:pt idx="456">
                  <c:v>4.57000000000004E-2</c:v>
                </c:pt>
                <c:pt idx="457">
                  <c:v>4.5800000000000396E-2</c:v>
                </c:pt>
                <c:pt idx="458">
                  <c:v>4.5900000000000371E-2</c:v>
                </c:pt>
                <c:pt idx="459">
                  <c:v>4.6000000000000332E-2</c:v>
                </c:pt>
                <c:pt idx="460">
                  <c:v>4.6100000000000294E-2</c:v>
                </c:pt>
                <c:pt idx="461">
                  <c:v>4.6200000000000296E-2</c:v>
                </c:pt>
                <c:pt idx="462">
                  <c:v>4.6300000000000334E-2</c:v>
                </c:pt>
                <c:pt idx="463">
                  <c:v>4.6400000000000323E-2</c:v>
                </c:pt>
                <c:pt idx="464">
                  <c:v>4.6500000000000312E-2</c:v>
                </c:pt>
                <c:pt idx="465">
                  <c:v>4.6600000000000315E-2</c:v>
                </c:pt>
                <c:pt idx="466">
                  <c:v>4.6700000000000394E-2</c:v>
                </c:pt>
                <c:pt idx="467">
                  <c:v>4.6800000000000334E-2</c:v>
                </c:pt>
                <c:pt idx="468">
                  <c:v>4.6900000000000323E-2</c:v>
                </c:pt>
                <c:pt idx="469">
                  <c:v>4.700000000000041E-2</c:v>
                </c:pt>
                <c:pt idx="470">
                  <c:v>4.7100000000000371E-2</c:v>
                </c:pt>
                <c:pt idx="471">
                  <c:v>4.7200000000000332E-2</c:v>
                </c:pt>
                <c:pt idx="472">
                  <c:v>4.730000000000046E-2</c:v>
                </c:pt>
                <c:pt idx="473">
                  <c:v>4.7400000000000442E-2</c:v>
                </c:pt>
                <c:pt idx="474">
                  <c:v>4.7500000000000389E-2</c:v>
                </c:pt>
                <c:pt idx="475">
                  <c:v>4.7600000000000406E-2</c:v>
                </c:pt>
                <c:pt idx="476">
                  <c:v>4.7700000000000492E-2</c:v>
                </c:pt>
                <c:pt idx="477">
                  <c:v>4.7800000000000446E-2</c:v>
                </c:pt>
                <c:pt idx="478">
                  <c:v>4.7900000000000435E-2</c:v>
                </c:pt>
                <c:pt idx="479">
                  <c:v>4.8000000000000424E-2</c:v>
                </c:pt>
                <c:pt idx="480">
                  <c:v>4.8100000000000413E-2</c:v>
                </c:pt>
                <c:pt idx="481">
                  <c:v>4.8200000000000374E-2</c:v>
                </c:pt>
                <c:pt idx="482">
                  <c:v>4.8300000000000468E-2</c:v>
                </c:pt>
                <c:pt idx="483">
                  <c:v>4.8400000000000429E-2</c:v>
                </c:pt>
                <c:pt idx="484">
                  <c:v>4.8500000000000404E-2</c:v>
                </c:pt>
                <c:pt idx="485">
                  <c:v>4.8600000000000393E-2</c:v>
                </c:pt>
                <c:pt idx="486">
                  <c:v>4.8700000000000444E-2</c:v>
                </c:pt>
                <c:pt idx="487">
                  <c:v>4.8800000000000433E-2</c:v>
                </c:pt>
                <c:pt idx="488">
                  <c:v>4.8900000000000408E-2</c:v>
                </c:pt>
                <c:pt idx="489">
                  <c:v>4.9000000000000508E-2</c:v>
                </c:pt>
                <c:pt idx="490">
                  <c:v>4.9100000000000463E-2</c:v>
                </c:pt>
                <c:pt idx="491">
                  <c:v>4.9200000000000424E-2</c:v>
                </c:pt>
                <c:pt idx="492">
                  <c:v>4.9300000000000524E-2</c:v>
                </c:pt>
                <c:pt idx="493">
                  <c:v>4.9400000000000506E-2</c:v>
                </c:pt>
                <c:pt idx="494">
                  <c:v>4.9500000000000481E-2</c:v>
                </c:pt>
                <c:pt idx="495">
                  <c:v>4.9600000000000428E-2</c:v>
                </c:pt>
                <c:pt idx="496">
                  <c:v>4.9700000000000528E-2</c:v>
                </c:pt>
                <c:pt idx="497">
                  <c:v>4.9800000000000511E-2</c:v>
                </c:pt>
                <c:pt idx="498">
                  <c:v>4.9900000000000479E-2</c:v>
                </c:pt>
                <c:pt idx="499">
                  <c:v>5.0000000000000433E-2</c:v>
                </c:pt>
                <c:pt idx="500">
                  <c:v>5.0100000000000422E-2</c:v>
                </c:pt>
                <c:pt idx="501" formatCode="0.0%">
                  <c:v>5.1100000000000416E-2</c:v>
                </c:pt>
                <c:pt idx="502" formatCode="0.0%">
                  <c:v>5.2100000000000424E-2</c:v>
                </c:pt>
                <c:pt idx="503" formatCode="0.0%">
                  <c:v>5.3100000000000432E-2</c:v>
                </c:pt>
                <c:pt idx="504" formatCode="0.0%">
                  <c:v>5.4100000000000481E-2</c:v>
                </c:pt>
                <c:pt idx="505" formatCode="0.0%">
                  <c:v>5.5100000000000433E-2</c:v>
                </c:pt>
                <c:pt idx="506" formatCode="0.0%">
                  <c:v>5.6100000000000406E-2</c:v>
                </c:pt>
                <c:pt idx="507" formatCode="0.0%">
                  <c:v>5.7100000000000456E-2</c:v>
                </c:pt>
                <c:pt idx="508" formatCode="0.0%">
                  <c:v>5.8100000000000422E-2</c:v>
                </c:pt>
                <c:pt idx="509" formatCode="0.0%">
                  <c:v>5.9100000000000479E-2</c:v>
                </c:pt>
                <c:pt idx="510" formatCode="0.0%">
                  <c:v>6.0100000000000424E-2</c:v>
                </c:pt>
                <c:pt idx="511" formatCode="0.0%">
                  <c:v>6.1100000000000425E-2</c:v>
                </c:pt>
                <c:pt idx="512" formatCode="0.0%">
                  <c:v>6.2100000000000488E-2</c:v>
                </c:pt>
                <c:pt idx="513" formatCode="0.0%">
                  <c:v>6.310000000000042E-2</c:v>
                </c:pt>
                <c:pt idx="514" formatCode="0.0%">
                  <c:v>6.4100000000000434E-2</c:v>
                </c:pt>
                <c:pt idx="515" formatCode="0.0%">
                  <c:v>6.5100000000000421E-2</c:v>
                </c:pt>
                <c:pt idx="516" formatCode="0.0%">
                  <c:v>6.6100000000000422E-2</c:v>
                </c:pt>
                <c:pt idx="517" formatCode="0.0%">
                  <c:v>6.7100000000000423E-2</c:v>
                </c:pt>
                <c:pt idx="518" formatCode="0.0%">
                  <c:v>6.8100000000000424E-2</c:v>
                </c:pt>
                <c:pt idx="519" formatCode="0.0%">
                  <c:v>6.9100000000000522E-2</c:v>
                </c:pt>
                <c:pt idx="520" formatCode="0.0%">
                  <c:v>7.0100000000000509E-2</c:v>
                </c:pt>
                <c:pt idx="521" formatCode="0.0%">
                  <c:v>7.1100000000000482E-2</c:v>
                </c:pt>
                <c:pt idx="522" formatCode="0.0%">
                  <c:v>7.2100000000000511E-2</c:v>
                </c:pt>
                <c:pt idx="523" formatCode="0.0%">
                  <c:v>7.3100000000000484E-2</c:v>
                </c:pt>
                <c:pt idx="524" formatCode="0.0%">
                  <c:v>7.4100000000000513E-2</c:v>
                </c:pt>
                <c:pt idx="525" formatCode="0.0%">
                  <c:v>7.51000000000005E-2</c:v>
                </c:pt>
                <c:pt idx="526" formatCode="0.0%">
                  <c:v>7.6100000000000431E-2</c:v>
                </c:pt>
                <c:pt idx="527" formatCode="0.0%">
                  <c:v>7.7100000000000501E-2</c:v>
                </c:pt>
                <c:pt idx="528" formatCode="0.0%">
                  <c:v>7.8100000000000433E-2</c:v>
                </c:pt>
                <c:pt idx="529" formatCode="0.0%">
                  <c:v>7.9100000000000503E-2</c:v>
                </c:pt>
                <c:pt idx="530" formatCode="0.0%">
                  <c:v>8.0100000000000504E-2</c:v>
                </c:pt>
                <c:pt idx="531" formatCode="0.0%">
                  <c:v>8.1100000000000505E-2</c:v>
                </c:pt>
                <c:pt idx="532" formatCode="0.0%">
                  <c:v>8.2100000000000464E-2</c:v>
                </c:pt>
                <c:pt idx="533" formatCode="0.0%">
                  <c:v>8.3100000000000548E-2</c:v>
                </c:pt>
                <c:pt idx="534" formatCode="0.0%">
                  <c:v>8.4100000000000549E-2</c:v>
                </c:pt>
                <c:pt idx="535" formatCode="0.0%">
                  <c:v>8.5100000000000564E-2</c:v>
                </c:pt>
                <c:pt idx="536" formatCode="0.0%">
                  <c:v>8.6100000000000468E-2</c:v>
                </c:pt>
                <c:pt idx="537" formatCode="0.0%">
                  <c:v>8.710000000000051E-2</c:v>
                </c:pt>
                <c:pt idx="538" formatCode="0.0%">
                  <c:v>8.8100000000000567E-2</c:v>
                </c:pt>
                <c:pt idx="539" formatCode="0.0%">
                  <c:v>8.9100000000000568E-2</c:v>
                </c:pt>
                <c:pt idx="540" formatCode="0.0%">
                  <c:v>9.0100000000000527E-2</c:v>
                </c:pt>
                <c:pt idx="541" formatCode="0.0%">
                  <c:v>9.1100000000000514E-2</c:v>
                </c:pt>
                <c:pt idx="542" formatCode="0.0%">
                  <c:v>9.2100000000000501E-2</c:v>
                </c:pt>
                <c:pt idx="543" formatCode="0.0%">
                  <c:v>9.3100000000000641E-2</c:v>
                </c:pt>
                <c:pt idx="544" formatCode="0.0%">
                  <c:v>9.4100000000000614E-2</c:v>
                </c:pt>
                <c:pt idx="545" formatCode="0.0%">
                  <c:v>9.5100000000000517E-2</c:v>
                </c:pt>
                <c:pt idx="546" formatCode="0.0%">
                  <c:v>9.6100000000000504E-2</c:v>
                </c:pt>
                <c:pt idx="547" formatCode="0.0%">
                  <c:v>9.7100000000000505E-2</c:v>
                </c:pt>
                <c:pt idx="548" formatCode="0.0%">
                  <c:v>9.8100000000000617E-2</c:v>
                </c:pt>
                <c:pt idx="549" formatCode="0.0%">
                  <c:v>9.9100000000000577E-2</c:v>
                </c:pt>
                <c:pt idx="550" formatCode="0.0%">
                  <c:v>0.10010000000000049</c:v>
                </c:pt>
                <c:pt idx="551" formatCode="0.0%">
                  <c:v>0.10110000000000052</c:v>
                </c:pt>
                <c:pt idx="552" formatCode="0.0%">
                  <c:v>0.10210000000000052</c:v>
                </c:pt>
                <c:pt idx="553" formatCode="0.0%">
                  <c:v>0.10310000000000052</c:v>
                </c:pt>
                <c:pt idx="554" formatCode="0.0%">
                  <c:v>0.10410000000000059</c:v>
                </c:pt>
                <c:pt idx="555" formatCode="0.0%">
                  <c:v>0.10510000000000061</c:v>
                </c:pt>
                <c:pt idx="556" formatCode="0.0%">
                  <c:v>0.10610000000000061</c:v>
                </c:pt>
                <c:pt idx="557" formatCode="0.0%">
                  <c:v>0.10710000000000061</c:v>
                </c:pt>
                <c:pt idx="558" formatCode="0.0%">
                  <c:v>0.10810000000000061</c:v>
                </c:pt>
                <c:pt idx="559" formatCode="0.0%">
                  <c:v>0.10910000000000061</c:v>
                </c:pt>
                <c:pt idx="560" formatCode="0.0%">
                  <c:v>0.11010000000000052</c:v>
                </c:pt>
                <c:pt idx="561" formatCode="0.0%">
                  <c:v>0.11110000000000052</c:v>
                </c:pt>
                <c:pt idx="562" formatCode="0.0%">
                  <c:v>0.11210000000000052</c:v>
                </c:pt>
                <c:pt idx="563" formatCode="0.0%">
                  <c:v>0.11310000000000053</c:v>
                </c:pt>
                <c:pt idx="564" formatCode="0.0%">
                  <c:v>0.11410000000000053</c:v>
                </c:pt>
                <c:pt idx="565" formatCode="0.0%">
                  <c:v>0.11510000000000059</c:v>
                </c:pt>
                <c:pt idx="566" formatCode="0.0%">
                  <c:v>0.11610000000000059</c:v>
                </c:pt>
                <c:pt idx="567" formatCode="0.0%">
                  <c:v>0.11710000000000062</c:v>
                </c:pt>
                <c:pt idx="568" formatCode="0.0%">
                  <c:v>0.11810000000000062</c:v>
                </c:pt>
                <c:pt idx="569" formatCode="0.0%">
                  <c:v>0.11910000000000062</c:v>
                </c:pt>
                <c:pt idx="570" formatCode="0.0%">
                  <c:v>0.12010000000000062</c:v>
                </c:pt>
                <c:pt idx="571" formatCode="0.0%">
                  <c:v>0.12110000000000062</c:v>
                </c:pt>
                <c:pt idx="572" formatCode="0.0%">
                  <c:v>0.12210000000000062</c:v>
                </c:pt>
                <c:pt idx="573" formatCode="0.0%">
                  <c:v>0.12310000000000063</c:v>
                </c:pt>
                <c:pt idx="574" formatCode="0.0%">
                  <c:v>0.12410000000000063</c:v>
                </c:pt>
                <c:pt idx="575" formatCode="0.0%">
                  <c:v>0.12510000000000038</c:v>
                </c:pt>
                <c:pt idx="576" formatCode="0.0%">
                  <c:v>0.12610000000000038</c:v>
                </c:pt>
                <c:pt idx="577" formatCode="0.0%">
                  <c:v>0.12710000000000038</c:v>
                </c:pt>
                <c:pt idx="578" formatCode="0.0%">
                  <c:v>0.12810000000000038</c:v>
                </c:pt>
                <c:pt idx="579" formatCode="0.0%">
                  <c:v>0.12910000000000038</c:v>
                </c:pt>
                <c:pt idx="580" formatCode="0.0%">
                  <c:v>0.13010000000000047</c:v>
                </c:pt>
                <c:pt idx="581" formatCode="0.0%">
                  <c:v>0.13110000000000047</c:v>
                </c:pt>
                <c:pt idx="582" formatCode="0.0%">
                  <c:v>0.13210000000000047</c:v>
                </c:pt>
                <c:pt idx="583" formatCode="0.0%">
                  <c:v>0.13310000000000047</c:v>
                </c:pt>
                <c:pt idx="584" formatCode="0.0%">
                  <c:v>0.13410000000000047</c:v>
                </c:pt>
                <c:pt idx="585" formatCode="0.0%">
                  <c:v>0.13510000000000047</c:v>
                </c:pt>
                <c:pt idx="586" formatCode="0.0%">
                  <c:v>0.13610000000000047</c:v>
                </c:pt>
                <c:pt idx="587" formatCode="0.0%">
                  <c:v>0.13710000000000047</c:v>
                </c:pt>
                <c:pt idx="588" formatCode="0.0%">
                  <c:v>0.13810000000000047</c:v>
                </c:pt>
                <c:pt idx="589" formatCode="0.0%">
                  <c:v>0.13910000000000047</c:v>
                </c:pt>
                <c:pt idx="590" formatCode="0.0%">
                  <c:v>0.14010000000000047</c:v>
                </c:pt>
                <c:pt idx="591" formatCode="0.0%">
                  <c:v>0.14110000000000048</c:v>
                </c:pt>
                <c:pt idx="592" formatCode="0.0%">
                  <c:v>0.14210000000000048</c:v>
                </c:pt>
                <c:pt idx="593" formatCode="0.0%">
                  <c:v>0.14310000000000048</c:v>
                </c:pt>
                <c:pt idx="594" formatCode="0.0%">
                  <c:v>0.14410000000000048</c:v>
                </c:pt>
                <c:pt idx="595" formatCode="0.0%">
                  <c:v>0.14510000000000048</c:v>
                </c:pt>
                <c:pt idx="596" formatCode="0.0%">
                  <c:v>0.14610000000000048</c:v>
                </c:pt>
                <c:pt idx="597" formatCode="0.0%">
                  <c:v>0.14710000000000048</c:v>
                </c:pt>
                <c:pt idx="598" formatCode="0.0%">
                  <c:v>0.14810000000000048</c:v>
                </c:pt>
                <c:pt idx="599" formatCode="0.0%">
                  <c:v>0.14910000000000048</c:v>
                </c:pt>
                <c:pt idx="600" formatCode="0.0%">
                  <c:v>0.15010000000000048</c:v>
                </c:pt>
                <c:pt idx="601" formatCode="0.0%">
                  <c:v>0.15110000000000048</c:v>
                </c:pt>
                <c:pt idx="602" formatCode="0.0%">
                  <c:v>0.15210000000000048</c:v>
                </c:pt>
                <c:pt idx="603" formatCode="0.0%">
                  <c:v>0.15310000000000049</c:v>
                </c:pt>
                <c:pt idx="604" formatCode="0.0%">
                  <c:v>0.15410000000000049</c:v>
                </c:pt>
                <c:pt idx="605" formatCode="0.0%">
                  <c:v>0.15510000000000049</c:v>
                </c:pt>
                <c:pt idx="606" formatCode="0.0%">
                  <c:v>0.15610000000000049</c:v>
                </c:pt>
                <c:pt idx="607" formatCode="0.0%">
                  <c:v>0.15710000000000049</c:v>
                </c:pt>
                <c:pt idx="608" formatCode="0.0%">
                  <c:v>0.15810000000000049</c:v>
                </c:pt>
                <c:pt idx="609" formatCode="0.0%">
                  <c:v>0.15910000000000049</c:v>
                </c:pt>
                <c:pt idx="610" formatCode="0.0%">
                  <c:v>0.16010000000000038</c:v>
                </c:pt>
                <c:pt idx="611" formatCode="0.0%">
                  <c:v>0.16110000000000047</c:v>
                </c:pt>
                <c:pt idx="612" formatCode="0.0%">
                  <c:v>0.16210000000000047</c:v>
                </c:pt>
                <c:pt idx="613" formatCode="0.0%">
                  <c:v>0.16310000000000047</c:v>
                </c:pt>
                <c:pt idx="614" formatCode="0.0%">
                  <c:v>0.16410000000000058</c:v>
                </c:pt>
                <c:pt idx="615" formatCode="0.0%">
                  <c:v>0.16510000000000058</c:v>
                </c:pt>
                <c:pt idx="616" formatCode="0.0%">
                  <c:v>0.16610000000000058</c:v>
                </c:pt>
                <c:pt idx="617" formatCode="0.0%">
                  <c:v>0.16710000000000058</c:v>
                </c:pt>
                <c:pt idx="618" formatCode="0.0%">
                  <c:v>0.16810000000000058</c:v>
                </c:pt>
                <c:pt idx="619" formatCode="0.0%">
                  <c:v>0.16910000000000058</c:v>
                </c:pt>
                <c:pt idx="620" formatCode="0.0%">
                  <c:v>0.1701000000000005</c:v>
                </c:pt>
                <c:pt idx="621" formatCode="0.0%">
                  <c:v>0.1711000000000005</c:v>
                </c:pt>
                <c:pt idx="622" formatCode="0.0%">
                  <c:v>0.1721000000000005</c:v>
                </c:pt>
                <c:pt idx="623" formatCode="0.0%">
                  <c:v>0.1731000000000005</c:v>
                </c:pt>
                <c:pt idx="624" formatCode="0.0%">
                  <c:v>0.1741000000000005</c:v>
                </c:pt>
                <c:pt idx="625" formatCode="0.0%">
                  <c:v>0.17510000000000051</c:v>
                </c:pt>
                <c:pt idx="626" formatCode="0.0%">
                  <c:v>0.17610000000000051</c:v>
                </c:pt>
                <c:pt idx="627" formatCode="0.0%">
                  <c:v>0.17710000000000051</c:v>
                </c:pt>
                <c:pt idx="628" formatCode="0.0%">
                  <c:v>0.17810000000000051</c:v>
                </c:pt>
                <c:pt idx="629" formatCode="0.0%">
                  <c:v>0.17910000000000051</c:v>
                </c:pt>
                <c:pt idx="630" formatCode="0.0%">
                  <c:v>0.18010000000000051</c:v>
                </c:pt>
                <c:pt idx="631" formatCode="0.0%">
                  <c:v>0.18110000000000051</c:v>
                </c:pt>
                <c:pt idx="632" formatCode="0.0%">
                  <c:v>0.18210000000000051</c:v>
                </c:pt>
                <c:pt idx="633" formatCode="0.0%">
                  <c:v>0.18310000000000051</c:v>
                </c:pt>
                <c:pt idx="634" formatCode="0.0%">
                  <c:v>0.18410000000000051</c:v>
                </c:pt>
                <c:pt idx="635" formatCode="0.0%">
                  <c:v>0.18510000000000051</c:v>
                </c:pt>
                <c:pt idx="636" formatCode="0.0%">
                  <c:v>0.18610000000000054</c:v>
                </c:pt>
                <c:pt idx="637" formatCode="0.0%">
                  <c:v>0.18710000000000054</c:v>
                </c:pt>
                <c:pt idx="638" formatCode="0.0%">
                  <c:v>0.18810000000000054</c:v>
                </c:pt>
                <c:pt idx="639" formatCode="0.0%">
                  <c:v>0.18910000000000071</c:v>
                </c:pt>
                <c:pt idx="640" formatCode="0.0%">
                  <c:v>0.1901000000000006</c:v>
                </c:pt>
                <c:pt idx="641" formatCode="0.0%">
                  <c:v>0.1911000000000006</c:v>
                </c:pt>
                <c:pt idx="642" formatCode="0.0%">
                  <c:v>0.1921000000000006</c:v>
                </c:pt>
                <c:pt idx="643" formatCode="0.0%">
                  <c:v>0.1931000000000006</c:v>
                </c:pt>
                <c:pt idx="644" formatCode="0.0%">
                  <c:v>0.19410000000000061</c:v>
                </c:pt>
                <c:pt idx="645" formatCode="0.0%">
                  <c:v>0.19510000000000061</c:v>
                </c:pt>
                <c:pt idx="646" formatCode="0.0%">
                  <c:v>0.19610000000000061</c:v>
                </c:pt>
                <c:pt idx="647" formatCode="0.0%">
                  <c:v>0.19710000000000061</c:v>
                </c:pt>
                <c:pt idx="648" formatCode="0.0%">
                  <c:v>0.19810000000000061</c:v>
                </c:pt>
                <c:pt idx="649" formatCode="0.0%">
                  <c:v>0.19910000000000061</c:v>
                </c:pt>
                <c:pt idx="650" formatCode="0.0%">
                  <c:v>0.20010000000000053</c:v>
                </c:pt>
                <c:pt idx="651" formatCode="0.0%">
                  <c:v>0.20110000000000053</c:v>
                </c:pt>
                <c:pt idx="652" formatCode="0.0%">
                  <c:v>0.20210000000000053</c:v>
                </c:pt>
                <c:pt idx="653" formatCode="0.0%">
                  <c:v>0.20310000000000053</c:v>
                </c:pt>
                <c:pt idx="654" formatCode="0.0%">
                  <c:v>0.20410000000000053</c:v>
                </c:pt>
                <c:pt idx="655" formatCode="0.0%">
                  <c:v>0.20510000000000053</c:v>
                </c:pt>
                <c:pt idx="656" formatCode="0.0%">
                  <c:v>0.20610000000000053</c:v>
                </c:pt>
                <c:pt idx="657" formatCode="0.0%">
                  <c:v>0.20710000000000053</c:v>
                </c:pt>
                <c:pt idx="658" formatCode="0.0%">
                  <c:v>0.20810000000000053</c:v>
                </c:pt>
                <c:pt idx="659" formatCode="0.0%">
                  <c:v>0.20910000000000054</c:v>
                </c:pt>
                <c:pt idx="660" formatCode="0.0%">
                  <c:v>0.21010000000000054</c:v>
                </c:pt>
                <c:pt idx="661" formatCode="0.0%">
                  <c:v>0.21110000000000054</c:v>
                </c:pt>
                <c:pt idx="662" formatCode="0.0%">
                  <c:v>0.21210000000000054</c:v>
                </c:pt>
                <c:pt idx="663" formatCode="0.0%">
                  <c:v>0.21310000000000054</c:v>
                </c:pt>
                <c:pt idx="664" formatCode="0.0%">
                  <c:v>0.21410000000000054</c:v>
                </c:pt>
                <c:pt idx="665" formatCode="0.0%">
                  <c:v>0.21510000000000054</c:v>
                </c:pt>
                <c:pt idx="666" formatCode="0.0%">
                  <c:v>0.21610000000000054</c:v>
                </c:pt>
                <c:pt idx="667" formatCode="0.0%">
                  <c:v>0.21710000000000054</c:v>
                </c:pt>
                <c:pt idx="668" formatCode="0.0%">
                  <c:v>0.21810000000000054</c:v>
                </c:pt>
                <c:pt idx="669" formatCode="0.0%">
                  <c:v>0.21910000000000054</c:v>
                </c:pt>
                <c:pt idx="670" formatCode="0.0%">
                  <c:v>0.22010000000000063</c:v>
                </c:pt>
                <c:pt idx="671" formatCode="0.0%">
                  <c:v>0.22110000000000063</c:v>
                </c:pt>
                <c:pt idx="672" formatCode="0.0%">
                  <c:v>0.22210000000000063</c:v>
                </c:pt>
                <c:pt idx="673" formatCode="0.0%">
                  <c:v>0.22310000000000063</c:v>
                </c:pt>
                <c:pt idx="674" formatCode="0.0%">
                  <c:v>0.22410000000000063</c:v>
                </c:pt>
                <c:pt idx="675" formatCode="0.0%">
                  <c:v>0.22510000000000063</c:v>
                </c:pt>
                <c:pt idx="676" formatCode="0.0%">
                  <c:v>0.22610000000000063</c:v>
                </c:pt>
                <c:pt idx="677" formatCode="0.0%">
                  <c:v>0.22710000000000063</c:v>
                </c:pt>
                <c:pt idx="678" formatCode="0.0%">
                  <c:v>0.22810000000000064</c:v>
                </c:pt>
                <c:pt idx="679" formatCode="0.0%">
                  <c:v>0.22910000000000064</c:v>
                </c:pt>
                <c:pt idx="680" formatCode="0.0%">
                  <c:v>0.23010000000000055</c:v>
                </c:pt>
                <c:pt idx="681" formatCode="0.0%">
                  <c:v>0.23110000000000055</c:v>
                </c:pt>
                <c:pt idx="682" formatCode="0.0%">
                  <c:v>0.23210000000000056</c:v>
                </c:pt>
                <c:pt idx="683" formatCode="0.0%">
                  <c:v>0.23310000000000056</c:v>
                </c:pt>
                <c:pt idx="684" formatCode="0.0%">
                  <c:v>0.23410000000000056</c:v>
                </c:pt>
                <c:pt idx="685" formatCode="0.0%">
                  <c:v>0.23510000000000056</c:v>
                </c:pt>
                <c:pt idx="686" formatCode="0.0%">
                  <c:v>0.23610000000000056</c:v>
                </c:pt>
                <c:pt idx="687" formatCode="0.0%">
                  <c:v>0.23710000000000056</c:v>
                </c:pt>
                <c:pt idx="688" formatCode="0.0%">
                  <c:v>0.23810000000000056</c:v>
                </c:pt>
                <c:pt idx="689" formatCode="0.0%">
                  <c:v>0.23910000000000056</c:v>
                </c:pt>
                <c:pt idx="690" formatCode="0.0%">
                  <c:v>0.24010000000000056</c:v>
                </c:pt>
                <c:pt idx="691" formatCode="0.0%">
                  <c:v>0.24110000000000056</c:v>
                </c:pt>
                <c:pt idx="692" formatCode="0.0%">
                  <c:v>0.24210000000000056</c:v>
                </c:pt>
                <c:pt idx="693" formatCode="0.0%">
                  <c:v>0.24310000000000059</c:v>
                </c:pt>
                <c:pt idx="694" formatCode="0.0%">
                  <c:v>0.24410000000000059</c:v>
                </c:pt>
                <c:pt idx="695" formatCode="0.0%">
                  <c:v>0.24510000000000071</c:v>
                </c:pt>
                <c:pt idx="696" formatCode="0.0%">
                  <c:v>0.24610000000000071</c:v>
                </c:pt>
                <c:pt idx="697" formatCode="0.0%">
                  <c:v>0.24710000000000071</c:v>
                </c:pt>
                <c:pt idx="698" formatCode="0.0%">
                  <c:v>0.24810000000000071</c:v>
                </c:pt>
                <c:pt idx="699" formatCode="0.0%">
                  <c:v>0.24910000000000071</c:v>
                </c:pt>
                <c:pt idx="700" formatCode="0.0%">
                  <c:v>0.25010000000000054</c:v>
                </c:pt>
                <c:pt idx="701" formatCode="0.0%">
                  <c:v>0.25110000000000054</c:v>
                </c:pt>
                <c:pt idx="702" formatCode="0.0%">
                  <c:v>0.25210000000000055</c:v>
                </c:pt>
                <c:pt idx="703" formatCode="0.0%">
                  <c:v>0.25310000000000055</c:v>
                </c:pt>
                <c:pt idx="704" formatCode="0.0%">
                  <c:v>0.25410000000000055</c:v>
                </c:pt>
                <c:pt idx="705" formatCode="0.0%">
                  <c:v>0.25510000000000055</c:v>
                </c:pt>
                <c:pt idx="706" formatCode="0.0%">
                  <c:v>0.25610000000000055</c:v>
                </c:pt>
                <c:pt idx="707" formatCode="0.0%">
                  <c:v>0.25710000000000055</c:v>
                </c:pt>
                <c:pt idx="708" formatCode="0.0%">
                  <c:v>0.25810000000000055</c:v>
                </c:pt>
                <c:pt idx="709" formatCode="0.0%">
                  <c:v>0.25910000000000055</c:v>
                </c:pt>
                <c:pt idx="710" formatCode="0.0%">
                  <c:v>0.26010000000000055</c:v>
                </c:pt>
                <c:pt idx="711" formatCode="0.0%">
                  <c:v>0.26110000000000055</c:v>
                </c:pt>
                <c:pt idx="712" formatCode="0.0%">
                  <c:v>0.26210000000000055</c:v>
                </c:pt>
                <c:pt idx="713" formatCode="0.0%">
                  <c:v>0.26310000000000056</c:v>
                </c:pt>
                <c:pt idx="714" formatCode="0.0%">
                  <c:v>0.26410000000000056</c:v>
                </c:pt>
                <c:pt idx="715" formatCode="0.0%">
                  <c:v>0.26510000000000056</c:v>
                </c:pt>
                <c:pt idx="716" formatCode="0.0%">
                  <c:v>0.26610000000000056</c:v>
                </c:pt>
                <c:pt idx="717" formatCode="0.0%">
                  <c:v>0.26710000000000056</c:v>
                </c:pt>
                <c:pt idx="718" formatCode="0.0%">
                  <c:v>0.26810000000000056</c:v>
                </c:pt>
                <c:pt idx="719" formatCode="0.0%">
                  <c:v>0.26910000000000056</c:v>
                </c:pt>
                <c:pt idx="720" formatCode="0.0%">
                  <c:v>0.27010000000000056</c:v>
                </c:pt>
                <c:pt idx="721" formatCode="0.0%">
                  <c:v>0.27110000000000056</c:v>
                </c:pt>
                <c:pt idx="722" formatCode="0.0%">
                  <c:v>0.27210000000000056</c:v>
                </c:pt>
                <c:pt idx="723" formatCode="0.0%">
                  <c:v>0.27310000000000056</c:v>
                </c:pt>
                <c:pt idx="724" formatCode="0.0%">
                  <c:v>0.27410000000000057</c:v>
                </c:pt>
                <c:pt idx="725" formatCode="0.0%">
                  <c:v>0.27510000000000057</c:v>
                </c:pt>
                <c:pt idx="726" formatCode="0.0%">
                  <c:v>0.27610000000000057</c:v>
                </c:pt>
                <c:pt idx="727" formatCode="0.0%">
                  <c:v>0.27710000000000057</c:v>
                </c:pt>
                <c:pt idx="728" formatCode="0.0%">
                  <c:v>0.27810000000000057</c:v>
                </c:pt>
                <c:pt idx="729" formatCode="0.0%">
                  <c:v>0.27910000000000057</c:v>
                </c:pt>
                <c:pt idx="730" formatCode="0.0%">
                  <c:v>0.28010000000000057</c:v>
                </c:pt>
                <c:pt idx="731" formatCode="0.0%">
                  <c:v>0.28110000000000057</c:v>
                </c:pt>
                <c:pt idx="732" formatCode="0.0%">
                  <c:v>0.28210000000000057</c:v>
                </c:pt>
                <c:pt idx="733" formatCode="0.0%">
                  <c:v>0.28310000000000057</c:v>
                </c:pt>
                <c:pt idx="734" formatCode="0.0%">
                  <c:v>0.28410000000000057</c:v>
                </c:pt>
                <c:pt idx="735" formatCode="0.0%">
                  <c:v>0.28510000000000058</c:v>
                </c:pt>
                <c:pt idx="736" formatCode="0.0%">
                  <c:v>0.28610000000000058</c:v>
                </c:pt>
                <c:pt idx="737" formatCode="0.0%">
                  <c:v>0.28710000000000058</c:v>
                </c:pt>
                <c:pt idx="738" formatCode="0.0%">
                  <c:v>0.28810000000000058</c:v>
                </c:pt>
                <c:pt idx="739" formatCode="0.0%">
                  <c:v>0.28910000000000058</c:v>
                </c:pt>
                <c:pt idx="740" formatCode="0.0%">
                  <c:v>0.29010000000000058</c:v>
                </c:pt>
                <c:pt idx="741" formatCode="0.0%">
                  <c:v>0.29110000000000058</c:v>
                </c:pt>
                <c:pt idx="742" formatCode="0.0%">
                  <c:v>0.29210000000000058</c:v>
                </c:pt>
                <c:pt idx="743" formatCode="0.0%">
                  <c:v>0.29310000000000058</c:v>
                </c:pt>
                <c:pt idx="744" formatCode="0.0%">
                  <c:v>0.29410000000000058</c:v>
                </c:pt>
                <c:pt idx="745" formatCode="0.0%">
                  <c:v>0.29510000000000058</c:v>
                </c:pt>
                <c:pt idx="746" formatCode="0.0%">
                  <c:v>0.29610000000000058</c:v>
                </c:pt>
                <c:pt idx="747" formatCode="0.0%">
                  <c:v>0.29710000000000081</c:v>
                </c:pt>
                <c:pt idx="748" formatCode="0.0%">
                  <c:v>0.29810000000000081</c:v>
                </c:pt>
                <c:pt idx="749" formatCode="0.0%">
                  <c:v>0.29910000000000081</c:v>
                </c:pt>
                <c:pt idx="750" formatCode="0.0%">
                  <c:v>0.30010000000000081</c:v>
                </c:pt>
                <c:pt idx="751" formatCode="0.0%">
                  <c:v>0.30110000000000081</c:v>
                </c:pt>
                <c:pt idx="752" formatCode="0.0%">
                  <c:v>0.30210000000000081</c:v>
                </c:pt>
                <c:pt idx="753" formatCode="0.0%">
                  <c:v>0.30310000000000081</c:v>
                </c:pt>
                <c:pt idx="754" formatCode="0.0%">
                  <c:v>0.30410000000000081</c:v>
                </c:pt>
                <c:pt idx="755" formatCode="0.0%">
                  <c:v>0.30510000000000081</c:v>
                </c:pt>
                <c:pt idx="756" formatCode="0.0%">
                  <c:v>0.30610000000000082</c:v>
                </c:pt>
                <c:pt idx="757" formatCode="0.0%">
                  <c:v>0.30710000000000082</c:v>
                </c:pt>
                <c:pt idx="758" formatCode="0.0%">
                  <c:v>0.30810000000000082</c:v>
                </c:pt>
                <c:pt idx="759" formatCode="0.0%">
                  <c:v>0.30910000000000082</c:v>
                </c:pt>
                <c:pt idx="760" formatCode="0.0%">
                  <c:v>0.31010000000000082</c:v>
                </c:pt>
                <c:pt idx="761" formatCode="0.0%">
                  <c:v>0.31110000000000082</c:v>
                </c:pt>
                <c:pt idx="762" formatCode="0.0%">
                  <c:v>0.31210000000000082</c:v>
                </c:pt>
                <c:pt idx="763" formatCode="0.0%">
                  <c:v>0.31310000000000082</c:v>
                </c:pt>
                <c:pt idx="764" formatCode="0.0%">
                  <c:v>0.31410000000000082</c:v>
                </c:pt>
                <c:pt idx="765" formatCode="0.0%">
                  <c:v>0.31510000000000082</c:v>
                </c:pt>
                <c:pt idx="766" formatCode="0.0%">
                  <c:v>0.31610000000000082</c:v>
                </c:pt>
                <c:pt idx="767" formatCode="0.0%">
                  <c:v>0.31710000000000088</c:v>
                </c:pt>
                <c:pt idx="768" formatCode="0.0%">
                  <c:v>0.31810000000000088</c:v>
                </c:pt>
                <c:pt idx="769" formatCode="0.0%">
                  <c:v>0.31910000000000088</c:v>
                </c:pt>
                <c:pt idx="770" formatCode="0.0%">
                  <c:v>0.32010000000000088</c:v>
                </c:pt>
                <c:pt idx="771" formatCode="0.0%">
                  <c:v>0.32110000000000088</c:v>
                </c:pt>
                <c:pt idx="772" formatCode="0.0%">
                  <c:v>0.32210000000000122</c:v>
                </c:pt>
                <c:pt idx="773" formatCode="0.0%">
                  <c:v>0.32310000000000122</c:v>
                </c:pt>
                <c:pt idx="774" formatCode="0.0%">
                  <c:v>0.32410000000000122</c:v>
                </c:pt>
                <c:pt idx="775" formatCode="0.0%">
                  <c:v>0.32510000000000122</c:v>
                </c:pt>
                <c:pt idx="776" formatCode="0.0%">
                  <c:v>0.32610000000000122</c:v>
                </c:pt>
                <c:pt idx="777" formatCode="0.0%">
                  <c:v>0.32710000000000122</c:v>
                </c:pt>
                <c:pt idx="778" formatCode="0.0%">
                  <c:v>0.32810000000000122</c:v>
                </c:pt>
                <c:pt idx="779" formatCode="0.0%">
                  <c:v>0.32910000000000128</c:v>
                </c:pt>
                <c:pt idx="780" formatCode="0.0%">
                  <c:v>0.33010000000000134</c:v>
                </c:pt>
                <c:pt idx="781" formatCode="0.0%">
                  <c:v>0.33110000000000134</c:v>
                </c:pt>
                <c:pt idx="782" formatCode="0.0%">
                  <c:v>0.33210000000000134</c:v>
                </c:pt>
                <c:pt idx="783" formatCode="0.0%">
                  <c:v>0.33310000000000134</c:v>
                </c:pt>
                <c:pt idx="784" formatCode="0.0%">
                  <c:v>0.33410000000000134</c:v>
                </c:pt>
                <c:pt idx="785" formatCode="0.0%">
                  <c:v>0.33510000000000134</c:v>
                </c:pt>
                <c:pt idx="786" formatCode="0.0%">
                  <c:v>0.33610000000000134</c:v>
                </c:pt>
                <c:pt idx="787" formatCode="0.0%">
                  <c:v>0.33710000000000134</c:v>
                </c:pt>
                <c:pt idx="788" formatCode="0.0%">
                  <c:v>0.33810000000000134</c:v>
                </c:pt>
                <c:pt idx="789" formatCode="0.0%">
                  <c:v>0.33910000000000134</c:v>
                </c:pt>
                <c:pt idx="790" formatCode="0.0%">
                  <c:v>0.3401000000000009</c:v>
                </c:pt>
                <c:pt idx="791" formatCode="0.0%">
                  <c:v>0.3411000000000009</c:v>
                </c:pt>
                <c:pt idx="792" formatCode="0.0%">
                  <c:v>0.34210000000000096</c:v>
                </c:pt>
                <c:pt idx="793" formatCode="0.0%">
                  <c:v>0.34310000000000096</c:v>
                </c:pt>
                <c:pt idx="794" formatCode="0.0%">
                  <c:v>0.34410000000000096</c:v>
                </c:pt>
                <c:pt idx="795" formatCode="0.0%">
                  <c:v>0.34510000000000091</c:v>
                </c:pt>
                <c:pt idx="796" formatCode="0.0%">
                  <c:v>0.34610000000000091</c:v>
                </c:pt>
                <c:pt idx="797" formatCode="0.0%">
                  <c:v>0.34710000000000096</c:v>
                </c:pt>
                <c:pt idx="798" formatCode="0.0%">
                  <c:v>0.34810000000000096</c:v>
                </c:pt>
                <c:pt idx="799" formatCode="0.0%">
                  <c:v>0.34910000000000097</c:v>
                </c:pt>
                <c:pt idx="800" formatCode="0.0%">
                  <c:v>0.3501000000000008</c:v>
                </c:pt>
                <c:pt idx="801" formatCode="0.0%">
                  <c:v>0.3511000000000008</c:v>
                </c:pt>
                <c:pt idx="802" formatCode="0.0%">
                  <c:v>0.3521000000000008</c:v>
                </c:pt>
                <c:pt idx="803" formatCode="0.0%">
                  <c:v>0.3531000000000008</c:v>
                </c:pt>
                <c:pt idx="804" formatCode="0.0%">
                  <c:v>0.3541000000000008</c:v>
                </c:pt>
                <c:pt idx="805" formatCode="0.0%">
                  <c:v>0.3551000000000008</c:v>
                </c:pt>
                <c:pt idx="806" formatCode="0.0%">
                  <c:v>0.3561000000000008</c:v>
                </c:pt>
                <c:pt idx="807" formatCode="0.0%">
                  <c:v>0.35710000000000081</c:v>
                </c:pt>
                <c:pt idx="808" formatCode="0.0%">
                  <c:v>0.35810000000000081</c:v>
                </c:pt>
                <c:pt idx="809" formatCode="0.0%">
                  <c:v>0.35910000000000081</c:v>
                </c:pt>
                <c:pt idx="810" formatCode="0.0%">
                  <c:v>0.36010000000000081</c:v>
                </c:pt>
                <c:pt idx="811" formatCode="0.0%">
                  <c:v>0.36110000000000081</c:v>
                </c:pt>
                <c:pt idx="812" formatCode="0.0%">
                  <c:v>0.36210000000000081</c:v>
                </c:pt>
                <c:pt idx="813" formatCode="0.0%">
                  <c:v>0.36310000000000081</c:v>
                </c:pt>
                <c:pt idx="814" formatCode="0.0%">
                  <c:v>0.36410000000000081</c:v>
                </c:pt>
                <c:pt idx="815" formatCode="0.0%">
                  <c:v>0.36510000000000081</c:v>
                </c:pt>
                <c:pt idx="816" formatCode="0.0%">
                  <c:v>0.36610000000000081</c:v>
                </c:pt>
                <c:pt idx="817" formatCode="0.0%">
                  <c:v>0.36710000000000081</c:v>
                </c:pt>
                <c:pt idx="818" formatCode="0.0%">
                  <c:v>0.36810000000000082</c:v>
                </c:pt>
                <c:pt idx="819" formatCode="0.0%">
                  <c:v>0.36910000000000082</c:v>
                </c:pt>
                <c:pt idx="820" formatCode="0.0%">
                  <c:v>0.37010000000000082</c:v>
                </c:pt>
                <c:pt idx="821" formatCode="0.0%">
                  <c:v>0.37110000000000082</c:v>
                </c:pt>
                <c:pt idx="822" formatCode="0.0%">
                  <c:v>0.37210000000000082</c:v>
                </c:pt>
                <c:pt idx="823" formatCode="0.0%">
                  <c:v>0.37310000000000082</c:v>
                </c:pt>
                <c:pt idx="824" formatCode="0.0%">
                  <c:v>0.37410000000000082</c:v>
                </c:pt>
                <c:pt idx="825" formatCode="0.0%">
                  <c:v>0.37510000000000082</c:v>
                </c:pt>
                <c:pt idx="826" formatCode="0.0%">
                  <c:v>0.37610000000000082</c:v>
                </c:pt>
                <c:pt idx="827" formatCode="0.0%">
                  <c:v>0.37710000000000082</c:v>
                </c:pt>
                <c:pt idx="828" formatCode="0.0%">
                  <c:v>0.37810000000000082</c:v>
                </c:pt>
                <c:pt idx="829" formatCode="0.0%">
                  <c:v>0.37910000000000088</c:v>
                </c:pt>
                <c:pt idx="830" formatCode="0.0%">
                  <c:v>0.38010000000000088</c:v>
                </c:pt>
                <c:pt idx="831" formatCode="0.0%">
                  <c:v>0.38110000000000088</c:v>
                </c:pt>
                <c:pt idx="832" formatCode="0.0%">
                  <c:v>0.38210000000000088</c:v>
                </c:pt>
                <c:pt idx="833" formatCode="0.0%">
                  <c:v>0.38310000000000088</c:v>
                </c:pt>
                <c:pt idx="834" formatCode="0.0%">
                  <c:v>0.38410000000000127</c:v>
                </c:pt>
                <c:pt idx="835" formatCode="0.0%">
                  <c:v>0.38510000000000127</c:v>
                </c:pt>
                <c:pt idx="836" formatCode="0.0%">
                  <c:v>0.38610000000000128</c:v>
                </c:pt>
                <c:pt idx="837" formatCode="0.0%">
                  <c:v>0.38710000000000128</c:v>
                </c:pt>
                <c:pt idx="838" formatCode="0.0%">
                  <c:v>0.38810000000000128</c:v>
                </c:pt>
                <c:pt idx="839" formatCode="0.0%">
                  <c:v>0.38910000000000128</c:v>
                </c:pt>
                <c:pt idx="840" formatCode="0.0%">
                  <c:v>0.39010000000000128</c:v>
                </c:pt>
                <c:pt idx="841" formatCode="0.0%">
                  <c:v>0.39110000000000128</c:v>
                </c:pt>
                <c:pt idx="842" formatCode="0.0%">
                  <c:v>0.39210000000000139</c:v>
                </c:pt>
                <c:pt idx="843" formatCode="0.0%">
                  <c:v>0.39310000000000139</c:v>
                </c:pt>
                <c:pt idx="844" formatCode="0.0%">
                  <c:v>0.39410000000000139</c:v>
                </c:pt>
                <c:pt idx="845" formatCode="0.0%">
                  <c:v>0.39510000000000139</c:v>
                </c:pt>
                <c:pt idx="846" formatCode="0.0%">
                  <c:v>0.3961000000000014</c:v>
                </c:pt>
                <c:pt idx="847" formatCode="0.0%">
                  <c:v>0.3971000000000014</c:v>
                </c:pt>
                <c:pt idx="848" formatCode="0.0%">
                  <c:v>0.3981000000000014</c:v>
                </c:pt>
                <c:pt idx="849" formatCode="0.0%">
                  <c:v>0.3991000000000014</c:v>
                </c:pt>
                <c:pt idx="850" formatCode="0.0%">
                  <c:v>0.40010000000000068</c:v>
                </c:pt>
                <c:pt idx="851" formatCode="0.0%">
                  <c:v>0.40110000000000068</c:v>
                </c:pt>
                <c:pt idx="852" formatCode="0.0%">
                  <c:v>0.40210000000000068</c:v>
                </c:pt>
                <c:pt idx="853" formatCode="0.0%">
                  <c:v>0.40310000000000068</c:v>
                </c:pt>
                <c:pt idx="854" formatCode="0.0%">
                  <c:v>0.40410000000000068</c:v>
                </c:pt>
                <c:pt idx="855" formatCode="0.0%">
                  <c:v>0.40510000000000068</c:v>
                </c:pt>
                <c:pt idx="856" formatCode="0.0%">
                  <c:v>0.40610000000000068</c:v>
                </c:pt>
                <c:pt idx="857" formatCode="0.0%">
                  <c:v>0.40710000000000068</c:v>
                </c:pt>
                <c:pt idx="858" formatCode="0.0%">
                  <c:v>0.40810000000000068</c:v>
                </c:pt>
                <c:pt idx="859" formatCode="0.0%">
                  <c:v>0.4091000000000008</c:v>
                </c:pt>
                <c:pt idx="860" formatCode="0.0%">
                  <c:v>0.4101000000000008</c:v>
                </c:pt>
                <c:pt idx="861" formatCode="0.0%">
                  <c:v>0.4111000000000008</c:v>
                </c:pt>
                <c:pt idx="862" formatCode="0.0%">
                  <c:v>0.4121000000000008</c:v>
                </c:pt>
                <c:pt idx="863" formatCode="0.0%">
                  <c:v>0.4131000000000008</c:v>
                </c:pt>
                <c:pt idx="864" formatCode="0.0%">
                  <c:v>0.4141000000000008</c:v>
                </c:pt>
                <c:pt idx="865" formatCode="0.0%">
                  <c:v>0.4151000000000008</c:v>
                </c:pt>
                <c:pt idx="866" formatCode="0.0%">
                  <c:v>0.4161000000000008</c:v>
                </c:pt>
                <c:pt idx="867" formatCode="0.0%">
                  <c:v>0.4171000000000008</c:v>
                </c:pt>
                <c:pt idx="868" formatCode="0.0%">
                  <c:v>0.4181000000000008</c:v>
                </c:pt>
                <c:pt idx="869" formatCode="0.0%">
                  <c:v>0.41910000000000081</c:v>
                </c:pt>
                <c:pt idx="870" formatCode="0.0%">
                  <c:v>0.42010000000000081</c:v>
                </c:pt>
                <c:pt idx="871" formatCode="0.0%">
                  <c:v>0.42110000000000081</c:v>
                </c:pt>
                <c:pt idx="872" formatCode="0.0%">
                  <c:v>0.42210000000000081</c:v>
                </c:pt>
                <c:pt idx="873" formatCode="0.0%">
                  <c:v>0.42310000000000081</c:v>
                </c:pt>
                <c:pt idx="874" formatCode="0.0%">
                  <c:v>0.42410000000000081</c:v>
                </c:pt>
                <c:pt idx="875" formatCode="0.0%">
                  <c:v>0.42510000000000081</c:v>
                </c:pt>
                <c:pt idx="876" formatCode="0.0%">
                  <c:v>0.42610000000000081</c:v>
                </c:pt>
                <c:pt idx="877" formatCode="0.0%">
                  <c:v>0.42710000000000081</c:v>
                </c:pt>
                <c:pt idx="878" formatCode="0.0%">
                  <c:v>0.42810000000000081</c:v>
                </c:pt>
                <c:pt idx="879" formatCode="0.0%">
                  <c:v>0.42910000000000081</c:v>
                </c:pt>
                <c:pt idx="880" formatCode="0.0%">
                  <c:v>0.43010000000000081</c:v>
                </c:pt>
                <c:pt idx="881" formatCode="0.0%">
                  <c:v>0.43110000000000082</c:v>
                </c:pt>
                <c:pt idx="882" formatCode="0.0%">
                  <c:v>0.43210000000000082</c:v>
                </c:pt>
                <c:pt idx="883" formatCode="0.0%">
                  <c:v>0.43310000000000082</c:v>
                </c:pt>
                <c:pt idx="884" formatCode="0.0%">
                  <c:v>0.43410000000000082</c:v>
                </c:pt>
                <c:pt idx="885" formatCode="0.0%">
                  <c:v>0.43510000000000082</c:v>
                </c:pt>
                <c:pt idx="886" formatCode="0.0%">
                  <c:v>0.43610000000000082</c:v>
                </c:pt>
                <c:pt idx="887" formatCode="0.0%">
                  <c:v>0.43710000000000082</c:v>
                </c:pt>
                <c:pt idx="888" formatCode="0.0%">
                  <c:v>0.43810000000000082</c:v>
                </c:pt>
                <c:pt idx="889" formatCode="0.0%">
                  <c:v>0.43910000000000082</c:v>
                </c:pt>
                <c:pt idx="890" formatCode="0.0%">
                  <c:v>0.44010000000000077</c:v>
                </c:pt>
                <c:pt idx="891" formatCode="0.0%">
                  <c:v>0.44110000000000077</c:v>
                </c:pt>
                <c:pt idx="892" formatCode="0.0%">
                  <c:v>0.44210000000000083</c:v>
                </c:pt>
                <c:pt idx="893" formatCode="0.0%">
                  <c:v>0.44310000000000083</c:v>
                </c:pt>
                <c:pt idx="894" formatCode="0.0%">
                  <c:v>0.44410000000000083</c:v>
                </c:pt>
                <c:pt idx="895" formatCode="0.0%">
                  <c:v>0.44510000000000083</c:v>
                </c:pt>
                <c:pt idx="896" formatCode="0.0%">
                  <c:v>0.44610000000000083</c:v>
                </c:pt>
                <c:pt idx="897" formatCode="0.0%">
                  <c:v>0.44710000000000089</c:v>
                </c:pt>
                <c:pt idx="898" formatCode="0.0%">
                  <c:v>0.44810000000000089</c:v>
                </c:pt>
                <c:pt idx="899" formatCode="0.0%">
                  <c:v>0.44910000000000089</c:v>
                </c:pt>
                <c:pt idx="900" formatCode="0.0%">
                  <c:v>0.45010000000000072</c:v>
                </c:pt>
                <c:pt idx="901" formatCode="0.0%">
                  <c:v>0.45110000000000072</c:v>
                </c:pt>
                <c:pt idx="902" formatCode="0.0%">
                  <c:v>0.45210000000000072</c:v>
                </c:pt>
                <c:pt idx="903" formatCode="0.0%">
                  <c:v>0.45310000000000072</c:v>
                </c:pt>
                <c:pt idx="904" formatCode="0.0%">
                  <c:v>0.45410000000000078</c:v>
                </c:pt>
                <c:pt idx="905" formatCode="0.0%">
                  <c:v>0.45510000000000078</c:v>
                </c:pt>
                <c:pt idx="906" formatCode="0.0%">
                  <c:v>0.45610000000000078</c:v>
                </c:pt>
                <c:pt idx="907" formatCode="0.0%">
                  <c:v>0.45710000000000078</c:v>
                </c:pt>
                <c:pt idx="908" formatCode="0.0%">
                  <c:v>0.45810000000000078</c:v>
                </c:pt>
                <c:pt idx="909" formatCode="0.0%">
                  <c:v>0.45910000000000084</c:v>
                </c:pt>
                <c:pt idx="910" formatCode="0.0%">
                  <c:v>0.46010000000000084</c:v>
                </c:pt>
                <c:pt idx="911" formatCode="0.0%">
                  <c:v>0.46110000000000084</c:v>
                </c:pt>
                <c:pt idx="912" formatCode="0.0%">
                  <c:v>0.46210000000000084</c:v>
                </c:pt>
                <c:pt idx="913" formatCode="0.0%">
                  <c:v>0.46310000000000084</c:v>
                </c:pt>
                <c:pt idx="914" formatCode="0.0%">
                  <c:v>0.46410000000000085</c:v>
                </c:pt>
                <c:pt idx="915" formatCode="0.0%">
                  <c:v>0.46510000000000085</c:v>
                </c:pt>
                <c:pt idx="916" formatCode="0.0%">
                  <c:v>0.46610000000000085</c:v>
                </c:pt>
                <c:pt idx="917" formatCode="0.0%">
                  <c:v>0.46710000000000085</c:v>
                </c:pt>
                <c:pt idx="918" formatCode="0.0%">
                  <c:v>0.46810000000000085</c:v>
                </c:pt>
                <c:pt idx="919" formatCode="0.0%">
                  <c:v>0.46910000000000085</c:v>
                </c:pt>
                <c:pt idx="920" formatCode="0.0%">
                  <c:v>0.4701000000000008</c:v>
                </c:pt>
                <c:pt idx="921" formatCode="0.0%">
                  <c:v>0.4711000000000008</c:v>
                </c:pt>
                <c:pt idx="922" formatCode="0.0%">
                  <c:v>0.4721000000000008</c:v>
                </c:pt>
                <c:pt idx="923" formatCode="0.0%">
                  <c:v>0.4731000000000008</c:v>
                </c:pt>
                <c:pt idx="924" formatCode="0.0%">
                  <c:v>0.4741000000000008</c:v>
                </c:pt>
                <c:pt idx="925" formatCode="0.0%">
                  <c:v>0.4751000000000008</c:v>
                </c:pt>
                <c:pt idx="926" formatCode="0.0%">
                  <c:v>0.4761000000000008</c:v>
                </c:pt>
                <c:pt idx="927" formatCode="0.0%">
                  <c:v>0.4771000000000008</c:v>
                </c:pt>
                <c:pt idx="928" formatCode="0.0%">
                  <c:v>0.4781000000000008</c:v>
                </c:pt>
                <c:pt idx="929" formatCode="0.0%">
                  <c:v>0.4791000000000008</c:v>
                </c:pt>
                <c:pt idx="930" formatCode="0.0%">
                  <c:v>0.4801000000000008</c:v>
                </c:pt>
                <c:pt idx="931" formatCode="0.0%">
                  <c:v>0.4811000000000008</c:v>
                </c:pt>
                <c:pt idx="932" formatCode="0.0%">
                  <c:v>0.48210000000000081</c:v>
                </c:pt>
                <c:pt idx="933" formatCode="0.0%">
                  <c:v>0.48310000000000081</c:v>
                </c:pt>
                <c:pt idx="934" formatCode="0.0%">
                  <c:v>0.48410000000000081</c:v>
                </c:pt>
                <c:pt idx="935" formatCode="0.0%">
                  <c:v>0.48510000000000081</c:v>
                </c:pt>
                <c:pt idx="936" formatCode="0.0%">
                  <c:v>0.48610000000000081</c:v>
                </c:pt>
                <c:pt idx="937" formatCode="0.0%">
                  <c:v>0.48710000000000081</c:v>
                </c:pt>
                <c:pt idx="938" formatCode="0.0%">
                  <c:v>0.48810000000000081</c:v>
                </c:pt>
                <c:pt idx="939" formatCode="0.0%">
                  <c:v>0.48910000000000081</c:v>
                </c:pt>
                <c:pt idx="940" formatCode="0.0%">
                  <c:v>0.49010000000000081</c:v>
                </c:pt>
                <c:pt idx="941" formatCode="0.0%">
                  <c:v>0.49110000000000081</c:v>
                </c:pt>
                <c:pt idx="942" formatCode="0.0%">
                  <c:v>0.49210000000000081</c:v>
                </c:pt>
                <c:pt idx="943" formatCode="0.0%">
                  <c:v>0.49310000000000082</c:v>
                </c:pt>
                <c:pt idx="944" formatCode="0.0%">
                  <c:v>0.49410000000000082</c:v>
                </c:pt>
                <c:pt idx="945" formatCode="0.0%">
                  <c:v>0.49510000000000082</c:v>
                </c:pt>
                <c:pt idx="946" formatCode="0.0%">
                  <c:v>0.49610000000000082</c:v>
                </c:pt>
                <c:pt idx="947" formatCode="0.0%">
                  <c:v>0.49710000000000082</c:v>
                </c:pt>
                <c:pt idx="948" formatCode="0.0%">
                  <c:v>0.49810000000000082</c:v>
                </c:pt>
                <c:pt idx="949" formatCode="0.0%">
                  <c:v>0.49910000000000082</c:v>
                </c:pt>
                <c:pt idx="950" formatCode="0.0%">
                  <c:v>0.50010000000000077</c:v>
                </c:pt>
                <c:pt idx="951" formatCode="0.0%">
                  <c:v>0.50110000000000077</c:v>
                </c:pt>
                <c:pt idx="952" formatCode="0.0%">
                  <c:v>0.50210000000000077</c:v>
                </c:pt>
                <c:pt idx="953" formatCode="0.0%">
                  <c:v>0.50310000000000077</c:v>
                </c:pt>
                <c:pt idx="954" formatCode="0.0%">
                  <c:v>0.50410000000000077</c:v>
                </c:pt>
                <c:pt idx="955" formatCode="0.0%">
                  <c:v>0.50510000000000077</c:v>
                </c:pt>
                <c:pt idx="956" formatCode="0.0%">
                  <c:v>0.50610000000000077</c:v>
                </c:pt>
                <c:pt idx="957" formatCode="0.0%">
                  <c:v>0.50710000000000077</c:v>
                </c:pt>
                <c:pt idx="958" formatCode="0.0%">
                  <c:v>0.50810000000000077</c:v>
                </c:pt>
                <c:pt idx="959" formatCode="0.0%">
                  <c:v>0.50910000000000077</c:v>
                </c:pt>
                <c:pt idx="960" formatCode="0.0%">
                  <c:v>0.51010000000000078</c:v>
                </c:pt>
                <c:pt idx="961" formatCode="0.0%">
                  <c:v>0.51110000000000078</c:v>
                </c:pt>
                <c:pt idx="962" formatCode="0.0%">
                  <c:v>0.51210000000000078</c:v>
                </c:pt>
                <c:pt idx="963" formatCode="0.0%">
                  <c:v>0.51310000000000078</c:v>
                </c:pt>
                <c:pt idx="964" formatCode="0.0%">
                  <c:v>0.51410000000000078</c:v>
                </c:pt>
                <c:pt idx="965" formatCode="0.0%">
                  <c:v>0.51510000000000078</c:v>
                </c:pt>
                <c:pt idx="966" formatCode="0.0%">
                  <c:v>0.51610000000000078</c:v>
                </c:pt>
                <c:pt idx="967" formatCode="0.0%">
                  <c:v>0.51710000000000078</c:v>
                </c:pt>
                <c:pt idx="968" formatCode="0.0%">
                  <c:v>0.51810000000000078</c:v>
                </c:pt>
                <c:pt idx="969" formatCode="0.0%">
                  <c:v>0.51910000000000078</c:v>
                </c:pt>
                <c:pt idx="970" formatCode="0.0%">
                  <c:v>0.52010000000000078</c:v>
                </c:pt>
                <c:pt idx="971" formatCode="0.0%">
                  <c:v>0.52110000000000078</c:v>
                </c:pt>
                <c:pt idx="972" formatCode="0.0%">
                  <c:v>0.52210000000000079</c:v>
                </c:pt>
                <c:pt idx="973" formatCode="0.0%">
                  <c:v>0.52310000000000079</c:v>
                </c:pt>
                <c:pt idx="974" formatCode="0.0%">
                  <c:v>0.52410000000000079</c:v>
                </c:pt>
                <c:pt idx="975" formatCode="0.0%">
                  <c:v>0.52510000000000079</c:v>
                </c:pt>
                <c:pt idx="976" formatCode="0.0%">
                  <c:v>0.52610000000000079</c:v>
                </c:pt>
                <c:pt idx="977" formatCode="0.0%">
                  <c:v>0.52710000000000079</c:v>
                </c:pt>
                <c:pt idx="978" formatCode="0.0%">
                  <c:v>0.52810000000000079</c:v>
                </c:pt>
                <c:pt idx="979" formatCode="0.0%">
                  <c:v>0.52910000000000079</c:v>
                </c:pt>
                <c:pt idx="980" formatCode="0.0%">
                  <c:v>0.53010000000000079</c:v>
                </c:pt>
                <c:pt idx="981" formatCode="0.0%">
                  <c:v>0.53110000000000079</c:v>
                </c:pt>
                <c:pt idx="982" formatCode="0.0%">
                  <c:v>0.53210000000000079</c:v>
                </c:pt>
                <c:pt idx="983" formatCode="0.0%">
                  <c:v>0.5331000000000008</c:v>
                </c:pt>
                <c:pt idx="984" formatCode="0.0%">
                  <c:v>0.5341000000000008</c:v>
                </c:pt>
                <c:pt idx="985" formatCode="0.0%">
                  <c:v>0.5351000000000008</c:v>
                </c:pt>
                <c:pt idx="986" formatCode="0.0%">
                  <c:v>0.5361000000000008</c:v>
                </c:pt>
                <c:pt idx="987" formatCode="0.0%">
                  <c:v>0.5371000000000008</c:v>
                </c:pt>
                <c:pt idx="988" formatCode="0.0%">
                  <c:v>0.5381000000000008</c:v>
                </c:pt>
                <c:pt idx="989" formatCode="0.0%">
                  <c:v>0.5391000000000008</c:v>
                </c:pt>
                <c:pt idx="990" formatCode="0.0%">
                  <c:v>0.5401000000000008</c:v>
                </c:pt>
                <c:pt idx="991" formatCode="0.0%">
                  <c:v>0.5411000000000008</c:v>
                </c:pt>
                <c:pt idx="992" formatCode="0.0%">
                  <c:v>0.5421000000000008</c:v>
                </c:pt>
                <c:pt idx="993" formatCode="0.0%">
                  <c:v>0.5431000000000008</c:v>
                </c:pt>
                <c:pt idx="994" formatCode="0.0%">
                  <c:v>0.54410000000000081</c:v>
                </c:pt>
                <c:pt idx="995" formatCode="0.0%">
                  <c:v>0.54510000000000081</c:v>
                </c:pt>
                <c:pt idx="996" formatCode="0.0%">
                  <c:v>0.54610000000000081</c:v>
                </c:pt>
                <c:pt idx="997" formatCode="0.0%">
                  <c:v>0.54710000000000081</c:v>
                </c:pt>
                <c:pt idx="998" formatCode="0.0%">
                  <c:v>0.54810000000000081</c:v>
                </c:pt>
                <c:pt idx="999" formatCode="0.0%">
                  <c:v>0.54910000000000081</c:v>
                </c:pt>
                <c:pt idx="1000" formatCode="0.0%">
                  <c:v>0.55010000000000081</c:v>
                </c:pt>
                <c:pt idx="1001" formatCode="0.0%">
                  <c:v>0.55110000000000081</c:v>
                </c:pt>
                <c:pt idx="1002" formatCode="0.0%">
                  <c:v>0.55210000000000081</c:v>
                </c:pt>
                <c:pt idx="1003" formatCode="0.0%">
                  <c:v>0.55310000000000081</c:v>
                </c:pt>
                <c:pt idx="1004" formatCode="0.0%">
                  <c:v>0.55410000000000081</c:v>
                </c:pt>
                <c:pt idx="1005" formatCode="0.0%">
                  <c:v>0.55510000000000081</c:v>
                </c:pt>
                <c:pt idx="1006" formatCode="0.0%">
                  <c:v>0.55610000000000082</c:v>
                </c:pt>
                <c:pt idx="1007" formatCode="0.0%">
                  <c:v>0.55710000000000082</c:v>
                </c:pt>
                <c:pt idx="1008" formatCode="0.0%">
                  <c:v>0.55810000000000082</c:v>
                </c:pt>
                <c:pt idx="1009" formatCode="0.0%">
                  <c:v>0.55910000000000082</c:v>
                </c:pt>
                <c:pt idx="1010" formatCode="0.0%">
                  <c:v>0.56010000000000082</c:v>
                </c:pt>
                <c:pt idx="1011" formatCode="0.0%">
                  <c:v>0.56110000000000082</c:v>
                </c:pt>
                <c:pt idx="1012" formatCode="0.0%">
                  <c:v>0.56210000000000082</c:v>
                </c:pt>
                <c:pt idx="1013" formatCode="0.0%">
                  <c:v>0.56310000000000082</c:v>
                </c:pt>
                <c:pt idx="1014" formatCode="0.0%">
                  <c:v>0.56410000000000082</c:v>
                </c:pt>
                <c:pt idx="1015" formatCode="0.0%">
                  <c:v>0.56510000000000082</c:v>
                </c:pt>
                <c:pt idx="1016" formatCode="0.0%">
                  <c:v>0.56610000000000082</c:v>
                </c:pt>
                <c:pt idx="1017" formatCode="0.0%">
                  <c:v>0.56710000000000083</c:v>
                </c:pt>
                <c:pt idx="1018" formatCode="0.0%">
                  <c:v>0.56810000000000083</c:v>
                </c:pt>
                <c:pt idx="1019" formatCode="0.0%">
                  <c:v>0.56910000000000083</c:v>
                </c:pt>
                <c:pt idx="1020" formatCode="0.0%">
                  <c:v>0.57010000000000083</c:v>
                </c:pt>
                <c:pt idx="1021" formatCode="0.0%">
                  <c:v>0.57110000000000083</c:v>
                </c:pt>
                <c:pt idx="1022" formatCode="0.0%">
                  <c:v>0.57210000000000083</c:v>
                </c:pt>
                <c:pt idx="1023" formatCode="0.0%">
                  <c:v>0.57310000000000083</c:v>
                </c:pt>
                <c:pt idx="1024" formatCode="0.0%">
                  <c:v>0.57410000000000083</c:v>
                </c:pt>
                <c:pt idx="1025" formatCode="0.0%">
                  <c:v>0.57510000000000083</c:v>
                </c:pt>
                <c:pt idx="1026" formatCode="0.0%">
                  <c:v>0.57610000000000083</c:v>
                </c:pt>
                <c:pt idx="1027" formatCode="0.0%">
                  <c:v>0.57710000000000083</c:v>
                </c:pt>
                <c:pt idx="1028" formatCode="0.0%">
                  <c:v>0.57810000000000084</c:v>
                </c:pt>
                <c:pt idx="1029" formatCode="0.0%">
                  <c:v>0.57910000000000084</c:v>
                </c:pt>
                <c:pt idx="1030" formatCode="0.0%">
                  <c:v>0.5801000000000005</c:v>
                </c:pt>
                <c:pt idx="1031" formatCode="0.0%">
                  <c:v>0.58110000000000051</c:v>
                </c:pt>
                <c:pt idx="1032" formatCode="0.0%">
                  <c:v>0.58210000000000051</c:v>
                </c:pt>
                <c:pt idx="1033" formatCode="0.0%">
                  <c:v>0.58310000000000051</c:v>
                </c:pt>
                <c:pt idx="1034" formatCode="0.0%">
                  <c:v>0.58410000000000051</c:v>
                </c:pt>
                <c:pt idx="1035" formatCode="0.0%">
                  <c:v>0.58510000000000051</c:v>
                </c:pt>
                <c:pt idx="1036" formatCode="0.0%">
                  <c:v>0.58610000000000051</c:v>
                </c:pt>
                <c:pt idx="1037" formatCode="0.0%">
                  <c:v>0.58710000000000051</c:v>
                </c:pt>
                <c:pt idx="1038" formatCode="0.0%">
                  <c:v>0.58810000000000051</c:v>
                </c:pt>
                <c:pt idx="1039" formatCode="0.0%">
                  <c:v>0.58910000000000051</c:v>
                </c:pt>
                <c:pt idx="1040" formatCode="0.0%">
                  <c:v>0.59010000000000051</c:v>
                </c:pt>
                <c:pt idx="1041" formatCode="0.0%">
                  <c:v>0.59110000000000051</c:v>
                </c:pt>
                <c:pt idx="1042" formatCode="0.0%">
                  <c:v>0.59210000000000051</c:v>
                </c:pt>
                <c:pt idx="1043" formatCode="0.0%">
                  <c:v>0.59310000000000052</c:v>
                </c:pt>
                <c:pt idx="1044" formatCode="0.0%">
                  <c:v>0.59410000000000052</c:v>
                </c:pt>
                <c:pt idx="1045" formatCode="0.0%">
                  <c:v>0.59510000000000052</c:v>
                </c:pt>
                <c:pt idx="1046" formatCode="0.0%">
                  <c:v>0.59610000000000052</c:v>
                </c:pt>
                <c:pt idx="1047" formatCode="0.0%">
                  <c:v>0.59710000000000052</c:v>
                </c:pt>
                <c:pt idx="1048" formatCode="0.0%">
                  <c:v>0.59810000000000052</c:v>
                </c:pt>
                <c:pt idx="1049" formatCode="0.0%">
                  <c:v>0.59910000000000052</c:v>
                </c:pt>
                <c:pt idx="1050" formatCode="0.0%">
                  <c:v>0.60010000000000085</c:v>
                </c:pt>
                <c:pt idx="1051" formatCode="0.0%">
                  <c:v>0.60110000000000163</c:v>
                </c:pt>
                <c:pt idx="1052" formatCode="0.0%">
                  <c:v>0.60210000000000163</c:v>
                </c:pt>
                <c:pt idx="1053" formatCode="0.0%">
                  <c:v>0.60310000000000163</c:v>
                </c:pt>
                <c:pt idx="1054" formatCode="0.0%">
                  <c:v>0.60410000000000164</c:v>
                </c:pt>
                <c:pt idx="1055" formatCode="0.0%">
                  <c:v>0.60510000000000164</c:v>
                </c:pt>
                <c:pt idx="1056" formatCode="0.0%">
                  <c:v>0.60610000000000164</c:v>
                </c:pt>
                <c:pt idx="1057" formatCode="0.0%">
                  <c:v>0.60710000000000164</c:v>
                </c:pt>
                <c:pt idx="1058" formatCode="0.0%">
                  <c:v>0.60810000000000164</c:v>
                </c:pt>
                <c:pt idx="1059" formatCode="0.0%">
                  <c:v>0.60910000000000164</c:v>
                </c:pt>
                <c:pt idx="1060" formatCode="0.0%">
                  <c:v>0.61010000000000164</c:v>
                </c:pt>
                <c:pt idx="1061" formatCode="0.0%">
                  <c:v>0.61110000000000164</c:v>
                </c:pt>
                <c:pt idx="1062" formatCode="0.0%">
                  <c:v>0.61210000000000164</c:v>
                </c:pt>
                <c:pt idx="1063" formatCode="0.0%">
                  <c:v>0.61310000000000164</c:v>
                </c:pt>
                <c:pt idx="1064" formatCode="0.0%">
                  <c:v>0.61410000000000164</c:v>
                </c:pt>
                <c:pt idx="1065" formatCode="0.0%">
                  <c:v>0.61510000000000165</c:v>
                </c:pt>
                <c:pt idx="1066" formatCode="0.0%">
                  <c:v>0.61610000000000165</c:v>
                </c:pt>
                <c:pt idx="1067" formatCode="0.0%">
                  <c:v>0.61710000000000165</c:v>
                </c:pt>
                <c:pt idx="1068" formatCode="0.0%">
                  <c:v>0.61810000000000165</c:v>
                </c:pt>
                <c:pt idx="1069" formatCode="0.0%">
                  <c:v>0.61910000000000165</c:v>
                </c:pt>
                <c:pt idx="1070" formatCode="0.0%">
                  <c:v>0.62010000000000165</c:v>
                </c:pt>
                <c:pt idx="1071" formatCode="0.0%">
                  <c:v>0.62110000000000165</c:v>
                </c:pt>
                <c:pt idx="1072" formatCode="0.0%">
                  <c:v>0.62210000000000165</c:v>
                </c:pt>
                <c:pt idx="1073" formatCode="0.0%">
                  <c:v>0.62310000000000165</c:v>
                </c:pt>
                <c:pt idx="1074" formatCode="0.0%">
                  <c:v>0.62410000000000165</c:v>
                </c:pt>
                <c:pt idx="1075" formatCode="0.0%">
                  <c:v>0.62510000000000165</c:v>
                </c:pt>
                <c:pt idx="1076" formatCode="0.0%">
                  <c:v>0.6261000000000021</c:v>
                </c:pt>
                <c:pt idx="1077" formatCode="0.0%">
                  <c:v>0.6271000000000021</c:v>
                </c:pt>
                <c:pt idx="1078" formatCode="0.0%">
                  <c:v>0.6281000000000021</c:v>
                </c:pt>
                <c:pt idx="1079" formatCode="0.0%">
                  <c:v>0.6291000000000021</c:v>
                </c:pt>
                <c:pt idx="1080" formatCode="0.0%">
                  <c:v>0.6301000000000021</c:v>
                </c:pt>
                <c:pt idx="1081" formatCode="0.0%">
                  <c:v>0.6311000000000021</c:v>
                </c:pt>
                <c:pt idx="1082" formatCode="0.0%">
                  <c:v>0.6321000000000021</c:v>
                </c:pt>
                <c:pt idx="1083" formatCode="0.0%">
                  <c:v>0.63310000000000211</c:v>
                </c:pt>
                <c:pt idx="1084" formatCode="0.0%">
                  <c:v>0.63410000000000211</c:v>
                </c:pt>
                <c:pt idx="1085" formatCode="0.0%">
                  <c:v>0.63510000000000211</c:v>
                </c:pt>
                <c:pt idx="1086" formatCode="0.0%">
                  <c:v>0.63610000000000211</c:v>
                </c:pt>
                <c:pt idx="1087" formatCode="0.0%">
                  <c:v>0.63710000000000211</c:v>
                </c:pt>
                <c:pt idx="1088" formatCode="0.0%">
                  <c:v>0.63810000000000211</c:v>
                </c:pt>
                <c:pt idx="1089" formatCode="0.0%">
                  <c:v>0.63910000000000222</c:v>
                </c:pt>
                <c:pt idx="1090" formatCode="0.0%">
                  <c:v>0.64010000000000222</c:v>
                </c:pt>
                <c:pt idx="1091" formatCode="0.0%">
                  <c:v>0.64110000000000222</c:v>
                </c:pt>
                <c:pt idx="1092" formatCode="0.0%">
                  <c:v>0.64210000000000222</c:v>
                </c:pt>
                <c:pt idx="1093" formatCode="0.0%">
                  <c:v>0.64310000000000223</c:v>
                </c:pt>
                <c:pt idx="1094" formatCode="0.0%">
                  <c:v>0.64410000000000223</c:v>
                </c:pt>
                <c:pt idx="1095" formatCode="0.0%">
                  <c:v>0.64510000000000223</c:v>
                </c:pt>
                <c:pt idx="1096" formatCode="0.0%">
                  <c:v>0.64610000000000223</c:v>
                </c:pt>
                <c:pt idx="1097" formatCode="0.0%">
                  <c:v>0.64710000000000223</c:v>
                </c:pt>
                <c:pt idx="1098" formatCode="0.0%">
                  <c:v>0.64810000000000223</c:v>
                </c:pt>
                <c:pt idx="1099" formatCode="0.0%">
                  <c:v>0.64910000000000223</c:v>
                </c:pt>
                <c:pt idx="1100" formatCode="0.0%">
                  <c:v>0.65010000000000223</c:v>
                </c:pt>
                <c:pt idx="1101" formatCode="0.0%">
                  <c:v>0.65110000000000223</c:v>
                </c:pt>
                <c:pt idx="1102" formatCode="0.0%">
                  <c:v>0.65210000000000223</c:v>
                </c:pt>
                <c:pt idx="1103" formatCode="0.0%">
                  <c:v>0.65310000000000223</c:v>
                </c:pt>
                <c:pt idx="1104" formatCode="0.0%">
                  <c:v>0.65410000000000224</c:v>
                </c:pt>
                <c:pt idx="1105" formatCode="0.0%">
                  <c:v>0.65510000000000224</c:v>
                </c:pt>
                <c:pt idx="1106" formatCode="0.0%">
                  <c:v>0.65610000000000224</c:v>
                </c:pt>
                <c:pt idx="1107" formatCode="0.0%">
                  <c:v>0.65710000000000224</c:v>
                </c:pt>
                <c:pt idx="1108" formatCode="0.0%">
                  <c:v>0.65810000000000224</c:v>
                </c:pt>
                <c:pt idx="1109" formatCode="0.0%">
                  <c:v>0.65910000000000224</c:v>
                </c:pt>
                <c:pt idx="1110" formatCode="0.0%">
                  <c:v>0.66010000000000224</c:v>
                </c:pt>
                <c:pt idx="1111" formatCode="0.0%">
                  <c:v>0.66110000000000224</c:v>
                </c:pt>
                <c:pt idx="1112" formatCode="0.0%">
                  <c:v>0.66210000000000224</c:v>
                </c:pt>
                <c:pt idx="1113" formatCode="0.0%">
                  <c:v>0.66310000000000235</c:v>
                </c:pt>
                <c:pt idx="1114" formatCode="0.0%">
                  <c:v>0.66410000000000236</c:v>
                </c:pt>
                <c:pt idx="1115" formatCode="0.0%">
                  <c:v>0.66510000000000236</c:v>
                </c:pt>
                <c:pt idx="1116" formatCode="0.0%">
                  <c:v>0.66610000000000236</c:v>
                </c:pt>
                <c:pt idx="1117" formatCode="0.0%">
                  <c:v>0.66710000000000236</c:v>
                </c:pt>
                <c:pt idx="1118" formatCode="0.0%">
                  <c:v>0.66810000000000236</c:v>
                </c:pt>
                <c:pt idx="1119" formatCode="0.0%">
                  <c:v>0.66910000000000236</c:v>
                </c:pt>
                <c:pt idx="1120" formatCode="0.0%">
                  <c:v>0.67010000000000236</c:v>
                </c:pt>
                <c:pt idx="1121" formatCode="0.0%">
                  <c:v>0.67110000000000236</c:v>
                </c:pt>
                <c:pt idx="1122" formatCode="0.0%">
                  <c:v>0.67210000000000236</c:v>
                </c:pt>
                <c:pt idx="1123" formatCode="0.0%">
                  <c:v>0.67310000000000236</c:v>
                </c:pt>
                <c:pt idx="1124" formatCode="0.0%">
                  <c:v>0.67410000000000236</c:v>
                </c:pt>
                <c:pt idx="1125" formatCode="0.0%">
                  <c:v>0.67510000000000236</c:v>
                </c:pt>
                <c:pt idx="1126" formatCode="0.0%">
                  <c:v>0.67610000000000237</c:v>
                </c:pt>
                <c:pt idx="1127" formatCode="0.0%">
                  <c:v>0.67710000000000248</c:v>
                </c:pt>
                <c:pt idx="1128" formatCode="0.0%">
                  <c:v>0.67810000000000248</c:v>
                </c:pt>
                <c:pt idx="1129" formatCode="0.0%">
                  <c:v>0.67910000000000248</c:v>
                </c:pt>
                <c:pt idx="1130" formatCode="0.0%">
                  <c:v>0.68010000000000137</c:v>
                </c:pt>
                <c:pt idx="1131" formatCode="0.0%">
                  <c:v>0.68110000000000137</c:v>
                </c:pt>
                <c:pt idx="1132" formatCode="0.0%">
                  <c:v>0.68210000000000137</c:v>
                </c:pt>
                <c:pt idx="1133" formatCode="0.0%">
                  <c:v>0.68310000000000137</c:v>
                </c:pt>
                <c:pt idx="1134" formatCode="0.0%">
                  <c:v>0.68410000000000137</c:v>
                </c:pt>
                <c:pt idx="1135" formatCode="0.0%">
                  <c:v>0.68510000000000137</c:v>
                </c:pt>
                <c:pt idx="1136" formatCode="0.0%">
                  <c:v>0.68610000000000138</c:v>
                </c:pt>
                <c:pt idx="1137" formatCode="0.0%">
                  <c:v>0.68710000000000138</c:v>
                </c:pt>
                <c:pt idx="1138" formatCode="0.0%">
                  <c:v>0.6881000000000016</c:v>
                </c:pt>
                <c:pt idx="1139" formatCode="0.0%">
                  <c:v>0.6891000000000016</c:v>
                </c:pt>
                <c:pt idx="1140" formatCode="0.0%">
                  <c:v>0.6901000000000016</c:v>
                </c:pt>
                <c:pt idx="1141" formatCode="0.0%">
                  <c:v>0.6911000000000016</c:v>
                </c:pt>
                <c:pt idx="1142" formatCode="0.0%">
                  <c:v>0.6921000000000016</c:v>
                </c:pt>
                <c:pt idx="1143" formatCode="0.0%">
                  <c:v>0.6931000000000016</c:v>
                </c:pt>
                <c:pt idx="1144" formatCode="0.0%">
                  <c:v>0.6941000000000016</c:v>
                </c:pt>
                <c:pt idx="1145" formatCode="0.0%">
                  <c:v>0.69510000000000161</c:v>
                </c:pt>
                <c:pt idx="1146" formatCode="0.0%">
                  <c:v>0.69610000000000161</c:v>
                </c:pt>
                <c:pt idx="1147" formatCode="0.0%">
                  <c:v>0.69710000000000161</c:v>
                </c:pt>
                <c:pt idx="1148" formatCode="0.0%">
                  <c:v>0.69810000000000161</c:v>
                </c:pt>
                <c:pt idx="1149" formatCode="0.0%">
                  <c:v>0.69910000000000161</c:v>
                </c:pt>
                <c:pt idx="1150" formatCode="0.0%">
                  <c:v>0.70010000000000094</c:v>
                </c:pt>
                <c:pt idx="1151" formatCode="0.0%">
                  <c:v>0.70110000000000094</c:v>
                </c:pt>
                <c:pt idx="1152" formatCode="0.0%">
                  <c:v>0.70210000000000095</c:v>
                </c:pt>
                <c:pt idx="1153" formatCode="0.0%">
                  <c:v>0.70310000000000095</c:v>
                </c:pt>
                <c:pt idx="1154" formatCode="0.0%">
                  <c:v>0.70410000000000095</c:v>
                </c:pt>
                <c:pt idx="1155" formatCode="0.0%">
                  <c:v>0.70510000000000095</c:v>
                </c:pt>
                <c:pt idx="1156" formatCode="0.0%">
                  <c:v>0.70610000000000095</c:v>
                </c:pt>
                <c:pt idx="1157" formatCode="0.0%">
                  <c:v>0.70710000000000095</c:v>
                </c:pt>
                <c:pt idx="1158" formatCode="0.0%">
                  <c:v>0.70810000000000095</c:v>
                </c:pt>
                <c:pt idx="1159" formatCode="0.0%">
                  <c:v>0.70910000000000095</c:v>
                </c:pt>
                <c:pt idx="1160" formatCode="0.0%">
                  <c:v>0.71010000000000095</c:v>
                </c:pt>
                <c:pt idx="1161" formatCode="0.0%">
                  <c:v>0.71110000000000095</c:v>
                </c:pt>
                <c:pt idx="1162" formatCode="0.0%">
                  <c:v>0.71210000000000095</c:v>
                </c:pt>
                <c:pt idx="1163" formatCode="0.0%">
                  <c:v>0.71310000000000162</c:v>
                </c:pt>
                <c:pt idx="1164" formatCode="0.0%">
                  <c:v>0.71410000000000162</c:v>
                </c:pt>
                <c:pt idx="1165" formatCode="0.0%">
                  <c:v>0.71510000000000162</c:v>
                </c:pt>
                <c:pt idx="1166" formatCode="0.0%">
                  <c:v>0.71610000000000162</c:v>
                </c:pt>
                <c:pt idx="1167" formatCode="0.0%">
                  <c:v>0.71710000000000163</c:v>
                </c:pt>
                <c:pt idx="1168" formatCode="0.0%">
                  <c:v>0.71810000000000163</c:v>
                </c:pt>
                <c:pt idx="1169" formatCode="0.0%">
                  <c:v>0.71910000000000163</c:v>
                </c:pt>
                <c:pt idx="1170" formatCode="0.0%">
                  <c:v>0.72010000000000163</c:v>
                </c:pt>
                <c:pt idx="1171" formatCode="0.0%">
                  <c:v>0.72110000000000163</c:v>
                </c:pt>
                <c:pt idx="1172" formatCode="0.0%">
                  <c:v>0.72210000000000163</c:v>
                </c:pt>
                <c:pt idx="1173" formatCode="0.0%">
                  <c:v>0.72310000000000163</c:v>
                </c:pt>
                <c:pt idx="1174" formatCode="0.0%">
                  <c:v>0.72410000000000163</c:v>
                </c:pt>
                <c:pt idx="1175" formatCode="0.0%">
                  <c:v>0.72510000000000163</c:v>
                </c:pt>
                <c:pt idx="1176" formatCode="0.0%">
                  <c:v>0.72610000000000163</c:v>
                </c:pt>
                <c:pt idx="1177" formatCode="0.0%">
                  <c:v>0.72710000000000163</c:v>
                </c:pt>
                <c:pt idx="1178" formatCode="0.0%">
                  <c:v>0.72810000000000163</c:v>
                </c:pt>
                <c:pt idx="1179" formatCode="0.0%">
                  <c:v>0.72910000000000164</c:v>
                </c:pt>
                <c:pt idx="1180" formatCode="0.0%">
                  <c:v>0.73010000000000164</c:v>
                </c:pt>
                <c:pt idx="1181" formatCode="0.0%">
                  <c:v>0.73110000000000164</c:v>
                </c:pt>
                <c:pt idx="1182" formatCode="0.0%">
                  <c:v>0.73210000000000164</c:v>
                </c:pt>
                <c:pt idx="1183" formatCode="0.0%">
                  <c:v>0.73310000000000164</c:v>
                </c:pt>
                <c:pt idx="1184" formatCode="0.0%">
                  <c:v>0.73410000000000164</c:v>
                </c:pt>
                <c:pt idx="1185" formatCode="0.0%">
                  <c:v>0.73510000000000164</c:v>
                </c:pt>
                <c:pt idx="1186" formatCode="0.0%">
                  <c:v>0.73610000000000164</c:v>
                </c:pt>
                <c:pt idx="1187" formatCode="0.0%">
                  <c:v>0.73710000000000164</c:v>
                </c:pt>
                <c:pt idx="1188" formatCode="0.0%">
                  <c:v>0.73810000000000164</c:v>
                </c:pt>
                <c:pt idx="1189" formatCode="0.0%">
                  <c:v>0.73910000000000164</c:v>
                </c:pt>
                <c:pt idx="1190" formatCode="0.0%">
                  <c:v>0.74010000000000165</c:v>
                </c:pt>
                <c:pt idx="1191" formatCode="0.0%">
                  <c:v>0.74110000000000165</c:v>
                </c:pt>
                <c:pt idx="1192" formatCode="0.0%">
                  <c:v>0.74210000000000165</c:v>
                </c:pt>
                <c:pt idx="1193" formatCode="0.0%">
                  <c:v>0.74310000000000165</c:v>
                </c:pt>
                <c:pt idx="1194" formatCode="0.0%">
                  <c:v>0.74410000000000165</c:v>
                </c:pt>
                <c:pt idx="1195" formatCode="0.0%">
                  <c:v>0.74510000000000165</c:v>
                </c:pt>
                <c:pt idx="1196" formatCode="0.0%">
                  <c:v>0.74610000000000165</c:v>
                </c:pt>
                <c:pt idx="1197" formatCode="0.0%">
                  <c:v>0.74710000000000165</c:v>
                </c:pt>
                <c:pt idx="1198" formatCode="0.0%">
                  <c:v>0.74810000000000165</c:v>
                </c:pt>
                <c:pt idx="1199" formatCode="0.0%">
                  <c:v>0.74910000000000165</c:v>
                </c:pt>
                <c:pt idx="1200" formatCode="0.0%">
                  <c:v>0.75010000000000165</c:v>
                </c:pt>
                <c:pt idx="1201" formatCode="0.0%">
                  <c:v>0.75110000000000221</c:v>
                </c:pt>
                <c:pt idx="1202" formatCode="0.0%">
                  <c:v>0.75210000000000221</c:v>
                </c:pt>
                <c:pt idx="1203" formatCode="0.0%">
                  <c:v>0.75310000000000221</c:v>
                </c:pt>
                <c:pt idx="1204" formatCode="0.0%">
                  <c:v>0.75410000000000221</c:v>
                </c:pt>
                <c:pt idx="1205" formatCode="0.0%">
                  <c:v>0.75510000000000221</c:v>
                </c:pt>
                <c:pt idx="1206" formatCode="0.0%">
                  <c:v>0.75610000000000221</c:v>
                </c:pt>
                <c:pt idx="1207" formatCode="0.0%">
                  <c:v>0.75710000000000222</c:v>
                </c:pt>
                <c:pt idx="1208" formatCode="0.0%">
                  <c:v>0.75810000000000222</c:v>
                </c:pt>
                <c:pt idx="1209" formatCode="0.0%">
                  <c:v>0.75910000000000222</c:v>
                </c:pt>
                <c:pt idx="1210" formatCode="0.0%">
                  <c:v>0.76010000000000222</c:v>
                </c:pt>
                <c:pt idx="1211" formatCode="0.0%">
                  <c:v>0.76110000000000222</c:v>
                </c:pt>
                <c:pt idx="1212" formatCode="0.0%">
                  <c:v>0.76210000000000222</c:v>
                </c:pt>
                <c:pt idx="1213" formatCode="0.0%">
                  <c:v>0.76310000000000222</c:v>
                </c:pt>
                <c:pt idx="1214" formatCode="0.0%">
                  <c:v>0.76410000000000233</c:v>
                </c:pt>
                <c:pt idx="1215" formatCode="0.0%">
                  <c:v>0.76510000000000233</c:v>
                </c:pt>
                <c:pt idx="1216" formatCode="0.0%">
                  <c:v>0.76610000000000233</c:v>
                </c:pt>
                <c:pt idx="1217" formatCode="0.0%">
                  <c:v>0.76710000000000234</c:v>
                </c:pt>
                <c:pt idx="1218" formatCode="0.0%">
                  <c:v>0.76810000000000234</c:v>
                </c:pt>
                <c:pt idx="1219" formatCode="0.0%">
                  <c:v>0.76910000000000234</c:v>
                </c:pt>
                <c:pt idx="1220" formatCode="0.0%">
                  <c:v>0.77010000000000201</c:v>
                </c:pt>
                <c:pt idx="1221" formatCode="0.0%">
                  <c:v>0.77110000000000201</c:v>
                </c:pt>
                <c:pt idx="1222" formatCode="0.0%">
                  <c:v>0.77210000000000201</c:v>
                </c:pt>
                <c:pt idx="1223" formatCode="0.0%">
                  <c:v>0.77310000000000201</c:v>
                </c:pt>
                <c:pt idx="1224" formatCode="0.0%">
                  <c:v>0.77410000000000201</c:v>
                </c:pt>
                <c:pt idx="1225" formatCode="0.0%">
                  <c:v>0.77510000000000201</c:v>
                </c:pt>
                <c:pt idx="1226" formatCode="0.0%">
                  <c:v>0.77610000000000201</c:v>
                </c:pt>
                <c:pt idx="1227" formatCode="0.0%">
                  <c:v>0.77710000000000201</c:v>
                </c:pt>
                <c:pt idx="1228" formatCode="0.0%">
                  <c:v>0.77810000000000201</c:v>
                </c:pt>
                <c:pt idx="1229" formatCode="0.0%">
                  <c:v>0.77910000000000201</c:v>
                </c:pt>
                <c:pt idx="1230" formatCode="0.0%">
                  <c:v>0.78010000000000101</c:v>
                </c:pt>
                <c:pt idx="1231" formatCode="0.0%">
                  <c:v>0.78110000000000102</c:v>
                </c:pt>
                <c:pt idx="1232" formatCode="0.0%">
                  <c:v>0.78210000000000102</c:v>
                </c:pt>
                <c:pt idx="1233" formatCode="0.0%">
                  <c:v>0.78310000000000102</c:v>
                </c:pt>
                <c:pt idx="1234" formatCode="0.0%">
                  <c:v>0.78410000000000102</c:v>
                </c:pt>
                <c:pt idx="1235" formatCode="0.0%">
                  <c:v>0.78510000000000102</c:v>
                </c:pt>
                <c:pt idx="1236" formatCode="0.0%">
                  <c:v>0.78610000000000102</c:v>
                </c:pt>
                <c:pt idx="1237" formatCode="0.0%">
                  <c:v>0.78710000000000102</c:v>
                </c:pt>
                <c:pt idx="1238" formatCode="0.0%">
                  <c:v>0.78810000000000102</c:v>
                </c:pt>
                <c:pt idx="1239" formatCode="0.0%">
                  <c:v>0.78910000000000102</c:v>
                </c:pt>
                <c:pt idx="1240" formatCode="0.0%">
                  <c:v>0.79010000000000102</c:v>
                </c:pt>
                <c:pt idx="1241" formatCode="0.0%">
                  <c:v>0.79110000000000102</c:v>
                </c:pt>
                <c:pt idx="1242" formatCode="0.0%">
                  <c:v>0.79210000000000103</c:v>
                </c:pt>
                <c:pt idx="1243" formatCode="0.0%">
                  <c:v>0.79310000000000103</c:v>
                </c:pt>
                <c:pt idx="1244" formatCode="0.0%">
                  <c:v>0.79410000000000103</c:v>
                </c:pt>
                <c:pt idx="1245" formatCode="0.0%">
                  <c:v>0.79510000000000103</c:v>
                </c:pt>
                <c:pt idx="1246" formatCode="0.0%">
                  <c:v>0.79610000000000103</c:v>
                </c:pt>
                <c:pt idx="1247" formatCode="0.0%">
                  <c:v>0.79710000000000103</c:v>
                </c:pt>
                <c:pt idx="1248" formatCode="0.0%">
                  <c:v>0.79810000000000103</c:v>
                </c:pt>
                <c:pt idx="1249" formatCode="0.0%">
                  <c:v>0.79910000000000103</c:v>
                </c:pt>
                <c:pt idx="1250" formatCode="0.0%">
                  <c:v>0.80010000000000103</c:v>
                </c:pt>
                <c:pt idx="1251" formatCode="0.0%">
                  <c:v>0.80110000000000103</c:v>
                </c:pt>
                <c:pt idx="1252" formatCode="0.0%">
                  <c:v>0.80210000000000103</c:v>
                </c:pt>
                <c:pt idx="1253" formatCode="0.0%">
                  <c:v>0.80310000000000104</c:v>
                </c:pt>
                <c:pt idx="1254" formatCode="0.0%">
                  <c:v>0.80410000000000104</c:v>
                </c:pt>
                <c:pt idx="1255" formatCode="0.0%">
                  <c:v>0.80510000000000104</c:v>
                </c:pt>
                <c:pt idx="1256" formatCode="0.0%">
                  <c:v>0.80610000000000104</c:v>
                </c:pt>
                <c:pt idx="1257" formatCode="0.0%">
                  <c:v>0.80710000000000104</c:v>
                </c:pt>
                <c:pt idx="1258" formatCode="0.0%">
                  <c:v>0.80810000000000104</c:v>
                </c:pt>
                <c:pt idx="1259" formatCode="0.0%">
                  <c:v>0.80910000000000104</c:v>
                </c:pt>
                <c:pt idx="1260" formatCode="0.0%">
                  <c:v>0.81010000000000104</c:v>
                </c:pt>
                <c:pt idx="1261" formatCode="0.0%">
                  <c:v>0.81110000000000104</c:v>
                </c:pt>
                <c:pt idx="1262" formatCode="0.0%">
                  <c:v>0.81210000000000104</c:v>
                </c:pt>
                <c:pt idx="1263" formatCode="0.0%">
                  <c:v>0.81310000000000104</c:v>
                </c:pt>
                <c:pt idx="1264" formatCode="0.0%">
                  <c:v>0.81410000000000105</c:v>
                </c:pt>
                <c:pt idx="1265" formatCode="0.0%">
                  <c:v>0.81510000000000105</c:v>
                </c:pt>
                <c:pt idx="1266" formatCode="0.0%">
                  <c:v>0.81610000000000105</c:v>
                </c:pt>
                <c:pt idx="1267" formatCode="0.0%">
                  <c:v>0.81710000000000105</c:v>
                </c:pt>
                <c:pt idx="1268" formatCode="0.0%">
                  <c:v>0.81810000000000105</c:v>
                </c:pt>
                <c:pt idx="1269" formatCode="0.0%">
                  <c:v>0.81910000000000105</c:v>
                </c:pt>
                <c:pt idx="1270" formatCode="0.0%">
                  <c:v>0.82010000000000105</c:v>
                </c:pt>
                <c:pt idx="1271" formatCode="0.0%">
                  <c:v>0.82110000000000105</c:v>
                </c:pt>
                <c:pt idx="1272" formatCode="0.0%">
                  <c:v>0.82210000000000105</c:v>
                </c:pt>
                <c:pt idx="1273" formatCode="0.0%">
                  <c:v>0.82310000000000105</c:v>
                </c:pt>
                <c:pt idx="1274" formatCode="0.0%">
                  <c:v>0.82410000000000105</c:v>
                </c:pt>
                <c:pt idx="1275" formatCode="0.0%">
                  <c:v>0.82510000000000105</c:v>
                </c:pt>
                <c:pt idx="1276" formatCode="0.0%">
                  <c:v>0.82610000000000161</c:v>
                </c:pt>
                <c:pt idx="1277" formatCode="0.0%">
                  <c:v>0.82710000000000161</c:v>
                </c:pt>
                <c:pt idx="1278" formatCode="0.0%">
                  <c:v>0.82810000000000161</c:v>
                </c:pt>
                <c:pt idx="1279" formatCode="0.0%">
                  <c:v>0.82910000000000161</c:v>
                </c:pt>
                <c:pt idx="1280" formatCode="0.0%">
                  <c:v>0.83010000000000161</c:v>
                </c:pt>
                <c:pt idx="1281" formatCode="0.0%">
                  <c:v>0.83110000000000162</c:v>
                </c:pt>
                <c:pt idx="1282" formatCode="0.0%">
                  <c:v>0.83210000000000162</c:v>
                </c:pt>
                <c:pt idx="1283" formatCode="0.0%">
                  <c:v>0.83310000000000162</c:v>
                </c:pt>
                <c:pt idx="1284" formatCode="0.0%">
                  <c:v>0.83410000000000162</c:v>
                </c:pt>
                <c:pt idx="1285" formatCode="0.0%">
                  <c:v>0.83510000000000162</c:v>
                </c:pt>
                <c:pt idx="1286" formatCode="0.0%">
                  <c:v>0.83610000000000162</c:v>
                </c:pt>
                <c:pt idx="1287" formatCode="0.0%">
                  <c:v>0.83710000000000162</c:v>
                </c:pt>
                <c:pt idx="1288" formatCode="0.0%">
                  <c:v>0.83810000000000162</c:v>
                </c:pt>
                <c:pt idx="1289" formatCode="0.0%">
                  <c:v>0.83910000000000162</c:v>
                </c:pt>
                <c:pt idx="1290" formatCode="0.0%">
                  <c:v>0.84010000000000162</c:v>
                </c:pt>
                <c:pt idx="1291" formatCode="0.0%">
                  <c:v>0.84110000000000162</c:v>
                </c:pt>
                <c:pt idx="1292" formatCode="0.0%">
                  <c:v>0.84210000000000163</c:v>
                </c:pt>
                <c:pt idx="1293" formatCode="0.0%">
                  <c:v>0.84310000000000163</c:v>
                </c:pt>
                <c:pt idx="1294" formatCode="0.0%">
                  <c:v>0.84410000000000163</c:v>
                </c:pt>
                <c:pt idx="1295" formatCode="0.0%">
                  <c:v>0.84510000000000163</c:v>
                </c:pt>
                <c:pt idx="1296" formatCode="0.0%">
                  <c:v>0.84610000000000163</c:v>
                </c:pt>
                <c:pt idx="1297" formatCode="0.0%">
                  <c:v>0.84710000000000163</c:v>
                </c:pt>
                <c:pt idx="1298" formatCode="0.0%">
                  <c:v>0.84810000000000163</c:v>
                </c:pt>
                <c:pt idx="1299" formatCode="0.0%">
                  <c:v>0.84910000000000163</c:v>
                </c:pt>
                <c:pt idx="1300" formatCode="0.0%">
                  <c:v>0.85010000000000163</c:v>
                </c:pt>
                <c:pt idx="1301" formatCode="0.0%">
                  <c:v>0.85110000000000163</c:v>
                </c:pt>
                <c:pt idx="1302" formatCode="0.0%">
                  <c:v>0.85210000000000163</c:v>
                </c:pt>
                <c:pt idx="1303" formatCode="0.0%">
                  <c:v>0.85310000000000163</c:v>
                </c:pt>
                <c:pt idx="1304" formatCode="0.0%">
                  <c:v>0.85410000000000164</c:v>
                </c:pt>
                <c:pt idx="1305" formatCode="0.0%">
                  <c:v>0.85510000000000164</c:v>
                </c:pt>
                <c:pt idx="1306" formatCode="0.0%">
                  <c:v>0.85610000000000164</c:v>
                </c:pt>
                <c:pt idx="1307" formatCode="0.0%">
                  <c:v>0.85710000000000164</c:v>
                </c:pt>
                <c:pt idx="1308" formatCode="0.0%">
                  <c:v>0.85810000000000164</c:v>
                </c:pt>
                <c:pt idx="1309" formatCode="0.0%">
                  <c:v>0.85910000000000164</c:v>
                </c:pt>
                <c:pt idx="1310" formatCode="0.0%">
                  <c:v>0.86010000000000164</c:v>
                </c:pt>
                <c:pt idx="1311" formatCode="0.0%">
                  <c:v>0.86110000000000164</c:v>
                </c:pt>
                <c:pt idx="1312" formatCode="0.0%">
                  <c:v>0.86210000000000164</c:v>
                </c:pt>
                <c:pt idx="1313" formatCode="0.0%">
                  <c:v>0.86310000000000164</c:v>
                </c:pt>
                <c:pt idx="1314" formatCode="0.0%">
                  <c:v>0.86410000000000164</c:v>
                </c:pt>
                <c:pt idx="1315" formatCode="0.0%">
                  <c:v>0.86510000000000165</c:v>
                </c:pt>
                <c:pt idx="1316" formatCode="0.0%">
                  <c:v>0.86610000000000165</c:v>
                </c:pt>
                <c:pt idx="1317" formatCode="0.0%">
                  <c:v>0.86710000000000165</c:v>
                </c:pt>
                <c:pt idx="1318" formatCode="0.0%">
                  <c:v>0.86810000000000165</c:v>
                </c:pt>
                <c:pt idx="1319" formatCode="0.0%">
                  <c:v>0.86910000000000165</c:v>
                </c:pt>
                <c:pt idx="1320" formatCode="0.0%">
                  <c:v>0.87010000000000165</c:v>
                </c:pt>
                <c:pt idx="1321" formatCode="0.0%">
                  <c:v>0.87110000000000165</c:v>
                </c:pt>
                <c:pt idx="1322" formatCode="0.0%">
                  <c:v>0.87210000000000165</c:v>
                </c:pt>
                <c:pt idx="1323" formatCode="0.0%">
                  <c:v>0.87310000000000165</c:v>
                </c:pt>
                <c:pt idx="1324" formatCode="0.0%">
                  <c:v>0.87410000000000165</c:v>
                </c:pt>
                <c:pt idx="1325" formatCode="0.0%">
                  <c:v>0.87510000000000165</c:v>
                </c:pt>
                <c:pt idx="1326" formatCode="0.0%">
                  <c:v>0.87610000000000232</c:v>
                </c:pt>
                <c:pt idx="1327" formatCode="0.0%">
                  <c:v>0.87710000000000232</c:v>
                </c:pt>
                <c:pt idx="1328" formatCode="0.0%">
                  <c:v>0.87810000000000232</c:v>
                </c:pt>
                <c:pt idx="1329" formatCode="0.0%">
                  <c:v>0.87910000000000232</c:v>
                </c:pt>
                <c:pt idx="1330" formatCode="0.0%">
                  <c:v>0.88010000000000144</c:v>
                </c:pt>
                <c:pt idx="1331" formatCode="0.0%">
                  <c:v>0.88110000000000144</c:v>
                </c:pt>
                <c:pt idx="1332" formatCode="0.0%">
                  <c:v>0.88210000000000144</c:v>
                </c:pt>
                <c:pt idx="1333" formatCode="0.0%">
                  <c:v>0.88310000000000144</c:v>
                </c:pt>
                <c:pt idx="1334" formatCode="0.0%">
                  <c:v>0.88410000000000144</c:v>
                </c:pt>
                <c:pt idx="1335" formatCode="0.0%">
                  <c:v>0.88510000000000144</c:v>
                </c:pt>
                <c:pt idx="1336" formatCode="0.0%">
                  <c:v>0.88610000000000144</c:v>
                </c:pt>
                <c:pt idx="1337" formatCode="0.0%">
                  <c:v>0.88710000000000144</c:v>
                </c:pt>
                <c:pt idx="1338" formatCode="0.0%">
                  <c:v>0.88810000000000144</c:v>
                </c:pt>
                <c:pt idx="1339" formatCode="0.0%">
                  <c:v>0.88910000000000144</c:v>
                </c:pt>
                <c:pt idx="1340" formatCode="0.0%">
                  <c:v>0.89010000000000145</c:v>
                </c:pt>
                <c:pt idx="1341" formatCode="0.0%">
                  <c:v>0.89110000000000145</c:v>
                </c:pt>
                <c:pt idx="1342" formatCode="0.0%">
                  <c:v>0.89210000000000145</c:v>
                </c:pt>
                <c:pt idx="1343" formatCode="0.0%">
                  <c:v>0.89310000000000145</c:v>
                </c:pt>
                <c:pt idx="1344" formatCode="0.0%">
                  <c:v>0.89410000000000145</c:v>
                </c:pt>
                <c:pt idx="1345" formatCode="0.0%">
                  <c:v>0.89510000000000145</c:v>
                </c:pt>
                <c:pt idx="1346" formatCode="0.0%">
                  <c:v>0.89610000000000145</c:v>
                </c:pt>
                <c:pt idx="1347" formatCode="0.0%">
                  <c:v>0.89710000000000145</c:v>
                </c:pt>
                <c:pt idx="1348" formatCode="0.0%">
                  <c:v>0.89810000000000145</c:v>
                </c:pt>
                <c:pt idx="1349" formatCode="0.0%">
                  <c:v>0.89910000000000145</c:v>
                </c:pt>
                <c:pt idx="1350" formatCode="0.0%">
                  <c:v>0.90010000000000112</c:v>
                </c:pt>
                <c:pt idx="1351" formatCode="0.0%">
                  <c:v>0.90110000000000112</c:v>
                </c:pt>
                <c:pt idx="1352" formatCode="0.0%">
                  <c:v>0.90210000000000112</c:v>
                </c:pt>
                <c:pt idx="1353" formatCode="0.0%">
                  <c:v>0.90310000000000112</c:v>
                </c:pt>
                <c:pt idx="1354" formatCode="0.0%">
                  <c:v>0.90410000000000112</c:v>
                </c:pt>
                <c:pt idx="1355" formatCode="0.0%">
                  <c:v>0.90510000000000113</c:v>
                </c:pt>
                <c:pt idx="1356" formatCode="0.0%">
                  <c:v>0.90610000000000113</c:v>
                </c:pt>
                <c:pt idx="1357" formatCode="0.0%">
                  <c:v>0.90710000000000113</c:v>
                </c:pt>
                <c:pt idx="1358" formatCode="0.0%">
                  <c:v>0.90810000000000113</c:v>
                </c:pt>
                <c:pt idx="1359" formatCode="0.0%">
                  <c:v>0.90910000000000113</c:v>
                </c:pt>
                <c:pt idx="1360" formatCode="0.0%">
                  <c:v>0.91010000000000113</c:v>
                </c:pt>
                <c:pt idx="1361" formatCode="0.0%">
                  <c:v>0.91110000000000113</c:v>
                </c:pt>
                <c:pt idx="1362" formatCode="0.0%">
                  <c:v>0.91210000000000113</c:v>
                </c:pt>
                <c:pt idx="1363" formatCode="0.0%">
                  <c:v>0.91310000000000113</c:v>
                </c:pt>
                <c:pt idx="1364" formatCode="0.0%">
                  <c:v>0.91410000000000113</c:v>
                </c:pt>
                <c:pt idx="1365" formatCode="0.0%">
                  <c:v>0.91510000000000113</c:v>
                </c:pt>
                <c:pt idx="1366" formatCode="0.0%">
                  <c:v>0.91610000000000114</c:v>
                </c:pt>
                <c:pt idx="1367" formatCode="0.0%">
                  <c:v>0.91710000000000114</c:v>
                </c:pt>
                <c:pt idx="1368" formatCode="0.0%">
                  <c:v>0.91810000000000114</c:v>
                </c:pt>
                <c:pt idx="1369" formatCode="0.0%">
                  <c:v>0.91910000000000114</c:v>
                </c:pt>
                <c:pt idx="1370" formatCode="0.0%">
                  <c:v>0.92010000000000114</c:v>
                </c:pt>
                <c:pt idx="1371" formatCode="0.0%">
                  <c:v>0.92110000000000114</c:v>
                </c:pt>
                <c:pt idx="1372" formatCode="0.0%">
                  <c:v>0.92210000000000114</c:v>
                </c:pt>
                <c:pt idx="1373" formatCode="0.0%">
                  <c:v>0.92310000000000114</c:v>
                </c:pt>
                <c:pt idx="1374" formatCode="0.0%">
                  <c:v>0.92410000000000114</c:v>
                </c:pt>
                <c:pt idx="1375" formatCode="0.0%">
                  <c:v>0.92510000000000114</c:v>
                </c:pt>
                <c:pt idx="1376" formatCode="0.0%">
                  <c:v>0.92610000000000114</c:v>
                </c:pt>
                <c:pt idx="1377" formatCode="0.0%">
                  <c:v>0.92710000000000115</c:v>
                </c:pt>
                <c:pt idx="1378" formatCode="0.0%">
                  <c:v>0.92810000000000115</c:v>
                </c:pt>
                <c:pt idx="1379" formatCode="0.0%">
                  <c:v>0.92910000000000115</c:v>
                </c:pt>
                <c:pt idx="1380" formatCode="0.0%">
                  <c:v>0.93010000000000115</c:v>
                </c:pt>
                <c:pt idx="1381" formatCode="0.0%">
                  <c:v>0.93110000000000115</c:v>
                </c:pt>
                <c:pt idx="1382" formatCode="0.0%">
                  <c:v>0.93210000000000115</c:v>
                </c:pt>
                <c:pt idx="1383" formatCode="0.0%">
                  <c:v>0.93310000000000115</c:v>
                </c:pt>
                <c:pt idx="1384" formatCode="0.0%">
                  <c:v>0.93410000000000115</c:v>
                </c:pt>
                <c:pt idx="1385" formatCode="0.0%">
                  <c:v>0.93510000000000115</c:v>
                </c:pt>
                <c:pt idx="1386" formatCode="0.0%">
                  <c:v>0.93610000000000115</c:v>
                </c:pt>
                <c:pt idx="1387" formatCode="0.0%">
                  <c:v>0.93710000000000115</c:v>
                </c:pt>
                <c:pt idx="1388" formatCode="0.0%">
                  <c:v>0.9381000000000016</c:v>
                </c:pt>
                <c:pt idx="1389" formatCode="0.0%">
                  <c:v>0.9391000000000016</c:v>
                </c:pt>
                <c:pt idx="1390" formatCode="0.0%">
                  <c:v>0.9401000000000016</c:v>
                </c:pt>
                <c:pt idx="1391" formatCode="0.0%">
                  <c:v>0.9411000000000016</c:v>
                </c:pt>
                <c:pt idx="1392" formatCode="0.0%">
                  <c:v>0.9421000000000016</c:v>
                </c:pt>
                <c:pt idx="1393" formatCode="0.0%">
                  <c:v>0.9431000000000016</c:v>
                </c:pt>
                <c:pt idx="1394" formatCode="0.0%">
                  <c:v>0.9441000000000016</c:v>
                </c:pt>
                <c:pt idx="1395" formatCode="0.0%">
                  <c:v>0.94510000000000161</c:v>
                </c:pt>
                <c:pt idx="1396" formatCode="0.0%">
                  <c:v>0.94610000000000161</c:v>
                </c:pt>
                <c:pt idx="1397" formatCode="0.0%">
                  <c:v>0.94710000000000161</c:v>
                </c:pt>
                <c:pt idx="1398" formatCode="0.0%">
                  <c:v>0.94810000000000161</c:v>
                </c:pt>
                <c:pt idx="1399" formatCode="0.0%">
                  <c:v>0.94910000000000161</c:v>
                </c:pt>
                <c:pt idx="1400" formatCode="0.0%">
                  <c:v>0.95010000000000161</c:v>
                </c:pt>
                <c:pt idx="1401" formatCode="0.0%">
                  <c:v>0.95110000000000161</c:v>
                </c:pt>
                <c:pt idx="1402" formatCode="0.0%">
                  <c:v>0.95210000000000161</c:v>
                </c:pt>
                <c:pt idx="1403" formatCode="0.0%">
                  <c:v>0.95310000000000161</c:v>
                </c:pt>
                <c:pt idx="1404" formatCode="0.0%">
                  <c:v>0.95410000000000161</c:v>
                </c:pt>
                <c:pt idx="1405" formatCode="0.0%">
                  <c:v>0.95510000000000161</c:v>
                </c:pt>
                <c:pt idx="1406" formatCode="0.0%">
                  <c:v>0.95610000000000162</c:v>
                </c:pt>
                <c:pt idx="1407" formatCode="0.0%">
                  <c:v>0.95710000000000162</c:v>
                </c:pt>
                <c:pt idx="1408" formatCode="0.0%">
                  <c:v>0.95810000000000162</c:v>
                </c:pt>
                <c:pt idx="1409" formatCode="0.0%">
                  <c:v>0.95910000000000162</c:v>
                </c:pt>
                <c:pt idx="1410" formatCode="0.0%">
                  <c:v>0.96010000000000162</c:v>
                </c:pt>
                <c:pt idx="1411" formatCode="0.0%">
                  <c:v>0.96110000000000162</c:v>
                </c:pt>
                <c:pt idx="1412" formatCode="0.0%">
                  <c:v>0.96210000000000162</c:v>
                </c:pt>
                <c:pt idx="1413" formatCode="0.0%">
                  <c:v>0.96310000000000162</c:v>
                </c:pt>
                <c:pt idx="1414" formatCode="0.0%">
                  <c:v>0.96410000000000162</c:v>
                </c:pt>
                <c:pt idx="1415" formatCode="0.0%">
                  <c:v>0.96510000000000162</c:v>
                </c:pt>
                <c:pt idx="1416" formatCode="0.0%">
                  <c:v>0.96610000000000162</c:v>
                </c:pt>
                <c:pt idx="1417" formatCode="0.0%">
                  <c:v>0.96710000000000163</c:v>
                </c:pt>
                <c:pt idx="1418" formatCode="0.0%">
                  <c:v>0.96810000000000163</c:v>
                </c:pt>
                <c:pt idx="1419" formatCode="0.0%">
                  <c:v>0.96910000000000163</c:v>
                </c:pt>
                <c:pt idx="1420" formatCode="0.0%">
                  <c:v>0.97010000000000163</c:v>
                </c:pt>
                <c:pt idx="1421" formatCode="0.0%">
                  <c:v>0.97110000000000163</c:v>
                </c:pt>
                <c:pt idx="1422" formatCode="0.0%">
                  <c:v>0.97210000000000163</c:v>
                </c:pt>
                <c:pt idx="1423" formatCode="0.0%">
                  <c:v>0.97310000000000163</c:v>
                </c:pt>
                <c:pt idx="1424" formatCode="0.0%">
                  <c:v>0.97410000000000163</c:v>
                </c:pt>
                <c:pt idx="1425" formatCode="0.0%">
                  <c:v>0.97510000000000163</c:v>
                </c:pt>
                <c:pt idx="1426" formatCode="0.0%">
                  <c:v>0.97610000000000163</c:v>
                </c:pt>
                <c:pt idx="1427" formatCode="0.0%">
                  <c:v>0.97710000000000163</c:v>
                </c:pt>
                <c:pt idx="1428" formatCode="0.0%">
                  <c:v>0.97810000000000163</c:v>
                </c:pt>
                <c:pt idx="1429" formatCode="0.0%">
                  <c:v>0.97910000000000164</c:v>
                </c:pt>
                <c:pt idx="1430" formatCode="0.0%">
                  <c:v>0.98010000000000119</c:v>
                </c:pt>
                <c:pt idx="1431" formatCode="0.0%">
                  <c:v>0.98110000000000119</c:v>
                </c:pt>
                <c:pt idx="1432" formatCode="0.0%">
                  <c:v>0.98210000000000119</c:v>
                </c:pt>
                <c:pt idx="1433" formatCode="0.0%">
                  <c:v>0.9831000000000012</c:v>
                </c:pt>
                <c:pt idx="1434" formatCode="0.0%">
                  <c:v>0.9841000000000012</c:v>
                </c:pt>
                <c:pt idx="1435" formatCode="0.0%">
                  <c:v>0.9851000000000012</c:v>
                </c:pt>
                <c:pt idx="1436" formatCode="0.0%">
                  <c:v>0.9861000000000012</c:v>
                </c:pt>
                <c:pt idx="1437" formatCode="0.0%">
                  <c:v>0.9871000000000012</c:v>
                </c:pt>
                <c:pt idx="1438" formatCode="0.0%">
                  <c:v>0.9881000000000012</c:v>
                </c:pt>
                <c:pt idx="1439" formatCode="0.0%">
                  <c:v>0.9891000000000012</c:v>
                </c:pt>
                <c:pt idx="1440" formatCode="0.0%">
                  <c:v>0.9901000000000012</c:v>
                </c:pt>
                <c:pt idx="1441" formatCode="0.0%">
                  <c:v>0.9911000000000012</c:v>
                </c:pt>
                <c:pt idx="1442" formatCode="0.0%">
                  <c:v>0.9921000000000012</c:v>
                </c:pt>
                <c:pt idx="1443" formatCode="0.0%">
                  <c:v>0.9931000000000012</c:v>
                </c:pt>
                <c:pt idx="1444" formatCode="0.0%">
                  <c:v>0.9941000000000012</c:v>
                </c:pt>
                <c:pt idx="1445" formatCode="0.0%">
                  <c:v>0.99510000000000121</c:v>
                </c:pt>
                <c:pt idx="1446" formatCode="0.0%">
                  <c:v>0.99610000000000121</c:v>
                </c:pt>
                <c:pt idx="1447" formatCode="0.0%">
                  <c:v>0.99710000000000121</c:v>
                </c:pt>
                <c:pt idx="1448" formatCode="0.0%">
                  <c:v>0.99810000000000121</c:v>
                </c:pt>
                <c:pt idx="1449" formatCode="0.0%">
                  <c:v>0.99910000000000121</c:v>
                </c:pt>
                <c:pt idx="1450" formatCode="0.0%">
                  <c:v>1.0001000000000011</c:v>
                </c:pt>
              </c:numCache>
            </c:numRef>
          </c:xVal>
          <c:yVal>
            <c:numRef>
              <c:f>List1!$I$3:$I$1453</c:f>
              <c:numCache>
                <c:formatCode>0.00%</c:formatCode>
                <c:ptCount val="1451"/>
                <c:pt idx="0">
                  <c:v>1.1956242950934372E-2</c:v>
                </c:pt>
                <c:pt idx="1">
                  <c:v>1.6921012311543658E-2</c:v>
                </c:pt>
                <c:pt idx="2">
                  <c:v>2.0849372831646892E-2</c:v>
                </c:pt>
                <c:pt idx="3">
                  <c:v>2.4197697314378791E-2</c:v>
                </c:pt>
                <c:pt idx="4">
                  <c:v>2.7157270472392709E-2</c:v>
                </c:pt>
                <c:pt idx="5">
                  <c:v>2.9830803855674208E-2</c:v>
                </c:pt>
                <c:pt idx="6">
                  <c:v>3.2281394269612226E-2</c:v>
                </c:pt>
                <c:pt idx="7">
                  <c:v>3.4551274807201014E-2</c:v>
                </c:pt>
                <c:pt idx="8">
                  <c:v>3.667045595683855E-2</c:v>
                </c:pt>
                <c:pt idx="9">
                  <c:v>3.8661226654643492E-2</c:v>
                </c:pt>
                <c:pt idx="10">
                  <c:v>4.054071430244232E-2</c:v>
                </c:pt>
                <c:pt idx="11">
                  <c:v>4.2322440921629602E-2</c:v>
                </c:pt>
                <c:pt idx="12">
                  <c:v>4.4017319782073516E-2</c:v>
                </c:pt>
                <c:pt idx="13">
                  <c:v>4.5634321160182505E-2</c:v>
                </c:pt>
                <c:pt idx="14">
                  <c:v>4.7180932808843577E-2</c:v>
                </c:pt>
                <c:pt idx="15">
                  <c:v>4.8663487878418121E-2</c:v>
                </c:pt>
                <c:pt idx="16">
                  <c:v>5.0087404328883957E-2</c:v>
                </c:pt>
                <c:pt idx="17">
                  <c:v>5.1457363515844623E-2</c:v>
                </c:pt>
                <c:pt idx="18">
                  <c:v>5.2777445921198429E-2</c:v>
                </c:pt>
                <c:pt idx="19">
                  <c:v>5.405123602524501E-2</c:v>
                </c:pt>
                <c:pt idx="20">
                  <c:v>5.5281904527607027E-2</c:v>
                </c:pt>
                <c:pt idx="21">
                  <c:v>5.6472273655384334E-2</c:v>
                </c:pt>
                <c:pt idx="22">
                  <c:v>5.7624869648562366E-2</c:v>
                </c:pt>
                <c:pt idx="23">
                  <c:v>5.8741965388936883E-2</c:v>
                </c:pt>
                <c:pt idx="24">
                  <c:v>5.9825615357973955E-2</c:v>
                </c:pt>
                <c:pt idx="25">
                  <c:v>6.0877684556082001E-2</c:v>
                </c:pt>
                <c:pt idx="26">
                  <c:v>6.1899872619336743E-2</c:v>
                </c:pt>
                <c:pt idx="27">
                  <c:v>6.2893734079895042E-2</c:v>
                </c:pt>
                <c:pt idx="28">
                  <c:v>6.3860695503137888E-2</c:v>
                </c:pt>
                <c:pt idx="29">
                  <c:v>6.4802070074345894E-2</c:v>
                </c:pt>
                <c:pt idx="30">
                  <c:v>6.5719070087357043E-2</c:v>
                </c:pt>
                <c:pt idx="31">
                  <c:v>6.661281769526689E-2</c:v>
                </c:pt>
                <c:pt idx="32">
                  <c:v>6.7484354211947956E-2</c:v>
                </c:pt>
                <c:pt idx="33">
                  <c:v>6.8334648198164274E-2</c:v>
                </c:pt>
                <c:pt idx="34">
                  <c:v>6.9164602522236857E-2</c:v>
                </c:pt>
                <c:pt idx="35">
                  <c:v>6.997506055118799E-2</c:v>
                </c:pt>
                <c:pt idx="36">
                  <c:v>7.0766811600784657E-2</c:v>
                </c:pt>
                <c:pt idx="37">
                  <c:v>7.1540595750905878E-2</c:v>
                </c:pt>
                <c:pt idx="38">
                  <c:v>7.2297108115157299E-2</c:v>
                </c:pt>
                <c:pt idx="39">
                  <c:v>7.3037002638972101E-2</c:v>
                </c:pt>
                <c:pt idx="40">
                  <c:v>7.3760895488979683E-2</c:v>
                </c:pt>
                <c:pt idx="41">
                  <c:v>7.4469368086523491E-2</c:v>
                </c:pt>
                <c:pt idx="42">
                  <c:v>7.5162969830418064E-2</c:v>
                </c:pt>
                <c:pt idx="43">
                  <c:v>7.5842220547286093E-2</c:v>
                </c:pt>
                <c:pt idx="44">
                  <c:v>7.6507612702405733E-2</c:v>
                </c:pt>
                <c:pt idx="45">
                  <c:v>7.7159613399287424E-2</c:v>
                </c:pt>
                <c:pt idx="46">
                  <c:v>7.77986661924365E-2</c:v>
                </c:pt>
                <c:pt idx="47">
                  <c:v>7.8425192734312213E-2</c:v>
                </c:pt>
                <c:pt idx="48">
                  <c:v>7.9039594274923589E-2</c:v>
                </c:pt>
                <c:pt idx="49">
                  <c:v>7.9642253029934246E-2</c:v>
                </c:pt>
                <c:pt idx="50">
                  <c:v>8.0233533431306986E-2</c:v>
                </c:pt>
                <c:pt idx="51">
                  <c:v>8.0813783272614959E-2</c:v>
                </c:pt>
                <c:pt idx="52">
                  <c:v>8.1383334759884809E-2</c:v>
                </c:pt>
                <c:pt idx="53">
                  <c:v>8.1942505477320612E-2</c:v>
                </c:pt>
                <c:pt idx="54">
                  <c:v>8.2491599276326003E-2</c:v>
                </c:pt>
                <c:pt idx="55">
                  <c:v>8.3030907095187248E-2</c:v>
                </c:pt>
                <c:pt idx="56">
                  <c:v>8.3560707716020602E-2</c:v>
                </c:pt>
                <c:pt idx="57">
                  <c:v>8.4081268464746367E-2</c:v>
                </c:pt>
                <c:pt idx="58">
                  <c:v>8.459284585941082E-2</c:v>
                </c:pt>
                <c:pt idx="59">
                  <c:v>8.5095686211336702E-2</c:v>
                </c:pt>
                <c:pt idx="60">
                  <c:v>8.5590026183439041E-2</c:v>
                </c:pt>
                <c:pt idx="61">
                  <c:v>8.6076093309268298E-2</c:v>
                </c:pt>
                <c:pt idx="62">
                  <c:v>8.655410647626012E-2</c:v>
                </c:pt>
                <c:pt idx="63">
                  <c:v>8.7024276376117565E-2</c:v>
                </c:pt>
                <c:pt idx="64">
                  <c:v>8.7486805925081207E-2</c:v>
                </c:pt>
                <c:pt idx="65">
                  <c:v>8.7941890656516447E-2</c:v>
                </c:pt>
                <c:pt idx="66">
                  <c:v>8.8389719088092525E-2</c:v>
                </c:pt>
                <c:pt idx="67">
                  <c:v>8.8830473065465432E-2</c:v>
                </c:pt>
                <c:pt idx="68">
                  <c:v>8.9264328084371403E-2</c:v>
                </c:pt>
                <c:pt idx="69">
                  <c:v>8.9691453592774348E-2</c:v>
                </c:pt>
                <c:pt idx="70">
                  <c:v>9.0112013274527003E-2</c:v>
                </c:pt>
                <c:pt idx="71">
                  <c:v>9.0526165315975973E-2</c:v>
                </c:pt>
                <c:pt idx="72">
                  <c:v>9.0934062656729653E-2</c:v>
                </c:pt>
                <c:pt idx="73">
                  <c:v>9.1335853225761168E-2</c:v>
                </c:pt>
                <c:pt idx="74">
                  <c:v>9.1731680163858367E-2</c:v>
                </c:pt>
                <c:pt idx="75">
                  <c:v>9.2121682033425259E-2</c:v>
                </c:pt>
                <c:pt idx="76">
                  <c:v>9.2505993016474219E-2</c:v>
                </c:pt>
                <c:pt idx="77">
                  <c:v>9.2884743101633263E-2</c:v>
                </c:pt>
                <c:pt idx="78">
                  <c:v>9.3258058260957566E-2</c:v>
                </c:pt>
                <c:pt idx="79">
                  <c:v>9.3626060617117063E-2</c:v>
                </c:pt>
                <c:pt idx="80">
                  <c:v>9.3988868601716777E-2</c:v>
                </c:pt>
                <c:pt idx="81">
                  <c:v>9.4346597105245705E-2</c:v>
                </c:pt>
                <c:pt idx="82">
                  <c:v>9.4699357619233718E-2</c:v>
                </c:pt>
                <c:pt idx="83">
                  <c:v>9.5047258371090501E-2</c:v>
                </c:pt>
                <c:pt idx="84">
                  <c:v>9.53904044520935E-2</c:v>
                </c:pt>
                <c:pt idx="85">
                  <c:v>9.5728897938960722E-2</c:v>
                </c:pt>
                <c:pt idx="86">
                  <c:v>9.6062838009377066E-2</c:v>
                </c:pt>
                <c:pt idx="87">
                  <c:v>9.639232105186267E-2</c:v>
                </c:pt>
                <c:pt idx="88">
                  <c:v>9.6717440770315508E-2</c:v>
                </c:pt>
                <c:pt idx="89">
                  <c:v>9.7038288283544688E-2</c:v>
                </c:pt>
                <c:pt idx="90">
                  <c:v>9.7354952220072261E-2</c:v>
                </c:pt>
                <c:pt idx="91">
                  <c:v>9.766751880851135E-2</c:v>
                </c:pt>
                <c:pt idx="92">
                  <c:v>9.7976071963734951E-2</c:v>
                </c:pt>
                <c:pt idx="93">
                  <c:v>9.828069336909942E-2</c:v>
                </c:pt>
                <c:pt idx="94">
                  <c:v>9.8581462554954369E-2</c:v>
                </c:pt>
                <c:pt idx="95">
                  <c:v>9.8878456973584355E-2</c:v>
                </c:pt>
                <c:pt idx="96">
                  <c:v>9.917175207086984E-2</c:v>
                </c:pt>
                <c:pt idx="97">
                  <c:v>9.946142135476399E-2</c:v>
                </c:pt>
                <c:pt idx="98">
                  <c:v>9.9747536460798147E-2</c:v>
                </c:pt>
                <c:pt idx="99">
                  <c:v>0.10003016721477148</c:v>
                </c:pt>
                <c:pt idx="100">
                  <c:v>0.10030938169275873</c:v>
                </c:pt>
                <c:pt idx="101">
                  <c:v>0.10058524627858312</c:v>
                </c:pt>
                <c:pt idx="102">
                  <c:v>0.10085782571888784</c:v>
                </c:pt>
                <c:pt idx="103">
                  <c:v>0.10112718317593422</c:v>
                </c:pt>
                <c:pt idx="104">
                  <c:v>0.10139338027821905</c:v>
                </c:pt>
                <c:pt idx="105">
                  <c:v>0.10165647716904083</c:v>
                </c:pt>
                <c:pt idx="106">
                  <c:v>0.10191653255312402</c:v>
                </c:pt>
                <c:pt idx="107">
                  <c:v>0.10217360374135814</c:v>
                </c:pt>
                <c:pt idx="108">
                  <c:v>0.10242774669379318</c:v>
                </c:pt>
                <c:pt idx="109">
                  <c:v>0.10267901606093958</c:v>
                </c:pt>
                <c:pt idx="110">
                  <c:v>0.10292746522346605</c:v>
                </c:pt>
                <c:pt idx="111">
                  <c:v>0.10317314633037454</c:v>
                </c:pt>
                <c:pt idx="112">
                  <c:v>0.10341611033571871</c:v>
                </c:pt>
                <c:pt idx="113">
                  <c:v>0.10365640703392882</c:v>
                </c:pt>
                <c:pt idx="114">
                  <c:v>0.10389408509382667</c:v>
                </c:pt>
                <c:pt idx="115">
                  <c:v>0.10412919209136798</c:v>
                </c:pt>
                <c:pt idx="116">
                  <c:v>0.10436177454117673</c:v>
                </c:pt>
                <c:pt idx="117">
                  <c:v>0.10459187792693919</c:v>
                </c:pt>
                <c:pt idx="118">
                  <c:v>0.1048195467306825</c:v>
                </c:pt>
                <c:pt idx="119">
                  <c:v>0.1050448244610155</c:v>
                </c:pt>
                <c:pt idx="120">
                  <c:v>0.10526775368036216</c:v>
                </c:pt>
                <c:pt idx="121">
                  <c:v>0.10548837603122156</c:v>
                </c:pt>
                <c:pt idx="122">
                  <c:v>0.10570673226151928</c:v>
                </c:pt>
                <c:pt idx="123">
                  <c:v>0.1059228622490735</c:v>
                </c:pt>
                <c:pt idx="124">
                  <c:v>0.10613680502521713</c:v>
                </c:pt>
                <c:pt idx="125">
                  <c:v>0.10634859879761557</c:v>
                </c:pt>
                <c:pt idx="126">
                  <c:v>0.10655828097230106</c:v>
                </c:pt>
                <c:pt idx="127">
                  <c:v>0.10676588817497212</c:v>
                </c:pt>
                <c:pt idx="128">
                  <c:v>0.10697145627157829</c:v>
                </c:pt>
                <c:pt idx="129">
                  <c:v>0.10717502038822681</c:v>
                </c:pt>
                <c:pt idx="130">
                  <c:v>0.10737661493041768</c:v>
                </c:pt>
                <c:pt idx="131">
                  <c:v>0.10757627360167739</c:v>
                </c:pt>
                <c:pt idx="132">
                  <c:v>0.10777402942155592</c:v>
                </c:pt>
                <c:pt idx="133">
                  <c:v>0.10796991474307123</c:v>
                </c:pt>
                <c:pt idx="134">
                  <c:v>0.10816396126957729</c:v>
                </c:pt>
                <c:pt idx="135">
                  <c:v>0.10835620007111131</c:v>
                </c:pt>
                <c:pt idx="136">
                  <c:v>0.10854666160020859</c:v>
                </c:pt>
                <c:pt idx="137">
                  <c:v>0.10873537570724286</c:v>
                </c:pt>
                <c:pt idx="138">
                  <c:v>0.10892237165527024</c:v>
                </c:pt>
                <c:pt idx="139">
                  <c:v>0.1091076781344273</c:v>
                </c:pt>
                <c:pt idx="140">
                  <c:v>0.10929132327588573</c:v>
                </c:pt>
                <c:pt idx="141">
                  <c:v>0.10947333466537543</c:v>
                </c:pt>
                <c:pt idx="142">
                  <c:v>0.10965373935630826</c:v>
                </c:pt>
                <c:pt idx="143">
                  <c:v>0.10983256388250262</c:v>
                </c:pt>
                <c:pt idx="144">
                  <c:v>0.11000983427052705</c:v>
                </c:pt>
                <c:pt idx="145">
                  <c:v>0.1101855760516797</c:v>
                </c:pt>
                <c:pt idx="146">
                  <c:v>0.1103598142736156</c:v>
                </c:pt>
                <c:pt idx="147">
                  <c:v>0.11053257351163533</c:v>
                </c:pt>
                <c:pt idx="148">
                  <c:v>0.11070387787964409</c:v>
                </c:pt>
                <c:pt idx="149">
                  <c:v>0.11087375104078925</c:v>
                </c:pt>
                <c:pt idx="150">
                  <c:v>0.11104221621779616</c:v>
                </c:pt>
                <c:pt idx="151">
                  <c:v>0.11120929620302368</c:v>
                </c:pt>
                <c:pt idx="152">
                  <c:v>0.11137501336820302</c:v>
                </c:pt>
                <c:pt idx="153">
                  <c:v>0.11153938967393265</c:v>
                </c:pt>
                <c:pt idx="154">
                  <c:v>0.11170244667889502</c:v>
                </c:pt>
                <c:pt idx="155">
                  <c:v>0.11186420554881132</c:v>
                </c:pt>
                <c:pt idx="156">
                  <c:v>0.11202468706516004</c:v>
                </c:pt>
                <c:pt idx="157">
                  <c:v>0.11218391163364989</c:v>
                </c:pt>
                <c:pt idx="158">
                  <c:v>0.11234189929246102</c:v>
                </c:pt>
                <c:pt idx="159">
                  <c:v>0.11249866972026668</c:v>
                </c:pt>
                <c:pt idx="160">
                  <c:v>0.11265424224403303</c:v>
                </c:pt>
                <c:pt idx="161">
                  <c:v>0.11280863584660898</c:v>
                </c:pt>
                <c:pt idx="162">
                  <c:v>0.11296186917412404</c:v>
                </c:pt>
                <c:pt idx="163">
                  <c:v>0.11311396054317549</c:v>
                </c:pt>
                <c:pt idx="164">
                  <c:v>0.11326492794784017</c:v>
                </c:pt>
                <c:pt idx="165">
                  <c:v>0.11341478906648855</c:v>
                </c:pt>
                <c:pt idx="166">
                  <c:v>0.1135635612684307</c:v>
                </c:pt>
                <c:pt idx="167">
                  <c:v>0.11371126162038699</c:v>
                </c:pt>
                <c:pt idx="168">
                  <c:v>0.11385790689279447</c:v>
                </c:pt>
                <c:pt idx="169">
                  <c:v>0.11400351356594858</c:v>
                </c:pt>
                <c:pt idx="170">
                  <c:v>0.11414809783598558</c:v>
                </c:pt>
                <c:pt idx="171">
                  <c:v>0.11429167562071671</c:v>
                </c:pt>
                <c:pt idx="172">
                  <c:v>0.11443426256532135</c:v>
                </c:pt>
                <c:pt idx="173">
                  <c:v>0.11457587404788469</c:v>
                </c:pt>
                <c:pt idx="174">
                  <c:v>0.11471652518481022</c:v>
                </c:pt>
                <c:pt idx="175">
                  <c:v>0.11485623083608222</c:v>
                </c:pt>
                <c:pt idx="176">
                  <c:v>0.11499500561041726</c:v>
                </c:pt>
                <c:pt idx="177">
                  <c:v>0.11513286387027327</c:v>
                </c:pt>
                <c:pt idx="178">
                  <c:v>0.11526981973674387</c:v>
                </c:pt>
                <c:pt idx="179">
                  <c:v>0.11540588709433358</c:v>
                </c:pt>
                <c:pt idx="180">
                  <c:v>0.11554107959561562</c:v>
                </c:pt>
                <c:pt idx="181">
                  <c:v>0.11567541066577701</c:v>
                </c:pt>
                <c:pt idx="182">
                  <c:v>0.115808893507061</c:v>
                </c:pt>
                <c:pt idx="183">
                  <c:v>0.11594154110309093</c:v>
                </c:pt>
                <c:pt idx="184">
                  <c:v>0.11607336622310747</c:v>
                </c:pt>
                <c:pt idx="185">
                  <c:v>0.11620438142609316</c:v>
                </c:pt>
                <c:pt idx="186">
                  <c:v>0.11633459906481002</c:v>
                </c:pt>
                <c:pt idx="187">
                  <c:v>0.11646403128973165</c:v>
                </c:pt>
                <c:pt idx="188">
                  <c:v>0.11659269005289649</c:v>
                </c:pt>
                <c:pt idx="189">
                  <c:v>0.1167205871116636</c:v>
                </c:pt>
                <c:pt idx="190">
                  <c:v>0.11684773403238188</c:v>
                </c:pt>
                <c:pt idx="191">
                  <c:v>0.11697414219398332</c:v>
                </c:pt>
                <c:pt idx="192">
                  <c:v>0.11709982279148402</c:v>
                </c:pt>
                <c:pt idx="193">
                  <c:v>0.11722478683941422</c:v>
                </c:pt>
                <c:pt idx="194">
                  <c:v>0.11734904517516301</c:v>
                </c:pt>
                <c:pt idx="195">
                  <c:v>0.11747260846225871</c:v>
                </c:pt>
                <c:pt idx="196">
                  <c:v>0.11759548719356071</c:v>
                </c:pt>
                <c:pt idx="197">
                  <c:v>0.11771769169439904</c:v>
                </c:pt>
                <c:pt idx="198">
                  <c:v>0.11783923212562521</c:v>
                </c:pt>
                <c:pt idx="199">
                  <c:v>0.1179601184866122</c:v>
                </c:pt>
                <c:pt idx="200">
                  <c:v>0.11808036061817365</c:v>
                </c:pt>
                <c:pt idx="201">
                  <c:v>0.11819996820543716</c:v>
                </c:pt>
                <c:pt idx="202">
                  <c:v>0.11831895078063216</c:v>
                </c:pt>
                <c:pt idx="203">
                  <c:v>0.11843731772584058</c:v>
                </c:pt>
                <c:pt idx="204">
                  <c:v>0.11855507827567503</c:v>
                </c:pt>
                <c:pt idx="205">
                  <c:v>0.11867224151989475</c:v>
                </c:pt>
                <c:pt idx="206">
                  <c:v>0.11878881640598568</c:v>
                </c:pt>
                <c:pt idx="207">
                  <c:v>0.11890481174166012</c:v>
                </c:pt>
                <c:pt idx="208">
                  <c:v>0.11902023619732741</c:v>
                </c:pt>
                <c:pt idx="209">
                  <c:v>0.11913509830849106</c:v>
                </c:pt>
                <c:pt idx="210">
                  <c:v>0.11924940647811377</c:v>
                </c:pt>
                <c:pt idx="211">
                  <c:v>0.11936316897892005</c:v>
                </c:pt>
                <c:pt idx="212">
                  <c:v>0.11947639395566012</c:v>
                </c:pt>
                <c:pt idx="213">
                  <c:v>0.11958908942731447</c:v>
                </c:pt>
                <c:pt idx="214">
                  <c:v>0.11970126328927168</c:v>
                </c:pt>
                <c:pt idx="215">
                  <c:v>0.11981292331544115</c:v>
                </c:pt>
                <c:pt idx="216">
                  <c:v>0.11992407716033723</c:v>
                </c:pt>
                <c:pt idx="217">
                  <c:v>0.12003473236111452</c:v>
                </c:pt>
                <c:pt idx="218">
                  <c:v>0.12014489633955999</c:v>
                </c:pt>
                <c:pt idx="219">
                  <c:v>0.12025457640405252</c:v>
                </c:pt>
                <c:pt idx="220">
                  <c:v>0.12036377975147661</c:v>
                </c:pt>
                <c:pt idx="221">
                  <c:v>0.12047251346909409</c:v>
                </c:pt>
                <c:pt idx="222">
                  <c:v>0.12058078453639252</c:v>
                </c:pt>
                <c:pt idx="223">
                  <c:v>0.12068859982687805</c:v>
                </c:pt>
                <c:pt idx="224">
                  <c:v>0.12079596610985027</c:v>
                </c:pt>
                <c:pt idx="225">
                  <c:v>0.12090289005212977</c:v>
                </c:pt>
                <c:pt idx="226">
                  <c:v>0.12100937821975655</c:v>
                </c:pt>
                <c:pt idx="227">
                  <c:v>0.12111543707965572</c:v>
                </c:pt>
                <c:pt idx="228">
                  <c:v>0.12122107300126789</c:v>
                </c:pt>
                <c:pt idx="229">
                  <c:v>0.12132629225815218</c:v>
                </c:pt>
                <c:pt idx="230">
                  <c:v>0.12143110102955126</c:v>
                </c:pt>
                <c:pt idx="231">
                  <c:v>0.12153550540193576</c:v>
                </c:pt>
                <c:pt idx="232">
                  <c:v>0.121639511370508</c:v>
                </c:pt>
                <c:pt idx="233">
                  <c:v>0.12174312484068599</c:v>
                </c:pt>
                <c:pt idx="234">
                  <c:v>0.12184635162955489</c:v>
                </c:pt>
                <c:pt idx="235">
                  <c:v>0.12194919746729142</c:v>
                </c:pt>
                <c:pt idx="236">
                  <c:v>0.12205166799856246</c:v>
                </c:pt>
                <c:pt idx="237">
                  <c:v>0.12215376878389077</c:v>
                </c:pt>
                <c:pt idx="238">
                  <c:v>0.12225550530101015</c:v>
                </c:pt>
                <c:pt idx="239">
                  <c:v>0.12235688294617555</c:v>
                </c:pt>
                <c:pt idx="240">
                  <c:v>0.12245790703546502</c:v>
                </c:pt>
                <c:pt idx="241">
                  <c:v>0.12255858280604967</c:v>
                </c:pt>
                <c:pt idx="242">
                  <c:v>0.12265891541744108</c:v>
                </c:pt>
                <c:pt idx="243">
                  <c:v>0.12275890995271296</c:v>
                </c:pt>
                <c:pt idx="244">
                  <c:v>0.12285857141970986</c:v>
                </c:pt>
                <c:pt idx="245">
                  <c:v>0.12295790475222161</c:v>
                </c:pt>
                <c:pt idx="246">
                  <c:v>0.12305691481114486</c:v>
                </c:pt>
                <c:pt idx="247">
                  <c:v>0.12315560638561986</c:v>
                </c:pt>
                <c:pt idx="248">
                  <c:v>0.12325398419414459</c:v>
                </c:pt>
                <c:pt idx="249">
                  <c:v>0.12335205288567892</c:v>
                </c:pt>
                <c:pt idx="250">
                  <c:v>0.12344981704071065</c:v>
                </c:pt>
                <c:pt idx="251">
                  <c:v>0.12354728117232361</c:v>
                </c:pt>
                <c:pt idx="252">
                  <c:v>0.12364444972722674</c:v>
                </c:pt>
                <c:pt idx="253">
                  <c:v>0.12374132708678272</c:v>
                </c:pt>
                <c:pt idx="254">
                  <c:v>0.12383791756800148</c:v>
                </c:pt>
                <c:pt idx="255">
                  <c:v>0.12393422542453435</c:v>
                </c:pt>
                <c:pt idx="256">
                  <c:v>0.12403025484762822</c:v>
                </c:pt>
                <c:pt idx="257">
                  <c:v>0.12412600996708724</c:v>
                </c:pt>
                <c:pt idx="258">
                  <c:v>0.12422149485219763</c:v>
                </c:pt>
                <c:pt idx="259">
                  <c:v>0.12431671351264922</c:v>
                </c:pt>
                <c:pt idx="260">
                  <c:v>0.12441166989943205</c:v>
                </c:pt>
                <c:pt idx="261">
                  <c:v>0.12450636790572521</c:v>
                </c:pt>
                <c:pt idx="262">
                  <c:v>0.12460081136776505</c:v>
                </c:pt>
                <c:pt idx="263">
                  <c:v>0.12469500406569869</c:v>
                </c:pt>
                <c:pt idx="264">
                  <c:v>0.12478894972442442</c:v>
                </c:pt>
                <c:pt idx="265">
                  <c:v>0.12488265201442</c:v>
                </c:pt>
                <c:pt idx="266">
                  <c:v>0.12497611455255034</c:v>
                </c:pt>
                <c:pt idx="267">
                  <c:v>0.12506934090286656</c:v>
                </c:pt>
                <c:pt idx="268">
                  <c:v>0.12516233457739256</c:v>
                </c:pt>
                <c:pt idx="269">
                  <c:v>0.12525509903688958</c:v>
                </c:pt>
                <c:pt idx="270">
                  <c:v>0.12534763769162049</c:v>
                </c:pt>
                <c:pt idx="271">
                  <c:v>0.12543995390209117</c:v>
                </c:pt>
                <c:pt idx="272">
                  <c:v>0.12553205097978418</c:v>
                </c:pt>
                <c:pt idx="273">
                  <c:v>0.12562393218787771</c:v>
                </c:pt>
                <c:pt idx="274">
                  <c:v>0.12571560074195401</c:v>
                </c:pt>
                <c:pt idx="275">
                  <c:v>0.12580705981069851</c:v>
                </c:pt>
                <c:pt idx="276">
                  <c:v>0.12589831251658129</c:v>
                </c:pt>
                <c:pt idx="277">
                  <c:v>0.12598936193653121</c:v>
                </c:pt>
                <c:pt idx="278">
                  <c:v>0.1260802111025992</c:v>
                </c:pt>
                <c:pt idx="279">
                  <c:v>0.12617086300260999</c:v>
                </c:pt>
                <c:pt idx="280">
                  <c:v>0.12626132058080342</c:v>
                </c:pt>
                <c:pt idx="281">
                  <c:v>0.12635158673845917</c:v>
                </c:pt>
                <c:pt idx="282">
                  <c:v>0.12644166433452686</c:v>
                </c:pt>
                <c:pt idx="283">
                  <c:v>0.12653155618622774</c:v>
                </c:pt>
                <c:pt idx="284">
                  <c:v>0.12662126506965743</c:v>
                </c:pt>
                <c:pt idx="285">
                  <c:v>0.12671079372037791</c:v>
                </c:pt>
                <c:pt idx="286">
                  <c:v>0.12680014483399624</c:v>
                </c:pt>
                <c:pt idx="287">
                  <c:v>0.12688932106673734</c:v>
                </c:pt>
                <c:pt idx="288">
                  <c:v>0.1269783250360042</c:v>
                </c:pt>
                <c:pt idx="289">
                  <c:v>0.12706715932093521</c:v>
                </c:pt>
                <c:pt idx="290">
                  <c:v>0.12715582646294668</c:v>
                </c:pt>
                <c:pt idx="291">
                  <c:v>0.12724432896626683</c:v>
                </c:pt>
                <c:pt idx="292">
                  <c:v>0.12733266929846582</c:v>
                </c:pt>
                <c:pt idx="293">
                  <c:v>0.12742084989097671</c:v>
                </c:pt>
                <c:pt idx="294">
                  <c:v>0.12750887313959863</c:v>
                </c:pt>
                <c:pt idx="295">
                  <c:v>0.1275967414050099</c:v>
                </c:pt>
                <c:pt idx="296">
                  <c:v>0.12768445701325468</c:v>
                </c:pt>
                <c:pt idx="297">
                  <c:v>0.12777202225623513</c:v>
                </c:pt>
                <c:pt idx="298">
                  <c:v>0.12785943939218974</c:v>
                </c:pt>
                <c:pt idx="299">
                  <c:v>0.12794671064616456</c:v>
                </c:pt>
                <c:pt idx="300">
                  <c:v>0.12803383821047928</c:v>
                </c:pt>
                <c:pt idx="301">
                  <c:v>0.12812082424518392</c:v>
                </c:pt>
                <c:pt idx="302">
                  <c:v>0.12820767087851218</c:v>
                </c:pt>
                <c:pt idx="303">
                  <c:v>0.12829438020732187</c:v>
                </c:pt>
                <c:pt idx="304">
                  <c:v>0.12838095429752927</c:v>
                </c:pt>
                <c:pt idx="305">
                  <c:v>0.12846739518454983</c:v>
                </c:pt>
                <c:pt idx="306">
                  <c:v>0.12855370487371065</c:v>
                </c:pt>
                <c:pt idx="307">
                  <c:v>0.12863988534067308</c:v>
                </c:pt>
                <c:pt idx="308">
                  <c:v>0.12872593853184341</c:v>
                </c:pt>
                <c:pt idx="309">
                  <c:v>0.12881186636477437</c:v>
                </c:pt>
                <c:pt idx="310">
                  <c:v>0.1288976707285687</c:v>
                </c:pt>
                <c:pt idx="311">
                  <c:v>0.12898335348426801</c:v>
                </c:pt>
                <c:pt idx="312">
                  <c:v>0.12906891646523724</c:v>
                </c:pt>
                <c:pt idx="313">
                  <c:v>0.12915436147755319</c:v>
                </c:pt>
                <c:pt idx="314">
                  <c:v>0.12923969030037274</c:v>
                </c:pt>
                <c:pt idx="315">
                  <c:v>0.12932490468630134</c:v>
                </c:pt>
                <c:pt idx="316">
                  <c:v>0.12941000636176542</c:v>
                </c:pt>
                <c:pt idx="317">
                  <c:v>0.12949499702736275</c:v>
                </c:pt>
                <c:pt idx="318">
                  <c:v>0.12957987835821674</c:v>
                </c:pt>
                <c:pt idx="319">
                  <c:v>0.12966465200433053</c:v>
                </c:pt>
                <c:pt idx="320">
                  <c:v>0.12974931959092395</c:v>
                </c:pt>
                <c:pt idx="321">
                  <c:v>0.12983388271876964</c:v>
                </c:pt>
                <c:pt idx="322">
                  <c:v>0.12991834296453494</c:v>
                </c:pt>
                <c:pt idx="323">
                  <c:v>0.13000270188109986</c:v>
                </c:pt>
                <c:pt idx="324">
                  <c:v>0.13008696099788639</c:v>
                </c:pt>
                <c:pt idx="325">
                  <c:v>0.13017112182117588</c:v>
                </c:pt>
                <c:pt idx="326">
                  <c:v>0.13025518583442225</c:v>
                </c:pt>
                <c:pt idx="327">
                  <c:v>0.13033915449855787</c:v>
                </c:pt>
                <c:pt idx="328">
                  <c:v>0.130423029252308</c:v>
                </c:pt>
                <c:pt idx="329">
                  <c:v>0.13050681151248045</c:v>
                </c:pt>
                <c:pt idx="330">
                  <c:v>0.13059050267426692</c:v>
                </c:pt>
                <c:pt idx="331">
                  <c:v>0.13067410411153438</c:v>
                </c:pt>
                <c:pt idx="332">
                  <c:v>0.13075761717711384</c:v>
                </c:pt>
                <c:pt idx="333">
                  <c:v>0.13084104320308113</c:v>
                </c:pt>
                <c:pt idx="334">
                  <c:v>0.13092438350103852</c:v>
                </c:pt>
                <c:pt idx="335">
                  <c:v>0.13100763936238691</c:v>
                </c:pt>
                <c:pt idx="336">
                  <c:v>0.13109081205860237</c:v>
                </c:pt>
                <c:pt idx="337">
                  <c:v>0.13117390284150152</c:v>
                </c:pt>
                <c:pt idx="338">
                  <c:v>0.13125691294350281</c:v>
                </c:pt>
                <c:pt idx="339">
                  <c:v>0.13133984357789141</c:v>
                </c:pt>
                <c:pt idx="340">
                  <c:v>0.13142269593906997</c:v>
                </c:pt>
                <c:pt idx="341">
                  <c:v>0.13150547120281905</c:v>
                </c:pt>
                <c:pt idx="342">
                  <c:v>0.13158817052653821</c:v>
                </c:pt>
                <c:pt idx="343">
                  <c:v>0.1316707950494983</c:v>
                </c:pt>
                <c:pt idx="344">
                  <c:v>0.13175334589307994</c:v>
                </c:pt>
                <c:pt idx="345">
                  <c:v>0.13183582416101469</c:v>
                </c:pt>
                <c:pt idx="346">
                  <c:v>0.13191823093961941</c:v>
                </c:pt>
                <c:pt idx="347">
                  <c:v>0.13200056729802837</c:v>
                </c:pt>
                <c:pt idx="348">
                  <c:v>0.13208283428842341</c:v>
                </c:pt>
                <c:pt idx="349">
                  <c:v>0.13216503294626053</c:v>
                </c:pt>
                <c:pt idx="350">
                  <c:v>0.13224716429049074</c:v>
                </c:pt>
                <c:pt idx="351">
                  <c:v>0.13232922932377905</c:v>
                </c:pt>
                <c:pt idx="352">
                  <c:v>0.13241122903272834</c:v>
                </c:pt>
                <c:pt idx="353">
                  <c:v>0.13249316438808123</c:v>
                </c:pt>
                <c:pt idx="354">
                  <c:v>0.13257503634494128</c:v>
                </c:pt>
                <c:pt idx="355">
                  <c:v>0.13265684584297571</c:v>
                </c:pt>
                <c:pt idx="356">
                  <c:v>0.13273859380662167</c:v>
                </c:pt>
                <c:pt idx="357">
                  <c:v>0.13282028114528871</c:v>
                </c:pt>
                <c:pt idx="358">
                  <c:v>0.13290190875355762</c:v>
                </c:pt>
                <c:pt idx="359">
                  <c:v>0.13298347751137854</c:v>
                </c:pt>
                <c:pt idx="360">
                  <c:v>0.1330649882842638</c:v>
                </c:pt>
                <c:pt idx="361">
                  <c:v>0.13314644192348021</c:v>
                </c:pt>
                <c:pt idx="362">
                  <c:v>0.13322783926623721</c:v>
                </c:pt>
                <c:pt idx="363">
                  <c:v>0.13330918113587312</c:v>
                </c:pt>
                <c:pt idx="364">
                  <c:v>0.13339046834203894</c:v>
                </c:pt>
                <c:pt idx="365">
                  <c:v>0.13347170168088288</c:v>
                </c:pt>
                <c:pt idx="366">
                  <c:v>0.13355288193522424</c:v>
                </c:pt>
                <c:pt idx="367">
                  <c:v>0.1336340098747332</c:v>
                </c:pt>
                <c:pt idx="368">
                  <c:v>0.13371508625610357</c:v>
                </c:pt>
                <c:pt idx="369">
                  <c:v>0.13379611182322512</c:v>
                </c:pt>
                <c:pt idx="370">
                  <c:v>0.1338770873073524</c:v>
                </c:pt>
                <c:pt idx="371">
                  <c:v>0.13395801342727504</c:v>
                </c:pt>
                <c:pt idx="372">
                  <c:v>0.13403889088947851</c:v>
                </c:pt>
                <c:pt idx="373">
                  <c:v>0.13411972038830783</c:v>
                </c:pt>
                <c:pt idx="374">
                  <c:v>0.13420050260613223</c:v>
                </c:pt>
                <c:pt idx="375">
                  <c:v>0.13428123821349874</c:v>
                </c:pt>
                <c:pt idx="376">
                  <c:v>0.13436192786929074</c:v>
                </c:pt>
                <c:pt idx="377">
                  <c:v>0.13444257222088352</c:v>
                </c:pt>
                <c:pt idx="378">
                  <c:v>0.13452317190429447</c:v>
                </c:pt>
                <c:pt idx="379">
                  <c:v>0.13460372754433325</c:v>
                </c:pt>
                <c:pt idx="380">
                  <c:v>0.13468423975475438</c:v>
                </c:pt>
                <c:pt idx="381">
                  <c:v>0.13476470913839791</c:v>
                </c:pt>
                <c:pt idx="382">
                  <c:v>0.13484513628733763</c:v>
                </c:pt>
                <c:pt idx="383">
                  <c:v>0.1349255217830222</c:v>
                </c:pt>
                <c:pt idx="384">
                  <c:v>0.13500586619641788</c:v>
                </c:pt>
                <c:pt idx="385">
                  <c:v>0.13508617008814375</c:v>
                </c:pt>
                <c:pt idx="386">
                  <c:v>0.1351664340086135</c:v>
                </c:pt>
                <c:pt idx="387">
                  <c:v>0.13524665849816592</c:v>
                </c:pt>
                <c:pt idx="388">
                  <c:v>0.13532684408720183</c:v>
                </c:pt>
                <c:pt idx="389">
                  <c:v>0.13540699129631611</c:v>
                </c:pt>
                <c:pt idx="390">
                  <c:v>0.13548710063642458</c:v>
                </c:pt>
                <c:pt idx="391">
                  <c:v>0.13556717260889561</c:v>
                </c:pt>
                <c:pt idx="392">
                  <c:v>0.13564720770567634</c:v>
                </c:pt>
                <c:pt idx="393">
                  <c:v>0.13572720640941743</c:v>
                </c:pt>
                <c:pt idx="394">
                  <c:v>0.13580716919359548</c:v>
                </c:pt>
                <c:pt idx="395">
                  <c:v>0.13588709652263598</c:v>
                </c:pt>
                <c:pt idx="396">
                  <c:v>0.1359669888520344</c:v>
                </c:pt>
                <c:pt idx="397">
                  <c:v>0.13604684662847374</c:v>
                </c:pt>
                <c:pt idx="398">
                  <c:v>0.13612667028994327</c:v>
                </c:pt>
                <c:pt idx="399">
                  <c:v>0.13620646026585426</c:v>
                </c:pt>
                <c:pt idx="400">
                  <c:v>0.13628621697715229</c:v>
                </c:pt>
                <c:pt idx="401">
                  <c:v>0.13636594083643191</c:v>
                </c:pt>
                <c:pt idx="402">
                  <c:v>0.1364456322480454</c:v>
                </c:pt>
                <c:pt idx="403">
                  <c:v>0.13652529160821927</c:v>
                </c:pt>
                <c:pt idx="404">
                  <c:v>0.13660491930515628</c:v>
                </c:pt>
                <c:pt idx="405">
                  <c:v>0.13668451571914467</c:v>
                </c:pt>
                <c:pt idx="406">
                  <c:v>0.13676408122266637</c:v>
                </c:pt>
                <c:pt idx="407">
                  <c:v>0.13684361618049692</c:v>
                </c:pt>
                <c:pt idx="408">
                  <c:v>0.13692312094981227</c:v>
                </c:pt>
                <c:pt idx="409">
                  <c:v>0.13700259588029173</c:v>
                </c:pt>
                <c:pt idx="410">
                  <c:v>0.13708204131421314</c:v>
                </c:pt>
                <c:pt idx="411">
                  <c:v>0.1371614575865592</c:v>
                </c:pt>
                <c:pt idx="412">
                  <c:v>0.13724084502510991</c:v>
                </c:pt>
                <c:pt idx="413">
                  <c:v>0.13732020395054137</c:v>
                </c:pt>
                <c:pt idx="414">
                  <c:v>0.13739953467652424</c:v>
                </c:pt>
                <c:pt idx="415">
                  <c:v>0.13747883750981271</c:v>
                </c:pt>
                <c:pt idx="416">
                  <c:v>0.13755811275034091</c:v>
                </c:pt>
                <c:pt idx="417">
                  <c:v>0.13763736069131791</c:v>
                </c:pt>
                <c:pt idx="418">
                  <c:v>0.13771658161931136</c:v>
                </c:pt>
                <c:pt idx="419">
                  <c:v>0.13779577581434349</c:v>
                </c:pt>
                <c:pt idx="420">
                  <c:v>0.13787494354997723</c:v>
                </c:pt>
                <c:pt idx="421">
                  <c:v>0.13795408509340601</c:v>
                </c:pt>
                <c:pt idx="422">
                  <c:v>0.13803320070553504</c:v>
                </c:pt>
                <c:pt idx="423">
                  <c:v>0.13811229064107383</c:v>
                </c:pt>
                <c:pt idx="424">
                  <c:v>0.13819135514861389</c:v>
                </c:pt>
                <c:pt idx="425">
                  <c:v>0.13827039447071673</c:v>
                </c:pt>
                <c:pt idx="426">
                  <c:v>0.13834940884399519</c:v>
                </c:pt>
                <c:pt idx="427">
                  <c:v>0.13842839849919031</c:v>
                </c:pt>
                <c:pt idx="428">
                  <c:v>0.1385073636612579</c:v>
                </c:pt>
                <c:pt idx="429">
                  <c:v>0.13858630454944576</c:v>
                </c:pt>
                <c:pt idx="430">
                  <c:v>0.13866522137736781</c:v>
                </c:pt>
                <c:pt idx="431">
                  <c:v>0.13874411435308709</c:v>
                </c:pt>
                <c:pt idx="432">
                  <c:v>0.1388229836791898</c:v>
                </c:pt>
                <c:pt idx="433">
                  <c:v>0.13890182955286051</c:v>
                </c:pt>
                <c:pt idx="434">
                  <c:v>0.13898065216595359</c:v>
                </c:pt>
                <c:pt idx="435">
                  <c:v>0.13905945170507442</c:v>
                </c:pt>
                <c:pt idx="436">
                  <c:v>0.13913822835164338</c:v>
                </c:pt>
                <c:pt idx="437">
                  <c:v>0.13921698228197543</c:v>
                </c:pt>
                <c:pt idx="438">
                  <c:v>0.13929571366734264</c:v>
                </c:pt>
                <c:pt idx="439">
                  <c:v>0.13937442267405167</c:v>
                </c:pt>
                <c:pt idx="440">
                  <c:v>0.13945310946350986</c:v>
                </c:pt>
                <c:pt idx="441">
                  <c:v>0.13953177419229232</c:v>
                </c:pt>
                <c:pt idx="442">
                  <c:v>0.13961041701221041</c:v>
                </c:pt>
                <c:pt idx="443">
                  <c:v>0.13968903807037841</c:v>
                </c:pt>
                <c:pt idx="444">
                  <c:v>0.13976763750928056</c:v>
                </c:pt>
                <c:pt idx="445">
                  <c:v>0.13984621546683348</c:v>
                </c:pt>
                <c:pt idx="446">
                  <c:v>0.13992477207645121</c:v>
                </c:pt>
                <c:pt idx="447">
                  <c:v>0.14000330746711179</c:v>
                </c:pt>
                <c:pt idx="448">
                  <c:v>0.14008182176341297</c:v>
                </c:pt>
                <c:pt idx="449">
                  <c:v>0.14016031508564139</c:v>
                </c:pt>
                <c:pt idx="450">
                  <c:v>0.14023878754983013</c:v>
                </c:pt>
                <c:pt idx="451">
                  <c:v>0.14031723926781745</c:v>
                </c:pt>
                <c:pt idx="452">
                  <c:v>0.14039567034730999</c:v>
                </c:pt>
                <c:pt idx="453">
                  <c:v>0.14047408089194069</c:v>
                </c:pt>
                <c:pt idx="454">
                  <c:v>0.14055247100132331</c:v>
                </c:pt>
                <c:pt idx="455">
                  <c:v>0.14063084077111546</c:v>
                </c:pt>
                <c:pt idx="456">
                  <c:v>0.14070919029307291</c:v>
                </c:pt>
                <c:pt idx="457">
                  <c:v>0.1407875196551043</c:v>
                </c:pt>
                <c:pt idx="458">
                  <c:v>0.14086582894132851</c:v>
                </c:pt>
                <c:pt idx="459">
                  <c:v>0.14094411823212802</c:v>
                </c:pt>
                <c:pt idx="460">
                  <c:v>0.14102238760420194</c:v>
                </c:pt>
                <c:pt idx="461">
                  <c:v>0.1411006371306249</c:v>
                </c:pt>
                <c:pt idx="462">
                  <c:v>0.14117886688089223</c:v>
                </c:pt>
                <c:pt idx="463">
                  <c:v>0.14125707692097872</c:v>
                </c:pt>
                <c:pt idx="464">
                  <c:v>0.14133526731338378</c:v>
                </c:pt>
                <c:pt idx="465">
                  <c:v>0.14141343811718879</c:v>
                </c:pt>
                <c:pt idx="466">
                  <c:v>0.14149158938810041</c:v>
                </c:pt>
                <c:pt idx="467">
                  <c:v>0.14156972117850714</c:v>
                </c:pt>
                <c:pt idx="468">
                  <c:v>0.14164783353752436</c:v>
                </c:pt>
                <c:pt idx="469">
                  <c:v>0.14172592651104121</c:v>
                </c:pt>
                <c:pt idx="470">
                  <c:v>0.14180400014177391</c:v>
                </c:pt>
                <c:pt idx="471">
                  <c:v>0.14188205446930743</c:v>
                </c:pt>
                <c:pt idx="472">
                  <c:v>0.14196008953014594</c:v>
                </c:pt>
                <c:pt idx="473">
                  <c:v>0.14203810535775496</c:v>
                </c:pt>
                <c:pt idx="474">
                  <c:v>0.14211610198261324</c:v>
                </c:pt>
                <c:pt idx="475">
                  <c:v>0.14219407943225046</c:v>
                </c:pt>
                <c:pt idx="476">
                  <c:v>0.14227203773129654</c:v>
                </c:pt>
                <c:pt idx="477">
                  <c:v>0.14234997690152421</c:v>
                </c:pt>
                <c:pt idx="478">
                  <c:v>0.14242789696189287</c:v>
                </c:pt>
                <c:pt idx="479">
                  <c:v>0.14250579792858917</c:v>
                </c:pt>
                <c:pt idx="480">
                  <c:v>0.14258367981507369</c:v>
                </c:pt>
                <c:pt idx="481">
                  <c:v>0.14266154263211731</c:v>
                </c:pt>
                <c:pt idx="482">
                  <c:v>0.14273938638784886</c:v>
                </c:pt>
                <c:pt idx="483">
                  <c:v>0.14281721108778744</c:v>
                </c:pt>
                <c:pt idx="484">
                  <c:v>0.14289501673489274</c:v>
                </c:pt>
                <c:pt idx="485">
                  <c:v>0.14297280332959739</c:v>
                </c:pt>
                <c:pt idx="486">
                  <c:v>0.14305057086985012</c:v>
                </c:pt>
                <c:pt idx="487">
                  <c:v>0.14312831935115197</c:v>
                </c:pt>
                <c:pt idx="488">
                  <c:v>0.14320604876659732</c:v>
                </c:pt>
                <c:pt idx="489">
                  <c:v>0.14328375910690941</c:v>
                </c:pt>
                <c:pt idx="490">
                  <c:v>0.14336145036048081</c:v>
                </c:pt>
                <c:pt idx="491">
                  <c:v>0.14343912251340657</c:v>
                </c:pt>
                <c:pt idx="492">
                  <c:v>0.14351677554952424</c:v>
                </c:pt>
                <c:pt idx="493">
                  <c:v>0.14359440945044924</c:v>
                </c:pt>
                <c:pt idx="494">
                  <c:v>0.14367202419560687</c:v>
                </c:pt>
                <c:pt idx="495">
                  <c:v>0.14374961976227627</c:v>
                </c:pt>
                <c:pt idx="496">
                  <c:v>0.1438271961256134</c:v>
                </c:pt>
                <c:pt idx="497">
                  <c:v>0.14390475325869653</c:v>
                </c:pt>
                <c:pt idx="498">
                  <c:v>0.14398229113255423</c:v>
                </c:pt>
                <c:pt idx="499">
                  <c:v>0.14405980971619736</c:v>
                </c:pt>
                <c:pt idx="500">
                  <c:v>0.14413730897665888</c:v>
                </c:pt>
                <c:pt idx="501">
                  <c:v>0.14491123020077543</c:v>
                </c:pt>
                <c:pt idx="502">
                  <c:v>0.14568316933995687</c:v>
                </c:pt>
                <c:pt idx="503">
                  <c:v>0.14645306550830581</c:v>
                </c:pt>
                <c:pt idx="504">
                  <c:v>0.14722084431358637</c:v>
                </c:pt>
                <c:pt idx="505">
                  <c:v>0.14798642023244599</c:v>
                </c:pt>
                <c:pt idx="506">
                  <c:v>0.14874969870836074</c:v>
                </c:pt>
                <c:pt idx="507">
                  <c:v>0.14951057800258108</c:v>
                </c:pt>
                <c:pt idx="508">
                  <c:v>0.15026895082482331</c:v>
                </c:pt>
                <c:pt idx="509">
                  <c:v>0.15102470576745086</c:v>
                </c:pt>
                <c:pt idx="510">
                  <c:v>0.15177772856424884</c:v>
                </c:pt>
                <c:pt idx="511">
                  <c:v>0.152527903192544</c:v>
                </c:pt>
                <c:pt idx="512">
                  <c:v>0.15327511283539932</c:v>
                </c:pt>
                <c:pt idx="513">
                  <c:v>0.15401924071881995</c:v>
                </c:pt>
                <c:pt idx="514">
                  <c:v>0.15476017083729485</c:v>
                </c:pt>
                <c:pt idx="515">
                  <c:v>0.15549778857960575</c:v>
                </c:pt>
                <c:pt idx="516">
                  <c:v>0.15623198126560436</c:v>
                </c:pt>
                <c:pt idx="517">
                  <c:v>0.1569626386035097</c:v>
                </c:pt>
                <c:pt idx="518">
                  <c:v>0.15768965307634131</c:v>
                </c:pt>
                <c:pt idx="519">
                  <c:v>0.15841292026518042</c:v>
                </c:pt>
                <c:pt idx="520">
                  <c:v>0.15913233911620603</c:v>
                </c:pt>
                <c:pt idx="521">
                  <c:v>0.15984781215771951</c:v>
                </c:pt>
                <c:pt idx="522">
                  <c:v>0.16055924567275798</c:v>
                </c:pt>
                <c:pt idx="523">
                  <c:v>0.16126654983234157</c:v>
                </c:pt>
                <c:pt idx="524">
                  <c:v>0.16196963879386278</c:v>
                </c:pt>
                <c:pt idx="525">
                  <c:v>0.16266843076872109</c:v>
                </c:pt>
                <c:pt idx="526">
                  <c:v>0.16336284806283899</c:v>
                </c:pt>
                <c:pt idx="527">
                  <c:v>0.16405281709337988</c:v>
                </c:pt>
                <c:pt idx="528">
                  <c:v>0.16473826838461728</c:v>
                </c:pt>
                <c:pt idx="529">
                  <c:v>0.16541913654563262</c:v>
                </c:pt>
                <c:pt idx="530">
                  <c:v>0.16609536023222499</c:v>
                </c:pt>
                <c:pt idx="531">
                  <c:v>0.16676688209520441</c:v>
                </c:pt>
                <c:pt idx="532">
                  <c:v>0.16743364871697239</c:v>
                </c:pt>
                <c:pt idx="533">
                  <c:v>0.1680956105381487</c:v>
                </c:pt>
                <c:pt idx="534">
                  <c:v>0.1687527217757776</c:v>
                </c:pt>
                <c:pt idx="535">
                  <c:v>0.16940494033451228</c:v>
                </c:pt>
                <c:pt idx="536">
                  <c:v>0.1700522277120142</c:v>
                </c:pt>
                <c:pt idx="537">
                  <c:v>0.17069454889968033</c:v>
                </c:pt>
                <c:pt idx="538">
                  <c:v>0.17133187227968039</c:v>
                </c:pt>
                <c:pt idx="539">
                  <c:v>0.17196416951918991</c:v>
                </c:pt>
                <c:pt idx="540">
                  <c:v>0.17259141546258824</c:v>
                </c:pt>
                <c:pt idx="541">
                  <c:v>0.17321358802232809</c:v>
                </c:pt>
                <c:pt idx="542">
                  <c:v>0.17383066806907088</c:v>
                </c:pt>
                <c:pt idx="543">
                  <c:v>0.17444263932164</c:v>
                </c:pt>
                <c:pt idx="544">
                  <c:v>0.17504948823724714</c:v>
                </c:pt>
                <c:pt idx="545">
                  <c:v>0.17565120390242286</c:v>
                </c:pt>
                <c:pt idx="546">
                  <c:v>0.17624777792499541</c:v>
                </c:pt>
                <c:pt idx="547">
                  <c:v>0.17683920432743638</c:v>
                </c:pt>
                <c:pt idx="548">
                  <c:v>0.17742547944183301</c:v>
                </c:pt>
                <c:pt idx="549">
                  <c:v>0.17800660180672817</c:v>
                </c:pt>
                <c:pt idx="550">
                  <c:v>0.17858257206600336</c:v>
                </c:pt>
                <c:pt idx="551">
                  <c:v>0.17915339286998341</c:v>
                </c:pt>
                <c:pt idx="552">
                  <c:v>0.17971906877887986</c:v>
                </c:pt>
                <c:pt idx="553">
                  <c:v>0.18027960616869401</c:v>
                </c:pt>
                <c:pt idx="554">
                  <c:v>0.18083501313965797</c:v>
                </c:pt>
                <c:pt idx="555">
                  <c:v>0.18138529942727993</c:v>
                </c:pt>
                <c:pt idx="556">
                  <c:v>0.18193047631603546</c:v>
                </c:pt>
                <c:pt idx="557">
                  <c:v>0.18247055655575134</c:v>
                </c:pt>
                <c:pt idx="558">
                  <c:v>0.18300555428068038</c:v>
                </c:pt>
                <c:pt idx="559">
                  <c:v>0.18353548493128002</c:v>
                </c:pt>
                <c:pt idx="560">
                  <c:v>0.18406036517868901</c:v>
                </c:pt>
                <c:pt idx="561">
                  <c:v>0.18458021285189152</c:v>
                </c:pt>
                <c:pt idx="562">
                  <c:v>0.18509504686752323</c:v>
                </c:pt>
                <c:pt idx="563">
                  <c:v>0.18560488716231613</c:v>
                </c:pt>
                <c:pt idx="564">
                  <c:v>0.18610975462812104</c:v>
                </c:pt>
                <c:pt idx="565">
                  <c:v>0.1866096710494789</c:v>
                </c:pt>
                <c:pt idx="566">
                  <c:v>0.18710465904368018</c:v>
                </c:pt>
                <c:pt idx="567">
                  <c:v>0.18759474200327494</c:v>
                </c:pt>
                <c:pt idx="568">
                  <c:v>0.18807994404096506</c:v>
                </c:pt>
                <c:pt idx="569">
                  <c:v>0.18856028993683319</c:v>
                </c:pt>
                <c:pt idx="570">
                  <c:v>0.18903580508783643</c:v>
                </c:pt>
                <c:pt idx="571">
                  <c:v>0.18950651545951402</c:v>
                </c:pt>
                <c:pt idx="572">
                  <c:v>0.18997244753984333</c:v>
                </c:pt>
                <c:pt idx="573">
                  <c:v>0.19043362829517188</c:v>
                </c:pt>
                <c:pt idx="574">
                  <c:v>0.19089008512818426</c:v>
                </c:pt>
                <c:pt idx="575">
                  <c:v>0.19134184583781089</c:v>
                </c:pt>
                <c:pt idx="576">
                  <c:v>0.19178893858103949</c:v>
                </c:pt>
                <c:pt idx="577">
                  <c:v>0.19223139183655208</c:v>
                </c:pt>
                <c:pt idx="578">
                  <c:v>0.19266923437013247</c:v>
                </c:pt>
                <c:pt idx="579">
                  <c:v>0.19310249520177036</c:v>
                </c:pt>
                <c:pt idx="580">
                  <c:v>0.19353120357441858</c:v>
                </c:pt>
                <c:pt idx="581">
                  <c:v>0.19395538892432479</c:v>
                </c:pt>
                <c:pt idx="582">
                  <c:v>0.19437508085289051</c:v>
                </c:pt>
                <c:pt idx="583">
                  <c:v>0.19479030909999528</c:v>
                </c:pt>
                <c:pt idx="584">
                  <c:v>0.19520110351872713</c:v>
                </c:pt>
                <c:pt idx="585">
                  <c:v>0.19560749405146827</c:v>
                </c:pt>
                <c:pt idx="586">
                  <c:v>0.19600951070727393</c:v>
                </c:pt>
                <c:pt idx="587">
                  <c:v>0.19640718354050607</c:v>
                </c:pt>
                <c:pt idx="588">
                  <c:v>0.19680054263064836</c:v>
                </c:pt>
                <c:pt idx="589">
                  <c:v>0.19718961806327992</c:v>
                </c:pt>
                <c:pt idx="590">
                  <c:v>0.19757443991213011</c:v>
                </c:pt>
                <c:pt idx="591">
                  <c:v>0.19795503822219221</c:v>
                </c:pt>
                <c:pt idx="592">
                  <c:v>0.19833144299383529</c:v>
                </c:pt>
                <c:pt idx="593">
                  <c:v>0.19870368416787831</c:v>
                </c:pt>
                <c:pt idx="594">
                  <c:v>0.19907179161157468</c:v>
                </c:pt>
                <c:pt idx="595">
                  <c:v>0.19943579510548107</c:v>
                </c:pt>
                <c:pt idx="596">
                  <c:v>0.19979572433114776</c:v>
                </c:pt>
                <c:pt idx="597">
                  <c:v>0.2001516088596231</c:v>
                </c:pt>
                <c:pt idx="598">
                  <c:v>0.20050347814070371</c:v>
                </c:pt>
                <c:pt idx="599">
                  <c:v>0.20085136149291491</c:v>
                </c:pt>
                <c:pt idx="600">
                  <c:v>0.20119528809418241</c:v>
                </c:pt>
                <c:pt idx="601">
                  <c:v>0.2015352869731567</c:v>
                </c:pt>
                <c:pt idx="602">
                  <c:v>0.2018713870011688</c:v>
                </c:pt>
                <c:pt idx="603">
                  <c:v>0.20220361688477353</c:v>
                </c:pt>
                <c:pt idx="604">
                  <c:v>0.20253200515886621</c:v>
                </c:pt>
                <c:pt idx="605">
                  <c:v>0.20285658018033006</c:v>
                </c:pt>
                <c:pt idx="606">
                  <c:v>0.20317737012219791</c:v>
                </c:pt>
                <c:pt idx="607">
                  <c:v>0.20349440296829918</c:v>
                </c:pt>
                <c:pt idx="608">
                  <c:v>0.20380770650836241</c:v>
                </c:pt>
                <c:pt idx="609">
                  <c:v>0.20411730833356073</c:v>
                </c:pt>
                <c:pt idx="610">
                  <c:v>0.20442323583246497</c:v>
                </c:pt>
                <c:pt idx="611">
                  <c:v>0.20472551618738691</c:v>
                </c:pt>
                <c:pt idx="612">
                  <c:v>0.2050241763711057</c:v>
                </c:pt>
                <c:pt idx="613">
                  <c:v>0.20531924314392849</c:v>
                </c:pt>
                <c:pt idx="614">
                  <c:v>0.20561074305109342</c:v>
                </c:pt>
                <c:pt idx="615">
                  <c:v>0.20589870242048591</c:v>
                </c:pt>
                <c:pt idx="616">
                  <c:v>0.20618314736064669</c:v>
                </c:pt>
                <c:pt idx="617">
                  <c:v>0.20646410375906482</c:v>
                </c:pt>
                <c:pt idx="618">
                  <c:v>0.20674159728072791</c:v>
                </c:pt>
                <c:pt idx="619">
                  <c:v>0.20701565336693112</c:v>
                </c:pt>
                <c:pt idx="620">
                  <c:v>0.20728629723430941</c:v>
                </c:pt>
                <c:pt idx="621">
                  <c:v>0.20755355387409921</c:v>
                </c:pt>
                <c:pt idx="622">
                  <c:v>0.20781744805160363</c:v>
                </c:pt>
                <c:pt idx="623">
                  <c:v>0.20807800430585169</c:v>
                </c:pt>
                <c:pt idx="624">
                  <c:v>0.20833524694944683</c:v>
                </c:pt>
                <c:pt idx="625">
                  <c:v>0.2085892000685769</c:v>
                </c:pt>
                <c:pt idx="626">
                  <c:v>0.20883988752319882</c:v>
                </c:pt>
                <c:pt idx="627">
                  <c:v>0.20908733294736001</c:v>
                </c:pt>
                <c:pt idx="628">
                  <c:v>0.20933155974967238</c:v>
                </c:pt>
                <c:pt idx="629">
                  <c:v>0.20957259111391369</c:v>
                </c:pt>
                <c:pt idx="630">
                  <c:v>0.20981044999974971</c:v>
                </c:pt>
                <c:pt idx="631">
                  <c:v>0.21004515914357491</c:v>
                </c:pt>
                <c:pt idx="632">
                  <c:v>0.21027674105945984</c:v>
                </c:pt>
                <c:pt idx="633">
                  <c:v>0.21050521804019531</c:v>
                </c:pt>
                <c:pt idx="634">
                  <c:v>0.21073061215842964</c:v>
                </c:pt>
                <c:pt idx="635">
                  <c:v>0.21095294526789476</c:v>
                </c:pt>
                <c:pt idx="636">
                  <c:v>0.211172239004705</c:v>
                </c:pt>
                <c:pt idx="637">
                  <c:v>0.21138851478873588</c:v>
                </c:pt>
                <c:pt idx="638">
                  <c:v>0.21160179382506242</c:v>
                </c:pt>
                <c:pt idx="639">
                  <c:v>0.21181209710546592</c:v>
                </c:pt>
                <c:pt idx="640">
                  <c:v>0.21201944540999354</c:v>
                </c:pt>
                <c:pt idx="641">
                  <c:v>0.21222385930856918</c:v>
                </c:pt>
                <c:pt idx="642">
                  <c:v>0.21242535916265726</c:v>
                </c:pt>
                <c:pt idx="643">
                  <c:v>0.21262396512695705</c:v>
                </c:pt>
                <c:pt idx="644">
                  <c:v>0.21281969715114987</c:v>
                </c:pt>
                <c:pt idx="645">
                  <c:v>0.2130125749816684</c:v>
                </c:pt>
                <c:pt idx="646">
                  <c:v>0.21320261816350727</c:v>
                </c:pt>
                <c:pt idx="647">
                  <c:v>0.21338984604205291</c:v>
                </c:pt>
                <c:pt idx="648">
                  <c:v>0.21357427776494148</c:v>
                </c:pt>
                <c:pt idx="649">
                  <c:v>0.21375593228393941</c:v>
                </c:pt>
                <c:pt idx="650">
                  <c:v>0.21393482835683741</c:v>
                </c:pt>
                <c:pt idx="651">
                  <c:v>0.2141109845493647</c:v>
                </c:pt>
                <c:pt idx="652">
                  <c:v>0.21428441923711183</c:v>
                </c:pt>
                <c:pt idx="653">
                  <c:v>0.21445515060747047</c:v>
                </c:pt>
                <c:pt idx="654">
                  <c:v>0.21462319666157159</c:v>
                </c:pt>
                <c:pt idx="655">
                  <c:v>0.2147885752162412</c:v>
                </c:pt>
                <c:pt idx="656">
                  <c:v>0.21495130390594971</c:v>
                </c:pt>
                <c:pt idx="657">
                  <c:v>0.21511140018477123</c:v>
                </c:pt>
                <c:pt idx="658">
                  <c:v>0.21526888132833769</c:v>
                </c:pt>
                <c:pt idx="659">
                  <c:v>0.21542376443579744</c:v>
                </c:pt>
                <c:pt idx="660">
                  <c:v>0.21557606643176744</c:v>
                </c:pt>
                <c:pt idx="661">
                  <c:v>0.2157258040682804</c:v>
                </c:pt>
                <c:pt idx="662">
                  <c:v>0.21587299392673029</c:v>
                </c:pt>
                <c:pt idx="663">
                  <c:v>0.21601765241980889</c:v>
                </c:pt>
                <c:pt idx="664">
                  <c:v>0.21615979579343353</c:v>
                </c:pt>
                <c:pt idx="665">
                  <c:v>0.21629944012866958</c:v>
                </c:pt>
                <c:pt idx="666">
                  <c:v>0.21643660134363821</c:v>
                </c:pt>
                <c:pt idx="667">
                  <c:v>0.21657129519542079</c:v>
                </c:pt>
                <c:pt idx="668">
                  <c:v>0.21670353728193928</c:v>
                </c:pt>
                <c:pt idx="669">
                  <c:v>0.21683334304384044</c:v>
                </c:pt>
                <c:pt idx="670">
                  <c:v>0.21696072776635209</c:v>
                </c:pt>
                <c:pt idx="671">
                  <c:v>0.21708570658113513</c:v>
                </c:pt>
                <c:pt idx="672">
                  <c:v>0.21720829446811701</c:v>
                </c:pt>
                <c:pt idx="673">
                  <c:v>0.2173285062573117</c:v>
                </c:pt>
                <c:pt idx="674">
                  <c:v>0.21744635663062536</c:v>
                </c:pt>
                <c:pt idx="675">
                  <c:v>0.21756186012363959</c:v>
                </c:pt>
                <c:pt idx="676">
                  <c:v>0.21767503112739262</c:v>
                </c:pt>
                <c:pt idx="677">
                  <c:v>0.21778588389012485</c:v>
                </c:pt>
                <c:pt idx="678">
                  <c:v>0.21789443251902418</c:v>
                </c:pt>
                <c:pt idx="679">
                  <c:v>0.21800069098194541</c:v>
                </c:pt>
                <c:pt idx="680">
                  <c:v>0.21810467310911533</c:v>
                </c:pt>
                <c:pt idx="681">
                  <c:v>0.21820639259481703</c:v>
                </c:pt>
                <c:pt idx="682">
                  <c:v>0.21830586299905683</c:v>
                </c:pt>
                <c:pt idx="683">
                  <c:v>0.21840309774922162</c:v>
                </c:pt>
                <c:pt idx="684">
                  <c:v>0.21849811014170151</c:v>
                </c:pt>
                <c:pt idx="685">
                  <c:v>0.21859091334351016</c:v>
                </c:pt>
                <c:pt idx="686">
                  <c:v>0.21868152039387972</c:v>
                </c:pt>
                <c:pt idx="687">
                  <c:v>0.21876994420583568</c:v>
                </c:pt>
                <c:pt idx="688">
                  <c:v>0.21885619756775437</c:v>
                </c:pt>
                <c:pt idx="689">
                  <c:v>0.2189402931449069</c:v>
                </c:pt>
                <c:pt idx="690">
                  <c:v>0.21902224348097679</c:v>
                </c:pt>
                <c:pt idx="691">
                  <c:v>0.2191020609995657</c:v>
                </c:pt>
                <c:pt idx="692">
                  <c:v>0.21917975800567727</c:v>
                </c:pt>
                <c:pt idx="693">
                  <c:v>0.21925534668718225</c:v>
                </c:pt>
                <c:pt idx="694">
                  <c:v>0.2193288391162653</c:v>
                </c:pt>
                <c:pt idx="695">
                  <c:v>0.21940024725085691</c:v>
                </c:pt>
                <c:pt idx="696">
                  <c:v>0.21946958293604463</c:v>
                </c:pt>
                <c:pt idx="697">
                  <c:v>0.21953685790546223</c:v>
                </c:pt>
                <c:pt idx="698">
                  <c:v>0.21960208378266896</c:v>
                </c:pt>
                <c:pt idx="699">
                  <c:v>0.21966527208250444</c:v>
                </c:pt>
                <c:pt idx="700">
                  <c:v>0.21972643421242927</c:v>
                </c:pt>
                <c:pt idx="701">
                  <c:v>0.21978558147384294</c:v>
                </c:pt>
                <c:pt idx="702">
                  <c:v>0.21984272506339431</c:v>
                </c:pt>
                <c:pt idx="703">
                  <c:v>0.21989787607426203</c:v>
                </c:pt>
                <c:pt idx="704">
                  <c:v>0.21995104549742794</c:v>
                </c:pt>
                <c:pt idx="705">
                  <c:v>0.22000224422292558</c:v>
                </c:pt>
                <c:pt idx="706">
                  <c:v>0.22005148304108099</c:v>
                </c:pt>
                <c:pt idx="707">
                  <c:v>0.22009877264372638</c:v>
                </c:pt>
                <c:pt idx="708">
                  <c:v>0.22014412362540423</c:v>
                </c:pt>
                <c:pt idx="709">
                  <c:v>0.22018754648455144</c:v>
                </c:pt>
                <c:pt idx="710">
                  <c:v>0.22022905162467168</c:v>
                </c:pt>
                <c:pt idx="711">
                  <c:v>0.22026864935548429</c:v>
                </c:pt>
                <c:pt idx="712">
                  <c:v>0.22030634989406472</c:v>
                </c:pt>
                <c:pt idx="713">
                  <c:v>0.22034216336596424</c:v>
                </c:pt>
                <c:pt idx="714">
                  <c:v>0.22037609980631714</c:v>
                </c:pt>
                <c:pt idx="715">
                  <c:v>0.22040816916093137</c:v>
                </c:pt>
                <c:pt idx="716">
                  <c:v>0.22043838128736226</c:v>
                </c:pt>
                <c:pt idx="717">
                  <c:v>0.22046674595597254</c:v>
                </c:pt>
                <c:pt idx="718">
                  <c:v>0.2204932728509835</c:v>
                </c:pt>
                <c:pt idx="719">
                  <c:v>0.22051797157149824</c:v>
                </c:pt>
                <c:pt idx="720">
                  <c:v>0.22054085163252185</c:v>
                </c:pt>
                <c:pt idx="721">
                  <c:v>0.22056192246596495</c:v>
                </c:pt>
                <c:pt idx="722">
                  <c:v>0.22058119342162999</c:v>
                </c:pt>
                <c:pt idx="723">
                  <c:v>0.22059867376818487</c:v>
                </c:pt>
                <c:pt idx="724">
                  <c:v>0.22061437269412629</c:v>
                </c:pt>
                <c:pt idx="725">
                  <c:v>0.2206282993087236</c:v>
                </c:pt>
                <c:pt idx="726">
                  <c:v>0.22064046264295503</c:v>
                </c:pt>
                <c:pt idx="727">
                  <c:v>0.22065087165042702</c:v>
                </c:pt>
                <c:pt idx="728">
                  <c:v>0.22065953520828235</c:v>
                </c:pt>
                <c:pt idx="729">
                  <c:v>0.22066646211809585</c:v>
                </c:pt>
                <c:pt idx="730">
                  <c:v>0.22067166110675315</c:v>
                </c:pt>
                <c:pt idx="731">
                  <c:v>0.22067514082732759</c:v>
                </c:pt>
                <c:pt idx="732">
                  <c:v>0.22067690985992811</c:v>
                </c:pt>
                <c:pt idx="733">
                  <c:v>0.22067697671255382</c:v>
                </c:pt>
                <c:pt idx="734">
                  <c:v>0.22067534982192422</c:v>
                </c:pt>
                <c:pt idx="735">
                  <c:v>0.22067203755429823</c:v>
                </c:pt>
                <c:pt idx="736">
                  <c:v>0.22066704820628938</c:v>
                </c:pt>
                <c:pt idx="737">
                  <c:v>0.22066039000566248</c:v>
                </c:pt>
                <c:pt idx="738">
                  <c:v>0.22065207111212129</c:v>
                </c:pt>
                <c:pt idx="739">
                  <c:v>0.22064209961808587</c:v>
                </c:pt>
                <c:pt idx="740">
                  <c:v>0.22063048354945938</c:v>
                </c:pt>
                <c:pt idx="741">
                  <c:v>0.22061723086638058</c:v>
                </c:pt>
                <c:pt idx="742">
                  <c:v>0.22060234946397081</c:v>
                </c:pt>
                <c:pt idx="743">
                  <c:v>0.22058584717306914</c:v>
                </c:pt>
                <c:pt idx="744">
                  <c:v>0.2205677317609531</c:v>
                </c:pt>
                <c:pt idx="745">
                  <c:v>0.22054801093205492</c:v>
                </c:pt>
                <c:pt idx="746">
                  <c:v>0.22052669232866517</c:v>
                </c:pt>
                <c:pt idx="747">
                  <c:v>0.22050378353162764</c:v>
                </c:pt>
                <c:pt idx="748">
                  <c:v>0.22047929206102121</c:v>
                </c:pt>
                <c:pt idx="749">
                  <c:v>0.22045322537683756</c:v>
                </c:pt>
                <c:pt idx="750">
                  <c:v>0.22042559087964814</c:v>
                </c:pt>
                <c:pt idx="751">
                  <c:v>0.2203963959112567</c:v>
                </c:pt>
                <c:pt idx="752">
                  <c:v>0.22036564775535022</c:v>
                </c:pt>
                <c:pt idx="753">
                  <c:v>0.22033335363813569</c:v>
                </c:pt>
                <c:pt idx="754">
                  <c:v>0.22029952072897088</c:v>
                </c:pt>
                <c:pt idx="755">
                  <c:v>0.22026415614098599</c:v>
                </c:pt>
                <c:pt idx="756">
                  <c:v>0.22022726693169392</c:v>
                </c:pt>
                <c:pt idx="757">
                  <c:v>0.22018886010359787</c:v>
                </c:pt>
                <c:pt idx="758">
                  <c:v>0.22014894260478587</c:v>
                </c:pt>
                <c:pt idx="759">
                  <c:v>0.22010752132951703</c:v>
                </c:pt>
                <c:pt idx="760">
                  <c:v>0.22006460311880638</c:v>
                </c:pt>
                <c:pt idx="761">
                  <c:v>0.22002019476098988</c:v>
                </c:pt>
                <c:pt idx="762">
                  <c:v>0.21997430299229637</c:v>
                </c:pt>
                <c:pt idx="763">
                  <c:v>0.21992693449739714</c:v>
                </c:pt>
                <c:pt idx="764">
                  <c:v>0.21987809590995988</c:v>
                </c:pt>
                <c:pt idx="765">
                  <c:v>0.21982779381319204</c:v>
                </c:pt>
                <c:pt idx="766">
                  <c:v>0.2197760347403688</c:v>
                </c:pt>
                <c:pt idx="767">
                  <c:v>0.21972282517536504</c:v>
                </c:pt>
                <c:pt idx="768">
                  <c:v>0.21966817155317589</c:v>
                </c:pt>
                <c:pt idx="769">
                  <c:v>0.21961208026042831</c:v>
                </c:pt>
                <c:pt idx="770">
                  <c:v>0.21955455763588719</c:v>
                </c:pt>
                <c:pt idx="771">
                  <c:v>0.21949560997095904</c:v>
                </c:pt>
                <c:pt idx="772">
                  <c:v>0.21943524351018046</c:v>
                </c:pt>
                <c:pt idx="773">
                  <c:v>0.21937346445170491</c:v>
                </c:pt>
                <c:pt idx="774">
                  <c:v>0.21931027894778893</c:v>
                </c:pt>
                <c:pt idx="775">
                  <c:v>0.21924569310525893</c:v>
                </c:pt>
                <c:pt idx="776">
                  <c:v>0.21917971298598107</c:v>
                </c:pt>
                <c:pt idx="777">
                  <c:v>0.21911234460732656</c:v>
                </c:pt>
                <c:pt idx="778">
                  <c:v>0.21904359394261946</c:v>
                </c:pt>
                <c:pt idx="779">
                  <c:v>0.21897346692159544</c:v>
                </c:pt>
                <c:pt idx="780">
                  <c:v>0.21890196943083773</c:v>
                </c:pt>
                <c:pt idx="781">
                  <c:v>0.2188291073142182</c:v>
                </c:pt>
                <c:pt idx="782">
                  <c:v>0.21875488637333132</c:v>
                </c:pt>
                <c:pt idx="783">
                  <c:v>0.21867931236791591</c:v>
                </c:pt>
                <c:pt idx="784">
                  <c:v>0.21860239101628282</c:v>
                </c:pt>
                <c:pt idx="785">
                  <c:v>0.21852412799572329</c:v>
                </c:pt>
                <c:pt idx="786">
                  <c:v>0.21844452894292668</c:v>
                </c:pt>
                <c:pt idx="787">
                  <c:v>0.21836359945437891</c:v>
                </c:pt>
                <c:pt idx="788">
                  <c:v>0.21828134508676769</c:v>
                </c:pt>
                <c:pt idx="789">
                  <c:v>0.21819777135737359</c:v>
                </c:pt>
                <c:pt idx="790">
                  <c:v>0.21811288374446297</c:v>
                </c:pt>
                <c:pt idx="791">
                  <c:v>0.21802668768766931</c:v>
                </c:pt>
                <c:pt idx="792">
                  <c:v>0.21793918858837763</c:v>
                </c:pt>
                <c:pt idx="793">
                  <c:v>0.21785039181009425</c:v>
                </c:pt>
                <c:pt idx="794">
                  <c:v>0.21776030267882249</c:v>
                </c:pt>
                <c:pt idx="795">
                  <c:v>0.21766892648342534</c:v>
                </c:pt>
                <c:pt idx="796">
                  <c:v>0.21757626847598741</c:v>
                </c:pt>
                <c:pt idx="797">
                  <c:v>0.2174823338721735</c:v>
                </c:pt>
                <c:pt idx="798">
                  <c:v>0.21738712785157421</c:v>
                </c:pt>
                <c:pt idx="799">
                  <c:v>0.21729065555806548</c:v>
                </c:pt>
                <c:pt idx="800">
                  <c:v>0.21719292210013971</c:v>
                </c:pt>
                <c:pt idx="801">
                  <c:v>0.21709393255125436</c:v>
                </c:pt>
                <c:pt idx="802">
                  <c:v>0.21699369195016077</c:v>
                </c:pt>
                <c:pt idx="803">
                  <c:v>0.21689220530123879</c:v>
                </c:pt>
                <c:pt idx="804">
                  <c:v>0.21678947757482386</c:v>
                </c:pt>
                <c:pt idx="805">
                  <c:v>0.2166855137075259</c:v>
                </c:pt>
                <c:pt idx="806">
                  <c:v>0.21658031860255439</c:v>
                </c:pt>
                <c:pt idx="807">
                  <c:v>0.21647389713002818</c:v>
                </c:pt>
                <c:pt idx="808">
                  <c:v>0.21636625412728824</c:v>
                </c:pt>
                <c:pt idx="809">
                  <c:v>0.21625739439920583</c:v>
                </c:pt>
                <c:pt idx="810">
                  <c:v>0.21614732271848641</c:v>
                </c:pt>
                <c:pt idx="811">
                  <c:v>0.21603604382596975</c:v>
                </c:pt>
                <c:pt idx="812">
                  <c:v>0.21592356243092353</c:v>
                </c:pt>
                <c:pt idx="813">
                  <c:v>0.21580988321134056</c:v>
                </c:pt>
                <c:pt idx="814">
                  <c:v>0.21569501081422518</c:v>
                </c:pt>
                <c:pt idx="815">
                  <c:v>0.21557894985587944</c:v>
                </c:pt>
                <c:pt idx="816">
                  <c:v>0.21546170492218791</c:v>
                </c:pt>
                <c:pt idx="817">
                  <c:v>0.2153432805688936</c:v>
                </c:pt>
                <c:pt idx="818">
                  <c:v>0.21522368132187433</c:v>
                </c:pt>
                <c:pt idx="819">
                  <c:v>0.21510291167741821</c:v>
                </c:pt>
                <c:pt idx="820">
                  <c:v>0.21498097610249126</c:v>
                </c:pt>
                <c:pt idx="821">
                  <c:v>0.21485787903499939</c:v>
                </c:pt>
                <c:pt idx="822">
                  <c:v>0.21473362488406034</c:v>
                </c:pt>
                <c:pt idx="823">
                  <c:v>0.21460821803025434</c:v>
                </c:pt>
                <c:pt idx="824">
                  <c:v>0.21448166282588821</c:v>
                </c:pt>
                <c:pt idx="825">
                  <c:v>0.21435396359524453</c:v>
                </c:pt>
                <c:pt idx="826">
                  <c:v>0.2142251246348342</c:v>
                </c:pt>
                <c:pt idx="827">
                  <c:v>0.21409515021364584</c:v>
                </c:pt>
                <c:pt idx="828">
                  <c:v>0.21396404457338924</c:v>
                </c:pt>
                <c:pt idx="829">
                  <c:v>0.21383181192873638</c:v>
                </c:pt>
                <c:pt idx="830">
                  <c:v>0.21369845646756644</c:v>
                </c:pt>
                <c:pt idx="831">
                  <c:v>0.21356398235119464</c:v>
                </c:pt>
                <c:pt idx="832">
                  <c:v>0.21342839371461328</c:v>
                </c:pt>
                <c:pt idx="833">
                  <c:v>0.21329169466671974</c:v>
                </c:pt>
                <c:pt idx="834">
                  <c:v>0.21315388929054588</c:v>
                </c:pt>
                <c:pt idx="835">
                  <c:v>0.21301498164348437</c:v>
                </c:pt>
                <c:pt idx="836">
                  <c:v>0.21287497575751047</c:v>
                </c:pt>
                <c:pt idx="837">
                  <c:v>0.21273387563940721</c:v>
                </c:pt>
                <c:pt idx="838">
                  <c:v>0.21259168527097941</c:v>
                </c:pt>
                <c:pt idx="839">
                  <c:v>0.21244840860927319</c:v>
                </c:pt>
                <c:pt idx="840">
                  <c:v>0.21230404958678595</c:v>
                </c:pt>
                <c:pt idx="841">
                  <c:v>0.21215861211168197</c:v>
                </c:pt>
                <c:pt idx="842">
                  <c:v>0.21201210006799961</c:v>
                </c:pt>
                <c:pt idx="843">
                  <c:v>0.21186451731585368</c:v>
                </c:pt>
                <c:pt idx="844">
                  <c:v>0.21171586769164841</c:v>
                </c:pt>
                <c:pt idx="845">
                  <c:v>0.211566155008271</c:v>
                </c:pt>
                <c:pt idx="846">
                  <c:v>0.2114153830552962</c:v>
                </c:pt>
                <c:pt idx="847">
                  <c:v>0.21126355559918042</c:v>
                </c:pt>
                <c:pt idx="848">
                  <c:v>0.21111067638346229</c:v>
                </c:pt>
                <c:pt idx="849">
                  <c:v>0.21095674912895121</c:v>
                </c:pt>
                <c:pt idx="850">
                  <c:v>0.21080177753391913</c:v>
                </c:pt>
                <c:pt idx="851">
                  <c:v>0.21064576527429141</c:v>
                </c:pt>
                <c:pt idx="852">
                  <c:v>0.21048871600383184</c:v>
                </c:pt>
                <c:pt idx="853">
                  <c:v>0.21033063335432936</c:v>
                </c:pt>
                <c:pt idx="854">
                  <c:v>0.21017152093577768</c:v>
                </c:pt>
                <c:pt idx="855">
                  <c:v>0.21001138233656302</c:v>
                </c:pt>
                <c:pt idx="856">
                  <c:v>0.20985022112363164</c:v>
                </c:pt>
                <c:pt idx="857">
                  <c:v>0.20968804084267983</c:v>
                </c:pt>
                <c:pt idx="858">
                  <c:v>0.2095248450183187</c:v>
                </c:pt>
                <c:pt idx="859">
                  <c:v>0.20936063715425424</c:v>
                </c:pt>
                <c:pt idx="860">
                  <c:v>0.2091954207334539</c:v>
                </c:pt>
                <c:pt idx="861">
                  <c:v>0.20902919921831892</c:v>
                </c:pt>
                <c:pt idx="862">
                  <c:v>0.20886197605085108</c:v>
                </c:pt>
                <c:pt idx="863">
                  <c:v>0.20869375465281861</c:v>
                </c:pt>
                <c:pt idx="864">
                  <c:v>0.20852453842592131</c:v>
                </c:pt>
                <c:pt idx="865">
                  <c:v>0.20835433075195026</c:v>
                </c:pt>
                <c:pt idx="866">
                  <c:v>0.20818313499295144</c:v>
                </c:pt>
                <c:pt idx="867">
                  <c:v>0.20801095449138504</c:v>
                </c:pt>
                <c:pt idx="868">
                  <c:v>0.20783779257027876</c:v>
                </c:pt>
                <c:pt idx="869">
                  <c:v>0.20766365253338731</c:v>
                </c:pt>
                <c:pt idx="870">
                  <c:v>0.20748853766534653</c:v>
                </c:pt>
                <c:pt idx="871">
                  <c:v>0.20731245123182207</c:v>
                </c:pt>
                <c:pt idx="872">
                  <c:v>0.2071353964796645</c:v>
                </c:pt>
                <c:pt idx="873">
                  <c:v>0.20695737663705591</c:v>
                </c:pt>
                <c:pt idx="874">
                  <c:v>0.20677839491365888</c:v>
                </c:pt>
                <c:pt idx="875">
                  <c:v>0.20659845450076275</c:v>
                </c:pt>
                <c:pt idx="876">
                  <c:v>0.20641755857142594</c:v>
                </c:pt>
                <c:pt idx="877">
                  <c:v>0.20623571028062151</c:v>
                </c:pt>
                <c:pt idx="878">
                  <c:v>0.20605291276538071</c:v>
                </c:pt>
                <c:pt idx="879">
                  <c:v>0.20586916914492853</c:v>
                </c:pt>
                <c:pt idx="880">
                  <c:v>0.20568448252082475</c:v>
                </c:pt>
                <c:pt idx="881">
                  <c:v>0.20549885597710157</c:v>
                </c:pt>
                <c:pt idx="882">
                  <c:v>0.20531229258040043</c:v>
                </c:pt>
                <c:pt idx="883">
                  <c:v>0.20512479538010356</c:v>
                </c:pt>
                <c:pt idx="884">
                  <c:v>0.20493636740847204</c:v>
                </c:pt>
                <c:pt idx="885">
                  <c:v>0.20474701168077192</c:v>
                </c:pt>
                <c:pt idx="886">
                  <c:v>0.20455673119540949</c:v>
                </c:pt>
                <c:pt idx="887">
                  <c:v>0.20436552893405707</c:v>
                </c:pt>
                <c:pt idx="888">
                  <c:v>0.20417340786178528</c:v>
                </c:pt>
                <c:pt idx="889">
                  <c:v>0.20398037092718421</c:v>
                </c:pt>
                <c:pt idx="890">
                  <c:v>0.20378642106249276</c:v>
                </c:pt>
                <c:pt idx="891">
                  <c:v>0.20359156118371938</c:v>
                </c:pt>
                <c:pt idx="892">
                  <c:v>0.20339579419077142</c:v>
                </c:pt>
                <c:pt idx="893">
                  <c:v>0.20319912296756779</c:v>
                </c:pt>
                <c:pt idx="894">
                  <c:v>0.20300155038216691</c:v>
                </c:pt>
                <c:pt idx="895">
                  <c:v>0.20280307928688118</c:v>
                </c:pt>
                <c:pt idx="896">
                  <c:v>0.2026037125183982</c:v>
                </c:pt>
                <c:pt idx="897">
                  <c:v>0.20240345289789599</c:v>
                </c:pt>
                <c:pt idx="898">
                  <c:v>0.20220230323115659</c:v>
                </c:pt>
                <c:pt idx="899">
                  <c:v>0.20200026630868717</c:v>
                </c:pt>
                <c:pt idx="900">
                  <c:v>0.20179734490582729</c:v>
                </c:pt>
                <c:pt idx="901">
                  <c:v>0.20159354178286232</c:v>
                </c:pt>
                <c:pt idx="902">
                  <c:v>0.2013888596851369</c:v>
                </c:pt>
                <c:pt idx="903">
                  <c:v>0.20118330134316439</c:v>
                </c:pt>
                <c:pt idx="904">
                  <c:v>0.20097686947273449</c:v>
                </c:pt>
                <c:pt idx="905">
                  <c:v>0.20076956677502283</c:v>
                </c:pt>
                <c:pt idx="906">
                  <c:v>0.20056139593669631</c:v>
                </c:pt>
                <c:pt idx="907">
                  <c:v>0.20035235963002104</c:v>
                </c:pt>
                <c:pt idx="908">
                  <c:v>0.20014246051296686</c:v>
                </c:pt>
                <c:pt idx="909">
                  <c:v>0.19993170122930823</c:v>
                </c:pt>
                <c:pt idx="910">
                  <c:v>0.19972008440873229</c:v>
                </c:pt>
                <c:pt idx="911">
                  <c:v>0.1995076126669367</c:v>
                </c:pt>
                <c:pt idx="912">
                  <c:v>0.19929428860573223</c:v>
                </c:pt>
                <c:pt idx="913">
                  <c:v>0.1990801148131412</c:v>
                </c:pt>
                <c:pt idx="914">
                  <c:v>0.1988650938635001</c:v>
                </c:pt>
                <c:pt idx="915">
                  <c:v>0.19864922831755227</c:v>
                </c:pt>
                <c:pt idx="916">
                  <c:v>0.19843252072255038</c:v>
                </c:pt>
                <c:pt idx="917">
                  <c:v>0.19821497361234972</c:v>
                </c:pt>
                <c:pt idx="918">
                  <c:v>0.19799658950750298</c:v>
                </c:pt>
                <c:pt idx="919">
                  <c:v>0.19777737091535547</c:v>
                </c:pt>
                <c:pt idx="920">
                  <c:v>0.19755732033014101</c:v>
                </c:pt>
                <c:pt idx="921">
                  <c:v>0.19733644023307029</c:v>
                </c:pt>
                <c:pt idx="922">
                  <c:v>0.19711473309242583</c:v>
                </c:pt>
                <c:pt idx="923">
                  <c:v>0.19689220136364918</c:v>
                </c:pt>
                <c:pt idx="924">
                  <c:v>0.19666884748943766</c:v>
                </c:pt>
                <c:pt idx="925">
                  <c:v>0.19644467389982587</c:v>
                </c:pt>
                <c:pt idx="926">
                  <c:v>0.19621968301227891</c:v>
                </c:pt>
                <c:pt idx="927">
                  <c:v>0.19599387723177725</c:v>
                </c:pt>
                <c:pt idx="928">
                  <c:v>0.19576725895090699</c:v>
                </c:pt>
                <c:pt idx="929">
                  <c:v>0.19553983054994159</c:v>
                </c:pt>
                <c:pt idx="930">
                  <c:v>0.19531159439692894</c:v>
                </c:pt>
                <c:pt idx="931">
                  <c:v>0.19508255284777601</c:v>
                </c:pt>
                <c:pt idx="932">
                  <c:v>0.19485270824633213</c:v>
                </c:pt>
                <c:pt idx="933">
                  <c:v>0.19462206292447087</c:v>
                </c:pt>
                <c:pt idx="934">
                  <c:v>0.19439061920217338</c:v>
                </c:pt>
                <c:pt idx="935">
                  <c:v>0.19415837938760888</c:v>
                </c:pt>
                <c:pt idx="936">
                  <c:v>0.19392534577721493</c:v>
                </c:pt>
                <c:pt idx="937">
                  <c:v>0.19369152065577669</c:v>
                </c:pt>
                <c:pt idx="938">
                  <c:v>0.19345690629650972</c:v>
                </c:pt>
                <c:pt idx="939">
                  <c:v>0.19322150496113211</c:v>
                </c:pt>
                <c:pt idx="940">
                  <c:v>0.19298531889994705</c:v>
                </c:pt>
                <c:pt idx="941">
                  <c:v>0.19274835035191779</c:v>
                </c:pt>
                <c:pt idx="942">
                  <c:v>0.19251060154474298</c:v>
                </c:pt>
                <c:pt idx="943">
                  <c:v>0.19227207469493487</c:v>
                </c:pt>
                <c:pt idx="944">
                  <c:v>0.19203277200789223</c:v>
                </c:pt>
                <c:pt idx="945">
                  <c:v>0.19179269567797308</c:v>
                </c:pt>
                <c:pt idx="946">
                  <c:v>0.19155184788857138</c:v>
                </c:pt>
                <c:pt idx="947">
                  <c:v>0.19131023081218848</c:v>
                </c:pt>
                <c:pt idx="948">
                  <c:v>0.19106784661050288</c:v>
                </c:pt>
                <c:pt idx="949">
                  <c:v>0.19082469743444688</c:v>
                </c:pt>
                <c:pt idx="950">
                  <c:v>0.19058078542427295</c:v>
                </c:pt>
                <c:pt idx="951">
                  <c:v>0.19033611270962492</c:v>
                </c:pt>
                <c:pt idx="952">
                  <c:v>0.19009068140960927</c:v>
                </c:pt>
                <c:pt idx="953">
                  <c:v>0.18984449363286299</c:v>
                </c:pt>
                <c:pt idx="954">
                  <c:v>0.18959755147761981</c:v>
                </c:pt>
                <c:pt idx="955">
                  <c:v>0.189349857031783</c:v>
                </c:pt>
                <c:pt idx="956">
                  <c:v>0.18910141237298791</c:v>
                </c:pt>
                <c:pt idx="957">
                  <c:v>0.18885221956867071</c:v>
                </c:pt>
                <c:pt idx="958">
                  <c:v>0.18860228067613402</c:v>
                </c:pt>
                <c:pt idx="959">
                  <c:v>0.1883515977426104</c:v>
                </c:pt>
                <c:pt idx="960">
                  <c:v>0.18810017280533206</c:v>
                </c:pt>
                <c:pt idx="961">
                  <c:v>0.18784800789158873</c:v>
                </c:pt>
                <c:pt idx="962">
                  <c:v>0.18759510501879637</c:v>
                </c:pt>
                <c:pt idx="963">
                  <c:v>0.18734146619455741</c:v>
                </c:pt>
                <c:pt idx="964">
                  <c:v>0.18708709341672547</c:v>
                </c:pt>
                <c:pt idx="965">
                  <c:v>0.18683198867346429</c:v>
                </c:pt>
                <c:pt idx="966">
                  <c:v>0.18657615394331256</c:v>
                </c:pt>
                <c:pt idx="967">
                  <c:v>0.18631959119524402</c:v>
                </c:pt>
                <c:pt idx="968">
                  <c:v>0.18606230238872429</c:v>
                </c:pt>
                <c:pt idx="969">
                  <c:v>0.18580428947377625</c:v>
                </c:pt>
                <c:pt idx="970">
                  <c:v>0.18554555439103579</c:v>
                </c:pt>
                <c:pt idx="971">
                  <c:v>0.18528609907181151</c:v>
                </c:pt>
                <c:pt idx="972">
                  <c:v>0.18502592543814289</c:v>
                </c:pt>
                <c:pt idx="973">
                  <c:v>0.18476503540285968</c:v>
                </c:pt>
                <c:pt idx="974">
                  <c:v>0.18450343086963558</c:v>
                </c:pt>
                <c:pt idx="975">
                  <c:v>0.18424111373304841</c:v>
                </c:pt>
                <c:pt idx="976">
                  <c:v>0.18397808587863618</c:v>
                </c:pt>
                <c:pt idx="977">
                  <c:v>0.1837143491829509</c:v>
                </c:pt>
                <c:pt idx="978">
                  <c:v>0.18344990551361429</c:v>
                </c:pt>
                <c:pt idx="979">
                  <c:v>0.18318475672937506</c:v>
                </c:pt>
                <c:pt idx="980">
                  <c:v>0.18291890468016231</c:v>
                </c:pt>
                <c:pt idx="981">
                  <c:v>0.18265235120713499</c:v>
                </c:pt>
                <c:pt idx="982">
                  <c:v>0.18238509814274426</c:v>
                </c:pt>
                <c:pt idx="983">
                  <c:v>0.18211714731077674</c:v>
                </c:pt>
                <c:pt idx="984">
                  <c:v>0.18184850052641582</c:v>
                </c:pt>
                <c:pt idx="985">
                  <c:v>0.18157915959628629</c:v>
                </c:pt>
                <c:pt idx="986">
                  <c:v>0.18130912631851087</c:v>
                </c:pt>
                <c:pt idx="987">
                  <c:v>0.18103840248276185</c:v>
                </c:pt>
                <c:pt idx="988">
                  <c:v>0.18076698987030557</c:v>
                </c:pt>
                <c:pt idx="989">
                  <c:v>0.18049489025406057</c:v>
                </c:pt>
                <c:pt idx="990">
                  <c:v>0.18022210539864336</c:v>
                </c:pt>
                <c:pt idx="991">
                  <c:v>0.1799486370604193</c:v>
                </c:pt>
                <c:pt idx="992">
                  <c:v>0.17967448698754829</c:v>
                </c:pt>
                <c:pt idx="993">
                  <c:v>0.1793996569200399</c:v>
                </c:pt>
                <c:pt idx="994">
                  <c:v>0.17912414858979564</c:v>
                </c:pt>
                <c:pt idx="995">
                  <c:v>0.1788479637206587</c:v>
                </c:pt>
                <c:pt idx="996">
                  <c:v>0.17857110402846341</c:v>
                </c:pt>
                <c:pt idx="997">
                  <c:v>0.17829357122107939</c:v>
                </c:pt>
                <c:pt idx="998">
                  <c:v>0.17801536699845941</c:v>
                </c:pt>
                <c:pt idx="999">
                  <c:v>0.17773649305268652</c:v>
                </c:pt>
                <c:pt idx="1000">
                  <c:v>0.17745695106801673</c:v>
                </c:pt>
                <c:pt idx="1001">
                  <c:v>0.17717674272092951</c:v>
                </c:pt>
                <c:pt idx="1002">
                  <c:v>0.17689586968016871</c:v>
                </c:pt>
                <c:pt idx="1003">
                  <c:v>0.17661433360678791</c:v>
                </c:pt>
                <c:pt idx="1004">
                  <c:v>0.17633213615419713</c:v>
                </c:pt>
                <c:pt idx="1005">
                  <c:v>0.17604927896820274</c:v>
                </c:pt>
                <c:pt idx="1006">
                  <c:v>0.17576576368705621</c:v>
                </c:pt>
                <c:pt idx="1007">
                  <c:v>0.17548159194149268</c:v>
                </c:pt>
                <c:pt idx="1008">
                  <c:v>0.17519676535477482</c:v>
                </c:pt>
                <c:pt idx="1009">
                  <c:v>0.17491128554273944</c:v>
                </c:pt>
                <c:pt idx="1010">
                  <c:v>0.17462515411383131</c:v>
                </c:pt>
                <c:pt idx="1011">
                  <c:v>0.17433837266915511</c:v>
                </c:pt>
                <c:pt idx="1012">
                  <c:v>0.17405094280250846</c:v>
                </c:pt>
                <c:pt idx="1013">
                  <c:v>0.17376286610042807</c:v>
                </c:pt>
                <c:pt idx="1014">
                  <c:v>0.17347414414222645</c:v>
                </c:pt>
                <c:pt idx="1015">
                  <c:v>0.1731847785000355</c:v>
                </c:pt>
                <c:pt idx="1016">
                  <c:v>0.17289477073884718</c:v>
                </c:pt>
                <c:pt idx="1017">
                  <c:v>0.17260412241654988</c:v>
                </c:pt>
                <c:pt idx="1018">
                  <c:v>0.17231283508396991</c:v>
                </c:pt>
                <c:pt idx="1019">
                  <c:v>0.17202091028491018</c:v>
                </c:pt>
                <c:pt idx="1020">
                  <c:v>0.17172834955619001</c:v>
                </c:pt>
                <c:pt idx="1021">
                  <c:v>0.17143515442768031</c:v>
                </c:pt>
                <c:pt idx="1022">
                  <c:v>0.17114132642234589</c:v>
                </c:pt>
                <c:pt idx="1023">
                  <c:v>0.17084686705628074</c:v>
                </c:pt>
                <c:pt idx="1024">
                  <c:v>0.17055177783874567</c:v>
                </c:pt>
                <c:pt idx="1025">
                  <c:v>0.17025606027220674</c:v>
                </c:pt>
                <c:pt idx="1026">
                  <c:v>0.16995971585236985</c:v>
                </c:pt>
                <c:pt idx="1027">
                  <c:v>0.16966274606821818</c:v>
                </c:pt>
                <c:pt idx="1028">
                  <c:v>0.16936515240205172</c:v>
                </c:pt>
                <c:pt idx="1029">
                  <c:v>0.16906693632951689</c:v>
                </c:pt>
                <c:pt idx="1030">
                  <c:v>0.16876809931964806</c:v>
                </c:pt>
                <c:pt idx="1031">
                  <c:v>0.16846864283489912</c:v>
                </c:pt>
                <c:pt idx="1032">
                  <c:v>0.16816856833117919</c:v>
                </c:pt>
                <c:pt idx="1033">
                  <c:v>0.16786787725788987</c:v>
                </c:pt>
                <c:pt idx="1034">
                  <c:v>0.16756657105795639</c:v>
                </c:pt>
                <c:pt idx="1035">
                  <c:v>0.16726465116786413</c:v>
                </c:pt>
                <c:pt idx="1036">
                  <c:v>0.16696211901768945</c:v>
                </c:pt>
                <c:pt idx="1037">
                  <c:v>0.1666589760311383</c:v>
                </c:pt>
                <c:pt idx="1038">
                  <c:v>0.16635522362557467</c:v>
                </c:pt>
                <c:pt idx="1039">
                  <c:v>0.16605086321205637</c:v>
                </c:pt>
                <c:pt idx="1040">
                  <c:v>0.16574589619536734</c:v>
                </c:pt>
                <c:pt idx="1041">
                  <c:v>0.16544032397404695</c:v>
                </c:pt>
                <c:pt idx="1042">
                  <c:v>0.16513414794042955</c:v>
                </c:pt>
                <c:pt idx="1043">
                  <c:v>0.16482736948066878</c:v>
                </c:pt>
                <c:pt idx="1044">
                  <c:v>0.16451998997477338</c:v>
                </c:pt>
                <c:pt idx="1045">
                  <c:v>0.164212010796638</c:v>
                </c:pt>
                <c:pt idx="1046">
                  <c:v>0.16390343331407309</c:v>
                </c:pt>
                <c:pt idx="1047">
                  <c:v>0.16359425888883694</c:v>
                </c:pt>
                <c:pt idx="1048">
                  <c:v>0.16328448887666686</c:v>
                </c:pt>
                <c:pt idx="1049">
                  <c:v>0.16297412462730659</c:v>
                </c:pt>
                <c:pt idx="1050">
                  <c:v>0.16266316748454168</c:v>
                </c:pt>
                <c:pt idx="1051">
                  <c:v>0.16235161878622395</c:v>
                </c:pt>
                <c:pt idx="1052">
                  <c:v>0.16203947986430414</c:v>
                </c:pt>
                <c:pt idx="1053">
                  <c:v>0.16172675204485937</c:v>
                </c:pt>
                <c:pt idx="1054">
                  <c:v>0.16141343664812591</c:v>
                </c:pt>
                <c:pt idx="1055">
                  <c:v>0.16109953498852198</c:v>
                </c:pt>
                <c:pt idx="1056">
                  <c:v>0.16078504837468313</c:v>
                </c:pt>
                <c:pt idx="1057">
                  <c:v>0.16046997810948591</c:v>
                </c:pt>
                <c:pt idx="1058">
                  <c:v>0.16015432549007738</c:v>
                </c:pt>
                <c:pt idx="1059">
                  <c:v>0.15983809180790401</c:v>
                </c:pt>
                <c:pt idx="1060">
                  <c:v>0.15952127834873595</c:v>
                </c:pt>
                <c:pt idx="1061">
                  <c:v>0.15920388639270114</c:v>
                </c:pt>
                <c:pt idx="1062">
                  <c:v>0.15888591721430342</c:v>
                </c:pt>
                <c:pt idx="1063">
                  <c:v>0.15856737208245919</c:v>
                </c:pt>
                <c:pt idx="1064">
                  <c:v>0.15824825226051498</c:v>
                </c:pt>
                <c:pt idx="1065">
                  <c:v>0.15792855900628044</c:v>
                </c:pt>
                <c:pt idx="1066">
                  <c:v>0.15760829357205369</c:v>
                </c:pt>
                <c:pt idx="1067">
                  <c:v>0.15728745720464204</c:v>
                </c:pt>
                <c:pt idx="1068">
                  <c:v>0.15696605114539688</c:v>
                </c:pt>
                <c:pt idx="1069">
                  <c:v>0.15664407663022883</c:v>
                </c:pt>
                <c:pt idx="1070">
                  <c:v>0.15632153488964284</c:v>
                </c:pt>
                <c:pt idx="1071">
                  <c:v>0.15599842714875806</c:v>
                </c:pt>
                <c:pt idx="1072">
                  <c:v>0.15567475462733141</c:v>
                </c:pt>
                <c:pt idx="1073">
                  <c:v>0.15535051853978737</c:v>
                </c:pt>
                <c:pt idx="1074">
                  <c:v>0.15502572009523841</c:v>
                </c:pt>
                <c:pt idx="1075">
                  <c:v>0.15470036049751043</c:v>
                </c:pt>
                <c:pt idx="1076">
                  <c:v>0.15437444094516672</c:v>
                </c:pt>
                <c:pt idx="1077">
                  <c:v>0.15404796263153281</c:v>
                </c:pt>
                <c:pt idx="1078">
                  <c:v>0.15372092674471838</c:v>
                </c:pt>
                <c:pt idx="1079">
                  <c:v>0.15339333446764364</c:v>
                </c:pt>
                <c:pt idx="1080">
                  <c:v>0.15306518697805643</c:v>
                </c:pt>
                <c:pt idx="1081">
                  <c:v>0.1527364854485643</c:v>
                </c:pt>
                <c:pt idx="1082">
                  <c:v>0.15240723104664827</c:v>
                </c:pt>
                <c:pt idx="1083">
                  <c:v>0.15207742493469098</c:v>
                </c:pt>
                <c:pt idx="1084">
                  <c:v>0.15174706826999909</c:v>
                </c:pt>
                <c:pt idx="1085">
                  <c:v>0.15141616220482126</c:v>
                </c:pt>
                <c:pt idx="1086">
                  <c:v>0.15108470788637449</c:v>
                </c:pt>
                <c:pt idx="1087">
                  <c:v>0.15075270645686353</c:v>
                </c:pt>
                <c:pt idx="1088">
                  <c:v>0.15042015905350364</c:v>
                </c:pt>
                <c:pt idx="1089">
                  <c:v>0.15008706680854175</c:v>
                </c:pt>
                <c:pt idx="1090">
                  <c:v>0.14975343084927764</c:v>
                </c:pt>
                <c:pt idx="1091">
                  <c:v>0.14941925229808209</c:v>
                </c:pt>
                <c:pt idx="1092">
                  <c:v>0.14908453227242408</c:v>
                </c:pt>
                <c:pt idx="1093">
                  <c:v>0.14874927188488507</c:v>
                </c:pt>
                <c:pt idx="1094">
                  <c:v>0.14841347224318271</c:v>
                </c:pt>
                <c:pt idx="1095">
                  <c:v>0.14807713445019144</c:v>
                </c:pt>
                <c:pt idx="1096">
                  <c:v>0.14774025960395856</c:v>
                </c:pt>
                <c:pt idx="1097">
                  <c:v>0.14740284879773044</c:v>
                </c:pt>
                <c:pt idx="1098">
                  <c:v>0.14706490311996506</c:v>
                </c:pt>
                <c:pt idx="1099">
                  <c:v>0.14672642365435734</c:v>
                </c:pt>
                <c:pt idx="1100">
                  <c:v>0.1463874114798559</c:v>
                </c:pt>
                <c:pt idx="1101">
                  <c:v>0.14604786767068126</c:v>
                </c:pt>
                <c:pt idx="1102">
                  <c:v>0.14570779329634659</c:v>
                </c:pt>
                <c:pt idx="1103">
                  <c:v>0.14536718942167501</c:v>
                </c:pt>
                <c:pt idx="1104">
                  <c:v>0.14502605710681871</c:v>
                </c:pt>
                <c:pt idx="1105">
                  <c:v>0.14468439740727854</c:v>
                </c:pt>
                <c:pt idx="1106">
                  <c:v>0.14434221137391848</c:v>
                </c:pt>
                <c:pt idx="1107">
                  <c:v>0.14399950005298887</c:v>
                </c:pt>
                <c:pt idx="1108">
                  <c:v>0.14365626448613844</c:v>
                </c:pt>
                <c:pt idx="1109">
                  <c:v>0.14331250571043741</c:v>
                </c:pt>
                <c:pt idx="1110">
                  <c:v>0.14296822475839097</c:v>
                </c:pt>
                <c:pt idx="1111">
                  <c:v>0.14262342265795672</c:v>
                </c:pt>
                <c:pt idx="1112">
                  <c:v>0.14227810043256564</c:v>
                </c:pt>
                <c:pt idx="1113">
                  <c:v>0.14193225910113413</c:v>
                </c:pt>
                <c:pt idx="1114">
                  <c:v>0.1415858996780823</c:v>
                </c:pt>
                <c:pt idx="1115">
                  <c:v>0.14123902317335371</c:v>
                </c:pt>
                <c:pt idx="1116">
                  <c:v>0.14089163059242657</c:v>
                </c:pt>
                <c:pt idx="1117">
                  <c:v>0.14054372293633141</c:v>
                </c:pt>
                <c:pt idx="1118">
                  <c:v>0.14019530120167142</c:v>
                </c:pt>
                <c:pt idx="1119">
                  <c:v>0.13984636638063241</c:v>
                </c:pt>
                <c:pt idx="1120">
                  <c:v>0.13949691946100101</c:v>
                </c:pt>
                <c:pt idx="1121">
                  <c:v>0.13914696142617949</c:v>
                </c:pt>
                <c:pt idx="1122">
                  <c:v>0.13879649325520393</c:v>
                </c:pt>
                <c:pt idx="1123">
                  <c:v>0.1384455159227532</c:v>
                </c:pt>
                <c:pt idx="1124">
                  <c:v>0.13809403039917142</c:v>
                </c:pt>
                <c:pt idx="1125">
                  <c:v>0.13774203765047596</c:v>
                </c:pt>
                <c:pt idx="1126">
                  <c:v>0.13738953863837589</c:v>
                </c:pt>
                <c:pt idx="1127">
                  <c:v>0.13703653432028676</c:v>
                </c:pt>
                <c:pt idx="1128">
                  <c:v>0.13668302564934187</c:v>
                </c:pt>
                <c:pt idx="1129">
                  <c:v>0.13632901357440871</c:v>
                </c:pt>
                <c:pt idx="1130">
                  <c:v>0.13597449904010214</c:v>
                </c:pt>
                <c:pt idx="1131">
                  <c:v>0.13561948298679802</c:v>
                </c:pt>
                <c:pt idx="1132">
                  <c:v>0.13526396635064628</c:v>
                </c:pt>
                <c:pt idx="1133">
                  <c:v>0.13490795006358655</c:v>
                </c:pt>
                <c:pt idx="1134">
                  <c:v>0.13455143505335829</c:v>
                </c:pt>
                <c:pt idx="1135">
                  <c:v>0.13419442224351519</c:v>
                </c:pt>
                <c:pt idx="1136">
                  <c:v>0.13383691255343991</c:v>
                </c:pt>
                <c:pt idx="1137">
                  <c:v>0.13347890689835196</c:v>
                </c:pt>
                <c:pt idx="1138">
                  <c:v>0.13312040618932577</c:v>
                </c:pt>
                <c:pt idx="1139">
                  <c:v>0.13276141133329841</c:v>
                </c:pt>
                <c:pt idx="1140">
                  <c:v>0.13240192323308525</c:v>
                </c:pt>
                <c:pt idx="1141">
                  <c:v>0.13204194278739162</c:v>
                </c:pt>
                <c:pt idx="1142">
                  <c:v>0.13168147089081889</c:v>
                </c:pt>
                <c:pt idx="1143">
                  <c:v>0.13132050843388568</c:v>
                </c:pt>
                <c:pt idx="1144">
                  <c:v>0.13095905630303309</c:v>
                </c:pt>
                <c:pt idx="1145">
                  <c:v>0.13059711538063584</c:v>
                </c:pt>
                <c:pt idx="1146">
                  <c:v>0.13023468654501599</c:v>
                </c:pt>
                <c:pt idx="1147">
                  <c:v>0.12987177067045214</c:v>
                </c:pt>
                <c:pt idx="1148">
                  <c:v>0.12950836862719317</c:v>
                </c:pt>
                <c:pt idx="1149">
                  <c:v>0.12914448128146314</c:v>
                </c:pt>
                <c:pt idx="1150">
                  <c:v>0.12878010949547689</c:v>
                </c:pt>
                <c:pt idx="1151">
                  <c:v>0.12841525412744947</c:v>
                </c:pt>
                <c:pt idx="1152">
                  <c:v>0.12804991603160298</c:v>
                </c:pt>
                <c:pt idx="1153">
                  <c:v>0.12768409605818187</c:v>
                </c:pt>
                <c:pt idx="1154">
                  <c:v>0.12731779505345761</c:v>
                </c:pt>
                <c:pt idx="1155">
                  <c:v>0.1269510138597407</c:v>
                </c:pt>
                <c:pt idx="1156">
                  <c:v>0.12658375331538962</c:v>
                </c:pt>
                <c:pt idx="1157">
                  <c:v>0.12621601425482076</c:v>
                </c:pt>
                <c:pt idx="1158">
                  <c:v>0.12584779750851588</c:v>
                </c:pt>
                <c:pt idx="1159">
                  <c:v>0.1254791039030328</c:v>
                </c:pt>
                <c:pt idx="1160">
                  <c:v>0.12510993426101261</c:v>
                </c:pt>
                <c:pt idx="1161">
                  <c:v>0.12474028940118959</c:v>
                </c:pt>
                <c:pt idx="1162">
                  <c:v>0.12437017013839632</c:v>
                </c:pt>
                <c:pt idx="1163">
                  <c:v>0.12399957728357783</c:v>
                </c:pt>
                <c:pt idx="1164">
                  <c:v>0.12362851164379302</c:v>
                </c:pt>
                <c:pt idx="1165">
                  <c:v>0.12325697402222707</c:v>
                </c:pt>
                <c:pt idx="1166">
                  <c:v>0.12288496521819628</c:v>
                </c:pt>
                <c:pt idx="1167">
                  <c:v>0.1225124860271575</c:v>
                </c:pt>
                <c:pt idx="1168">
                  <c:v>0.12213953724071372</c:v>
                </c:pt>
                <c:pt idx="1169">
                  <c:v>0.12176611964662233</c:v>
                </c:pt>
                <c:pt idx="1170">
                  <c:v>0.12139223402880109</c:v>
                </c:pt>
                <c:pt idx="1171">
                  <c:v>0.12101788116733495</c:v>
                </c:pt>
                <c:pt idx="1172">
                  <c:v>0.1206430618384845</c:v>
                </c:pt>
                <c:pt idx="1173">
                  <c:v>0.12026777681468845</c:v>
                </c:pt>
                <c:pt idx="1174">
                  <c:v>0.11989202686457302</c:v>
                </c:pt>
                <c:pt idx="1175">
                  <c:v>0.11951581275295647</c:v>
                </c:pt>
                <c:pt idx="1176">
                  <c:v>0.11913913524085566</c:v>
                </c:pt>
                <c:pt idx="1177">
                  <c:v>0.11876199508549053</c:v>
                </c:pt>
                <c:pt idx="1178">
                  <c:v>0.11838439304028955</c:v>
                </c:pt>
                <c:pt idx="1179">
                  <c:v>0.11800632985489605</c:v>
                </c:pt>
                <c:pt idx="1180">
                  <c:v>0.11762780627517269</c:v>
                </c:pt>
                <c:pt idx="1181">
                  <c:v>0.11724882304320455</c:v>
                </c:pt>
                <c:pt idx="1182">
                  <c:v>0.11686938089730593</c:v>
                </c:pt>
                <c:pt idx="1183">
                  <c:v>0.11648948057202498</c:v>
                </c:pt>
                <c:pt idx="1184">
                  <c:v>0.11610912279814503</c:v>
                </c:pt>
                <c:pt idx="1185">
                  <c:v>0.11572830830269086</c:v>
                </c:pt>
                <c:pt idx="1186">
                  <c:v>0.11534703780893191</c:v>
                </c:pt>
                <c:pt idx="1187">
                  <c:v>0.11496531203638606</c:v>
                </c:pt>
                <c:pt idx="1188">
                  <c:v>0.1145831317008222</c:v>
                </c:pt>
                <c:pt idx="1189">
                  <c:v>0.11420049751426381</c:v>
                </c:pt>
                <c:pt idx="1190">
                  <c:v>0.11381741018499247</c:v>
                </c:pt>
                <c:pt idx="1191">
                  <c:v>0.11343387041755029</c:v>
                </c:pt>
                <c:pt idx="1192">
                  <c:v>0.11304987891274003</c:v>
                </c:pt>
                <c:pt idx="1193">
                  <c:v>0.11266543636763225</c:v>
                </c:pt>
                <c:pt idx="1194">
                  <c:v>0.11228054347556247</c:v>
                </c:pt>
                <c:pt idx="1195">
                  <c:v>0.11189520092613574</c:v>
                </c:pt>
                <c:pt idx="1196">
                  <c:v>0.11150940940522715</c:v>
                </c:pt>
                <c:pt idx="1197">
                  <c:v>0.11112316959498501</c:v>
                </c:pt>
                <c:pt idx="1198">
                  <c:v>0.11073648217382896</c:v>
                </c:pt>
                <c:pt idx="1199">
                  <c:v>0.11034934781645331</c:v>
                </c:pt>
                <c:pt idx="1200">
                  <c:v>0.109961767193827</c:v>
                </c:pt>
                <c:pt idx="1201">
                  <c:v>0.10957374097319394</c:v>
                </c:pt>
                <c:pt idx="1202">
                  <c:v>0.10918526981807208</c:v>
                </c:pt>
                <c:pt idx="1203">
                  <c:v>0.10879635438825692</c:v>
                </c:pt>
                <c:pt idx="1204">
                  <c:v>0.10840699533981621</c:v>
                </c:pt>
                <c:pt idx="1205">
                  <c:v>0.10801719332509455</c:v>
                </c:pt>
                <c:pt idx="1206">
                  <c:v>0.10762694899270872</c:v>
                </c:pt>
                <c:pt idx="1207">
                  <c:v>0.10723626298754856</c:v>
                </c:pt>
                <c:pt idx="1208">
                  <c:v>0.10684513595077402</c:v>
                </c:pt>
                <c:pt idx="1209">
                  <c:v>0.10645356851981705</c:v>
                </c:pt>
                <c:pt idx="1210">
                  <c:v>0.10606156132837607</c:v>
                </c:pt>
                <c:pt idx="1211">
                  <c:v>0.10566911500641572</c:v>
                </c:pt>
                <c:pt idx="1212">
                  <c:v>0.1052762301801641</c:v>
                </c:pt>
                <c:pt idx="1213">
                  <c:v>0.10488290747211054</c:v>
                </c:pt>
                <c:pt idx="1214">
                  <c:v>0.10448914750100199</c:v>
                </c:pt>
                <c:pt idx="1215">
                  <c:v>0.10409495088184169</c:v>
                </c:pt>
                <c:pt idx="1216">
                  <c:v>0.10370031822588219</c:v>
                </c:pt>
                <c:pt idx="1217">
                  <c:v>0.10330525014062612</c:v>
                </c:pt>
                <c:pt idx="1218">
                  <c:v>0.1029097472298181</c:v>
                </c:pt>
                <c:pt idx="1219">
                  <c:v>0.10251381009344335</c:v>
                </c:pt>
                <c:pt idx="1220">
                  <c:v>0.10211743932772115</c:v>
                </c:pt>
                <c:pt idx="1221">
                  <c:v>0.10172063552510179</c:v>
                </c:pt>
                <c:pt idx="1222">
                  <c:v>0.10132339927425842</c:v>
                </c:pt>
                <c:pt idx="1223">
                  <c:v>0.10092573116008532</c:v>
                </c:pt>
                <c:pt idx="1224">
                  <c:v>0.10052763176368938</c:v>
                </c:pt>
                <c:pt idx="1225">
                  <c:v>0.10012910166238367</c:v>
                </c:pt>
                <c:pt idx="1226">
                  <c:v>9.9730141429684144E-2</c:v>
                </c:pt>
                <c:pt idx="1227">
                  <c:v>9.9330751635297893E-2</c:v>
                </c:pt>
                <c:pt idx="1228">
                  <c:v>9.893093284512125E-2</c:v>
                </c:pt>
                <c:pt idx="1229">
                  <c:v>9.8530685621228478E-2</c:v>
                </c:pt>
                <c:pt idx="1230">
                  <c:v>9.8130010521864736E-2</c:v>
                </c:pt>
                <c:pt idx="1231">
                  <c:v>9.7728908101439319E-2</c:v>
                </c:pt>
                <c:pt idx="1232">
                  <c:v>9.7327378910515044E-2</c:v>
                </c:pt>
                <c:pt idx="1233">
                  <c:v>9.6925423495801757E-2</c:v>
                </c:pt>
                <c:pt idx="1234">
                  <c:v>9.6523042400144268E-2</c:v>
                </c:pt>
                <c:pt idx="1235">
                  <c:v>9.6120236162514652E-2</c:v>
                </c:pt>
                <c:pt idx="1236">
                  <c:v>9.5717005318002452E-2</c:v>
                </c:pt>
                <c:pt idx="1237">
                  <c:v>9.5313350397801047E-2</c:v>
                </c:pt>
                <c:pt idx="1238">
                  <c:v>9.4909271929201372E-2</c:v>
                </c:pt>
                <c:pt idx="1239">
                  <c:v>9.4504770435577659E-2</c:v>
                </c:pt>
                <c:pt idx="1240">
                  <c:v>9.4099846436376242E-2</c:v>
                </c:pt>
                <c:pt idx="1241">
                  <c:v>9.3694500447103757E-2</c:v>
                </c:pt>
                <c:pt idx="1242">
                  <c:v>9.3288732979314851E-2</c:v>
                </c:pt>
                <c:pt idx="1243">
                  <c:v>9.2882544540599507E-2</c:v>
                </c:pt>
                <c:pt idx="1244">
                  <c:v>9.2475935634568199E-2</c:v>
                </c:pt>
                <c:pt idx="1245">
                  <c:v>9.2068906760840036E-2</c:v>
                </c:pt>
                <c:pt idx="1246">
                  <c:v>9.1661458415025987E-2</c:v>
                </c:pt>
                <c:pt idx="1247">
                  <c:v>9.1253591088717279E-2</c:v>
                </c:pt>
                <c:pt idx="1248">
                  <c:v>9.084530526946806E-2</c:v>
                </c:pt>
                <c:pt idx="1249">
                  <c:v>9.0436601440778239E-2</c:v>
                </c:pt>
                <c:pt idx="1250">
                  <c:v>9.0027480082082473E-2</c:v>
                </c:pt>
                <c:pt idx="1251">
                  <c:v>8.9617941668726525E-2</c:v>
                </c:pt>
                <c:pt idx="1252">
                  <c:v>8.9207986671955494E-2</c:v>
                </c:pt>
                <c:pt idx="1253">
                  <c:v>8.879761555889476E-2</c:v>
                </c:pt>
                <c:pt idx="1254">
                  <c:v>8.8386828792528654E-2</c:v>
                </c:pt>
                <c:pt idx="1255">
                  <c:v>8.7975626831685833E-2</c:v>
                </c:pt>
                <c:pt idx="1256">
                  <c:v>8.7564010131017542E-2</c:v>
                </c:pt>
                <c:pt idx="1257">
                  <c:v>8.7151979140977248E-2</c:v>
                </c:pt>
                <c:pt idx="1258">
                  <c:v>8.6739534307801958E-2</c:v>
                </c:pt>
                <c:pt idx="1259">
                  <c:v>8.6326676073489608E-2</c:v>
                </c:pt>
                <c:pt idx="1260">
                  <c:v>8.5913404875776603E-2</c:v>
                </c:pt>
                <c:pt idx="1261">
                  <c:v>8.5499721148117616E-2</c:v>
                </c:pt>
                <c:pt idx="1262">
                  <c:v>8.5085625319661226E-2</c:v>
                </c:pt>
                <c:pt idx="1263">
                  <c:v>8.4671117815224989E-2</c:v>
                </c:pt>
                <c:pt idx="1264">
                  <c:v>8.425619905527483E-2</c:v>
                </c:pt>
                <c:pt idx="1265">
                  <c:v>8.3840869455894848E-2</c:v>
                </c:pt>
                <c:pt idx="1266">
                  <c:v>8.3425129428765843E-2</c:v>
                </c:pt>
                <c:pt idx="1267">
                  <c:v>8.3008979381137701E-2</c:v>
                </c:pt>
                <c:pt idx="1268">
                  <c:v>8.2592419715800294E-2</c:v>
                </c:pt>
                <c:pt idx="1269">
                  <c:v>8.2175450831058691E-2</c:v>
                </c:pt>
                <c:pt idx="1270">
                  <c:v>8.1758073120702449E-2</c:v>
                </c:pt>
                <c:pt idx="1271">
                  <c:v>8.1340286973974982E-2</c:v>
                </c:pt>
                <c:pt idx="1272">
                  <c:v>8.0922092775548057E-2</c:v>
                </c:pt>
                <c:pt idx="1273">
                  <c:v>8.0503490905484448E-2</c:v>
                </c:pt>
                <c:pt idx="1274">
                  <c:v>8.0084481739210525E-2</c:v>
                </c:pt>
                <c:pt idx="1275">
                  <c:v>7.9665065647482394E-2</c:v>
                </c:pt>
                <c:pt idx="1276">
                  <c:v>7.9245242996351703E-2</c:v>
                </c:pt>
                <c:pt idx="1277">
                  <c:v>7.8825014147130432E-2</c:v>
                </c:pt>
                <c:pt idx="1278">
                  <c:v>7.8404379456357573E-2</c:v>
                </c:pt>
                <c:pt idx="1279">
                  <c:v>7.7983339275760344E-2</c:v>
                </c:pt>
                <c:pt idx="1280">
                  <c:v>7.75618939522187E-2</c:v>
                </c:pt>
                <c:pt idx="1281">
                  <c:v>7.7140043827724977E-2</c:v>
                </c:pt>
                <c:pt idx="1282">
                  <c:v>7.6717789239347411E-2</c:v>
                </c:pt>
                <c:pt idx="1283">
                  <c:v>7.629513051918578E-2</c:v>
                </c:pt>
                <c:pt idx="1284">
                  <c:v>7.5872067994333811E-2</c:v>
                </c:pt>
                <c:pt idx="1285">
                  <c:v>7.5448601986832994E-2</c:v>
                </c:pt>
                <c:pt idx="1286">
                  <c:v>7.502473281363202E-2</c:v>
                </c:pt>
                <c:pt idx="1287">
                  <c:v>7.4600460786539494E-2</c:v>
                </c:pt>
                <c:pt idx="1288">
                  <c:v>7.4175786212178824E-2</c:v>
                </c:pt>
                <c:pt idx="1289">
                  <c:v>7.3750709391940769E-2</c:v>
                </c:pt>
                <c:pt idx="1290">
                  <c:v>7.3325230621934634E-2</c:v>
                </c:pt>
                <c:pt idx="1291">
                  <c:v>7.2899350192938486E-2</c:v>
                </c:pt>
                <c:pt idx="1292">
                  <c:v>7.2473068390348033E-2</c:v>
                </c:pt>
                <c:pt idx="1293">
                  <c:v>7.2046385494123982E-2</c:v>
                </c:pt>
                <c:pt idx="1294">
                  <c:v>7.1619301778738112E-2</c:v>
                </c:pt>
                <c:pt idx="1295">
                  <c:v>7.1191817513116928E-2</c:v>
                </c:pt>
                <c:pt idx="1296">
                  <c:v>7.0763932960586653E-2</c:v>
                </c:pt>
                <c:pt idx="1297">
                  <c:v>7.0335648378811913E-2</c:v>
                </c:pt>
                <c:pt idx="1298">
                  <c:v>6.9906964019739892E-2</c:v>
                </c:pt>
                <c:pt idx="1299">
                  <c:v>6.9477880129533057E-2</c:v>
                </c:pt>
                <c:pt idx="1300">
                  <c:v>6.9048396948511892E-2</c:v>
                </c:pt>
                <c:pt idx="1301">
                  <c:v>6.8618514711084391E-2</c:v>
                </c:pt>
                <c:pt idx="1302">
                  <c:v>6.8188233645683924E-2</c:v>
                </c:pt>
                <c:pt idx="1303">
                  <c:v>6.7757553974697085E-2</c:v>
                </c:pt>
                <c:pt idx="1304">
                  <c:v>6.7326475914394862E-2</c:v>
                </c:pt>
                <c:pt idx="1305">
                  <c:v>6.6894999674859637E-2</c:v>
                </c:pt>
                <c:pt idx="1306">
                  <c:v>6.6463125459911718E-2</c:v>
                </c:pt>
                <c:pt idx="1307">
                  <c:v>6.6030853467031483E-2</c:v>
                </c:pt>
                <c:pt idx="1308">
                  <c:v>6.5598183887281877E-2</c:v>
                </c:pt>
                <c:pt idx="1309">
                  <c:v>6.5165116905226583E-2</c:v>
                </c:pt>
                <c:pt idx="1310">
                  <c:v>6.4731652698847994E-2</c:v>
                </c:pt>
                <c:pt idx="1311">
                  <c:v>6.4297791439461405E-2</c:v>
                </c:pt>
                <c:pt idx="1312">
                  <c:v>6.3863533291627014E-2</c:v>
                </c:pt>
                <c:pt idx="1313">
                  <c:v>6.3428878413059775E-2</c:v>
                </c:pt>
                <c:pt idx="1314">
                  <c:v>6.2993826954537924E-2</c:v>
                </c:pt>
                <c:pt idx="1315">
                  <c:v>6.2558379059803923E-2</c:v>
                </c:pt>
                <c:pt idx="1316">
                  <c:v>6.2122534865470626E-2</c:v>
                </c:pt>
                <c:pt idx="1317">
                  <c:v>6.1686294500917574E-2</c:v>
                </c:pt>
                <c:pt idx="1318">
                  <c:v>6.1249658088187275E-2</c:v>
                </c:pt>
                <c:pt idx="1319">
                  <c:v>6.0812625741880087E-2</c:v>
                </c:pt>
                <c:pt idx="1320">
                  <c:v>6.0375197569040494E-2</c:v>
                </c:pt>
                <c:pt idx="1321">
                  <c:v>5.9937373669047833E-2</c:v>
                </c:pt>
                <c:pt idx="1322">
                  <c:v>5.9499154133496955E-2</c:v>
                </c:pt>
                <c:pt idx="1323">
                  <c:v>5.9060539046078914E-2</c:v>
                </c:pt>
                <c:pt idx="1324">
                  <c:v>5.8621528482456949E-2</c:v>
                </c:pt>
                <c:pt idx="1325">
                  <c:v>5.8182122510140703E-2</c:v>
                </c:pt>
                <c:pt idx="1326">
                  <c:v>5.7742321188351514E-2</c:v>
                </c:pt>
                <c:pt idx="1327">
                  <c:v>5.7302124567890168E-2</c:v>
                </c:pt>
                <c:pt idx="1328">
                  <c:v>5.6861532690996398E-2</c:v>
                </c:pt>
                <c:pt idx="1329">
                  <c:v>5.6420545591205205E-2</c:v>
                </c:pt>
                <c:pt idx="1330">
                  <c:v>5.5979163293198297E-2</c:v>
                </c:pt>
                <c:pt idx="1331">
                  <c:v>5.553738581265228E-2</c:v>
                </c:pt>
                <c:pt idx="1332">
                  <c:v>5.5095213156079639E-2</c:v>
                </c:pt>
                <c:pt idx="1333">
                  <c:v>5.4652645320667714E-2</c:v>
                </c:pt>
                <c:pt idx="1334">
                  <c:v>5.4209682294109787E-2</c:v>
                </c:pt>
                <c:pt idx="1335">
                  <c:v>5.3766324054433212E-2</c:v>
                </c:pt>
                <c:pt idx="1336">
                  <c:v>5.332257056981838E-2</c:v>
                </c:pt>
                <c:pt idx="1337">
                  <c:v>5.2878421798417445E-2</c:v>
                </c:pt>
                <c:pt idx="1338">
                  <c:v>5.2433877688161594E-2</c:v>
                </c:pt>
                <c:pt idx="1339">
                  <c:v>5.1988938176564456E-2</c:v>
                </c:pt>
                <c:pt idx="1340">
                  <c:v>5.1543603190519684E-2</c:v>
                </c:pt>
                <c:pt idx="1341">
                  <c:v>5.1097872646089157E-2</c:v>
                </c:pt>
                <c:pt idx="1342">
                  <c:v>5.0651746448287786E-2</c:v>
                </c:pt>
                <c:pt idx="1343">
                  <c:v>5.0205224490857486E-2</c:v>
                </c:pt>
                <c:pt idx="1344">
                  <c:v>4.975830665603518E-2</c:v>
                </c:pt>
                <c:pt idx="1345">
                  <c:v>4.9310992814312046E-2</c:v>
                </c:pt>
                <c:pt idx="1346">
                  <c:v>4.8863282824185644E-2</c:v>
                </c:pt>
                <c:pt idx="1347">
                  <c:v>4.8415176531901832E-2</c:v>
                </c:pt>
                <c:pt idx="1348">
                  <c:v>4.7966673771188455E-2</c:v>
                </c:pt>
                <c:pt idx="1349">
                  <c:v>4.7517774362978334E-2</c:v>
                </c:pt>
                <c:pt idx="1350">
                  <c:v>4.70684781151244E-2</c:v>
                </c:pt>
                <c:pt idx="1351">
                  <c:v>4.6618784822101911E-2</c:v>
                </c:pt>
                <c:pt idx="1352">
                  <c:v>4.6168694264702104E-2</c:v>
                </c:pt>
                <c:pt idx="1353">
                  <c:v>4.5718206209713466E-2</c:v>
                </c:pt>
                <c:pt idx="1354">
                  <c:v>4.5267320409589126E-2</c:v>
                </c:pt>
                <c:pt idx="1355">
                  <c:v>4.4816036602106216E-2</c:v>
                </c:pt>
                <c:pt idx="1356">
                  <c:v>4.4364354510007011E-2</c:v>
                </c:pt>
                <c:pt idx="1357">
                  <c:v>4.3912273840632003E-2</c:v>
                </c:pt>
                <c:pt idx="1358">
                  <c:v>4.34597942855314E-2</c:v>
                </c:pt>
                <c:pt idx="1359">
                  <c:v>4.3006915520069383E-2</c:v>
                </c:pt>
                <c:pt idx="1360">
                  <c:v>4.2553637203007158E-2</c:v>
                </c:pt>
                <c:pt idx="1361">
                  <c:v>4.2099958976069815E-2</c:v>
                </c:pt>
                <c:pt idx="1362">
                  <c:v>4.1645880463498722E-2</c:v>
                </c:pt>
                <c:pt idx="1363">
                  <c:v>4.1191401271582967E-2</c:v>
                </c:pt>
                <c:pt idx="1364">
                  <c:v>4.0736520988171335E-2</c:v>
                </c:pt>
                <c:pt idx="1365">
                  <c:v>4.0281239182164856E-2</c:v>
                </c:pt>
                <c:pt idx="1366">
                  <c:v>3.9825555402989148E-2</c:v>
                </c:pt>
                <c:pt idx="1367">
                  <c:v>3.9369469180040473E-2</c:v>
                </c:pt>
                <c:pt idx="1368">
                  <c:v>3.8912980022111285E-2</c:v>
                </c:pt>
                <c:pt idx="1369">
                  <c:v>3.8456087416789284E-2</c:v>
                </c:pt>
                <c:pt idx="1370">
                  <c:v>3.7998790829830015E-2</c:v>
                </c:pt>
                <c:pt idx="1371">
                  <c:v>3.7541089704500631E-2</c:v>
                </c:pt>
                <c:pt idx="1372">
                  <c:v>3.7082983460895426E-2</c:v>
                </c:pt>
                <c:pt idx="1373">
                  <c:v>3.6624471495219073E-2</c:v>
                </c:pt>
                <c:pt idx="1374">
                  <c:v>3.6165553179035893E-2</c:v>
                </c:pt>
                <c:pt idx="1375">
                  <c:v>3.5706227858485852E-2</c:v>
                </c:pt>
                <c:pt idx="1376">
                  <c:v>3.5246494853459889E-2</c:v>
                </c:pt>
                <c:pt idx="1377">
                  <c:v>3.4786353456739152E-2</c:v>
                </c:pt>
                <c:pt idx="1378">
                  <c:v>3.432580293308915E-2</c:v>
                </c:pt>
                <c:pt idx="1379">
                  <c:v>3.3864842518311608E-2</c:v>
                </c:pt>
                <c:pt idx="1380">
                  <c:v>3.3403471418245644E-2</c:v>
                </c:pt>
                <c:pt idx="1381">
                  <c:v>3.2941688807720484E-2</c:v>
                </c:pt>
                <c:pt idx="1382">
                  <c:v>3.2479493829453601E-2</c:v>
                </c:pt>
                <c:pt idx="1383">
                  <c:v>3.2016885592890051E-2</c:v>
                </c:pt>
                <c:pt idx="1384">
                  <c:v>3.1553863172981436E-2</c:v>
                </c:pt>
                <c:pt idx="1385">
                  <c:v>3.1090425608898149E-2</c:v>
                </c:pt>
                <c:pt idx="1386">
                  <c:v>3.0626571902671089E-2</c:v>
                </c:pt>
                <c:pt idx="1387">
                  <c:v>3.0162301017758471E-2</c:v>
                </c:pt>
                <c:pt idx="1388">
                  <c:v>2.9697611877531418E-2</c:v>
                </c:pt>
                <c:pt idx="1389">
                  <c:v>2.9232503363671811E-2</c:v>
                </c:pt>
                <c:pt idx="1390">
                  <c:v>2.876697431447945E-2</c:v>
                </c:pt>
                <c:pt idx="1391">
                  <c:v>2.8301023523074859E-2</c:v>
                </c:pt>
                <c:pt idx="1392">
                  <c:v>2.7834649735497763E-2</c:v>
                </c:pt>
                <c:pt idx="1393">
                  <c:v>2.7367851648686971E-2</c:v>
                </c:pt>
                <c:pt idx="1394">
                  <c:v>2.6900627908335202E-2</c:v>
                </c:pt>
                <c:pt idx="1395">
                  <c:v>2.6432977106607455E-2</c:v>
                </c:pt>
                <c:pt idx="1396">
                  <c:v>2.5964897779712552E-2</c:v>
                </c:pt>
                <c:pt idx="1397">
                  <c:v>2.5496388405316123E-2</c:v>
                </c:pt>
                <c:pt idx="1398">
                  <c:v>2.5027447399777802E-2</c:v>
                </c:pt>
                <c:pt idx="1399">
                  <c:v>2.4558073115203253E-2</c:v>
                </c:pt>
                <c:pt idx="1400">
                  <c:v>2.4088263836288978E-2</c:v>
                </c:pt>
                <c:pt idx="1401">
                  <c:v>2.3618017776944746E-2</c:v>
                </c:pt>
                <c:pt idx="1402">
                  <c:v>2.3147333076671692E-2</c:v>
                </c:pt>
                <c:pt idx="1403">
                  <c:v>2.2676207796672909E-2</c:v>
                </c:pt>
                <c:pt idx="1404">
                  <c:v>2.2204639915670649E-2</c:v>
                </c:pt>
                <c:pt idx="1405">
                  <c:v>2.173262732540289E-2</c:v>
                </c:pt>
                <c:pt idx="1406">
                  <c:v>2.126016782576455E-2</c:v>
                </c:pt>
                <c:pt idx="1407">
                  <c:v>2.0787259119557942E-2</c:v>
                </c:pt>
                <c:pt idx="1408">
                  <c:v>2.0313898806813516E-2</c:v>
                </c:pt>
                <c:pt idx="1409">
                  <c:v>1.9840084378627786E-2</c:v>
                </c:pt>
                <c:pt idx="1410">
                  <c:v>1.936581321047558E-2</c:v>
                </c:pt>
                <c:pt idx="1411">
                  <c:v>1.8891082554926004E-2</c:v>
                </c:pt>
                <c:pt idx="1412">
                  <c:v>1.8415889533702174E-2</c:v>
                </c:pt>
                <c:pt idx="1413">
                  <c:v>1.7940231128999781E-2</c:v>
                </c:pt>
                <c:pt idx="1414">
                  <c:v>1.7464104173978048E-2</c:v>
                </c:pt>
                <c:pt idx="1415">
                  <c:v>1.6987505342316987E-2</c:v>
                </c:pt>
                <c:pt idx="1416">
                  <c:v>1.651043113672113E-2</c:v>
                </c:pt>
                <c:pt idx="1417">
                  <c:v>1.6032877876230308E-2</c:v>
                </c:pt>
                <c:pt idx="1418">
                  <c:v>1.555484168216908E-2</c:v>
                </c:pt>
                <c:pt idx="1419">
                  <c:v>1.5076318462550599E-2</c:v>
                </c:pt>
                <c:pt idx="1420">
                  <c:v>1.4597303894703042E-2</c:v>
                </c:pt>
                <c:pt idx="1421">
                  <c:v>1.4117793405851318E-2</c:v>
                </c:pt>
                <c:pt idx="1422">
                  <c:v>1.3637782151336658E-2</c:v>
                </c:pt>
                <c:pt idx="1423">
                  <c:v>1.3157264990095438E-2</c:v>
                </c:pt>
                <c:pt idx="1424">
                  <c:v>1.2676236456928076E-2</c:v>
                </c:pt>
                <c:pt idx="1425">
                  <c:v>1.2194690731011858E-2</c:v>
                </c:pt>
                <c:pt idx="1426">
                  <c:v>1.1712621599972108E-2</c:v>
                </c:pt>
                <c:pt idx="1427">
                  <c:v>1.1230022418672455E-2</c:v>
                </c:pt>
                <c:pt idx="1428">
                  <c:v>1.0746886061692783E-2</c:v>
                </c:pt>
                <c:pt idx="1429">
                  <c:v>1.0263204868191904E-2</c:v>
                </c:pt>
                <c:pt idx="1430">
                  <c:v>9.7789705775165239E-3</c:v>
                </c:pt>
                <c:pt idx="1431">
                  <c:v>9.2941742534696833E-3</c:v>
                </c:pt>
                <c:pt idx="1432">
                  <c:v>8.8088061945311678E-3</c:v>
                </c:pt>
                <c:pt idx="1433">
                  <c:v>8.3228558265113096E-3</c:v>
                </c:pt>
                <c:pt idx="1434">
                  <c:v>7.8363115729593834E-3</c:v>
                </c:pt>
                <c:pt idx="1435">
                  <c:v>7.349160697045205E-3</c:v>
                </c:pt>
                <c:pt idx="1436">
                  <c:v>6.861389106315759E-3</c:v>
                </c:pt>
                <c:pt idx="1437">
                  <c:v>6.3729811083333421E-3</c:v>
                </c:pt>
                <c:pt idx="1438">
                  <c:v>5.8839191001100726E-3</c:v>
                </c:pt>
                <c:pt idx="1439">
                  <c:v>5.3941831663867285E-3</c:v>
                </c:pt>
                <c:pt idx="1440">
                  <c:v>4.9037505492475998E-3</c:v>
                </c:pt>
                <c:pt idx="1441">
                  <c:v>4.4125949308320891E-3</c:v>
                </c:pt>
                <c:pt idx="1442">
                  <c:v>3.9206854350243951E-3</c:v>
                </c:pt>
                <c:pt idx="1443">
                  <c:v>3.4279851887864393E-3</c:v>
                </c:pt>
                <c:pt idx="1444">
                  <c:v>2.9344491571565018E-3</c:v>
                </c:pt>
                <c:pt idx="1445">
                  <c:v>2.4400207000096733E-3</c:v>
                </c:pt>
                <c:pt idx="1446">
                  <c:v>1.9446256786966889E-3</c:v>
                </c:pt>
                <c:pt idx="1447">
                  <c:v>1.4481612761765561E-3</c:v>
                </c:pt>
                <c:pt idx="1448">
                  <c:v>9.504711862570568E-4</c:v>
                </c:pt>
                <c:pt idx="1449">
                  <c:v>4.512727001477788E-4</c:v>
                </c:pt>
                <c:pt idx="1450">
                  <c:v>0</c:v>
                </c:pt>
              </c:numCache>
            </c:numRef>
          </c:yVal>
          <c:smooth val="1"/>
        </c:ser>
        <c:axId val="38934400"/>
        <c:axId val="38941056"/>
      </c:scatterChart>
      <c:valAx>
        <c:axId val="38934400"/>
        <c:scaling>
          <c:orientation val="minMax"/>
        </c:scaling>
        <c:axPos val="b"/>
        <c:title>
          <c:tx>
            <c:rich>
              <a:bodyPr/>
              <a:lstStyle/>
              <a:p>
                <a:pPr>
                  <a:defRPr sz="925" b="1" i="0" u="none" strike="noStrike" baseline="0">
                    <a:solidFill>
                      <a:srgbClr val="000000"/>
                    </a:solidFill>
                    <a:latin typeface="Arial"/>
                    <a:ea typeface="Arial"/>
                    <a:cs typeface="Arial"/>
                  </a:defRPr>
                </a:pPr>
                <a:r>
                  <a:rPr lang="cs-CZ"/>
                  <a:t>PD</a:t>
                </a:r>
              </a:p>
            </c:rich>
          </c:tx>
          <c:layout>
            <c:manualLayout>
              <c:xMode val="edge"/>
              <c:yMode val="edge"/>
              <c:x val="0.42337495787033863"/>
              <c:y val="0.9060864145025167"/>
            </c:manualLayout>
          </c:layout>
          <c:spPr>
            <a:noFill/>
            <a:ln w="25400">
              <a:noFill/>
            </a:ln>
          </c:spPr>
        </c:title>
        <c:numFmt formatCode="0.00%"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cs-CZ"/>
          </a:p>
        </c:txPr>
        <c:crossAx val="38941056"/>
        <c:crosses val="autoZero"/>
        <c:crossBetween val="midCat"/>
      </c:valAx>
      <c:valAx>
        <c:axId val="38941056"/>
        <c:scaling>
          <c:orientation val="minMax"/>
        </c:scaling>
        <c:axPos val="l"/>
        <c:majorGridlines>
          <c:spPr>
            <a:ln w="3175">
              <a:solidFill>
                <a:srgbClr val="000000"/>
              </a:solidFill>
              <a:prstDash val="solid"/>
            </a:ln>
          </c:spPr>
        </c:majorGridlines>
        <c:title>
          <c:tx>
            <c:rich>
              <a:bodyPr/>
              <a:lstStyle/>
              <a:p>
                <a:pPr>
                  <a:defRPr sz="925" b="1" i="0" u="none" strike="noStrike" baseline="0">
                    <a:solidFill>
                      <a:srgbClr val="000000"/>
                    </a:solidFill>
                    <a:latin typeface="Arial"/>
                    <a:ea typeface="Arial"/>
                    <a:cs typeface="Arial"/>
                  </a:defRPr>
                </a:pPr>
                <a:r>
                  <a:rPr lang="cs-CZ"/>
                  <a:t>Capital requirement %</a:t>
                </a:r>
              </a:p>
            </c:rich>
          </c:tx>
          <c:layout>
            <c:manualLayout>
              <c:xMode val="edge"/>
              <c:yMode val="edge"/>
              <c:x val="2.4192854735447772E-2"/>
              <c:y val="0.33111939793434897"/>
            </c:manualLayout>
          </c:layout>
          <c:spPr>
            <a:noFill/>
            <a:ln w="25400">
              <a:noFill/>
            </a:ln>
          </c:spPr>
        </c:title>
        <c:numFmt formatCode="0.00%"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cs-CZ"/>
          </a:p>
        </c:txPr>
        <c:crossAx val="38934400"/>
        <c:crosses val="autoZero"/>
        <c:crossBetween val="midCat"/>
      </c:valAx>
      <c:spPr>
        <a:solidFill>
          <a:srgbClr val="C0C0C0"/>
        </a:solidFill>
        <a:ln w="12700">
          <a:solidFill>
            <a:srgbClr val="808080"/>
          </a:solidFill>
          <a:prstDash val="solid"/>
        </a:ln>
      </c:spPr>
    </c:plotArea>
    <c:legend>
      <c:legendPos val="r"/>
      <c:layout>
        <c:manualLayout>
          <c:xMode val="edge"/>
          <c:yMode val="edge"/>
          <c:x val="0.79231599258591778"/>
          <c:y val="0.46716070096163731"/>
          <c:w val="0.19505489130454837"/>
          <c:h val="5.6469974841516897E-2"/>
        </c:manualLayout>
      </c:layout>
      <c:spPr>
        <a:solidFill>
          <a:srgbClr val="FFFFFF"/>
        </a:solidFill>
        <a:ln w="3175">
          <a:solidFill>
            <a:srgbClr val="000000"/>
          </a:solidFill>
          <a:prstDash val="solid"/>
        </a:ln>
      </c:spPr>
      <c:txPr>
        <a:bodyPr/>
        <a:lstStyle/>
        <a:p>
          <a:pPr>
            <a:defRPr sz="870" b="0" i="0" u="none" strike="noStrike" baseline="0">
              <a:solidFill>
                <a:srgbClr val="000000"/>
              </a:solidFill>
              <a:latin typeface="Arial"/>
              <a:ea typeface="Arial"/>
              <a:cs typeface="Arial"/>
            </a:defRPr>
          </a:pPr>
          <a:endParaRPr lang="cs-CZ"/>
        </a:p>
      </c:txPr>
    </c:legend>
    <c:plotVisOnly val="1"/>
    <c:dispBlanksAs val="gap"/>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cs-CZ"/>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24FDC-BE8A-45FD-8273-F6CEB7BBD531}" type="doc">
      <dgm:prSet loTypeId="urn:microsoft.com/office/officeart/2005/8/layout/process5" loCatId="process" qsTypeId="urn:microsoft.com/office/officeart/2005/8/quickstyle/simple5" qsCatId="simple" csTypeId="urn:microsoft.com/office/officeart/2005/8/colors/accent1_2#1" csCatId="accent1" phldr="1"/>
      <dgm:spPr/>
      <dgm:t>
        <a:bodyPr/>
        <a:lstStyle/>
        <a:p>
          <a:endParaRPr lang="cs-CZ"/>
        </a:p>
      </dgm:t>
    </dgm:pt>
    <dgm:pt modelId="{B623C297-1B44-44CC-86A0-03411A073918}">
      <dgm:prSet phldrT="[Text]" custT="1"/>
      <dgm:spPr/>
      <dgm:t>
        <a:bodyPr/>
        <a:lstStyle/>
        <a:p>
          <a:r>
            <a:rPr lang="en-US" sz="1200" dirty="0" smtClean="0"/>
            <a:t>Individual decision taking</a:t>
          </a:r>
          <a:endParaRPr lang="cs-CZ" sz="1200" dirty="0"/>
        </a:p>
      </dgm:t>
    </dgm:pt>
    <dgm:pt modelId="{1AD54B40-19CE-473A-A81A-C29F53F9711C}" type="parTrans" cxnId="{B151134E-2FBD-48FA-BDAE-E02D14243DA3}">
      <dgm:prSet/>
      <dgm:spPr/>
      <dgm:t>
        <a:bodyPr/>
        <a:lstStyle/>
        <a:p>
          <a:endParaRPr lang="cs-CZ" sz="1200"/>
        </a:p>
      </dgm:t>
    </dgm:pt>
    <dgm:pt modelId="{BD07D6DB-85FE-4682-8A22-233DCF350A73}" type="sibTrans" cxnId="{B151134E-2FBD-48FA-BDAE-E02D14243DA3}">
      <dgm:prSet custT="1"/>
      <dgm:spPr/>
      <dgm:t>
        <a:bodyPr/>
        <a:lstStyle/>
        <a:p>
          <a:endParaRPr lang="cs-CZ" sz="1200"/>
        </a:p>
      </dgm:t>
    </dgm:pt>
    <dgm:pt modelId="{1C2DA36F-FD1A-471A-BE5F-CEE6D9BB8970}">
      <dgm:prSet phldrT="[Text]" custT="1"/>
      <dgm:spPr/>
      <dgm:t>
        <a:bodyPr/>
        <a:lstStyle/>
        <a:p>
          <a:r>
            <a:rPr lang="en-US" sz="1200" dirty="0" smtClean="0"/>
            <a:t>Preparing loan documentation</a:t>
          </a:r>
          <a:endParaRPr lang="cs-CZ" sz="1200" dirty="0"/>
        </a:p>
      </dgm:t>
    </dgm:pt>
    <dgm:pt modelId="{18FF41D3-3138-4544-A2F6-88E2BD6471FC}" type="parTrans" cxnId="{B20BE6AF-ACC3-44D2-8790-EAFF2C7020D0}">
      <dgm:prSet/>
      <dgm:spPr/>
      <dgm:t>
        <a:bodyPr/>
        <a:lstStyle/>
        <a:p>
          <a:endParaRPr lang="cs-CZ" sz="1200"/>
        </a:p>
      </dgm:t>
    </dgm:pt>
    <dgm:pt modelId="{2C3879F2-1D31-4567-8F9E-C5A5EA4D7221}" type="sibTrans" cxnId="{B20BE6AF-ACC3-44D2-8790-EAFF2C7020D0}">
      <dgm:prSet custT="1"/>
      <dgm:spPr/>
      <dgm:t>
        <a:bodyPr/>
        <a:lstStyle/>
        <a:p>
          <a:endParaRPr lang="cs-CZ" sz="1200"/>
        </a:p>
      </dgm:t>
    </dgm:pt>
    <dgm:pt modelId="{543EA661-93D1-48D4-80A0-E2211E7416C2}">
      <dgm:prSet custT="1"/>
      <dgm:spPr/>
      <dgm:t>
        <a:bodyPr/>
        <a:lstStyle/>
        <a:p>
          <a:r>
            <a:rPr lang="en-US" sz="1200" dirty="0" smtClean="0"/>
            <a:t>Book and draw credit lines</a:t>
          </a:r>
          <a:endParaRPr lang="cs-CZ" sz="1200" dirty="0"/>
        </a:p>
      </dgm:t>
    </dgm:pt>
    <dgm:pt modelId="{5B82DAED-5D18-4FE3-9CEB-3FA97C12B98C}" type="parTrans" cxnId="{A8766B57-6E04-491F-BEEF-AFD83B8DE5F1}">
      <dgm:prSet/>
      <dgm:spPr/>
      <dgm:t>
        <a:bodyPr/>
        <a:lstStyle/>
        <a:p>
          <a:endParaRPr lang="cs-CZ" sz="1200"/>
        </a:p>
      </dgm:t>
    </dgm:pt>
    <dgm:pt modelId="{A1DCC182-C511-4AD3-B90C-05E457B6D215}" type="sibTrans" cxnId="{A8766B57-6E04-491F-BEEF-AFD83B8DE5F1}">
      <dgm:prSet custT="1"/>
      <dgm:spPr/>
      <dgm:t>
        <a:bodyPr/>
        <a:lstStyle/>
        <a:p>
          <a:endParaRPr lang="cs-CZ" sz="1200"/>
        </a:p>
      </dgm:t>
    </dgm:pt>
    <dgm:pt modelId="{DB00EE53-FB76-4FA7-96D1-500FBA74414F}">
      <dgm:prSet custT="1"/>
      <dgm:spPr/>
      <dgm:t>
        <a:bodyPr/>
        <a:lstStyle/>
        <a:p>
          <a:r>
            <a:rPr lang="en-US" sz="1200" dirty="0" smtClean="0"/>
            <a:t>Follow-up (ex post monitoring, Credit Review)</a:t>
          </a:r>
          <a:endParaRPr lang="cs-CZ" sz="1200" dirty="0"/>
        </a:p>
      </dgm:t>
    </dgm:pt>
    <dgm:pt modelId="{30BA13F7-9373-4608-9D55-0CA0B444B3FE}" type="parTrans" cxnId="{6C09E031-21B0-4EB3-9EFB-BE2A9A370247}">
      <dgm:prSet/>
      <dgm:spPr/>
      <dgm:t>
        <a:bodyPr/>
        <a:lstStyle/>
        <a:p>
          <a:endParaRPr lang="cs-CZ" sz="1200"/>
        </a:p>
      </dgm:t>
    </dgm:pt>
    <dgm:pt modelId="{9D1185A6-3076-48F0-9866-08E817159311}" type="sibTrans" cxnId="{6C09E031-21B0-4EB3-9EFB-BE2A9A370247}">
      <dgm:prSet custT="1"/>
      <dgm:spPr/>
      <dgm:t>
        <a:bodyPr/>
        <a:lstStyle/>
        <a:p>
          <a:endParaRPr lang="cs-CZ" sz="1200"/>
        </a:p>
      </dgm:t>
    </dgm:pt>
    <dgm:pt modelId="{B207DF51-867E-4006-90E7-DBDC69D8DEC0}">
      <dgm:prSet custT="1"/>
      <dgm:spPr>
        <a:solidFill>
          <a:srgbClr val="FF3300"/>
        </a:solidFill>
      </dgm:spPr>
      <dgm:t>
        <a:bodyPr/>
        <a:lstStyle/>
        <a:p>
          <a:r>
            <a:rPr lang="en-US" sz="1200" dirty="0" smtClean="0"/>
            <a:t>Bad debts</a:t>
          </a:r>
          <a:endParaRPr lang="cs-CZ" sz="1200" dirty="0"/>
        </a:p>
      </dgm:t>
    </dgm:pt>
    <dgm:pt modelId="{8C789557-C57D-4203-B738-2B69465A3FBC}" type="parTrans" cxnId="{5E9F91BD-B35E-4816-95A6-545052CD471F}">
      <dgm:prSet/>
      <dgm:spPr/>
      <dgm:t>
        <a:bodyPr/>
        <a:lstStyle/>
        <a:p>
          <a:endParaRPr lang="cs-CZ" sz="1200"/>
        </a:p>
      </dgm:t>
    </dgm:pt>
    <dgm:pt modelId="{D12155BD-DF39-48A8-BD56-B80C8D3B6404}" type="sibTrans" cxnId="{5E9F91BD-B35E-4816-95A6-545052CD471F}">
      <dgm:prSet/>
      <dgm:spPr/>
      <dgm:t>
        <a:bodyPr/>
        <a:lstStyle/>
        <a:p>
          <a:endParaRPr lang="cs-CZ" sz="1200"/>
        </a:p>
      </dgm:t>
    </dgm:pt>
    <dgm:pt modelId="{CDA79A91-8BDD-45A6-B411-CF644BC27404}" type="pres">
      <dgm:prSet presAssocID="{54D24FDC-BE8A-45FD-8273-F6CEB7BBD531}" presName="diagram" presStyleCnt="0">
        <dgm:presLayoutVars>
          <dgm:dir/>
          <dgm:resizeHandles val="exact"/>
        </dgm:presLayoutVars>
      </dgm:prSet>
      <dgm:spPr/>
      <dgm:t>
        <a:bodyPr/>
        <a:lstStyle/>
        <a:p>
          <a:endParaRPr lang="cs-CZ"/>
        </a:p>
      </dgm:t>
    </dgm:pt>
    <dgm:pt modelId="{AACDFDC8-AFDA-4218-8759-0382A19AA7AF}" type="pres">
      <dgm:prSet presAssocID="{B623C297-1B44-44CC-86A0-03411A073918}" presName="node" presStyleLbl="node1" presStyleIdx="0" presStyleCnt="5">
        <dgm:presLayoutVars>
          <dgm:bulletEnabled val="1"/>
        </dgm:presLayoutVars>
      </dgm:prSet>
      <dgm:spPr/>
      <dgm:t>
        <a:bodyPr/>
        <a:lstStyle/>
        <a:p>
          <a:endParaRPr lang="cs-CZ"/>
        </a:p>
      </dgm:t>
    </dgm:pt>
    <dgm:pt modelId="{FE4F0B69-791A-4C9C-BCB2-BB927A4CD17A}" type="pres">
      <dgm:prSet presAssocID="{BD07D6DB-85FE-4682-8A22-233DCF350A73}" presName="sibTrans" presStyleLbl="sibTrans2D1" presStyleIdx="0" presStyleCnt="4"/>
      <dgm:spPr/>
      <dgm:t>
        <a:bodyPr/>
        <a:lstStyle/>
        <a:p>
          <a:endParaRPr lang="cs-CZ"/>
        </a:p>
      </dgm:t>
    </dgm:pt>
    <dgm:pt modelId="{CC24C0D2-3C6F-4907-B422-009D93DBD90F}" type="pres">
      <dgm:prSet presAssocID="{BD07D6DB-85FE-4682-8A22-233DCF350A73}" presName="connectorText" presStyleLbl="sibTrans2D1" presStyleIdx="0" presStyleCnt="4"/>
      <dgm:spPr/>
      <dgm:t>
        <a:bodyPr/>
        <a:lstStyle/>
        <a:p>
          <a:endParaRPr lang="cs-CZ"/>
        </a:p>
      </dgm:t>
    </dgm:pt>
    <dgm:pt modelId="{22969F5A-271B-4EB3-86FF-24BCA7FE3BAF}" type="pres">
      <dgm:prSet presAssocID="{1C2DA36F-FD1A-471A-BE5F-CEE6D9BB8970}" presName="node" presStyleLbl="node1" presStyleIdx="1" presStyleCnt="5">
        <dgm:presLayoutVars>
          <dgm:bulletEnabled val="1"/>
        </dgm:presLayoutVars>
      </dgm:prSet>
      <dgm:spPr/>
      <dgm:t>
        <a:bodyPr/>
        <a:lstStyle/>
        <a:p>
          <a:endParaRPr lang="cs-CZ"/>
        </a:p>
      </dgm:t>
    </dgm:pt>
    <dgm:pt modelId="{DA4F9F00-4BDE-4395-86C8-FB9806D14BF7}" type="pres">
      <dgm:prSet presAssocID="{2C3879F2-1D31-4567-8F9E-C5A5EA4D7221}" presName="sibTrans" presStyleLbl="sibTrans2D1" presStyleIdx="1" presStyleCnt="4"/>
      <dgm:spPr/>
      <dgm:t>
        <a:bodyPr/>
        <a:lstStyle/>
        <a:p>
          <a:endParaRPr lang="cs-CZ"/>
        </a:p>
      </dgm:t>
    </dgm:pt>
    <dgm:pt modelId="{D4DBFB30-7AFC-44A1-9C5D-6EC41782EDF0}" type="pres">
      <dgm:prSet presAssocID="{2C3879F2-1D31-4567-8F9E-C5A5EA4D7221}" presName="connectorText" presStyleLbl="sibTrans2D1" presStyleIdx="1" presStyleCnt="4"/>
      <dgm:spPr/>
      <dgm:t>
        <a:bodyPr/>
        <a:lstStyle/>
        <a:p>
          <a:endParaRPr lang="cs-CZ"/>
        </a:p>
      </dgm:t>
    </dgm:pt>
    <dgm:pt modelId="{072464C2-3DE9-4F08-9DDF-A26DE1A94BAB}" type="pres">
      <dgm:prSet presAssocID="{543EA661-93D1-48D4-80A0-E2211E7416C2}" presName="node" presStyleLbl="node1" presStyleIdx="2" presStyleCnt="5">
        <dgm:presLayoutVars>
          <dgm:bulletEnabled val="1"/>
        </dgm:presLayoutVars>
      </dgm:prSet>
      <dgm:spPr/>
      <dgm:t>
        <a:bodyPr/>
        <a:lstStyle/>
        <a:p>
          <a:endParaRPr lang="cs-CZ"/>
        </a:p>
      </dgm:t>
    </dgm:pt>
    <dgm:pt modelId="{57CDEE9D-B2D2-4B86-BDD4-BD884ECF0ECD}" type="pres">
      <dgm:prSet presAssocID="{A1DCC182-C511-4AD3-B90C-05E457B6D215}" presName="sibTrans" presStyleLbl="sibTrans2D1" presStyleIdx="2" presStyleCnt="4"/>
      <dgm:spPr/>
      <dgm:t>
        <a:bodyPr/>
        <a:lstStyle/>
        <a:p>
          <a:endParaRPr lang="cs-CZ"/>
        </a:p>
      </dgm:t>
    </dgm:pt>
    <dgm:pt modelId="{C132F596-6A5E-4BB3-B66B-676BCF739903}" type="pres">
      <dgm:prSet presAssocID="{A1DCC182-C511-4AD3-B90C-05E457B6D215}" presName="connectorText" presStyleLbl="sibTrans2D1" presStyleIdx="2" presStyleCnt="4"/>
      <dgm:spPr/>
      <dgm:t>
        <a:bodyPr/>
        <a:lstStyle/>
        <a:p>
          <a:endParaRPr lang="cs-CZ"/>
        </a:p>
      </dgm:t>
    </dgm:pt>
    <dgm:pt modelId="{5ACE11B5-448E-441C-8747-B7B7C0B30ECC}" type="pres">
      <dgm:prSet presAssocID="{DB00EE53-FB76-4FA7-96D1-500FBA74414F}" presName="node" presStyleLbl="node1" presStyleIdx="3" presStyleCnt="5">
        <dgm:presLayoutVars>
          <dgm:bulletEnabled val="1"/>
        </dgm:presLayoutVars>
      </dgm:prSet>
      <dgm:spPr/>
      <dgm:t>
        <a:bodyPr/>
        <a:lstStyle/>
        <a:p>
          <a:endParaRPr lang="cs-CZ"/>
        </a:p>
      </dgm:t>
    </dgm:pt>
    <dgm:pt modelId="{A029A157-3CFF-461A-AA3A-5672F9AE48EE}" type="pres">
      <dgm:prSet presAssocID="{9D1185A6-3076-48F0-9866-08E817159311}" presName="sibTrans" presStyleLbl="sibTrans2D1" presStyleIdx="3" presStyleCnt="4"/>
      <dgm:spPr/>
      <dgm:t>
        <a:bodyPr/>
        <a:lstStyle/>
        <a:p>
          <a:endParaRPr lang="cs-CZ"/>
        </a:p>
      </dgm:t>
    </dgm:pt>
    <dgm:pt modelId="{F52FF30F-677D-484D-9FBE-B3CA82ECC237}" type="pres">
      <dgm:prSet presAssocID="{9D1185A6-3076-48F0-9866-08E817159311}" presName="connectorText" presStyleLbl="sibTrans2D1" presStyleIdx="3" presStyleCnt="4"/>
      <dgm:spPr/>
      <dgm:t>
        <a:bodyPr/>
        <a:lstStyle/>
        <a:p>
          <a:endParaRPr lang="cs-CZ"/>
        </a:p>
      </dgm:t>
    </dgm:pt>
    <dgm:pt modelId="{0E854571-7FDF-46FA-A01D-968B1FCC9082}" type="pres">
      <dgm:prSet presAssocID="{B207DF51-867E-4006-90E7-DBDC69D8DEC0}" presName="node" presStyleLbl="node1" presStyleIdx="4" presStyleCnt="5">
        <dgm:presLayoutVars>
          <dgm:bulletEnabled val="1"/>
        </dgm:presLayoutVars>
      </dgm:prSet>
      <dgm:spPr/>
      <dgm:t>
        <a:bodyPr/>
        <a:lstStyle/>
        <a:p>
          <a:endParaRPr lang="cs-CZ"/>
        </a:p>
      </dgm:t>
    </dgm:pt>
  </dgm:ptLst>
  <dgm:cxnLst>
    <dgm:cxn modelId="{6AC9DB02-225D-4998-A8AD-8CAA1BD20619}" type="presOf" srcId="{B207DF51-867E-4006-90E7-DBDC69D8DEC0}" destId="{0E854571-7FDF-46FA-A01D-968B1FCC9082}" srcOrd="0" destOrd="0" presId="urn:microsoft.com/office/officeart/2005/8/layout/process5"/>
    <dgm:cxn modelId="{A2D55A3B-CC03-4BE2-8DC6-72F82BBA93EE}" type="presOf" srcId="{DB00EE53-FB76-4FA7-96D1-500FBA74414F}" destId="{5ACE11B5-448E-441C-8747-B7B7C0B30ECC}" srcOrd="0" destOrd="0" presId="urn:microsoft.com/office/officeart/2005/8/layout/process5"/>
    <dgm:cxn modelId="{B151134E-2FBD-48FA-BDAE-E02D14243DA3}" srcId="{54D24FDC-BE8A-45FD-8273-F6CEB7BBD531}" destId="{B623C297-1B44-44CC-86A0-03411A073918}" srcOrd="0" destOrd="0" parTransId="{1AD54B40-19CE-473A-A81A-C29F53F9711C}" sibTransId="{BD07D6DB-85FE-4682-8A22-233DCF350A73}"/>
    <dgm:cxn modelId="{362300EC-F369-43E5-BED8-6B9E00A96BE8}" type="presOf" srcId="{A1DCC182-C511-4AD3-B90C-05E457B6D215}" destId="{C132F596-6A5E-4BB3-B66B-676BCF739903}" srcOrd="1" destOrd="0" presId="urn:microsoft.com/office/officeart/2005/8/layout/process5"/>
    <dgm:cxn modelId="{B5553BF8-7FDC-42EB-AD6E-E3E442EC7703}" type="presOf" srcId="{54D24FDC-BE8A-45FD-8273-F6CEB7BBD531}" destId="{CDA79A91-8BDD-45A6-B411-CF644BC27404}" srcOrd="0" destOrd="0" presId="urn:microsoft.com/office/officeart/2005/8/layout/process5"/>
    <dgm:cxn modelId="{E8AB39A1-8F6C-4602-98DF-F54549E5D122}" type="presOf" srcId="{2C3879F2-1D31-4567-8F9E-C5A5EA4D7221}" destId="{D4DBFB30-7AFC-44A1-9C5D-6EC41782EDF0}" srcOrd="1" destOrd="0" presId="urn:microsoft.com/office/officeart/2005/8/layout/process5"/>
    <dgm:cxn modelId="{5E9F91BD-B35E-4816-95A6-545052CD471F}" srcId="{54D24FDC-BE8A-45FD-8273-F6CEB7BBD531}" destId="{B207DF51-867E-4006-90E7-DBDC69D8DEC0}" srcOrd="4" destOrd="0" parTransId="{8C789557-C57D-4203-B738-2B69465A3FBC}" sibTransId="{D12155BD-DF39-48A8-BD56-B80C8D3B6404}"/>
    <dgm:cxn modelId="{2EBF7F98-15C7-44D8-AABD-3DA0C6D2C4E2}" type="presOf" srcId="{543EA661-93D1-48D4-80A0-E2211E7416C2}" destId="{072464C2-3DE9-4F08-9DDF-A26DE1A94BAB}" srcOrd="0" destOrd="0" presId="urn:microsoft.com/office/officeart/2005/8/layout/process5"/>
    <dgm:cxn modelId="{5637CFDD-EA33-477B-91B9-EBBE7261EF37}" type="presOf" srcId="{1C2DA36F-FD1A-471A-BE5F-CEE6D9BB8970}" destId="{22969F5A-271B-4EB3-86FF-24BCA7FE3BAF}" srcOrd="0" destOrd="0" presId="urn:microsoft.com/office/officeart/2005/8/layout/process5"/>
    <dgm:cxn modelId="{A8766B57-6E04-491F-BEEF-AFD83B8DE5F1}" srcId="{54D24FDC-BE8A-45FD-8273-F6CEB7BBD531}" destId="{543EA661-93D1-48D4-80A0-E2211E7416C2}" srcOrd="2" destOrd="0" parTransId="{5B82DAED-5D18-4FE3-9CEB-3FA97C12B98C}" sibTransId="{A1DCC182-C511-4AD3-B90C-05E457B6D215}"/>
    <dgm:cxn modelId="{B20BE6AF-ACC3-44D2-8790-EAFF2C7020D0}" srcId="{54D24FDC-BE8A-45FD-8273-F6CEB7BBD531}" destId="{1C2DA36F-FD1A-471A-BE5F-CEE6D9BB8970}" srcOrd="1" destOrd="0" parTransId="{18FF41D3-3138-4544-A2F6-88E2BD6471FC}" sibTransId="{2C3879F2-1D31-4567-8F9E-C5A5EA4D7221}"/>
    <dgm:cxn modelId="{AC0E88D7-E634-40E5-B296-1887EC3582CA}" type="presOf" srcId="{A1DCC182-C511-4AD3-B90C-05E457B6D215}" destId="{57CDEE9D-B2D2-4B86-BDD4-BD884ECF0ECD}" srcOrd="0" destOrd="0" presId="urn:microsoft.com/office/officeart/2005/8/layout/process5"/>
    <dgm:cxn modelId="{F21E6E35-35A1-41C6-8E44-40C0FE92FE8C}" type="presOf" srcId="{9D1185A6-3076-48F0-9866-08E817159311}" destId="{A029A157-3CFF-461A-AA3A-5672F9AE48EE}" srcOrd="0" destOrd="0" presId="urn:microsoft.com/office/officeart/2005/8/layout/process5"/>
    <dgm:cxn modelId="{7BAE81CA-2FC1-40B2-91DA-31F032AC175C}" type="presOf" srcId="{2C3879F2-1D31-4567-8F9E-C5A5EA4D7221}" destId="{DA4F9F00-4BDE-4395-86C8-FB9806D14BF7}" srcOrd="0" destOrd="0" presId="urn:microsoft.com/office/officeart/2005/8/layout/process5"/>
    <dgm:cxn modelId="{5B812237-CD70-4553-9643-9ADA25DC624E}" type="presOf" srcId="{BD07D6DB-85FE-4682-8A22-233DCF350A73}" destId="{FE4F0B69-791A-4C9C-BCB2-BB927A4CD17A}" srcOrd="0" destOrd="0" presId="urn:microsoft.com/office/officeart/2005/8/layout/process5"/>
    <dgm:cxn modelId="{F3CE7084-87FB-483D-97DA-70F90268CD3A}" type="presOf" srcId="{BD07D6DB-85FE-4682-8A22-233DCF350A73}" destId="{CC24C0D2-3C6F-4907-B422-009D93DBD90F}" srcOrd="1" destOrd="0" presId="urn:microsoft.com/office/officeart/2005/8/layout/process5"/>
    <dgm:cxn modelId="{6C09E031-21B0-4EB3-9EFB-BE2A9A370247}" srcId="{54D24FDC-BE8A-45FD-8273-F6CEB7BBD531}" destId="{DB00EE53-FB76-4FA7-96D1-500FBA74414F}" srcOrd="3" destOrd="0" parTransId="{30BA13F7-9373-4608-9D55-0CA0B444B3FE}" sibTransId="{9D1185A6-3076-48F0-9866-08E817159311}"/>
    <dgm:cxn modelId="{51CC8B9F-E58D-42BA-857E-0F49DCF8EAAF}" type="presOf" srcId="{B623C297-1B44-44CC-86A0-03411A073918}" destId="{AACDFDC8-AFDA-4218-8759-0382A19AA7AF}" srcOrd="0" destOrd="0" presId="urn:microsoft.com/office/officeart/2005/8/layout/process5"/>
    <dgm:cxn modelId="{9EB329EB-9476-4A75-B71D-6477D9BD45FD}" type="presOf" srcId="{9D1185A6-3076-48F0-9866-08E817159311}" destId="{F52FF30F-677D-484D-9FBE-B3CA82ECC237}" srcOrd="1" destOrd="0" presId="urn:microsoft.com/office/officeart/2005/8/layout/process5"/>
    <dgm:cxn modelId="{E9264267-3D8C-4727-8131-E3DE2C2F394D}" type="presParOf" srcId="{CDA79A91-8BDD-45A6-B411-CF644BC27404}" destId="{AACDFDC8-AFDA-4218-8759-0382A19AA7AF}" srcOrd="0" destOrd="0" presId="urn:microsoft.com/office/officeart/2005/8/layout/process5"/>
    <dgm:cxn modelId="{89E926EC-2232-4036-8890-AEA4FCA2756D}" type="presParOf" srcId="{CDA79A91-8BDD-45A6-B411-CF644BC27404}" destId="{FE4F0B69-791A-4C9C-BCB2-BB927A4CD17A}" srcOrd="1" destOrd="0" presId="urn:microsoft.com/office/officeart/2005/8/layout/process5"/>
    <dgm:cxn modelId="{473EF89D-1CB5-46E6-91DB-85795D1A00DA}" type="presParOf" srcId="{FE4F0B69-791A-4C9C-BCB2-BB927A4CD17A}" destId="{CC24C0D2-3C6F-4907-B422-009D93DBD90F}" srcOrd="0" destOrd="0" presId="urn:microsoft.com/office/officeart/2005/8/layout/process5"/>
    <dgm:cxn modelId="{5F84F187-7F93-4C49-9246-8DD64F9124DC}" type="presParOf" srcId="{CDA79A91-8BDD-45A6-B411-CF644BC27404}" destId="{22969F5A-271B-4EB3-86FF-24BCA7FE3BAF}" srcOrd="2" destOrd="0" presId="urn:microsoft.com/office/officeart/2005/8/layout/process5"/>
    <dgm:cxn modelId="{CE0DFFDA-856A-4651-8A43-76C4AE4FE6E5}" type="presParOf" srcId="{CDA79A91-8BDD-45A6-B411-CF644BC27404}" destId="{DA4F9F00-4BDE-4395-86C8-FB9806D14BF7}" srcOrd="3" destOrd="0" presId="urn:microsoft.com/office/officeart/2005/8/layout/process5"/>
    <dgm:cxn modelId="{6A2669D3-1950-464A-A3A1-8E96BBB9BD34}" type="presParOf" srcId="{DA4F9F00-4BDE-4395-86C8-FB9806D14BF7}" destId="{D4DBFB30-7AFC-44A1-9C5D-6EC41782EDF0}" srcOrd="0" destOrd="0" presId="urn:microsoft.com/office/officeart/2005/8/layout/process5"/>
    <dgm:cxn modelId="{3CDD017B-6FFA-4780-9706-ADF236F62C5A}" type="presParOf" srcId="{CDA79A91-8BDD-45A6-B411-CF644BC27404}" destId="{072464C2-3DE9-4F08-9DDF-A26DE1A94BAB}" srcOrd="4" destOrd="0" presId="urn:microsoft.com/office/officeart/2005/8/layout/process5"/>
    <dgm:cxn modelId="{5C5E2ACB-4AC1-4BCA-BA2A-DEC68D6A131D}" type="presParOf" srcId="{CDA79A91-8BDD-45A6-B411-CF644BC27404}" destId="{57CDEE9D-B2D2-4B86-BDD4-BD884ECF0ECD}" srcOrd="5" destOrd="0" presId="urn:microsoft.com/office/officeart/2005/8/layout/process5"/>
    <dgm:cxn modelId="{32641D17-9952-4100-8EA2-B05EE35D3DBB}" type="presParOf" srcId="{57CDEE9D-B2D2-4B86-BDD4-BD884ECF0ECD}" destId="{C132F596-6A5E-4BB3-B66B-676BCF739903}" srcOrd="0" destOrd="0" presId="urn:microsoft.com/office/officeart/2005/8/layout/process5"/>
    <dgm:cxn modelId="{BB7FE7E9-CDB9-4021-9C9B-D51F81D81F35}" type="presParOf" srcId="{CDA79A91-8BDD-45A6-B411-CF644BC27404}" destId="{5ACE11B5-448E-441C-8747-B7B7C0B30ECC}" srcOrd="6" destOrd="0" presId="urn:microsoft.com/office/officeart/2005/8/layout/process5"/>
    <dgm:cxn modelId="{C73E34C2-CC40-4C66-89D8-810D9989D0FA}" type="presParOf" srcId="{CDA79A91-8BDD-45A6-B411-CF644BC27404}" destId="{A029A157-3CFF-461A-AA3A-5672F9AE48EE}" srcOrd="7" destOrd="0" presId="urn:microsoft.com/office/officeart/2005/8/layout/process5"/>
    <dgm:cxn modelId="{D7D98B15-7BDF-4141-BAC0-657751D605E2}" type="presParOf" srcId="{A029A157-3CFF-461A-AA3A-5672F9AE48EE}" destId="{F52FF30F-677D-484D-9FBE-B3CA82ECC237}" srcOrd="0" destOrd="0" presId="urn:microsoft.com/office/officeart/2005/8/layout/process5"/>
    <dgm:cxn modelId="{7E50BA7D-73E5-41BC-B76A-BBB274614B30}" type="presParOf" srcId="{CDA79A91-8BDD-45A6-B411-CF644BC27404}" destId="{0E854571-7FDF-46FA-A01D-968B1FCC9082}" srcOrd="8" destOrd="0" presId="urn:microsoft.com/office/officeart/2005/8/layout/process5"/>
  </dgm:cxnLst>
  <dgm:bg>
    <a:solidFill>
      <a:schemeClr val="tx1">
        <a:lumMod val="10000"/>
        <a:lumOff val="90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E3824-53B6-4B03-BDED-AC5AEAD8ED79}" type="doc">
      <dgm:prSet loTypeId="urn:microsoft.com/office/officeart/2005/8/layout/hierarchy3" loCatId="list" qsTypeId="urn:microsoft.com/office/officeart/2005/8/quickstyle/simple5" qsCatId="simple" csTypeId="urn:microsoft.com/office/officeart/2005/8/colors/accent1_2#2" csCatId="accent1" phldr="1"/>
      <dgm:spPr/>
      <dgm:t>
        <a:bodyPr/>
        <a:lstStyle/>
        <a:p>
          <a:endParaRPr lang="cs-CZ"/>
        </a:p>
      </dgm:t>
    </dgm:pt>
    <dgm:pt modelId="{AFF1AFEB-3213-4B27-9F70-7C56602AF1D5}">
      <dgm:prSet phldrT="[Text]" custT="1"/>
      <dgm:spPr/>
      <dgm:t>
        <a:bodyPr/>
        <a:lstStyle/>
        <a:p>
          <a:r>
            <a:rPr lang="en-US" sz="1200" dirty="0" smtClean="0"/>
            <a:t>Models and Score cards</a:t>
          </a:r>
          <a:endParaRPr lang="cs-CZ" sz="1200" dirty="0"/>
        </a:p>
      </dgm:t>
    </dgm:pt>
    <dgm:pt modelId="{28A700FC-058B-4168-9529-B2C8B2998793}" type="parTrans" cxnId="{FCEFD0C2-DC5B-4A16-AAC6-CA64D7FD47A8}">
      <dgm:prSet/>
      <dgm:spPr/>
      <dgm:t>
        <a:bodyPr/>
        <a:lstStyle/>
        <a:p>
          <a:endParaRPr lang="cs-CZ" sz="1200"/>
        </a:p>
      </dgm:t>
    </dgm:pt>
    <dgm:pt modelId="{69D24C88-903F-44C0-AC64-BD4F297FFC28}" type="sibTrans" cxnId="{FCEFD0C2-DC5B-4A16-AAC6-CA64D7FD47A8}">
      <dgm:prSet/>
      <dgm:spPr/>
      <dgm:t>
        <a:bodyPr/>
        <a:lstStyle/>
        <a:p>
          <a:endParaRPr lang="cs-CZ" sz="1200"/>
        </a:p>
      </dgm:t>
    </dgm:pt>
    <dgm:pt modelId="{55519FBD-7183-44BB-A958-166C6AA23CC7}">
      <dgm:prSet phldrT="[Text]" custT="1"/>
      <dgm:spPr/>
      <dgm:t>
        <a:bodyPr/>
        <a:lstStyle/>
        <a:p>
          <a:r>
            <a:rPr lang="en-US" sz="1200" dirty="0" smtClean="0"/>
            <a:t>Design workflow</a:t>
          </a:r>
          <a:r>
            <a:rPr lang="cs-CZ" sz="1200" dirty="0" smtClean="0"/>
            <a:t>/</a:t>
          </a:r>
          <a:r>
            <a:rPr lang="cs-CZ" sz="1200" dirty="0" err="1" smtClean="0"/>
            <a:t>products</a:t>
          </a:r>
          <a:r>
            <a:rPr lang="en-US" sz="1200" dirty="0" smtClean="0"/>
            <a:t> for Distribution network</a:t>
          </a:r>
          <a:endParaRPr lang="cs-CZ" sz="1200" dirty="0"/>
        </a:p>
      </dgm:t>
    </dgm:pt>
    <dgm:pt modelId="{056513AF-1071-4339-9E0A-D7D7E4DCDECE}" type="parTrans" cxnId="{C756642D-E534-4E36-92E6-8F618B1C9CE8}">
      <dgm:prSet/>
      <dgm:spPr/>
      <dgm:t>
        <a:bodyPr/>
        <a:lstStyle/>
        <a:p>
          <a:endParaRPr lang="cs-CZ" sz="1200"/>
        </a:p>
      </dgm:t>
    </dgm:pt>
    <dgm:pt modelId="{E95E2B2B-1290-4DAE-8974-222D7FAAEE8C}" type="sibTrans" cxnId="{C756642D-E534-4E36-92E6-8F618B1C9CE8}">
      <dgm:prSet/>
      <dgm:spPr/>
      <dgm:t>
        <a:bodyPr/>
        <a:lstStyle/>
        <a:p>
          <a:endParaRPr lang="cs-CZ" sz="1200"/>
        </a:p>
      </dgm:t>
    </dgm:pt>
    <dgm:pt modelId="{A93AD005-610D-455F-8620-F1CC32032AD4}">
      <dgm:prSet phldrT="[Text]" custT="1"/>
      <dgm:spPr/>
      <dgm:t>
        <a:bodyPr/>
        <a:lstStyle/>
        <a:p>
          <a:r>
            <a:rPr lang="en-US" sz="1200" dirty="0" smtClean="0"/>
            <a:t>IT applications used in the credit process</a:t>
          </a:r>
          <a:endParaRPr lang="cs-CZ" sz="1200" dirty="0"/>
        </a:p>
      </dgm:t>
    </dgm:pt>
    <dgm:pt modelId="{1EF8F06D-C76B-4CD4-AB28-07EB86CF37B7}" type="parTrans" cxnId="{8DCB6A7F-CCB6-4849-9A75-73ED54FC2C52}">
      <dgm:prSet/>
      <dgm:spPr/>
      <dgm:t>
        <a:bodyPr/>
        <a:lstStyle/>
        <a:p>
          <a:endParaRPr lang="cs-CZ" sz="1200"/>
        </a:p>
      </dgm:t>
    </dgm:pt>
    <dgm:pt modelId="{050E636E-DAA4-404C-AF14-E110229AA6DC}" type="sibTrans" cxnId="{8DCB6A7F-CCB6-4849-9A75-73ED54FC2C52}">
      <dgm:prSet/>
      <dgm:spPr/>
      <dgm:t>
        <a:bodyPr/>
        <a:lstStyle/>
        <a:p>
          <a:endParaRPr lang="cs-CZ" sz="1200"/>
        </a:p>
      </dgm:t>
    </dgm:pt>
    <dgm:pt modelId="{AA72E1EB-42EF-43A2-8DC6-829EF0E6AF2D}" type="pres">
      <dgm:prSet presAssocID="{E86E3824-53B6-4B03-BDED-AC5AEAD8ED79}" presName="diagram" presStyleCnt="0">
        <dgm:presLayoutVars>
          <dgm:chPref val="1"/>
          <dgm:dir/>
          <dgm:animOne val="branch"/>
          <dgm:animLvl val="lvl"/>
          <dgm:resizeHandles/>
        </dgm:presLayoutVars>
      </dgm:prSet>
      <dgm:spPr/>
      <dgm:t>
        <a:bodyPr/>
        <a:lstStyle/>
        <a:p>
          <a:endParaRPr lang="cs-CZ"/>
        </a:p>
      </dgm:t>
    </dgm:pt>
    <dgm:pt modelId="{C3F673A6-03C1-44FC-9FCD-E2D6B2AF5566}" type="pres">
      <dgm:prSet presAssocID="{AFF1AFEB-3213-4B27-9F70-7C56602AF1D5}" presName="root" presStyleCnt="0"/>
      <dgm:spPr/>
    </dgm:pt>
    <dgm:pt modelId="{89BD73C5-D166-4A19-AB89-70B862983E29}" type="pres">
      <dgm:prSet presAssocID="{AFF1AFEB-3213-4B27-9F70-7C56602AF1D5}" presName="rootComposite" presStyleCnt="0"/>
      <dgm:spPr/>
    </dgm:pt>
    <dgm:pt modelId="{2990DE9B-DBAF-46CC-8611-A80B71909622}" type="pres">
      <dgm:prSet presAssocID="{AFF1AFEB-3213-4B27-9F70-7C56602AF1D5}" presName="rootText" presStyleLbl="node1" presStyleIdx="0" presStyleCnt="3"/>
      <dgm:spPr/>
      <dgm:t>
        <a:bodyPr/>
        <a:lstStyle/>
        <a:p>
          <a:endParaRPr lang="cs-CZ"/>
        </a:p>
      </dgm:t>
    </dgm:pt>
    <dgm:pt modelId="{140C4EDA-D5F8-4BD1-BE7C-D51AA8081827}" type="pres">
      <dgm:prSet presAssocID="{AFF1AFEB-3213-4B27-9F70-7C56602AF1D5}" presName="rootConnector" presStyleLbl="node1" presStyleIdx="0" presStyleCnt="3"/>
      <dgm:spPr/>
      <dgm:t>
        <a:bodyPr/>
        <a:lstStyle/>
        <a:p>
          <a:endParaRPr lang="cs-CZ"/>
        </a:p>
      </dgm:t>
    </dgm:pt>
    <dgm:pt modelId="{0AEAFD8B-2082-4595-8246-82631A2B4CEE}" type="pres">
      <dgm:prSet presAssocID="{AFF1AFEB-3213-4B27-9F70-7C56602AF1D5}" presName="childShape" presStyleCnt="0"/>
      <dgm:spPr/>
    </dgm:pt>
    <dgm:pt modelId="{618F29FD-4CB4-4DD7-834C-E2FC04E91F76}" type="pres">
      <dgm:prSet presAssocID="{55519FBD-7183-44BB-A958-166C6AA23CC7}" presName="root" presStyleCnt="0"/>
      <dgm:spPr/>
    </dgm:pt>
    <dgm:pt modelId="{45CA8155-F118-41C5-9F05-800486B4B781}" type="pres">
      <dgm:prSet presAssocID="{55519FBD-7183-44BB-A958-166C6AA23CC7}" presName="rootComposite" presStyleCnt="0"/>
      <dgm:spPr/>
    </dgm:pt>
    <dgm:pt modelId="{843026A3-E50A-428A-BC10-F7B7ED8B0B8A}" type="pres">
      <dgm:prSet presAssocID="{55519FBD-7183-44BB-A958-166C6AA23CC7}" presName="rootText" presStyleLbl="node1" presStyleIdx="1" presStyleCnt="3"/>
      <dgm:spPr/>
      <dgm:t>
        <a:bodyPr/>
        <a:lstStyle/>
        <a:p>
          <a:endParaRPr lang="cs-CZ"/>
        </a:p>
      </dgm:t>
    </dgm:pt>
    <dgm:pt modelId="{59C5D1C7-6B30-412D-8157-4A3A3DAA056C}" type="pres">
      <dgm:prSet presAssocID="{55519FBD-7183-44BB-A958-166C6AA23CC7}" presName="rootConnector" presStyleLbl="node1" presStyleIdx="1" presStyleCnt="3"/>
      <dgm:spPr/>
      <dgm:t>
        <a:bodyPr/>
        <a:lstStyle/>
        <a:p>
          <a:endParaRPr lang="cs-CZ"/>
        </a:p>
      </dgm:t>
    </dgm:pt>
    <dgm:pt modelId="{197BA777-D802-4EC5-9597-FC6544488F2D}" type="pres">
      <dgm:prSet presAssocID="{55519FBD-7183-44BB-A958-166C6AA23CC7}" presName="childShape" presStyleCnt="0"/>
      <dgm:spPr/>
    </dgm:pt>
    <dgm:pt modelId="{0F9E32DC-5DA9-4B07-AF15-BAD82630C0BB}" type="pres">
      <dgm:prSet presAssocID="{A93AD005-610D-455F-8620-F1CC32032AD4}" presName="root" presStyleCnt="0"/>
      <dgm:spPr/>
    </dgm:pt>
    <dgm:pt modelId="{9507AD65-DDE6-4A0E-AA99-EC315BF81D89}" type="pres">
      <dgm:prSet presAssocID="{A93AD005-610D-455F-8620-F1CC32032AD4}" presName="rootComposite" presStyleCnt="0"/>
      <dgm:spPr/>
    </dgm:pt>
    <dgm:pt modelId="{7D9D33FE-6D9B-4925-9AE4-11F871E4189B}" type="pres">
      <dgm:prSet presAssocID="{A93AD005-610D-455F-8620-F1CC32032AD4}" presName="rootText" presStyleLbl="node1" presStyleIdx="2" presStyleCnt="3"/>
      <dgm:spPr/>
      <dgm:t>
        <a:bodyPr/>
        <a:lstStyle/>
        <a:p>
          <a:endParaRPr lang="cs-CZ"/>
        </a:p>
      </dgm:t>
    </dgm:pt>
    <dgm:pt modelId="{22EFC482-0FCE-439B-8FEE-A287EA3AD0D8}" type="pres">
      <dgm:prSet presAssocID="{A93AD005-610D-455F-8620-F1CC32032AD4}" presName="rootConnector" presStyleLbl="node1" presStyleIdx="2" presStyleCnt="3"/>
      <dgm:spPr/>
      <dgm:t>
        <a:bodyPr/>
        <a:lstStyle/>
        <a:p>
          <a:endParaRPr lang="cs-CZ"/>
        </a:p>
      </dgm:t>
    </dgm:pt>
    <dgm:pt modelId="{F52D1CCB-F7DA-4398-A7CA-A54602E9C4D5}" type="pres">
      <dgm:prSet presAssocID="{A93AD005-610D-455F-8620-F1CC32032AD4}" presName="childShape" presStyleCnt="0"/>
      <dgm:spPr/>
    </dgm:pt>
  </dgm:ptLst>
  <dgm:cxnLst>
    <dgm:cxn modelId="{97589587-5468-4FE2-A232-622166E4F8A3}" type="presOf" srcId="{55519FBD-7183-44BB-A958-166C6AA23CC7}" destId="{59C5D1C7-6B30-412D-8157-4A3A3DAA056C}" srcOrd="1" destOrd="0" presId="urn:microsoft.com/office/officeart/2005/8/layout/hierarchy3"/>
    <dgm:cxn modelId="{653EF5D6-FB50-4CE3-95F0-032B9C12F759}" type="presOf" srcId="{AFF1AFEB-3213-4B27-9F70-7C56602AF1D5}" destId="{2990DE9B-DBAF-46CC-8611-A80B71909622}" srcOrd="0" destOrd="0" presId="urn:microsoft.com/office/officeart/2005/8/layout/hierarchy3"/>
    <dgm:cxn modelId="{F181B7FB-49E6-4C6B-826B-8D086DFD571F}" type="presOf" srcId="{55519FBD-7183-44BB-A958-166C6AA23CC7}" destId="{843026A3-E50A-428A-BC10-F7B7ED8B0B8A}" srcOrd="0" destOrd="0" presId="urn:microsoft.com/office/officeart/2005/8/layout/hierarchy3"/>
    <dgm:cxn modelId="{C756642D-E534-4E36-92E6-8F618B1C9CE8}" srcId="{E86E3824-53B6-4B03-BDED-AC5AEAD8ED79}" destId="{55519FBD-7183-44BB-A958-166C6AA23CC7}" srcOrd="1" destOrd="0" parTransId="{056513AF-1071-4339-9E0A-D7D7E4DCDECE}" sibTransId="{E95E2B2B-1290-4DAE-8974-222D7FAAEE8C}"/>
    <dgm:cxn modelId="{8DCB6A7F-CCB6-4849-9A75-73ED54FC2C52}" srcId="{E86E3824-53B6-4B03-BDED-AC5AEAD8ED79}" destId="{A93AD005-610D-455F-8620-F1CC32032AD4}" srcOrd="2" destOrd="0" parTransId="{1EF8F06D-C76B-4CD4-AB28-07EB86CF37B7}" sibTransId="{050E636E-DAA4-404C-AF14-E110229AA6DC}"/>
    <dgm:cxn modelId="{A64AA1DC-A6B7-4901-8A37-6338241879F0}" type="presOf" srcId="{AFF1AFEB-3213-4B27-9F70-7C56602AF1D5}" destId="{140C4EDA-D5F8-4BD1-BE7C-D51AA8081827}" srcOrd="1" destOrd="0" presId="urn:microsoft.com/office/officeart/2005/8/layout/hierarchy3"/>
    <dgm:cxn modelId="{92751EED-6781-47A6-8DA4-4372CAEEFF47}" type="presOf" srcId="{A93AD005-610D-455F-8620-F1CC32032AD4}" destId="{7D9D33FE-6D9B-4925-9AE4-11F871E4189B}" srcOrd="0" destOrd="0" presId="urn:microsoft.com/office/officeart/2005/8/layout/hierarchy3"/>
    <dgm:cxn modelId="{ED33970E-ED89-4712-ABAE-7BA6B4CE382B}" type="presOf" srcId="{A93AD005-610D-455F-8620-F1CC32032AD4}" destId="{22EFC482-0FCE-439B-8FEE-A287EA3AD0D8}" srcOrd="1" destOrd="0" presId="urn:microsoft.com/office/officeart/2005/8/layout/hierarchy3"/>
    <dgm:cxn modelId="{3EDDD568-0A91-4ACC-B043-2DF1B1C58D7E}" type="presOf" srcId="{E86E3824-53B6-4B03-BDED-AC5AEAD8ED79}" destId="{AA72E1EB-42EF-43A2-8DC6-829EF0E6AF2D}" srcOrd="0" destOrd="0" presId="urn:microsoft.com/office/officeart/2005/8/layout/hierarchy3"/>
    <dgm:cxn modelId="{FCEFD0C2-DC5B-4A16-AAC6-CA64D7FD47A8}" srcId="{E86E3824-53B6-4B03-BDED-AC5AEAD8ED79}" destId="{AFF1AFEB-3213-4B27-9F70-7C56602AF1D5}" srcOrd="0" destOrd="0" parTransId="{28A700FC-058B-4168-9529-B2C8B2998793}" sibTransId="{69D24C88-903F-44C0-AC64-BD4F297FFC28}"/>
    <dgm:cxn modelId="{CE8537E2-CABE-4CA9-B810-0ED3C4D849E2}" type="presParOf" srcId="{AA72E1EB-42EF-43A2-8DC6-829EF0E6AF2D}" destId="{C3F673A6-03C1-44FC-9FCD-E2D6B2AF5566}" srcOrd="0" destOrd="0" presId="urn:microsoft.com/office/officeart/2005/8/layout/hierarchy3"/>
    <dgm:cxn modelId="{9854B560-B315-4DB9-B73F-28DF73945E04}" type="presParOf" srcId="{C3F673A6-03C1-44FC-9FCD-E2D6B2AF5566}" destId="{89BD73C5-D166-4A19-AB89-70B862983E29}" srcOrd="0" destOrd="0" presId="urn:microsoft.com/office/officeart/2005/8/layout/hierarchy3"/>
    <dgm:cxn modelId="{878F4B55-3D08-41FE-9B6F-EC40D8E9BDB5}" type="presParOf" srcId="{89BD73C5-D166-4A19-AB89-70B862983E29}" destId="{2990DE9B-DBAF-46CC-8611-A80B71909622}" srcOrd="0" destOrd="0" presId="urn:microsoft.com/office/officeart/2005/8/layout/hierarchy3"/>
    <dgm:cxn modelId="{CD57B8A7-190C-4D1A-8C6E-027B69412367}" type="presParOf" srcId="{89BD73C5-D166-4A19-AB89-70B862983E29}" destId="{140C4EDA-D5F8-4BD1-BE7C-D51AA8081827}" srcOrd="1" destOrd="0" presId="urn:microsoft.com/office/officeart/2005/8/layout/hierarchy3"/>
    <dgm:cxn modelId="{964DC84E-A5AA-40D0-AB37-2F08A72A133E}" type="presParOf" srcId="{C3F673A6-03C1-44FC-9FCD-E2D6B2AF5566}" destId="{0AEAFD8B-2082-4595-8246-82631A2B4CEE}" srcOrd="1" destOrd="0" presId="urn:microsoft.com/office/officeart/2005/8/layout/hierarchy3"/>
    <dgm:cxn modelId="{E4666872-18DA-4518-9484-8998F3A9F4F5}" type="presParOf" srcId="{AA72E1EB-42EF-43A2-8DC6-829EF0E6AF2D}" destId="{618F29FD-4CB4-4DD7-834C-E2FC04E91F76}" srcOrd="1" destOrd="0" presId="urn:microsoft.com/office/officeart/2005/8/layout/hierarchy3"/>
    <dgm:cxn modelId="{EC53AF7C-8C2F-4D72-92A4-E2726A6A5B6E}" type="presParOf" srcId="{618F29FD-4CB4-4DD7-834C-E2FC04E91F76}" destId="{45CA8155-F118-41C5-9F05-800486B4B781}" srcOrd="0" destOrd="0" presId="urn:microsoft.com/office/officeart/2005/8/layout/hierarchy3"/>
    <dgm:cxn modelId="{C9233FA5-4D00-406A-A3A2-BD09A177C05F}" type="presParOf" srcId="{45CA8155-F118-41C5-9F05-800486B4B781}" destId="{843026A3-E50A-428A-BC10-F7B7ED8B0B8A}" srcOrd="0" destOrd="0" presId="urn:microsoft.com/office/officeart/2005/8/layout/hierarchy3"/>
    <dgm:cxn modelId="{9AF029B8-A7D2-4CEE-B23F-DBEBAF7D84C5}" type="presParOf" srcId="{45CA8155-F118-41C5-9F05-800486B4B781}" destId="{59C5D1C7-6B30-412D-8157-4A3A3DAA056C}" srcOrd="1" destOrd="0" presId="urn:microsoft.com/office/officeart/2005/8/layout/hierarchy3"/>
    <dgm:cxn modelId="{DA273680-4708-42F6-AC04-530849EC10BA}" type="presParOf" srcId="{618F29FD-4CB4-4DD7-834C-E2FC04E91F76}" destId="{197BA777-D802-4EC5-9597-FC6544488F2D}" srcOrd="1" destOrd="0" presId="urn:microsoft.com/office/officeart/2005/8/layout/hierarchy3"/>
    <dgm:cxn modelId="{C3394E47-61D2-4C7B-A4F2-CA1DBB987A10}" type="presParOf" srcId="{AA72E1EB-42EF-43A2-8DC6-829EF0E6AF2D}" destId="{0F9E32DC-5DA9-4B07-AF15-BAD82630C0BB}" srcOrd="2" destOrd="0" presId="urn:microsoft.com/office/officeart/2005/8/layout/hierarchy3"/>
    <dgm:cxn modelId="{02D95876-8E78-4721-9058-78C0F53A1F82}" type="presParOf" srcId="{0F9E32DC-5DA9-4B07-AF15-BAD82630C0BB}" destId="{9507AD65-DDE6-4A0E-AA99-EC315BF81D89}" srcOrd="0" destOrd="0" presId="urn:microsoft.com/office/officeart/2005/8/layout/hierarchy3"/>
    <dgm:cxn modelId="{401B4C1C-18CC-4070-91E5-9BA6D9BF78CF}" type="presParOf" srcId="{9507AD65-DDE6-4A0E-AA99-EC315BF81D89}" destId="{7D9D33FE-6D9B-4925-9AE4-11F871E4189B}" srcOrd="0" destOrd="0" presId="urn:microsoft.com/office/officeart/2005/8/layout/hierarchy3"/>
    <dgm:cxn modelId="{EF37CC7B-0B35-445F-A44D-F1CA63C555AD}" type="presParOf" srcId="{9507AD65-DDE6-4A0E-AA99-EC315BF81D89}" destId="{22EFC482-0FCE-439B-8FEE-A287EA3AD0D8}" srcOrd="1" destOrd="0" presId="urn:microsoft.com/office/officeart/2005/8/layout/hierarchy3"/>
    <dgm:cxn modelId="{7B6ACC88-7E08-485E-9708-7EEAD2B9BF21}" type="presParOf" srcId="{0F9E32DC-5DA9-4B07-AF15-BAD82630C0BB}" destId="{F52D1CCB-F7DA-4398-A7CA-A54602E9C4D5}" srcOrd="1" destOrd="0" presId="urn:microsoft.com/office/officeart/2005/8/layout/hierarchy3"/>
  </dgm:cxnLst>
  <dgm:bg>
    <a:solidFill>
      <a:srgbClr val="FFE48F"/>
    </a:solid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99E163-C8A6-4C27-98C3-38A3C0B116BB}" type="doc">
      <dgm:prSet loTypeId="urn:microsoft.com/office/officeart/2005/8/layout/radial6" loCatId="relationship" qsTypeId="urn:microsoft.com/office/officeart/2005/8/quickstyle/simple1#1" qsCatId="simple" csTypeId="urn:microsoft.com/office/officeart/2005/8/colors/accent1_2#3" csCatId="accent1" phldr="1"/>
      <dgm:spPr/>
      <dgm:t>
        <a:bodyPr/>
        <a:lstStyle/>
        <a:p>
          <a:endParaRPr lang="cs-CZ"/>
        </a:p>
      </dgm:t>
    </dgm:pt>
    <dgm:pt modelId="{41B0FA26-FA16-4CFD-83DF-1DE2A88876E5}">
      <dgm:prSet phldrT="[Text]"/>
      <dgm:spPr/>
      <dgm:t>
        <a:bodyPr/>
        <a:lstStyle/>
        <a:p>
          <a:r>
            <a:rPr lang="en-US" dirty="0" smtClean="0"/>
            <a:t>Capital costs (</a:t>
          </a:r>
          <a:r>
            <a:rPr lang="cs-CZ" dirty="0" err="1" smtClean="0"/>
            <a:t>agreed</a:t>
          </a:r>
          <a:r>
            <a:rPr lang="cs-CZ" dirty="0" smtClean="0"/>
            <a:t> </a:t>
          </a:r>
          <a:r>
            <a:rPr lang="en-US" dirty="0" smtClean="0"/>
            <a:t>framework </a:t>
          </a:r>
          <a:r>
            <a:rPr lang="cs-CZ" dirty="0" smtClean="0"/>
            <a:t>/ </a:t>
          </a:r>
          <a:r>
            <a:rPr lang="cs-CZ" dirty="0" err="1" smtClean="0"/>
            <a:t>policies</a:t>
          </a:r>
          <a:r>
            <a:rPr lang="cs-CZ" dirty="0" smtClean="0"/>
            <a:t> / risk </a:t>
          </a:r>
          <a:r>
            <a:rPr lang="cs-CZ" dirty="0" err="1" smtClean="0"/>
            <a:t>appetite</a:t>
          </a:r>
          <a:r>
            <a:rPr lang="en-US" dirty="0" smtClean="0"/>
            <a:t>)</a:t>
          </a:r>
          <a:endParaRPr lang="cs-CZ" dirty="0"/>
        </a:p>
      </dgm:t>
    </dgm:pt>
    <dgm:pt modelId="{FE9789FA-D2EF-4AD7-B5DB-385D020A3511}" type="parTrans" cxnId="{89BFBAF9-A5BF-4118-9B65-BF379CA6E545}">
      <dgm:prSet/>
      <dgm:spPr/>
      <dgm:t>
        <a:bodyPr/>
        <a:lstStyle/>
        <a:p>
          <a:endParaRPr lang="cs-CZ"/>
        </a:p>
      </dgm:t>
    </dgm:pt>
    <dgm:pt modelId="{EE77B81A-2E2F-43A0-81E4-37399F74EBB8}" type="sibTrans" cxnId="{89BFBAF9-A5BF-4118-9B65-BF379CA6E545}">
      <dgm:prSet/>
      <dgm:spPr/>
      <dgm:t>
        <a:bodyPr/>
        <a:lstStyle/>
        <a:p>
          <a:endParaRPr lang="cs-CZ"/>
        </a:p>
      </dgm:t>
    </dgm:pt>
    <dgm:pt modelId="{0CBBE7AB-0771-4611-AE88-36B4BE18EDC0}">
      <dgm:prSet phldrT="[Text]"/>
      <dgm:spPr/>
      <dgm:t>
        <a:bodyPr/>
        <a:lstStyle/>
        <a:p>
          <a:r>
            <a:rPr lang="en-US" dirty="0" smtClean="0"/>
            <a:t>Credit costs</a:t>
          </a:r>
          <a:endParaRPr lang="cs-CZ" dirty="0"/>
        </a:p>
      </dgm:t>
    </dgm:pt>
    <dgm:pt modelId="{D9567E95-A473-4AFB-9AB6-1EC5CC866273}" type="parTrans" cxnId="{65C94CB0-06D1-4B7D-995D-EFA3873997F0}">
      <dgm:prSet/>
      <dgm:spPr/>
      <dgm:t>
        <a:bodyPr/>
        <a:lstStyle/>
        <a:p>
          <a:endParaRPr lang="cs-CZ"/>
        </a:p>
      </dgm:t>
    </dgm:pt>
    <dgm:pt modelId="{ACB67521-CAF9-4503-B807-252310E75262}" type="sibTrans" cxnId="{65C94CB0-06D1-4B7D-995D-EFA3873997F0}">
      <dgm:prSet/>
      <dgm:spPr/>
      <dgm:t>
        <a:bodyPr/>
        <a:lstStyle/>
        <a:p>
          <a:endParaRPr lang="cs-CZ"/>
        </a:p>
      </dgm:t>
    </dgm:pt>
    <dgm:pt modelId="{0F36F039-9ED1-4C0B-BEC1-77743A36B6F2}">
      <dgm:prSet phldrT="[Text]"/>
      <dgm:spPr/>
      <dgm:t>
        <a:bodyPr/>
        <a:lstStyle/>
        <a:p>
          <a:r>
            <a:rPr lang="en-US" dirty="0" smtClean="0"/>
            <a:t>Operational costs</a:t>
          </a:r>
          <a:endParaRPr lang="cs-CZ" dirty="0"/>
        </a:p>
      </dgm:t>
    </dgm:pt>
    <dgm:pt modelId="{CDC8192B-046A-4562-B801-0F496903126B}" type="parTrans" cxnId="{097A64B8-123C-4B08-8FE1-7C432DD3DA9C}">
      <dgm:prSet/>
      <dgm:spPr/>
      <dgm:t>
        <a:bodyPr/>
        <a:lstStyle/>
        <a:p>
          <a:endParaRPr lang="cs-CZ"/>
        </a:p>
      </dgm:t>
    </dgm:pt>
    <dgm:pt modelId="{DECC71C5-3773-4A70-85B1-760FB94BD6EE}" type="sibTrans" cxnId="{097A64B8-123C-4B08-8FE1-7C432DD3DA9C}">
      <dgm:prSet/>
      <dgm:spPr/>
      <dgm:t>
        <a:bodyPr/>
        <a:lstStyle/>
        <a:p>
          <a:endParaRPr lang="cs-CZ"/>
        </a:p>
      </dgm:t>
    </dgm:pt>
    <dgm:pt modelId="{AD47D2C4-ADAE-46A3-BB22-18B9F81530E7}">
      <dgm:prSet phldrT="[Text]"/>
      <dgm:spPr/>
      <dgm:t>
        <a:bodyPr/>
        <a:lstStyle/>
        <a:p>
          <a:r>
            <a:rPr lang="en-US" dirty="0" smtClean="0"/>
            <a:t>Opportunity costs</a:t>
          </a:r>
          <a:endParaRPr lang="cs-CZ" dirty="0"/>
        </a:p>
      </dgm:t>
    </dgm:pt>
    <dgm:pt modelId="{04CAD1BE-CA91-4960-AA9B-8BDB1758149D}" type="parTrans" cxnId="{94573C4B-2AE7-4AF8-BFF1-6F445BDCCE26}">
      <dgm:prSet/>
      <dgm:spPr/>
      <dgm:t>
        <a:bodyPr/>
        <a:lstStyle/>
        <a:p>
          <a:endParaRPr lang="cs-CZ"/>
        </a:p>
      </dgm:t>
    </dgm:pt>
    <dgm:pt modelId="{685B3F0B-6DEC-4EEE-866E-51137A4C2569}" type="sibTrans" cxnId="{94573C4B-2AE7-4AF8-BFF1-6F445BDCCE26}">
      <dgm:prSet/>
      <dgm:spPr/>
      <dgm:t>
        <a:bodyPr/>
        <a:lstStyle/>
        <a:p>
          <a:endParaRPr lang="cs-CZ"/>
        </a:p>
      </dgm:t>
    </dgm:pt>
    <dgm:pt modelId="{CC0DD699-7F5A-4E56-B917-FE961B9C9750}" type="pres">
      <dgm:prSet presAssocID="{3399E163-C8A6-4C27-98C3-38A3C0B116BB}" presName="Name0" presStyleCnt="0">
        <dgm:presLayoutVars>
          <dgm:chMax val="1"/>
          <dgm:dir/>
          <dgm:animLvl val="ctr"/>
          <dgm:resizeHandles val="exact"/>
        </dgm:presLayoutVars>
      </dgm:prSet>
      <dgm:spPr/>
      <dgm:t>
        <a:bodyPr/>
        <a:lstStyle/>
        <a:p>
          <a:endParaRPr lang="cs-CZ"/>
        </a:p>
      </dgm:t>
    </dgm:pt>
    <dgm:pt modelId="{AC81E373-A64D-4FFE-A71E-B4FE23534C38}" type="pres">
      <dgm:prSet presAssocID="{41B0FA26-FA16-4CFD-83DF-1DE2A88876E5}" presName="centerShape" presStyleLbl="node0" presStyleIdx="0" presStyleCnt="1"/>
      <dgm:spPr/>
      <dgm:t>
        <a:bodyPr/>
        <a:lstStyle/>
        <a:p>
          <a:endParaRPr lang="cs-CZ"/>
        </a:p>
      </dgm:t>
    </dgm:pt>
    <dgm:pt modelId="{8527F925-19CC-44D5-A18B-006D5B8629CB}" type="pres">
      <dgm:prSet presAssocID="{0CBBE7AB-0771-4611-AE88-36B4BE18EDC0}" presName="node" presStyleLbl="node1" presStyleIdx="0" presStyleCnt="3">
        <dgm:presLayoutVars>
          <dgm:bulletEnabled val="1"/>
        </dgm:presLayoutVars>
      </dgm:prSet>
      <dgm:spPr/>
      <dgm:t>
        <a:bodyPr/>
        <a:lstStyle/>
        <a:p>
          <a:endParaRPr lang="cs-CZ"/>
        </a:p>
      </dgm:t>
    </dgm:pt>
    <dgm:pt modelId="{305ED301-EB65-450D-940E-65C88BA0D84E}" type="pres">
      <dgm:prSet presAssocID="{0CBBE7AB-0771-4611-AE88-36B4BE18EDC0}" presName="dummy" presStyleCnt="0"/>
      <dgm:spPr/>
    </dgm:pt>
    <dgm:pt modelId="{AF17C8F0-3ABE-4BA2-93E8-580DACEC8997}" type="pres">
      <dgm:prSet presAssocID="{ACB67521-CAF9-4503-B807-252310E75262}" presName="sibTrans" presStyleLbl="sibTrans2D1" presStyleIdx="0" presStyleCnt="3"/>
      <dgm:spPr/>
      <dgm:t>
        <a:bodyPr/>
        <a:lstStyle/>
        <a:p>
          <a:endParaRPr lang="cs-CZ"/>
        </a:p>
      </dgm:t>
    </dgm:pt>
    <dgm:pt modelId="{0710B8E3-DE18-44C1-A167-047A119D7F89}" type="pres">
      <dgm:prSet presAssocID="{0F36F039-9ED1-4C0B-BEC1-77743A36B6F2}" presName="node" presStyleLbl="node1" presStyleIdx="1" presStyleCnt="3">
        <dgm:presLayoutVars>
          <dgm:bulletEnabled val="1"/>
        </dgm:presLayoutVars>
      </dgm:prSet>
      <dgm:spPr/>
      <dgm:t>
        <a:bodyPr/>
        <a:lstStyle/>
        <a:p>
          <a:endParaRPr lang="cs-CZ"/>
        </a:p>
      </dgm:t>
    </dgm:pt>
    <dgm:pt modelId="{A79FFE68-6EED-4CF1-8C21-A145D8084AD0}" type="pres">
      <dgm:prSet presAssocID="{0F36F039-9ED1-4C0B-BEC1-77743A36B6F2}" presName="dummy" presStyleCnt="0"/>
      <dgm:spPr/>
    </dgm:pt>
    <dgm:pt modelId="{41F251C3-93D4-4E63-A95D-F0F0E10524E7}" type="pres">
      <dgm:prSet presAssocID="{DECC71C5-3773-4A70-85B1-760FB94BD6EE}" presName="sibTrans" presStyleLbl="sibTrans2D1" presStyleIdx="1" presStyleCnt="3"/>
      <dgm:spPr/>
      <dgm:t>
        <a:bodyPr/>
        <a:lstStyle/>
        <a:p>
          <a:endParaRPr lang="cs-CZ"/>
        </a:p>
      </dgm:t>
    </dgm:pt>
    <dgm:pt modelId="{37ABEFD2-EEFC-4123-BCBC-64D8742EBBA4}" type="pres">
      <dgm:prSet presAssocID="{AD47D2C4-ADAE-46A3-BB22-18B9F81530E7}" presName="node" presStyleLbl="node1" presStyleIdx="2" presStyleCnt="3">
        <dgm:presLayoutVars>
          <dgm:bulletEnabled val="1"/>
        </dgm:presLayoutVars>
      </dgm:prSet>
      <dgm:spPr/>
      <dgm:t>
        <a:bodyPr/>
        <a:lstStyle/>
        <a:p>
          <a:endParaRPr lang="cs-CZ"/>
        </a:p>
      </dgm:t>
    </dgm:pt>
    <dgm:pt modelId="{6B327AE3-361F-4C88-8A0E-A666530CAC9C}" type="pres">
      <dgm:prSet presAssocID="{AD47D2C4-ADAE-46A3-BB22-18B9F81530E7}" presName="dummy" presStyleCnt="0"/>
      <dgm:spPr/>
    </dgm:pt>
    <dgm:pt modelId="{8DB620A9-7523-472F-9064-8EDC2586A34E}" type="pres">
      <dgm:prSet presAssocID="{685B3F0B-6DEC-4EEE-866E-51137A4C2569}" presName="sibTrans" presStyleLbl="sibTrans2D1" presStyleIdx="2" presStyleCnt="3"/>
      <dgm:spPr/>
      <dgm:t>
        <a:bodyPr/>
        <a:lstStyle/>
        <a:p>
          <a:endParaRPr lang="cs-CZ"/>
        </a:p>
      </dgm:t>
    </dgm:pt>
  </dgm:ptLst>
  <dgm:cxnLst>
    <dgm:cxn modelId="{0CFB46F4-ED9F-4428-A1A0-FA550700B310}" type="presOf" srcId="{DECC71C5-3773-4A70-85B1-760FB94BD6EE}" destId="{41F251C3-93D4-4E63-A95D-F0F0E10524E7}" srcOrd="0" destOrd="0" presId="urn:microsoft.com/office/officeart/2005/8/layout/radial6"/>
    <dgm:cxn modelId="{4992F1CA-B9E2-432A-9CCD-EBB47B0E45C3}" type="presOf" srcId="{AD47D2C4-ADAE-46A3-BB22-18B9F81530E7}" destId="{37ABEFD2-EEFC-4123-BCBC-64D8742EBBA4}" srcOrd="0" destOrd="0" presId="urn:microsoft.com/office/officeart/2005/8/layout/radial6"/>
    <dgm:cxn modelId="{89139663-CE2E-4CC1-9546-F7204A54BA51}" type="presOf" srcId="{0F36F039-9ED1-4C0B-BEC1-77743A36B6F2}" destId="{0710B8E3-DE18-44C1-A167-047A119D7F89}" srcOrd="0" destOrd="0" presId="urn:microsoft.com/office/officeart/2005/8/layout/radial6"/>
    <dgm:cxn modelId="{78672C7A-8933-4D37-A7F0-4788722E18CC}" type="presOf" srcId="{3399E163-C8A6-4C27-98C3-38A3C0B116BB}" destId="{CC0DD699-7F5A-4E56-B917-FE961B9C9750}" srcOrd="0" destOrd="0" presId="urn:microsoft.com/office/officeart/2005/8/layout/radial6"/>
    <dgm:cxn modelId="{097A64B8-123C-4B08-8FE1-7C432DD3DA9C}" srcId="{41B0FA26-FA16-4CFD-83DF-1DE2A88876E5}" destId="{0F36F039-9ED1-4C0B-BEC1-77743A36B6F2}" srcOrd="1" destOrd="0" parTransId="{CDC8192B-046A-4562-B801-0F496903126B}" sibTransId="{DECC71C5-3773-4A70-85B1-760FB94BD6EE}"/>
    <dgm:cxn modelId="{302525B4-12CB-4FE9-897E-A8C8D4700CAE}" type="presOf" srcId="{41B0FA26-FA16-4CFD-83DF-1DE2A88876E5}" destId="{AC81E373-A64D-4FFE-A71E-B4FE23534C38}" srcOrd="0" destOrd="0" presId="urn:microsoft.com/office/officeart/2005/8/layout/radial6"/>
    <dgm:cxn modelId="{98322035-A5DE-4959-9FC3-FF11B94ED34B}" type="presOf" srcId="{0CBBE7AB-0771-4611-AE88-36B4BE18EDC0}" destId="{8527F925-19CC-44D5-A18B-006D5B8629CB}" srcOrd="0" destOrd="0" presId="urn:microsoft.com/office/officeart/2005/8/layout/radial6"/>
    <dgm:cxn modelId="{89BFBAF9-A5BF-4118-9B65-BF379CA6E545}" srcId="{3399E163-C8A6-4C27-98C3-38A3C0B116BB}" destId="{41B0FA26-FA16-4CFD-83DF-1DE2A88876E5}" srcOrd="0" destOrd="0" parTransId="{FE9789FA-D2EF-4AD7-B5DB-385D020A3511}" sibTransId="{EE77B81A-2E2F-43A0-81E4-37399F74EBB8}"/>
    <dgm:cxn modelId="{16A4A322-9A42-48FB-8237-D15EA9301688}" type="presOf" srcId="{ACB67521-CAF9-4503-B807-252310E75262}" destId="{AF17C8F0-3ABE-4BA2-93E8-580DACEC8997}" srcOrd="0" destOrd="0" presId="urn:microsoft.com/office/officeart/2005/8/layout/radial6"/>
    <dgm:cxn modelId="{AC7274BA-4FC3-4C8E-82A7-70F26B813C8E}" type="presOf" srcId="{685B3F0B-6DEC-4EEE-866E-51137A4C2569}" destId="{8DB620A9-7523-472F-9064-8EDC2586A34E}" srcOrd="0" destOrd="0" presId="urn:microsoft.com/office/officeart/2005/8/layout/radial6"/>
    <dgm:cxn modelId="{65C94CB0-06D1-4B7D-995D-EFA3873997F0}" srcId="{41B0FA26-FA16-4CFD-83DF-1DE2A88876E5}" destId="{0CBBE7AB-0771-4611-AE88-36B4BE18EDC0}" srcOrd="0" destOrd="0" parTransId="{D9567E95-A473-4AFB-9AB6-1EC5CC866273}" sibTransId="{ACB67521-CAF9-4503-B807-252310E75262}"/>
    <dgm:cxn modelId="{94573C4B-2AE7-4AF8-BFF1-6F445BDCCE26}" srcId="{41B0FA26-FA16-4CFD-83DF-1DE2A88876E5}" destId="{AD47D2C4-ADAE-46A3-BB22-18B9F81530E7}" srcOrd="2" destOrd="0" parTransId="{04CAD1BE-CA91-4960-AA9B-8BDB1758149D}" sibTransId="{685B3F0B-6DEC-4EEE-866E-51137A4C2569}"/>
    <dgm:cxn modelId="{C66C00A7-EE79-415B-89F9-9ABB1F9C4B2C}" type="presParOf" srcId="{CC0DD699-7F5A-4E56-B917-FE961B9C9750}" destId="{AC81E373-A64D-4FFE-A71E-B4FE23534C38}" srcOrd="0" destOrd="0" presId="urn:microsoft.com/office/officeart/2005/8/layout/radial6"/>
    <dgm:cxn modelId="{5CF934A7-2CDA-40C3-80B2-D8E4B86B2A34}" type="presParOf" srcId="{CC0DD699-7F5A-4E56-B917-FE961B9C9750}" destId="{8527F925-19CC-44D5-A18B-006D5B8629CB}" srcOrd="1" destOrd="0" presId="urn:microsoft.com/office/officeart/2005/8/layout/radial6"/>
    <dgm:cxn modelId="{88088075-0B51-4DCD-B183-0D8010CAFB53}" type="presParOf" srcId="{CC0DD699-7F5A-4E56-B917-FE961B9C9750}" destId="{305ED301-EB65-450D-940E-65C88BA0D84E}" srcOrd="2" destOrd="0" presId="urn:microsoft.com/office/officeart/2005/8/layout/radial6"/>
    <dgm:cxn modelId="{683CCA62-2828-4B0B-A503-93E3EB9D1655}" type="presParOf" srcId="{CC0DD699-7F5A-4E56-B917-FE961B9C9750}" destId="{AF17C8F0-3ABE-4BA2-93E8-580DACEC8997}" srcOrd="3" destOrd="0" presId="urn:microsoft.com/office/officeart/2005/8/layout/radial6"/>
    <dgm:cxn modelId="{773EDE10-C4A4-4210-8E06-74EC488C6262}" type="presParOf" srcId="{CC0DD699-7F5A-4E56-B917-FE961B9C9750}" destId="{0710B8E3-DE18-44C1-A167-047A119D7F89}" srcOrd="4" destOrd="0" presId="urn:microsoft.com/office/officeart/2005/8/layout/radial6"/>
    <dgm:cxn modelId="{E5D789DF-1A64-4959-8274-4D3282749794}" type="presParOf" srcId="{CC0DD699-7F5A-4E56-B917-FE961B9C9750}" destId="{A79FFE68-6EED-4CF1-8C21-A145D8084AD0}" srcOrd="5" destOrd="0" presId="urn:microsoft.com/office/officeart/2005/8/layout/radial6"/>
    <dgm:cxn modelId="{A8CA916F-3E7A-4EFC-AF99-EB95FD88ED2E}" type="presParOf" srcId="{CC0DD699-7F5A-4E56-B917-FE961B9C9750}" destId="{41F251C3-93D4-4E63-A95D-F0F0E10524E7}" srcOrd="6" destOrd="0" presId="urn:microsoft.com/office/officeart/2005/8/layout/radial6"/>
    <dgm:cxn modelId="{EA8F7589-7ABD-4E65-87F9-EAC0B55C5818}" type="presParOf" srcId="{CC0DD699-7F5A-4E56-B917-FE961B9C9750}" destId="{37ABEFD2-EEFC-4123-BCBC-64D8742EBBA4}" srcOrd="7" destOrd="0" presId="urn:microsoft.com/office/officeart/2005/8/layout/radial6"/>
    <dgm:cxn modelId="{F3103E18-EAAD-4A42-A39A-C22860EC7C60}" type="presParOf" srcId="{CC0DD699-7F5A-4E56-B917-FE961B9C9750}" destId="{6B327AE3-361F-4C88-8A0E-A666530CAC9C}" srcOrd="8" destOrd="0" presId="urn:microsoft.com/office/officeart/2005/8/layout/radial6"/>
    <dgm:cxn modelId="{703AA2D0-BDBB-4CF7-AA3B-618BA2C5A709}" type="presParOf" srcId="{CC0DD699-7F5A-4E56-B917-FE961B9C9750}" destId="{8DB620A9-7523-472F-9064-8EDC2586A34E}" srcOrd="9"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1D1509-3D22-4693-8D5E-A02F3D233D54}" type="doc">
      <dgm:prSet loTypeId="urn:microsoft.com/office/officeart/2005/8/layout/lProcess2" loCatId="list" qsTypeId="urn:microsoft.com/office/officeart/2005/8/quickstyle/simple1#2" qsCatId="simple" csTypeId="urn:microsoft.com/office/officeart/2005/8/colors/accent1_2#4" csCatId="accent1" phldr="1"/>
      <dgm:spPr/>
      <dgm:t>
        <a:bodyPr/>
        <a:lstStyle/>
        <a:p>
          <a:endParaRPr lang="cs-CZ"/>
        </a:p>
      </dgm:t>
    </dgm:pt>
    <dgm:pt modelId="{316AFB89-2466-44FF-AF63-7C1235DFA4C9}">
      <dgm:prSet phldrT="[Text]"/>
      <dgm:spPr/>
      <dgm:t>
        <a:bodyPr/>
        <a:lstStyle/>
        <a:p>
          <a:r>
            <a:rPr lang="cs-CZ" dirty="0" err="1" smtClean="0"/>
            <a:t>Operations</a:t>
          </a:r>
          <a:endParaRPr lang="cs-CZ" dirty="0"/>
        </a:p>
      </dgm:t>
    </dgm:pt>
    <dgm:pt modelId="{4E64E0DD-A893-4737-B242-E94E672F7486}" type="parTrans" cxnId="{0D3B05BD-29BC-4162-9B1E-62DA4FBF3433}">
      <dgm:prSet/>
      <dgm:spPr/>
      <dgm:t>
        <a:bodyPr/>
        <a:lstStyle/>
        <a:p>
          <a:endParaRPr lang="cs-CZ"/>
        </a:p>
      </dgm:t>
    </dgm:pt>
    <dgm:pt modelId="{5B41422C-C5AA-42BC-9729-D30EF7642C01}" type="sibTrans" cxnId="{0D3B05BD-29BC-4162-9B1E-62DA4FBF3433}">
      <dgm:prSet/>
      <dgm:spPr/>
      <dgm:t>
        <a:bodyPr/>
        <a:lstStyle/>
        <a:p>
          <a:endParaRPr lang="cs-CZ"/>
        </a:p>
      </dgm:t>
    </dgm:pt>
    <dgm:pt modelId="{FC037CE8-CCDE-4534-97F5-DB9EC56609F9}">
      <dgm:prSet phldrT="[Text]"/>
      <dgm:spPr>
        <a:solidFill>
          <a:srgbClr val="00B050"/>
        </a:solidFill>
      </dgm:spPr>
      <dgm:t>
        <a:bodyPr/>
        <a:lstStyle/>
        <a:p>
          <a:r>
            <a:rPr lang="cs-CZ" dirty="0" smtClean="0"/>
            <a:t>Modeling</a:t>
          </a:r>
          <a:endParaRPr lang="cs-CZ" dirty="0"/>
        </a:p>
      </dgm:t>
    </dgm:pt>
    <dgm:pt modelId="{6D0041BF-3B5F-4941-B547-118A73525E11}" type="parTrans" cxnId="{DE58BD69-1D0D-468C-9CDA-BE4E50931C6C}">
      <dgm:prSet/>
      <dgm:spPr/>
      <dgm:t>
        <a:bodyPr/>
        <a:lstStyle/>
        <a:p>
          <a:endParaRPr lang="cs-CZ"/>
        </a:p>
      </dgm:t>
    </dgm:pt>
    <dgm:pt modelId="{96FB125A-269D-407A-968D-B02D17A80B48}" type="sibTrans" cxnId="{DE58BD69-1D0D-468C-9CDA-BE4E50931C6C}">
      <dgm:prSet/>
      <dgm:spPr/>
      <dgm:t>
        <a:bodyPr/>
        <a:lstStyle/>
        <a:p>
          <a:endParaRPr lang="cs-CZ"/>
        </a:p>
      </dgm:t>
    </dgm:pt>
    <dgm:pt modelId="{C856F030-33A0-4113-940D-0487D3C8DE4A}">
      <dgm:prSet phldrT="[Text]"/>
      <dgm:spPr>
        <a:solidFill>
          <a:schemeClr val="accent4">
            <a:lumMod val="50000"/>
            <a:lumOff val="50000"/>
          </a:schemeClr>
        </a:solidFill>
      </dgm:spPr>
      <dgm:t>
        <a:bodyPr/>
        <a:lstStyle/>
        <a:p>
          <a:r>
            <a:rPr lang="cs-CZ" dirty="0" err="1" smtClean="0"/>
            <a:t>Advice</a:t>
          </a:r>
          <a:r>
            <a:rPr lang="cs-CZ" dirty="0" smtClean="0"/>
            <a:t> </a:t>
          </a:r>
          <a:r>
            <a:rPr lang="en-US" dirty="0" smtClean="0"/>
            <a:t>&amp; Underwriting</a:t>
          </a:r>
          <a:endParaRPr lang="cs-CZ" dirty="0"/>
        </a:p>
      </dgm:t>
    </dgm:pt>
    <dgm:pt modelId="{EC807CA1-1675-4C05-99AE-81AD03FFA8FF}" type="parTrans" cxnId="{B1AAE4C7-3F5B-4CCD-BFD7-C12214D2FA96}">
      <dgm:prSet/>
      <dgm:spPr/>
      <dgm:t>
        <a:bodyPr/>
        <a:lstStyle/>
        <a:p>
          <a:endParaRPr lang="cs-CZ"/>
        </a:p>
      </dgm:t>
    </dgm:pt>
    <dgm:pt modelId="{769D8DA5-D64C-4075-9E23-34B146A50E89}" type="sibTrans" cxnId="{B1AAE4C7-3F5B-4CCD-BFD7-C12214D2FA96}">
      <dgm:prSet/>
      <dgm:spPr/>
      <dgm:t>
        <a:bodyPr/>
        <a:lstStyle/>
        <a:p>
          <a:endParaRPr lang="cs-CZ"/>
        </a:p>
      </dgm:t>
    </dgm:pt>
    <dgm:pt modelId="{7EE36D0D-F6CC-46BE-A6CC-D905C28F6D69}">
      <dgm:prSet phldrT="[Text]"/>
      <dgm:spPr/>
      <dgm:t>
        <a:bodyPr/>
        <a:lstStyle/>
        <a:p>
          <a:r>
            <a:rPr lang="cs-CZ" dirty="0" smtClean="0"/>
            <a:t>Management / Support</a:t>
          </a:r>
          <a:endParaRPr lang="cs-CZ" dirty="0"/>
        </a:p>
      </dgm:t>
    </dgm:pt>
    <dgm:pt modelId="{ADF37042-31A1-423B-B557-E7FC1E724C51}" type="parTrans" cxnId="{512B6F00-F2F2-436B-B21A-7A7796568E8E}">
      <dgm:prSet/>
      <dgm:spPr/>
      <dgm:t>
        <a:bodyPr/>
        <a:lstStyle/>
        <a:p>
          <a:endParaRPr lang="cs-CZ"/>
        </a:p>
      </dgm:t>
    </dgm:pt>
    <dgm:pt modelId="{CA7F0907-D955-463B-B0D0-EEDD254CEBD9}" type="sibTrans" cxnId="{512B6F00-F2F2-436B-B21A-7A7796568E8E}">
      <dgm:prSet/>
      <dgm:spPr/>
      <dgm:t>
        <a:bodyPr/>
        <a:lstStyle/>
        <a:p>
          <a:endParaRPr lang="cs-CZ"/>
        </a:p>
      </dgm:t>
    </dgm:pt>
    <dgm:pt modelId="{25C11E00-4E5F-4FF4-94D4-42E96BD07844}">
      <dgm:prSet phldrT="[Text]"/>
      <dgm:spPr>
        <a:solidFill>
          <a:schemeClr val="accent4">
            <a:lumMod val="50000"/>
            <a:lumOff val="50000"/>
          </a:schemeClr>
        </a:solidFill>
      </dgm:spPr>
      <dgm:t>
        <a:bodyPr/>
        <a:lstStyle/>
        <a:p>
          <a:r>
            <a:rPr lang="en-US" dirty="0" smtClean="0"/>
            <a:t>Management of Products and Processes</a:t>
          </a:r>
          <a:endParaRPr lang="cs-CZ" dirty="0"/>
        </a:p>
      </dgm:t>
    </dgm:pt>
    <dgm:pt modelId="{D3503A18-BA28-425C-B89E-D0762884C509}" type="parTrans" cxnId="{B657968C-7D7B-4D1A-B3F0-7724F6D6CD9A}">
      <dgm:prSet/>
      <dgm:spPr/>
      <dgm:t>
        <a:bodyPr/>
        <a:lstStyle/>
        <a:p>
          <a:endParaRPr lang="cs-CZ"/>
        </a:p>
      </dgm:t>
    </dgm:pt>
    <dgm:pt modelId="{8A1CD21B-D99A-4C25-A41F-0B3AE8D05623}" type="sibTrans" cxnId="{B657968C-7D7B-4D1A-B3F0-7724F6D6CD9A}">
      <dgm:prSet/>
      <dgm:spPr/>
      <dgm:t>
        <a:bodyPr/>
        <a:lstStyle/>
        <a:p>
          <a:endParaRPr lang="cs-CZ"/>
        </a:p>
      </dgm:t>
    </dgm:pt>
    <dgm:pt modelId="{6D2F35A6-0318-4649-BFA2-734642893E29}">
      <dgm:prSet phldrT="[Text]"/>
      <dgm:spPr>
        <a:solidFill>
          <a:srgbClr val="00B050"/>
        </a:solidFill>
      </dgm:spPr>
      <dgm:t>
        <a:bodyPr/>
        <a:lstStyle/>
        <a:p>
          <a:r>
            <a:rPr lang="en-US" dirty="0" smtClean="0"/>
            <a:t>Business Architect function (link to ICT) + </a:t>
          </a:r>
          <a:r>
            <a:rPr lang="en-US" noProof="0" dirty="0" smtClean="0"/>
            <a:t>Application management</a:t>
          </a:r>
          <a:endParaRPr lang="en-US" noProof="0" dirty="0"/>
        </a:p>
      </dgm:t>
    </dgm:pt>
    <dgm:pt modelId="{2993F029-004A-4FFA-B4A2-9C8F46608C2E}" type="parTrans" cxnId="{D4A744EE-A33B-4CB0-BD44-A1861E5E70D0}">
      <dgm:prSet/>
      <dgm:spPr/>
      <dgm:t>
        <a:bodyPr/>
        <a:lstStyle/>
        <a:p>
          <a:endParaRPr lang="cs-CZ"/>
        </a:p>
      </dgm:t>
    </dgm:pt>
    <dgm:pt modelId="{59DC69BF-5595-45E9-A66C-8BF858281236}" type="sibTrans" cxnId="{D4A744EE-A33B-4CB0-BD44-A1861E5E70D0}">
      <dgm:prSet/>
      <dgm:spPr/>
      <dgm:t>
        <a:bodyPr/>
        <a:lstStyle/>
        <a:p>
          <a:endParaRPr lang="cs-CZ"/>
        </a:p>
      </dgm:t>
    </dgm:pt>
    <dgm:pt modelId="{9853C9A0-0992-46C1-91D4-F84BBA51CBE6}">
      <dgm:prSet/>
      <dgm:spPr>
        <a:solidFill>
          <a:schemeClr val="accent4">
            <a:lumMod val="50000"/>
            <a:lumOff val="50000"/>
          </a:schemeClr>
        </a:solidFill>
      </dgm:spPr>
      <dgm:t>
        <a:bodyPr/>
        <a:lstStyle/>
        <a:p>
          <a:r>
            <a:rPr lang="en-US" dirty="0" smtClean="0"/>
            <a:t>Credit Administration</a:t>
          </a:r>
          <a:endParaRPr lang="cs-CZ" dirty="0"/>
        </a:p>
      </dgm:t>
    </dgm:pt>
    <dgm:pt modelId="{CA80C42D-B649-4414-9F0B-A68B40F40CA3}" type="parTrans" cxnId="{3C694D3E-783B-46C7-AA83-0563F3C795C7}">
      <dgm:prSet/>
      <dgm:spPr/>
      <dgm:t>
        <a:bodyPr/>
        <a:lstStyle/>
        <a:p>
          <a:endParaRPr lang="cs-CZ"/>
        </a:p>
      </dgm:t>
    </dgm:pt>
    <dgm:pt modelId="{B7B4D506-6AC2-4F86-8914-A3CC5CB88EC1}" type="sibTrans" cxnId="{3C694D3E-783B-46C7-AA83-0563F3C795C7}">
      <dgm:prSet/>
      <dgm:spPr/>
      <dgm:t>
        <a:bodyPr/>
        <a:lstStyle/>
        <a:p>
          <a:endParaRPr lang="cs-CZ"/>
        </a:p>
      </dgm:t>
    </dgm:pt>
    <dgm:pt modelId="{94570C68-86AD-42CF-A903-593F74AC14CD}">
      <dgm:prSet/>
      <dgm:spPr>
        <a:solidFill>
          <a:schemeClr val="accent4">
            <a:lumMod val="50000"/>
            <a:lumOff val="50000"/>
          </a:schemeClr>
        </a:solidFill>
      </dgm:spPr>
      <dgm:t>
        <a:bodyPr/>
        <a:lstStyle/>
        <a:p>
          <a:r>
            <a:rPr lang="en-US" dirty="0" smtClean="0"/>
            <a:t>Bad Debts</a:t>
          </a:r>
          <a:endParaRPr lang="cs-CZ" dirty="0"/>
        </a:p>
      </dgm:t>
    </dgm:pt>
    <dgm:pt modelId="{F80C3AEA-81B4-42F1-9CCE-2B6753EF7F29}" type="parTrans" cxnId="{8F98DFF7-75E6-4992-9CC3-CE41DD518426}">
      <dgm:prSet/>
      <dgm:spPr/>
      <dgm:t>
        <a:bodyPr/>
        <a:lstStyle/>
        <a:p>
          <a:endParaRPr lang="cs-CZ"/>
        </a:p>
      </dgm:t>
    </dgm:pt>
    <dgm:pt modelId="{5E33B3C9-E8C0-4819-BE9E-723155685E53}" type="sibTrans" cxnId="{8F98DFF7-75E6-4992-9CC3-CE41DD518426}">
      <dgm:prSet/>
      <dgm:spPr/>
      <dgm:t>
        <a:bodyPr/>
        <a:lstStyle/>
        <a:p>
          <a:endParaRPr lang="cs-CZ"/>
        </a:p>
      </dgm:t>
    </dgm:pt>
    <dgm:pt modelId="{C6D698C2-E3B6-4B86-B508-71C1EDBE47A7}">
      <dgm:prSet/>
      <dgm:spPr>
        <a:solidFill>
          <a:schemeClr val="accent4">
            <a:lumMod val="50000"/>
            <a:lumOff val="50000"/>
          </a:schemeClr>
        </a:solidFill>
      </dgm:spPr>
      <dgm:t>
        <a:bodyPr/>
        <a:lstStyle/>
        <a:p>
          <a:r>
            <a:rPr lang="en-US" dirty="0" smtClean="0"/>
            <a:t>Credit Review</a:t>
          </a:r>
          <a:endParaRPr lang="cs-CZ" dirty="0"/>
        </a:p>
      </dgm:t>
    </dgm:pt>
    <dgm:pt modelId="{39FB715A-08B9-46E8-B603-8DD8A76FBB54}" type="parTrans" cxnId="{2BC6E637-EFBD-427A-91E5-577127954386}">
      <dgm:prSet/>
      <dgm:spPr/>
      <dgm:t>
        <a:bodyPr/>
        <a:lstStyle/>
        <a:p>
          <a:endParaRPr lang="cs-CZ"/>
        </a:p>
      </dgm:t>
    </dgm:pt>
    <dgm:pt modelId="{87DF7EED-BA42-4296-ADEE-34D8373CC39A}" type="sibTrans" cxnId="{2BC6E637-EFBD-427A-91E5-577127954386}">
      <dgm:prSet/>
      <dgm:spPr/>
      <dgm:t>
        <a:bodyPr/>
        <a:lstStyle/>
        <a:p>
          <a:endParaRPr lang="cs-CZ"/>
        </a:p>
      </dgm:t>
    </dgm:pt>
    <dgm:pt modelId="{C0BF53B1-93AF-4CA8-82A6-0E041E3AAEFB}" type="pres">
      <dgm:prSet presAssocID="{A21D1509-3D22-4693-8D5E-A02F3D233D54}" presName="theList" presStyleCnt="0">
        <dgm:presLayoutVars>
          <dgm:dir/>
          <dgm:animLvl val="lvl"/>
          <dgm:resizeHandles val="exact"/>
        </dgm:presLayoutVars>
      </dgm:prSet>
      <dgm:spPr/>
      <dgm:t>
        <a:bodyPr/>
        <a:lstStyle/>
        <a:p>
          <a:endParaRPr lang="cs-CZ"/>
        </a:p>
      </dgm:t>
    </dgm:pt>
    <dgm:pt modelId="{BA0F65C1-01D2-43B1-8215-81A62B21B30E}" type="pres">
      <dgm:prSet presAssocID="{316AFB89-2466-44FF-AF63-7C1235DFA4C9}" presName="compNode" presStyleCnt="0"/>
      <dgm:spPr/>
    </dgm:pt>
    <dgm:pt modelId="{738564F5-AC57-486D-AA62-F7B8C91F3E4A}" type="pres">
      <dgm:prSet presAssocID="{316AFB89-2466-44FF-AF63-7C1235DFA4C9}" presName="aNode" presStyleLbl="bgShp" presStyleIdx="0" presStyleCnt="2"/>
      <dgm:spPr/>
      <dgm:t>
        <a:bodyPr/>
        <a:lstStyle/>
        <a:p>
          <a:endParaRPr lang="cs-CZ"/>
        </a:p>
      </dgm:t>
    </dgm:pt>
    <dgm:pt modelId="{90756D51-6452-4B04-95B8-389059B5C60F}" type="pres">
      <dgm:prSet presAssocID="{316AFB89-2466-44FF-AF63-7C1235DFA4C9}" presName="textNode" presStyleLbl="bgShp" presStyleIdx="0" presStyleCnt="2"/>
      <dgm:spPr/>
      <dgm:t>
        <a:bodyPr/>
        <a:lstStyle/>
        <a:p>
          <a:endParaRPr lang="cs-CZ"/>
        </a:p>
      </dgm:t>
    </dgm:pt>
    <dgm:pt modelId="{112F013B-79C2-4EFB-B972-B62A9CBB77C6}" type="pres">
      <dgm:prSet presAssocID="{316AFB89-2466-44FF-AF63-7C1235DFA4C9}" presName="compChildNode" presStyleCnt="0"/>
      <dgm:spPr/>
    </dgm:pt>
    <dgm:pt modelId="{8A7056C7-F631-4911-A381-DE13C86591AA}" type="pres">
      <dgm:prSet presAssocID="{316AFB89-2466-44FF-AF63-7C1235DFA4C9}" presName="theInnerList" presStyleCnt="0"/>
      <dgm:spPr/>
    </dgm:pt>
    <dgm:pt modelId="{DDAD58CB-6B8C-4861-90DA-DF834F7791AB}" type="pres">
      <dgm:prSet presAssocID="{FC037CE8-CCDE-4534-97F5-DB9EC56609F9}" presName="childNode" presStyleLbl="node1" presStyleIdx="0" presStyleCnt="7">
        <dgm:presLayoutVars>
          <dgm:bulletEnabled val="1"/>
        </dgm:presLayoutVars>
      </dgm:prSet>
      <dgm:spPr/>
      <dgm:t>
        <a:bodyPr/>
        <a:lstStyle/>
        <a:p>
          <a:endParaRPr lang="cs-CZ"/>
        </a:p>
      </dgm:t>
    </dgm:pt>
    <dgm:pt modelId="{667BA324-0A56-46AB-8667-4D00E2A4AAB5}" type="pres">
      <dgm:prSet presAssocID="{FC037CE8-CCDE-4534-97F5-DB9EC56609F9}" presName="aSpace2" presStyleCnt="0"/>
      <dgm:spPr/>
    </dgm:pt>
    <dgm:pt modelId="{5892656C-1028-4F1B-B886-6903FFBABA48}" type="pres">
      <dgm:prSet presAssocID="{C856F030-33A0-4113-940D-0487D3C8DE4A}" presName="childNode" presStyleLbl="node1" presStyleIdx="1" presStyleCnt="7">
        <dgm:presLayoutVars>
          <dgm:bulletEnabled val="1"/>
        </dgm:presLayoutVars>
      </dgm:prSet>
      <dgm:spPr/>
      <dgm:t>
        <a:bodyPr/>
        <a:lstStyle/>
        <a:p>
          <a:endParaRPr lang="cs-CZ"/>
        </a:p>
      </dgm:t>
    </dgm:pt>
    <dgm:pt modelId="{D3B086ED-7F2C-41DE-B0DF-F7FE77F28C0C}" type="pres">
      <dgm:prSet presAssocID="{C856F030-33A0-4113-940D-0487D3C8DE4A}" presName="aSpace2" presStyleCnt="0"/>
      <dgm:spPr/>
    </dgm:pt>
    <dgm:pt modelId="{A1CCEA6D-D3FB-456A-8721-41EEFC81B31A}" type="pres">
      <dgm:prSet presAssocID="{9853C9A0-0992-46C1-91D4-F84BBA51CBE6}" presName="childNode" presStyleLbl="node1" presStyleIdx="2" presStyleCnt="7">
        <dgm:presLayoutVars>
          <dgm:bulletEnabled val="1"/>
        </dgm:presLayoutVars>
      </dgm:prSet>
      <dgm:spPr/>
      <dgm:t>
        <a:bodyPr/>
        <a:lstStyle/>
        <a:p>
          <a:endParaRPr lang="cs-CZ"/>
        </a:p>
      </dgm:t>
    </dgm:pt>
    <dgm:pt modelId="{53989DFF-150B-4BBE-8D23-9DC5B6A1F3A5}" type="pres">
      <dgm:prSet presAssocID="{9853C9A0-0992-46C1-91D4-F84BBA51CBE6}" presName="aSpace2" presStyleCnt="0"/>
      <dgm:spPr/>
    </dgm:pt>
    <dgm:pt modelId="{36F694AD-F7D8-4DD0-BA1E-54EE33E4E450}" type="pres">
      <dgm:prSet presAssocID="{94570C68-86AD-42CF-A903-593F74AC14CD}" presName="childNode" presStyleLbl="node1" presStyleIdx="3" presStyleCnt="7">
        <dgm:presLayoutVars>
          <dgm:bulletEnabled val="1"/>
        </dgm:presLayoutVars>
      </dgm:prSet>
      <dgm:spPr/>
      <dgm:t>
        <a:bodyPr/>
        <a:lstStyle/>
        <a:p>
          <a:endParaRPr lang="cs-CZ"/>
        </a:p>
      </dgm:t>
    </dgm:pt>
    <dgm:pt modelId="{8542B987-D2CA-4D56-A93F-6C17E65F71FD}" type="pres">
      <dgm:prSet presAssocID="{316AFB89-2466-44FF-AF63-7C1235DFA4C9}" presName="aSpace" presStyleCnt="0"/>
      <dgm:spPr/>
    </dgm:pt>
    <dgm:pt modelId="{E9C32B28-6A43-4FB4-A2F1-3809B81B71A6}" type="pres">
      <dgm:prSet presAssocID="{7EE36D0D-F6CC-46BE-A6CC-D905C28F6D69}" presName="compNode" presStyleCnt="0"/>
      <dgm:spPr/>
    </dgm:pt>
    <dgm:pt modelId="{A1F552BB-5DFA-4C9E-8F0C-F4B6D568219B}" type="pres">
      <dgm:prSet presAssocID="{7EE36D0D-F6CC-46BE-A6CC-D905C28F6D69}" presName="aNode" presStyleLbl="bgShp" presStyleIdx="1" presStyleCnt="2"/>
      <dgm:spPr/>
      <dgm:t>
        <a:bodyPr/>
        <a:lstStyle/>
        <a:p>
          <a:endParaRPr lang="cs-CZ"/>
        </a:p>
      </dgm:t>
    </dgm:pt>
    <dgm:pt modelId="{B74E5F4D-E8F0-48CD-8436-34B6D14BA459}" type="pres">
      <dgm:prSet presAssocID="{7EE36D0D-F6CC-46BE-A6CC-D905C28F6D69}" presName="textNode" presStyleLbl="bgShp" presStyleIdx="1" presStyleCnt="2"/>
      <dgm:spPr/>
      <dgm:t>
        <a:bodyPr/>
        <a:lstStyle/>
        <a:p>
          <a:endParaRPr lang="cs-CZ"/>
        </a:p>
      </dgm:t>
    </dgm:pt>
    <dgm:pt modelId="{FE7E6234-CB40-420D-B543-8939E229B811}" type="pres">
      <dgm:prSet presAssocID="{7EE36D0D-F6CC-46BE-A6CC-D905C28F6D69}" presName="compChildNode" presStyleCnt="0"/>
      <dgm:spPr/>
    </dgm:pt>
    <dgm:pt modelId="{EF5F6040-A3B3-4A3A-9699-EF0935FB450D}" type="pres">
      <dgm:prSet presAssocID="{7EE36D0D-F6CC-46BE-A6CC-D905C28F6D69}" presName="theInnerList" presStyleCnt="0"/>
      <dgm:spPr/>
    </dgm:pt>
    <dgm:pt modelId="{C5DBA8A0-2BFD-4175-95F0-08CEAC05A6C2}" type="pres">
      <dgm:prSet presAssocID="{25C11E00-4E5F-4FF4-94D4-42E96BD07844}" presName="childNode" presStyleLbl="node1" presStyleIdx="4" presStyleCnt="7">
        <dgm:presLayoutVars>
          <dgm:bulletEnabled val="1"/>
        </dgm:presLayoutVars>
      </dgm:prSet>
      <dgm:spPr/>
      <dgm:t>
        <a:bodyPr/>
        <a:lstStyle/>
        <a:p>
          <a:endParaRPr lang="cs-CZ"/>
        </a:p>
      </dgm:t>
    </dgm:pt>
    <dgm:pt modelId="{E26E5D93-4F56-48F0-B297-C16D6C2D094C}" type="pres">
      <dgm:prSet presAssocID="{25C11E00-4E5F-4FF4-94D4-42E96BD07844}" presName="aSpace2" presStyleCnt="0"/>
      <dgm:spPr/>
    </dgm:pt>
    <dgm:pt modelId="{1646BDB4-FB86-494D-9682-119EB460837A}" type="pres">
      <dgm:prSet presAssocID="{6D2F35A6-0318-4649-BFA2-734642893E29}" presName="childNode" presStyleLbl="node1" presStyleIdx="5" presStyleCnt="7">
        <dgm:presLayoutVars>
          <dgm:bulletEnabled val="1"/>
        </dgm:presLayoutVars>
      </dgm:prSet>
      <dgm:spPr/>
      <dgm:t>
        <a:bodyPr/>
        <a:lstStyle/>
        <a:p>
          <a:endParaRPr lang="cs-CZ"/>
        </a:p>
      </dgm:t>
    </dgm:pt>
    <dgm:pt modelId="{1AB72339-1FD8-48D9-B6BF-F59D20947BA0}" type="pres">
      <dgm:prSet presAssocID="{6D2F35A6-0318-4649-BFA2-734642893E29}" presName="aSpace2" presStyleCnt="0"/>
      <dgm:spPr/>
    </dgm:pt>
    <dgm:pt modelId="{CF0717BB-C69C-4F20-A181-23489549CDC8}" type="pres">
      <dgm:prSet presAssocID="{C6D698C2-E3B6-4B86-B508-71C1EDBE47A7}" presName="childNode" presStyleLbl="node1" presStyleIdx="6" presStyleCnt="7">
        <dgm:presLayoutVars>
          <dgm:bulletEnabled val="1"/>
        </dgm:presLayoutVars>
      </dgm:prSet>
      <dgm:spPr/>
      <dgm:t>
        <a:bodyPr/>
        <a:lstStyle/>
        <a:p>
          <a:endParaRPr lang="cs-CZ"/>
        </a:p>
      </dgm:t>
    </dgm:pt>
  </dgm:ptLst>
  <dgm:cxnLst>
    <dgm:cxn modelId="{329A597C-5BA9-4C99-A53F-95DAC3F5367E}" type="presOf" srcId="{94570C68-86AD-42CF-A903-593F74AC14CD}" destId="{36F694AD-F7D8-4DD0-BA1E-54EE33E4E450}" srcOrd="0" destOrd="0" presId="urn:microsoft.com/office/officeart/2005/8/layout/lProcess2"/>
    <dgm:cxn modelId="{B657968C-7D7B-4D1A-B3F0-7724F6D6CD9A}" srcId="{7EE36D0D-F6CC-46BE-A6CC-D905C28F6D69}" destId="{25C11E00-4E5F-4FF4-94D4-42E96BD07844}" srcOrd="0" destOrd="0" parTransId="{D3503A18-BA28-425C-B89E-D0762884C509}" sibTransId="{8A1CD21B-D99A-4C25-A41F-0B3AE8D05623}"/>
    <dgm:cxn modelId="{58CDCF6B-CB8F-42E0-A264-6CA89E6A4A6D}" type="presOf" srcId="{316AFB89-2466-44FF-AF63-7C1235DFA4C9}" destId="{90756D51-6452-4B04-95B8-389059B5C60F}" srcOrd="1" destOrd="0" presId="urn:microsoft.com/office/officeart/2005/8/layout/lProcess2"/>
    <dgm:cxn modelId="{9E267AFE-939A-4049-AD97-47636D0D55A4}" type="presOf" srcId="{C6D698C2-E3B6-4B86-B508-71C1EDBE47A7}" destId="{CF0717BB-C69C-4F20-A181-23489549CDC8}" srcOrd="0" destOrd="0" presId="urn:microsoft.com/office/officeart/2005/8/layout/lProcess2"/>
    <dgm:cxn modelId="{D4A744EE-A33B-4CB0-BD44-A1861E5E70D0}" srcId="{7EE36D0D-F6CC-46BE-A6CC-D905C28F6D69}" destId="{6D2F35A6-0318-4649-BFA2-734642893E29}" srcOrd="1" destOrd="0" parTransId="{2993F029-004A-4FFA-B4A2-9C8F46608C2E}" sibTransId="{59DC69BF-5595-45E9-A66C-8BF858281236}"/>
    <dgm:cxn modelId="{8F98DFF7-75E6-4992-9CC3-CE41DD518426}" srcId="{316AFB89-2466-44FF-AF63-7C1235DFA4C9}" destId="{94570C68-86AD-42CF-A903-593F74AC14CD}" srcOrd="3" destOrd="0" parTransId="{F80C3AEA-81B4-42F1-9CCE-2B6753EF7F29}" sibTransId="{5E33B3C9-E8C0-4819-BE9E-723155685E53}"/>
    <dgm:cxn modelId="{DE58BD69-1D0D-468C-9CDA-BE4E50931C6C}" srcId="{316AFB89-2466-44FF-AF63-7C1235DFA4C9}" destId="{FC037CE8-CCDE-4534-97F5-DB9EC56609F9}" srcOrd="0" destOrd="0" parTransId="{6D0041BF-3B5F-4941-B547-118A73525E11}" sibTransId="{96FB125A-269D-407A-968D-B02D17A80B48}"/>
    <dgm:cxn modelId="{B1AAE4C7-3F5B-4CCD-BFD7-C12214D2FA96}" srcId="{316AFB89-2466-44FF-AF63-7C1235DFA4C9}" destId="{C856F030-33A0-4113-940D-0487D3C8DE4A}" srcOrd="1" destOrd="0" parTransId="{EC807CA1-1675-4C05-99AE-81AD03FFA8FF}" sibTransId="{769D8DA5-D64C-4075-9E23-34B146A50E89}"/>
    <dgm:cxn modelId="{F37246CB-8AF9-40BE-B03F-798A86C89627}" type="presOf" srcId="{25C11E00-4E5F-4FF4-94D4-42E96BD07844}" destId="{C5DBA8A0-2BFD-4175-95F0-08CEAC05A6C2}" srcOrd="0" destOrd="0" presId="urn:microsoft.com/office/officeart/2005/8/layout/lProcess2"/>
    <dgm:cxn modelId="{512B6F00-F2F2-436B-B21A-7A7796568E8E}" srcId="{A21D1509-3D22-4693-8D5E-A02F3D233D54}" destId="{7EE36D0D-F6CC-46BE-A6CC-D905C28F6D69}" srcOrd="1" destOrd="0" parTransId="{ADF37042-31A1-423B-B557-E7FC1E724C51}" sibTransId="{CA7F0907-D955-463B-B0D0-EEDD254CEBD9}"/>
    <dgm:cxn modelId="{638F2343-C20E-45F4-9F37-09071F7041CB}" type="presOf" srcId="{C856F030-33A0-4113-940D-0487D3C8DE4A}" destId="{5892656C-1028-4F1B-B886-6903FFBABA48}" srcOrd="0" destOrd="0" presId="urn:microsoft.com/office/officeart/2005/8/layout/lProcess2"/>
    <dgm:cxn modelId="{13F96C0F-5945-4D90-A1FD-78C3A2AD230D}" type="presOf" srcId="{316AFB89-2466-44FF-AF63-7C1235DFA4C9}" destId="{738564F5-AC57-486D-AA62-F7B8C91F3E4A}" srcOrd="0" destOrd="0" presId="urn:microsoft.com/office/officeart/2005/8/layout/lProcess2"/>
    <dgm:cxn modelId="{998EA965-AC14-4735-B766-A8F4CBB5BA02}" type="presOf" srcId="{7EE36D0D-F6CC-46BE-A6CC-D905C28F6D69}" destId="{B74E5F4D-E8F0-48CD-8436-34B6D14BA459}" srcOrd="1" destOrd="0" presId="urn:microsoft.com/office/officeart/2005/8/layout/lProcess2"/>
    <dgm:cxn modelId="{8FD274D8-B9EE-47FB-9635-5D0415ECD3FB}" type="presOf" srcId="{A21D1509-3D22-4693-8D5E-A02F3D233D54}" destId="{C0BF53B1-93AF-4CA8-82A6-0E041E3AAEFB}" srcOrd="0" destOrd="0" presId="urn:microsoft.com/office/officeart/2005/8/layout/lProcess2"/>
    <dgm:cxn modelId="{0D3B05BD-29BC-4162-9B1E-62DA4FBF3433}" srcId="{A21D1509-3D22-4693-8D5E-A02F3D233D54}" destId="{316AFB89-2466-44FF-AF63-7C1235DFA4C9}" srcOrd="0" destOrd="0" parTransId="{4E64E0DD-A893-4737-B242-E94E672F7486}" sibTransId="{5B41422C-C5AA-42BC-9729-D30EF7642C01}"/>
    <dgm:cxn modelId="{3C694D3E-783B-46C7-AA83-0563F3C795C7}" srcId="{316AFB89-2466-44FF-AF63-7C1235DFA4C9}" destId="{9853C9A0-0992-46C1-91D4-F84BBA51CBE6}" srcOrd="2" destOrd="0" parTransId="{CA80C42D-B649-4414-9F0B-A68B40F40CA3}" sibTransId="{B7B4D506-6AC2-4F86-8914-A3CC5CB88EC1}"/>
    <dgm:cxn modelId="{2604CE49-604C-4E2D-BA45-71643DBF8B90}" type="presOf" srcId="{FC037CE8-CCDE-4534-97F5-DB9EC56609F9}" destId="{DDAD58CB-6B8C-4861-90DA-DF834F7791AB}" srcOrd="0" destOrd="0" presId="urn:microsoft.com/office/officeart/2005/8/layout/lProcess2"/>
    <dgm:cxn modelId="{2BC6E637-EFBD-427A-91E5-577127954386}" srcId="{7EE36D0D-F6CC-46BE-A6CC-D905C28F6D69}" destId="{C6D698C2-E3B6-4B86-B508-71C1EDBE47A7}" srcOrd="2" destOrd="0" parTransId="{39FB715A-08B9-46E8-B603-8DD8A76FBB54}" sibTransId="{87DF7EED-BA42-4296-ADEE-34D8373CC39A}"/>
    <dgm:cxn modelId="{395CC941-E26A-48CA-B1CA-FFD8F5852638}" type="presOf" srcId="{7EE36D0D-F6CC-46BE-A6CC-D905C28F6D69}" destId="{A1F552BB-5DFA-4C9E-8F0C-F4B6D568219B}" srcOrd="0" destOrd="0" presId="urn:microsoft.com/office/officeart/2005/8/layout/lProcess2"/>
    <dgm:cxn modelId="{30719F8D-91C2-4942-BCB3-3952476528F6}" type="presOf" srcId="{9853C9A0-0992-46C1-91D4-F84BBA51CBE6}" destId="{A1CCEA6D-D3FB-456A-8721-41EEFC81B31A}" srcOrd="0" destOrd="0" presId="urn:microsoft.com/office/officeart/2005/8/layout/lProcess2"/>
    <dgm:cxn modelId="{F0D07103-494A-4EF3-ADB1-33060F666206}" type="presOf" srcId="{6D2F35A6-0318-4649-BFA2-734642893E29}" destId="{1646BDB4-FB86-494D-9682-119EB460837A}" srcOrd="0" destOrd="0" presId="urn:microsoft.com/office/officeart/2005/8/layout/lProcess2"/>
    <dgm:cxn modelId="{3A0D064A-58E0-4A67-8756-4417E2B7B10B}" type="presParOf" srcId="{C0BF53B1-93AF-4CA8-82A6-0E041E3AAEFB}" destId="{BA0F65C1-01D2-43B1-8215-81A62B21B30E}" srcOrd="0" destOrd="0" presId="urn:microsoft.com/office/officeart/2005/8/layout/lProcess2"/>
    <dgm:cxn modelId="{DC7D0EFC-9CE9-4B81-9EB8-D022295BD332}" type="presParOf" srcId="{BA0F65C1-01D2-43B1-8215-81A62B21B30E}" destId="{738564F5-AC57-486D-AA62-F7B8C91F3E4A}" srcOrd="0" destOrd="0" presId="urn:microsoft.com/office/officeart/2005/8/layout/lProcess2"/>
    <dgm:cxn modelId="{F9BABFAA-C625-421C-96E7-1BB23B1EF244}" type="presParOf" srcId="{BA0F65C1-01D2-43B1-8215-81A62B21B30E}" destId="{90756D51-6452-4B04-95B8-389059B5C60F}" srcOrd="1" destOrd="0" presId="urn:microsoft.com/office/officeart/2005/8/layout/lProcess2"/>
    <dgm:cxn modelId="{A6E721F2-DD65-4B55-9BC4-71932B02D301}" type="presParOf" srcId="{BA0F65C1-01D2-43B1-8215-81A62B21B30E}" destId="{112F013B-79C2-4EFB-B972-B62A9CBB77C6}" srcOrd="2" destOrd="0" presId="urn:microsoft.com/office/officeart/2005/8/layout/lProcess2"/>
    <dgm:cxn modelId="{0591B74A-1013-49AA-AD37-FE407B4188A8}" type="presParOf" srcId="{112F013B-79C2-4EFB-B972-B62A9CBB77C6}" destId="{8A7056C7-F631-4911-A381-DE13C86591AA}" srcOrd="0" destOrd="0" presId="urn:microsoft.com/office/officeart/2005/8/layout/lProcess2"/>
    <dgm:cxn modelId="{CED7936C-8D06-4383-A474-7CD7CE2CA3AD}" type="presParOf" srcId="{8A7056C7-F631-4911-A381-DE13C86591AA}" destId="{DDAD58CB-6B8C-4861-90DA-DF834F7791AB}" srcOrd="0" destOrd="0" presId="urn:microsoft.com/office/officeart/2005/8/layout/lProcess2"/>
    <dgm:cxn modelId="{43F27BE7-41BA-4E03-AE9E-15EFC9F74FE9}" type="presParOf" srcId="{8A7056C7-F631-4911-A381-DE13C86591AA}" destId="{667BA324-0A56-46AB-8667-4D00E2A4AAB5}" srcOrd="1" destOrd="0" presId="urn:microsoft.com/office/officeart/2005/8/layout/lProcess2"/>
    <dgm:cxn modelId="{FF89301E-6108-46CA-A0FA-9769198B02A9}" type="presParOf" srcId="{8A7056C7-F631-4911-A381-DE13C86591AA}" destId="{5892656C-1028-4F1B-B886-6903FFBABA48}" srcOrd="2" destOrd="0" presId="urn:microsoft.com/office/officeart/2005/8/layout/lProcess2"/>
    <dgm:cxn modelId="{DCC89F6B-7A6E-4BC6-B0EB-BE763B0D1172}" type="presParOf" srcId="{8A7056C7-F631-4911-A381-DE13C86591AA}" destId="{D3B086ED-7F2C-41DE-B0DF-F7FE77F28C0C}" srcOrd="3" destOrd="0" presId="urn:microsoft.com/office/officeart/2005/8/layout/lProcess2"/>
    <dgm:cxn modelId="{99646BF8-478C-42C2-A03E-FD95BBC6575C}" type="presParOf" srcId="{8A7056C7-F631-4911-A381-DE13C86591AA}" destId="{A1CCEA6D-D3FB-456A-8721-41EEFC81B31A}" srcOrd="4" destOrd="0" presId="urn:microsoft.com/office/officeart/2005/8/layout/lProcess2"/>
    <dgm:cxn modelId="{16F15516-61BA-4C44-9ACD-1B4E2370A42A}" type="presParOf" srcId="{8A7056C7-F631-4911-A381-DE13C86591AA}" destId="{53989DFF-150B-4BBE-8D23-9DC5B6A1F3A5}" srcOrd="5" destOrd="0" presId="urn:microsoft.com/office/officeart/2005/8/layout/lProcess2"/>
    <dgm:cxn modelId="{2BEC080A-4702-48FB-8E91-2F692D2AF086}" type="presParOf" srcId="{8A7056C7-F631-4911-A381-DE13C86591AA}" destId="{36F694AD-F7D8-4DD0-BA1E-54EE33E4E450}" srcOrd="6" destOrd="0" presId="urn:microsoft.com/office/officeart/2005/8/layout/lProcess2"/>
    <dgm:cxn modelId="{06B4FE94-1427-49FC-942A-46186C18054B}" type="presParOf" srcId="{C0BF53B1-93AF-4CA8-82A6-0E041E3AAEFB}" destId="{8542B987-D2CA-4D56-A93F-6C17E65F71FD}" srcOrd="1" destOrd="0" presId="urn:microsoft.com/office/officeart/2005/8/layout/lProcess2"/>
    <dgm:cxn modelId="{EA2BA1ED-673F-4488-9B09-A8E882969FA2}" type="presParOf" srcId="{C0BF53B1-93AF-4CA8-82A6-0E041E3AAEFB}" destId="{E9C32B28-6A43-4FB4-A2F1-3809B81B71A6}" srcOrd="2" destOrd="0" presId="urn:microsoft.com/office/officeart/2005/8/layout/lProcess2"/>
    <dgm:cxn modelId="{0BCE0397-21E0-49C2-B976-182FC41E0AA7}" type="presParOf" srcId="{E9C32B28-6A43-4FB4-A2F1-3809B81B71A6}" destId="{A1F552BB-5DFA-4C9E-8F0C-F4B6D568219B}" srcOrd="0" destOrd="0" presId="urn:microsoft.com/office/officeart/2005/8/layout/lProcess2"/>
    <dgm:cxn modelId="{6AB3E930-A66C-4176-8E84-23CC4EE98B58}" type="presParOf" srcId="{E9C32B28-6A43-4FB4-A2F1-3809B81B71A6}" destId="{B74E5F4D-E8F0-48CD-8436-34B6D14BA459}" srcOrd="1" destOrd="0" presId="urn:microsoft.com/office/officeart/2005/8/layout/lProcess2"/>
    <dgm:cxn modelId="{B23DCF94-9CFD-480D-817C-83C34E452FD4}" type="presParOf" srcId="{E9C32B28-6A43-4FB4-A2F1-3809B81B71A6}" destId="{FE7E6234-CB40-420D-B543-8939E229B811}" srcOrd="2" destOrd="0" presId="urn:microsoft.com/office/officeart/2005/8/layout/lProcess2"/>
    <dgm:cxn modelId="{643B3CBE-5B59-432D-8D41-12B8DF330B89}" type="presParOf" srcId="{FE7E6234-CB40-420D-B543-8939E229B811}" destId="{EF5F6040-A3B3-4A3A-9699-EF0935FB450D}" srcOrd="0" destOrd="0" presId="urn:microsoft.com/office/officeart/2005/8/layout/lProcess2"/>
    <dgm:cxn modelId="{8C457765-4741-4743-ABF4-2088F40573BC}" type="presParOf" srcId="{EF5F6040-A3B3-4A3A-9699-EF0935FB450D}" destId="{C5DBA8A0-2BFD-4175-95F0-08CEAC05A6C2}" srcOrd="0" destOrd="0" presId="urn:microsoft.com/office/officeart/2005/8/layout/lProcess2"/>
    <dgm:cxn modelId="{F36394BC-88F6-4EDD-92D3-D101C78B7A91}" type="presParOf" srcId="{EF5F6040-A3B3-4A3A-9699-EF0935FB450D}" destId="{E26E5D93-4F56-48F0-B297-C16D6C2D094C}" srcOrd="1" destOrd="0" presId="urn:microsoft.com/office/officeart/2005/8/layout/lProcess2"/>
    <dgm:cxn modelId="{75AD0F02-F5EF-4B9F-9029-6F2C3186CC64}" type="presParOf" srcId="{EF5F6040-A3B3-4A3A-9699-EF0935FB450D}" destId="{1646BDB4-FB86-494D-9682-119EB460837A}" srcOrd="2" destOrd="0" presId="urn:microsoft.com/office/officeart/2005/8/layout/lProcess2"/>
    <dgm:cxn modelId="{69951C3B-FD4C-4FD4-854B-44408B07137A}" type="presParOf" srcId="{EF5F6040-A3B3-4A3A-9699-EF0935FB450D}" destId="{1AB72339-1FD8-48D9-B6BF-F59D20947BA0}" srcOrd="3" destOrd="0" presId="urn:microsoft.com/office/officeart/2005/8/layout/lProcess2"/>
    <dgm:cxn modelId="{1C6B466A-C006-491E-A7A1-AD97F6F92890}" type="presParOf" srcId="{EF5F6040-A3B3-4A3A-9699-EF0935FB450D}" destId="{CF0717BB-C69C-4F20-A181-23489549CDC8}"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B4266A-ED96-4EDD-B549-08F3D3E815F7}" type="doc">
      <dgm:prSet loTypeId="urn:microsoft.com/office/officeart/2005/8/layout/cycle7" loCatId="cycle" qsTypeId="urn:microsoft.com/office/officeart/2005/8/quickstyle/simple1#3" qsCatId="simple" csTypeId="urn:microsoft.com/office/officeart/2005/8/colors/accent6_2" csCatId="accent6" phldr="1"/>
      <dgm:spPr/>
      <dgm:t>
        <a:bodyPr/>
        <a:lstStyle/>
        <a:p>
          <a:endParaRPr lang="cs-CZ"/>
        </a:p>
      </dgm:t>
    </dgm:pt>
    <dgm:pt modelId="{16ACD701-E11B-4033-ACE5-5280CE7C8655}">
      <dgm:prSet phldrT="[Text]"/>
      <dgm:spPr/>
      <dgm:t>
        <a:bodyPr/>
        <a:lstStyle/>
        <a:p>
          <a:r>
            <a:rPr lang="cs-CZ" dirty="0" smtClean="0"/>
            <a:t>CRO</a:t>
          </a:r>
          <a:endParaRPr lang="cs-CZ" dirty="0"/>
        </a:p>
      </dgm:t>
    </dgm:pt>
    <dgm:pt modelId="{00D128FE-5D19-4B53-8F2E-965C7465D473}" type="parTrans" cxnId="{5B36CF9D-3D31-4900-B287-02699BB1999C}">
      <dgm:prSet/>
      <dgm:spPr/>
      <dgm:t>
        <a:bodyPr/>
        <a:lstStyle/>
        <a:p>
          <a:endParaRPr lang="cs-CZ"/>
        </a:p>
      </dgm:t>
    </dgm:pt>
    <dgm:pt modelId="{D45CB7DA-7891-4E81-93E7-C66CF9A74B29}" type="sibTrans" cxnId="{5B36CF9D-3D31-4900-B287-02699BB1999C}">
      <dgm:prSet/>
      <dgm:spPr/>
      <dgm:t>
        <a:bodyPr/>
        <a:lstStyle/>
        <a:p>
          <a:endParaRPr lang="cs-CZ"/>
        </a:p>
      </dgm:t>
    </dgm:pt>
    <dgm:pt modelId="{371CDF02-20BD-4B10-A16C-1993EF07F581}">
      <dgm:prSet phldrT="[Text]"/>
      <dgm:spPr/>
      <dgm:t>
        <a:bodyPr/>
        <a:lstStyle/>
        <a:p>
          <a:r>
            <a:rPr lang="cs-CZ" dirty="0" err="1" smtClean="0"/>
            <a:t>Distribution</a:t>
          </a:r>
          <a:endParaRPr lang="cs-CZ" dirty="0"/>
        </a:p>
      </dgm:t>
    </dgm:pt>
    <dgm:pt modelId="{8A258E93-AAD2-40AA-80ED-B00C60A481D8}" type="parTrans" cxnId="{F8870A0F-2781-4BAA-9FD3-5DB7F3E3A4D1}">
      <dgm:prSet/>
      <dgm:spPr/>
      <dgm:t>
        <a:bodyPr/>
        <a:lstStyle/>
        <a:p>
          <a:endParaRPr lang="cs-CZ"/>
        </a:p>
      </dgm:t>
    </dgm:pt>
    <dgm:pt modelId="{C420EFC2-9CD0-497D-92DC-44F28E7EE3FA}" type="sibTrans" cxnId="{F8870A0F-2781-4BAA-9FD3-5DB7F3E3A4D1}">
      <dgm:prSet/>
      <dgm:spPr/>
      <dgm:t>
        <a:bodyPr/>
        <a:lstStyle/>
        <a:p>
          <a:endParaRPr lang="cs-CZ"/>
        </a:p>
      </dgm:t>
    </dgm:pt>
    <dgm:pt modelId="{6B03BFD4-376C-4B12-9847-0EDDE741E39B}">
      <dgm:prSet phldrT="[Text]"/>
      <dgm:spPr/>
      <dgm:t>
        <a:bodyPr/>
        <a:lstStyle/>
        <a:p>
          <a:r>
            <a:rPr lang="cs-CZ" dirty="0" err="1" smtClean="0"/>
            <a:t>Credits</a:t>
          </a:r>
          <a:endParaRPr lang="cs-CZ" dirty="0"/>
        </a:p>
      </dgm:t>
    </dgm:pt>
    <dgm:pt modelId="{3E29B9E3-CFA0-42D3-BB03-59594B386894}" type="parTrans" cxnId="{1348182A-079D-4B42-8BB7-4DB99B23DA09}">
      <dgm:prSet/>
      <dgm:spPr/>
      <dgm:t>
        <a:bodyPr/>
        <a:lstStyle/>
        <a:p>
          <a:endParaRPr lang="cs-CZ"/>
        </a:p>
      </dgm:t>
    </dgm:pt>
    <dgm:pt modelId="{5BD77047-0F7C-43BF-88EB-893885F6E9CB}" type="sibTrans" cxnId="{1348182A-079D-4B42-8BB7-4DB99B23DA09}">
      <dgm:prSet/>
      <dgm:spPr/>
      <dgm:t>
        <a:bodyPr/>
        <a:lstStyle/>
        <a:p>
          <a:endParaRPr lang="cs-CZ"/>
        </a:p>
      </dgm:t>
    </dgm:pt>
    <dgm:pt modelId="{AFEC7135-5C51-4C78-BA25-F60D0C642812}" type="pres">
      <dgm:prSet presAssocID="{60B4266A-ED96-4EDD-B549-08F3D3E815F7}" presName="Name0" presStyleCnt="0">
        <dgm:presLayoutVars>
          <dgm:dir/>
          <dgm:resizeHandles val="exact"/>
        </dgm:presLayoutVars>
      </dgm:prSet>
      <dgm:spPr/>
      <dgm:t>
        <a:bodyPr/>
        <a:lstStyle/>
        <a:p>
          <a:endParaRPr lang="cs-CZ"/>
        </a:p>
      </dgm:t>
    </dgm:pt>
    <dgm:pt modelId="{60289CA8-5308-4497-8A32-E667EFFC0A4F}" type="pres">
      <dgm:prSet presAssocID="{16ACD701-E11B-4033-ACE5-5280CE7C8655}" presName="node" presStyleLbl="node1" presStyleIdx="0" presStyleCnt="3" custRadScaleRad="92961" custRadScaleInc="-5540">
        <dgm:presLayoutVars>
          <dgm:bulletEnabled val="1"/>
        </dgm:presLayoutVars>
      </dgm:prSet>
      <dgm:spPr/>
      <dgm:t>
        <a:bodyPr/>
        <a:lstStyle/>
        <a:p>
          <a:endParaRPr lang="cs-CZ"/>
        </a:p>
      </dgm:t>
    </dgm:pt>
    <dgm:pt modelId="{AF413977-8568-409A-8467-9C79508D6DBF}" type="pres">
      <dgm:prSet presAssocID="{D45CB7DA-7891-4E81-93E7-C66CF9A74B29}" presName="sibTrans" presStyleLbl="sibTrans2D1" presStyleIdx="0" presStyleCnt="3"/>
      <dgm:spPr/>
      <dgm:t>
        <a:bodyPr/>
        <a:lstStyle/>
        <a:p>
          <a:endParaRPr lang="cs-CZ"/>
        </a:p>
      </dgm:t>
    </dgm:pt>
    <dgm:pt modelId="{C1A560DF-5EF1-4FEA-8061-A00436E91678}" type="pres">
      <dgm:prSet presAssocID="{D45CB7DA-7891-4E81-93E7-C66CF9A74B29}" presName="connectorText" presStyleLbl="sibTrans2D1" presStyleIdx="0" presStyleCnt="3"/>
      <dgm:spPr/>
      <dgm:t>
        <a:bodyPr/>
        <a:lstStyle/>
        <a:p>
          <a:endParaRPr lang="cs-CZ"/>
        </a:p>
      </dgm:t>
    </dgm:pt>
    <dgm:pt modelId="{D749398A-3427-4E3D-B01A-506EEF9A923A}" type="pres">
      <dgm:prSet presAssocID="{371CDF02-20BD-4B10-A16C-1993EF07F581}" presName="node" presStyleLbl="node1" presStyleIdx="1" presStyleCnt="3">
        <dgm:presLayoutVars>
          <dgm:bulletEnabled val="1"/>
        </dgm:presLayoutVars>
      </dgm:prSet>
      <dgm:spPr/>
      <dgm:t>
        <a:bodyPr/>
        <a:lstStyle/>
        <a:p>
          <a:endParaRPr lang="cs-CZ"/>
        </a:p>
      </dgm:t>
    </dgm:pt>
    <dgm:pt modelId="{B77BB937-7B1D-4ECD-8084-F0D6E73A6BA3}" type="pres">
      <dgm:prSet presAssocID="{C420EFC2-9CD0-497D-92DC-44F28E7EE3FA}" presName="sibTrans" presStyleLbl="sibTrans2D1" presStyleIdx="1" presStyleCnt="3"/>
      <dgm:spPr/>
      <dgm:t>
        <a:bodyPr/>
        <a:lstStyle/>
        <a:p>
          <a:endParaRPr lang="cs-CZ"/>
        </a:p>
      </dgm:t>
    </dgm:pt>
    <dgm:pt modelId="{615B0FF0-5DA6-4792-9554-1D0D8AA5D8B7}" type="pres">
      <dgm:prSet presAssocID="{C420EFC2-9CD0-497D-92DC-44F28E7EE3FA}" presName="connectorText" presStyleLbl="sibTrans2D1" presStyleIdx="1" presStyleCnt="3"/>
      <dgm:spPr/>
      <dgm:t>
        <a:bodyPr/>
        <a:lstStyle/>
        <a:p>
          <a:endParaRPr lang="cs-CZ"/>
        </a:p>
      </dgm:t>
    </dgm:pt>
    <dgm:pt modelId="{B25BB812-5C80-471C-9A46-8181D588E7BA}" type="pres">
      <dgm:prSet presAssocID="{6B03BFD4-376C-4B12-9847-0EDDE741E39B}" presName="node" presStyleLbl="node1" presStyleIdx="2" presStyleCnt="3" custRadScaleRad="106534" custRadScaleInc="-6138">
        <dgm:presLayoutVars>
          <dgm:bulletEnabled val="1"/>
        </dgm:presLayoutVars>
      </dgm:prSet>
      <dgm:spPr/>
      <dgm:t>
        <a:bodyPr/>
        <a:lstStyle/>
        <a:p>
          <a:endParaRPr lang="cs-CZ"/>
        </a:p>
      </dgm:t>
    </dgm:pt>
    <dgm:pt modelId="{24CF7E07-C95A-4A39-99D9-C8E760044A27}" type="pres">
      <dgm:prSet presAssocID="{5BD77047-0F7C-43BF-88EB-893885F6E9CB}" presName="sibTrans" presStyleLbl="sibTrans2D1" presStyleIdx="2" presStyleCnt="3"/>
      <dgm:spPr/>
      <dgm:t>
        <a:bodyPr/>
        <a:lstStyle/>
        <a:p>
          <a:endParaRPr lang="cs-CZ"/>
        </a:p>
      </dgm:t>
    </dgm:pt>
    <dgm:pt modelId="{4E6FA9DD-83B4-41B5-B00F-380165216310}" type="pres">
      <dgm:prSet presAssocID="{5BD77047-0F7C-43BF-88EB-893885F6E9CB}" presName="connectorText" presStyleLbl="sibTrans2D1" presStyleIdx="2" presStyleCnt="3"/>
      <dgm:spPr/>
      <dgm:t>
        <a:bodyPr/>
        <a:lstStyle/>
        <a:p>
          <a:endParaRPr lang="cs-CZ"/>
        </a:p>
      </dgm:t>
    </dgm:pt>
  </dgm:ptLst>
  <dgm:cxnLst>
    <dgm:cxn modelId="{2ED8C35E-47B6-4E0D-B7EC-77BD1530C6CC}" type="presOf" srcId="{16ACD701-E11B-4033-ACE5-5280CE7C8655}" destId="{60289CA8-5308-4497-8A32-E667EFFC0A4F}" srcOrd="0" destOrd="0" presId="urn:microsoft.com/office/officeart/2005/8/layout/cycle7"/>
    <dgm:cxn modelId="{B683478A-E3EC-4BC9-9537-71EBC06412CB}" type="presOf" srcId="{6B03BFD4-376C-4B12-9847-0EDDE741E39B}" destId="{B25BB812-5C80-471C-9A46-8181D588E7BA}" srcOrd="0" destOrd="0" presId="urn:microsoft.com/office/officeart/2005/8/layout/cycle7"/>
    <dgm:cxn modelId="{F654FA5A-98C0-4978-A885-8627AEAD6D68}" type="presOf" srcId="{371CDF02-20BD-4B10-A16C-1993EF07F581}" destId="{D749398A-3427-4E3D-B01A-506EEF9A923A}" srcOrd="0" destOrd="0" presId="urn:microsoft.com/office/officeart/2005/8/layout/cycle7"/>
    <dgm:cxn modelId="{ACA19430-6758-4F07-9BCB-46998C36A14E}" type="presOf" srcId="{C420EFC2-9CD0-497D-92DC-44F28E7EE3FA}" destId="{615B0FF0-5DA6-4792-9554-1D0D8AA5D8B7}" srcOrd="1" destOrd="0" presId="urn:microsoft.com/office/officeart/2005/8/layout/cycle7"/>
    <dgm:cxn modelId="{299BC91F-2F16-4723-9679-DB41CDD91AFC}" type="presOf" srcId="{60B4266A-ED96-4EDD-B549-08F3D3E815F7}" destId="{AFEC7135-5C51-4C78-BA25-F60D0C642812}" srcOrd="0" destOrd="0" presId="urn:microsoft.com/office/officeart/2005/8/layout/cycle7"/>
    <dgm:cxn modelId="{1348182A-079D-4B42-8BB7-4DB99B23DA09}" srcId="{60B4266A-ED96-4EDD-B549-08F3D3E815F7}" destId="{6B03BFD4-376C-4B12-9847-0EDDE741E39B}" srcOrd="2" destOrd="0" parTransId="{3E29B9E3-CFA0-42D3-BB03-59594B386894}" sibTransId="{5BD77047-0F7C-43BF-88EB-893885F6E9CB}"/>
    <dgm:cxn modelId="{A374459D-89BF-466C-9974-EDB0C53D4F96}" type="presOf" srcId="{D45CB7DA-7891-4E81-93E7-C66CF9A74B29}" destId="{AF413977-8568-409A-8467-9C79508D6DBF}" srcOrd="0" destOrd="0" presId="urn:microsoft.com/office/officeart/2005/8/layout/cycle7"/>
    <dgm:cxn modelId="{F0236362-609B-4FA0-A11D-952A69D5CE7E}" type="presOf" srcId="{D45CB7DA-7891-4E81-93E7-C66CF9A74B29}" destId="{C1A560DF-5EF1-4FEA-8061-A00436E91678}" srcOrd="1" destOrd="0" presId="urn:microsoft.com/office/officeart/2005/8/layout/cycle7"/>
    <dgm:cxn modelId="{56220C87-3B6D-48B2-89B7-EF75DDA78A5F}" type="presOf" srcId="{5BD77047-0F7C-43BF-88EB-893885F6E9CB}" destId="{24CF7E07-C95A-4A39-99D9-C8E760044A27}" srcOrd="0" destOrd="0" presId="urn:microsoft.com/office/officeart/2005/8/layout/cycle7"/>
    <dgm:cxn modelId="{5B36CF9D-3D31-4900-B287-02699BB1999C}" srcId="{60B4266A-ED96-4EDD-B549-08F3D3E815F7}" destId="{16ACD701-E11B-4033-ACE5-5280CE7C8655}" srcOrd="0" destOrd="0" parTransId="{00D128FE-5D19-4B53-8F2E-965C7465D473}" sibTransId="{D45CB7DA-7891-4E81-93E7-C66CF9A74B29}"/>
    <dgm:cxn modelId="{477774F8-0D98-4586-96EF-AC424C3405D5}" type="presOf" srcId="{C420EFC2-9CD0-497D-92DC-44F28E7EE3FA}" destId="{B77BB937-7B1D-4ECD-8084-F0D6E73A6BA3}" srcOrd="0" destOrd="0" presId="urn:microsoft.com/office/officeart/2005/8/layout/cycle7"/>
    <dgm:cxn modelId="{EC206E71-8EC5-4DF6-9905-AFB0881EE96E}" type="presOf" srcId="{5BD77047-0F7C-43BF-88EB-893885F6E9CB}" destId="{4E6FA9DD-83B4-41B5-B00F-380165216310}" srcOrd="1" destOrd="0" presId="urn:microsoft.com/office/officeart/2005/8/layout/cycle7"/>
    <dgm:cxn modelId="{F8870A0F-2781-4BAA-9FD3-5DB7F3E3A4D1}" srcId="{60B4266A-ED96-4EDD-B549-08F3D3E815F7}" destId="{371CDF02-20BD-4B10-A16C-1993EF07F581}" srcOrd="1" destOrd="0" parTransId="{8A258E93-AAD2-40AA-80ED-B00C60A481D8}" sibTransId="{C420EFC2-9CD0-497D-92DC-44F28E7EE3FA}"/>
    <dgm:cxn modelId="{3FDE398D-FDB2-47F2-8164-8EF3C231F0AD}" type="presParOf" srcId="{AFEC7135-5C51-4C78-BA25-F60D0C642812}" destId="{60289CA8-5308-4497-8A32-E667EFFC0A4F}" srcOrd="0" destOrd="0" presId="urn:microsoft.com/office/officeart/2005/8/layout/cycle7"/>
    <dgm:cxn modelId="{74D4C499-BED0-4CF3-9E69-5F81100308FB}" type="presParOf" srcId="{AFEC7135-5C51-4C78-BA25-F60D0C642812}" destId="{AF413977-8568-409A-8467-9C79508D6DBF}" srcOrd="1" destOrd="0" presId="urn:microsoft.com/office/officeart/2005/8/layout/cycle7"/>
    <dgm:cxn modelId="{6EEC2D6D-9AA7-416B-A083-18C8005A8FA4}" type="presParOf" srcId="{AF413977-8568-409A-8467-9C79508D6DBF}" destId="{C1A560DF-5EF1-4FEA-8061-A00436E91678}" srcOrd="0" destOrd="0" presId="urn:microsoft.com/office/officeart/2005/8/layout/cycle7"/>
    <dgm:cxn modelId="{7678E90C-6DE8-4276-BD28-472F34F37589}" type="presParOf" srcId="{AFEC7135-5C51-4C78-BA25-F60D0C642812}" destId="{D749398A-3427-4E3D-B01A-506EEF9A923A}" srcOrd="2" destOrd="0" presId="urn:microsoft.com/office/officeart/2005/8/layout/cycle7"/>
    <dgm:cxn modelId="{876DCF79-D8F2-4A26-97AE-1D38CECF5A30}" type="presParOf" srcId="{AFEC7135-5C51-4C78-BA25-F60D0C642812}" destId="{B77BB937-7B1D-4ECD-8084-F0D6E73A6BA3}" srcOrd="3" destOrd="0" presId="urn:microsoft.com/office/officeart/2005/8/layout/cycle7"/>
    <dgm:cxn modelId="{B633D822-48D8-4DF9-AE4D-8E37DAE65FD5}" type="presParOf" srcId="{B77BB937-7B1D-4ECD-8084-F0D6E73A6BA3}" destId="{615B0FF0-5DA6-4792-9554-1D0D8AA5D8B7}" srcOrd="0" destOrd="0" presId="urn:microsoft.com/office/officeart/2005/8/layout/cycle7"/>
    <dgm:cxn modelId="{59605647-8965-4239-9D32-8F286841EF85}" type="presParOf" srcId="{AFEC7135-5C51-4C78-BA25-F60D0C642812}" destId="{B25BB812-5C80-471C-9A46-8181D588E7BA}" srcOrd="4" destOrd="0" presId="urn:microsoft.com/office/officeart/2005/8/layout/cycle7"/>
    <dgm:cxn modelId="{F3FFF566-1856-4833-9308-E5769D9A4A13}" type="presParOf" srcId="{AFEC7135-5C51-4C78-BA25-F60D0C642812}" destId="{24CF7E07-C95A-4A39-99D9-C8E760044A27}" srcOrd="5" destOrd="0" presId="urn:microsoft.com/office/officeart/2005/8/layout/cycle7"/>
    <dgm:cxn modelId="{3C8A9174-BACA-40BF-BD35-0CE9972193DD}" type="presParOf" srcId="{24CF7E07-C95A-4A39-99D9-C8E760044A27}" destId="{4E6FA9DD-83B4-41B5-B00F-380165216310}"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13063" cy="493713"/>
          </a:xfrm>
          <a:prstGeom prst="rect">
            <a:avLst/>
          </a:prstGeom>
          <a:noFill/>
          <a:ln w="9525">
            <a:noFill/>
            <a:miter lim="800000"/>
            <a:headEnd/>
            <a:tailEnd/>
          </a:ln>
          <a:effectLst/>
        </p:spPr>
        <p:txBody>
          <a:bodyPr vert="horz" wrap="square" lIns="90616" tIns="45308" rIns="90616" bIns="45308" numCol="1" anchor="t" anchorCtr="0" compatLnSpc="1">
            <a:prstTxWarp prst="textNoShape">
              <a:avLst/>
            </a:prstTxWarp>
          </a:bodyPr>
          <a:lstStyle>
            <a:lvl1pPr algn="l" eaLnBrk="1" hangingPunct="1">
              <a:defRPr sz="1100" b="0">
                <a:cs typeface="+mn-cs"/>
              </a:defRPr>
            </a:lvl1pPr>
          </a:lstStyle>
          <a:p>
            <a:pPr>
              <a:defRPr/>
            </a:pPr>
            <a:endParaRPr lang="cs-CZ"/>
          </a:p>
        </p:txBody>
      </p:sp>
      <p:sp>
        <p:nvSpPr>
          <p:cNvPr id="57347" name="Rectangle 3"/>
          <p:cNvSpPr>
            <a:spLocks noGrp="1" noChangeArrowheads="1"/>
          </p:cNvSpPr>
          <p:nvPr>
            <p:ph type="dt" sz="quarter" idx="1"/>
          </p:nvPr>
        </p:nvSpPr>
        <p:spPr bwMode="auto">
          <a:xfrm>
            <a:off x="3808413" y="0"/>
            <a:ext cx="2913062" cy="493713"/>
          </a:xfrm>
          <a:prstGeom prst="rect">
            <a:avLst/>
          </a:prstGeom>
          <a:noFill/>
          <a:ln w="9525">
            <a:noFill/>
            <a:miter lim="800000"/>
            <a:headEnd/>
            <a:tailEnd/>
          </a:ln>
          <a:effectLst/>
        </p:spPr>
        <p:txBody>
          <a:bodyPr vert="horz" wrap="square" lIns="90616" tIns="45308" rIns="90616" bIns="45308" numCol="1" anchor="t" anchorCtr="0" compatLnSpc="1">
            <a:prstTxWarp prst="textNoShape">
              <a:avLst/>
            </a:prstTxWarp>
          </a:bodyPr>
          <a:lstStyle>
            <a:lvl1pPr algn="r" eaLnBrk="1" hangingPunct="1">
              <a:defRPr sz="1100" b="0">
                <a:cs typeface="+mn-cs"/>
              </a:defRPr>
            </a:lvl1pPr>
          </a:lstStyle>
          <a:p>
            <a:pPr>
              <a:defRPr/>
            </a:pPr>
            <a:endParaRPr lang="cs-CZ"/>
          </a:p>
        </p:txBody>
      </p:sp>
      <p:sp>
        <p:nvSpPr>
          <p:cNvPr id="57348" name="Rectangle 4"/>
          <p:cNvSpPr>
            <a:spLocks noGrp="1" noChangeArrowheads="1"/>
          </p:cNvSpPr>
          <p:nvPr>
            <p:ph type="ftr" sz="quarter" idx="2"/>
          </p:nvPr>
        </p:nvSpPr>
        <p:spPr bwMode="auto">
          <a:xfrm>
            <a:off x="0" y="9358313"/>
            <a:ext cx="2913063" cy="493712"/>
          </a:xfrm>
          <a:prstGeom prst="rect">
            <a:avLst/>
          </a:prstGeom>
          <a:noFill/>
          <a:ln w="9525">
            <a:noFill/>
            <a:miter lim="800000"/>
            <a:headEnd/>
            <a:tailEnd/>
          </a:ln>
          <a:effectLst/>
        </p:spPr>
        <p:txBody>
          <a:bodyPr vert="horz" wrap="square" lIns="90616" tIns="45308" rIns="90616" bIns="45308" numCol="1" anchor="b" anchorCtr="0" compatLnSpc="1">
            <a:prstTxWarp prst="textNoShape">
              <a:avLst/>
            </a:prstTxWarp>
          </a:bodyPr>
          <a:lstStyle>
            <a:lvl1pPr algn="l" eaLnBrk="1" hangingPunct="1">
              <a:defRPr sz="1100" b="0">
                <a:cs typeface="+mn-cs"/>
              </a:defRPr>
            </a:lvl1pPr>
          </a:lstStyle>
          <a:p>
            <a:pPr>
              <a:defRPr/>
            </a:pPr>
            <a:endParaRPr lang="cs-CZ"/>
          </a:p>
        </p:txBody>
      </p:sp>
      <p:sp>
        <p:nvSpPr>
          <p:cNvPr id="57349" name="Rectangle 5"/>
          <p:cNvSpPr>
            <a:spLocks noGrp="1" noChangeArrowheads="1"/>
          </p:cNvSpPr>
          <p:nvPr>
            <p:ph type="sldNum" sz="quarter" idx="3"/>
          </p:nvPr>
        </p:nvSpPr>
        <p:spPr bwMode="auto">
          <a:xfrm>
            <a:off x="3808413" y="9358313"/>
            <a:ext cx="2913062" cy="493712"/>
          </a:xfrm>
          <a:prstGeom prst="rect">
            <a:avLst/>
          </a:prstGeom>
          <a:noFill/>
          <a:ln w="9525">
            <a:noFill/>
            <a:miter lim="800000"/>
            <a:headEnd/>
            <a:tailEnd/>
          </a:ln>
          <a:effectLst/>
        </p:spPr>
        <p:txBody>
          <a:bodyPr vert="horz" wrap="square" lIns="90616" tIns="45308" rIns="90616" bIns="45308" numCol="1" anchor="b" anchorCtr="0" compatLnSpc="1">
            <a:prstTxWarp prst="textNoShape">
              <a:avLst/>
            </a:prstTxWarp>
          </a:bodyPr>
          <a:lstStyle>
            <a:lvl1pPr algn="r" eaLnBrk="1" hangingPunct="1">
              <a:defRPr sz="1100" b="0">
                <a:cs typeface="+mn-cs"/>
              </a:defRPr>
            </a:lvl1pPr>
          </a:lstStyle>
          <a:p>
            <a:pPr>
              <a:defRPr/>
            </a:pPr>
            <a:fld id="{AC695071-847B-4736-922B-906D0C9588A7}" type="slidenum">
              <a:rPr lang="cs-CZ"/>
              <a:pPr>
                <a:defRPr/>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13063" cy="493713"/>
          </a:xfrm>
          <a:prstGeom prst="rect">
            <a:avLst/>
          </a:prstGeom>
          <a:noFill/>
          <a:ln w="9525">
            <a:noFill/>
            <a:miter lim="800000"/>
            <a:headEnd/>
            <a:tailEnd/>
          </a:ln>
          <a:effectLst/>
        </p:spPr>
        <p:txBody>
          <a:bodyPr vert="horz" wrap="square" lIns="90616" tIns="45308" rIns="90616" bIns="45308" numCol="1" anchor="t" anchorCtr="0" compatLnSpc="1">
            <a:prstTxWarp prst="textNoShape">
              <a:avLst/>
            </a:prstTxWarp>
          </a:bodyPr>
          <a:lstStyle>
            <a:lvl1pPr algn="l" eaLnBrk="1" hangingPunct="1">
              <a:defRPr sz="1100" b="0">
                <a:cs typeface="+mn-cs"/>
              </a:defRPr>
            </a:lvl1pPr>
          </a:lstStyle>
          <a:p>
            <a:pPr>
              <a:defRPr/>
            </a:pPr>
            <a:endParaRPr lang="cs-CZ"/>
          </a:p>
        </p:txBody>
      </p:sp>
      <p:sp>
        <p:nvSpPr>
          <p:cNvPr id="15363" name="Rectangle 3"/>
          <p:cNvSpPr>
            <a:spLocks noGrp="1" noChangeArrowheads="1"/>
          </p:cNvSpPr>
          <p:nvPr>
            <p:ph type="dt" idx="1"/>
          </p:nvPr>
        </p:nvSpPr>
        <p:spPr bwMode="auto">
          <a:xfrm>
            <a:off x="3808413" y="0"/>
            <a:ext cx="2913062" cy="493713"/>
          </a:xfrm>
          <a:prstGeom prst="rect">
            <a:avLst/>
          </a:prstGeom>
          <a:noFill/>
          <a:ln w="9525">
            <a:noFill/>
            <a:miter lim="800000"/>
            <a:headEnd/>
            <a:tailEnd/>
          </a:ln>
          <a:effectLst/>
        </p:spPr>
        <p:txBody>
          <a:bodyPr vert="horz" wrap="square" lIns="90616" tIns="45308" rIns="90616" bIns="45308" numCol="1" anchor="t" anchorCtr="0" compatLnSpc="1">
            <a:prstTxWarp prst="textNoShape">
              <a:avLst/>
            </a:prstTxWarp>
          </a:bodyPr>
          <a:lstStyle>
            <a:lvl1pPr algn="r" eaLnBrk="1" hangingPunct="1">
              <a:defRPr sz="1100" b="0">
                <a:cs typeface="+mn-cs"/>
              </a:defRPr>
            </a:lvl1pPr>
          </a:lstStyle>
          <a:p>
            <a:pPr>
              <a:defRPr/>
            </a:pPr>
            <a:endParaRPr lang="cs-CZ"/>
          </a:p>
        </p:txBody>
      </p:sp>
      <p:sp>
        <p:nvSpPr>
          <p:cNvPr id="38916" name="Rectangle 4"/>
          <p:cNvSpPr>
            <a:spLocks noGrp="1" noRot="1" noChangeAspect="1" noChangeArrowheads="1" noTextEdit="1"/>
          </p:cNvSpPr>
          <p:nvPr>
            <p:ph type="sldImg" idx="2"/>
          </p:nvPr>
        </p:nvSpPr>
        <p:spPr bwMode="auto">
          <a:xfrm>
            <a:off x="898525" y="738188"/>
            <a:ext cx="4926013" cy="36957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73100" y="4681538"/>
            <a:ext cx="5378450" cy="4433887"/>
          </a:xfrm>
          <a:prstGeom prst="rect">
            <a:avLst/>
          </a:prstGeom>
          <a:noFill/>
          <a:ln w="9525">
            <a:noFill/>
            <a:miter lim="800000"/>
            <a:headEnd/>
            <a:tailEnd/>
          </a:ln>
          <a:effectLst/>
        </p:spPr>
        <p:txBody>
          <a:bodyPr vert="horz" wrap="square" lIns="90616" tIns="45308" rIns="90616" bIns="45308"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15366" name="Rectangle 6"/>
          <p:cNvSpPr>
            <a:spLocks noGrp="1" noChangeArrowheads="1"/>
          </p:cNvSpPr>
          <p:nvPr>
            <p:ph type="ftr" sz="quarter" idx="4"/>
          </p:nvPr>
        </p:nvSpPr>
        <p:spPr bwMode="auto">
          <a:xfrm>
            <a:off x="0" y="9358313"/>
            <a:ext cx="2913063" cy="493712"/>
          </a:xfrm>
          <a:prstGeom prst="rect">
            <a:avLst/>
          </a:prstGeom>
          <a:noFill/>
          <a:ln w="9525">
            <a:noFill/>
            <a:miter lim="800000"/>
            <a:headEnd/>
            <a:tailEnd/>
          </a:ln>
          <a:effectLst/>
        </p:spPr>
        <p:txBody>
          <a:bodyPr vert="horz" wrap="square" lIns="90616" tIns="45308" rIns="90616" bIns="45308" numCol="1" anchor="b" anchorCtr="0" compatLnSpc="1">
            <a:prstTxWarp prst="textNoShape">
              <a:avLst/>
            </a:prstTxWarp>
          </a:bodyPr>
          <a:lstStyle>
            <a:lvl1pPr algn="l" eaLnBrk="1" hangingPunct="1">
              <a:defRPr sz="1100" b="0">
                <a:cs typeface="+mn-cs"/>
              </a:defRPr>
            </a:lvl1pPr>
          </a:lstStyle>
          <a:p>
            <a:pPr>
              <a:defRPr/>
            </a:pPr>
            <a:endParaRPr lang="cs-CZ"/>
          </a:p>
        </p:txBody>
      </p:sp>
      <p:sp>
        <p:nvSpPr>
          <p:cNvPr id="15367" name="Rectangle 7"/>
          <p:cNvSpPr>
            <a:spLocks noGrp="1" noChangeArrowheads="1"/>
          </p:cNvSpPr>
          <p:nvPr>
            <p:ph type="sldNum" sz="quarter" idx="5"/>
          </p:nvPr>
        </p:nvSpPr>
        <p:spPr bwMode="auto">
          <a:xfrm>
            <a:off x="3808413" y="9358313"/>
            <a:ext cx="2913062" cy="493712"/>
          </a:xfrm>
          <a:prstGeom prst="rect">
            <a:avLst/>
          </a:prstGeom>
          <a:noFill/>
          <a:ln w="9525">
            <a:noFill/>
            <a:miter lim="800000"/>
            <a:headEnd/>
            <a:tailEnd/>
          </a:ln>
          <a:effectLst/>
        </p:spPr>
        <p:txBody>
          <a:bodyPr vert="horz" wrap="square" lIns="90616" tIns="45308" rIns="90616" bIns="45308" numCol="1" anchor="b" anchorCtr="0" compatLnSpc="1">
            <a:prstTxWarp prst="textNoShape">
              <a:avLst/>
            </a:prstTxWarp>
          </a:bodyPr>
          <a:lstStyle>
            <a:lvl1pPr algn="r" eaLnBrk="1" hangingPunct="1">
              <a:defRPr sz="1100" b="0">
                <a:cs typeface="+mn-cs"/>
              </a:defRPr>
            </a:lvl1pPr>
          </a:lstStyle>
          <a:p>
            <a:pPr>
              <a:defRPr/>
            </a:pPr>
            <a:fld id="{402DDBC1-8BF8-4700-84A1-241E960AC145}"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Zástupný symbol pro obrázek snímku 1"/>
          <p:cNvSpPr>
            <a:spLocks noGrp="1" noRot="1" noChangeAspect="1" noTextEdit="1"/>
          </p:cNvSpPr>
          <p:nvPr>
            <p:ph type="sldImg"/>
          </p:nvPr>
        </p:nvSpPr>
        <p:spPr>
          <a:ln/>
        </p:spPr>
      </p:sp>
      <p:sp>
        <p:nvSpPr>
          <p:cNvPr id="41986" name="Zástupný symbol pro poznámky 2"/>
          <p:cNvSpPr>
            <a:spLocks noGrp="1"/>
          </p:cNvSpPr>
          <p:nvPr>
            <p:ph type="body" idx="1"/>
          </p:nvPr>
        </p:nvSpPr>
        <p:spPr>
          <a:noFill/>
          <a:ln/>
        </p:spPr>
        <p:txBody>
          <a:bodyPr/>
          <a:lstStyle/>
          <a:p>
            <a:endParaRPr lang="cs-CZ" smtClean="0"/>
          </a:p>
        </p:txBody>
      </p:sp>
      <p:sp>
        <p:nvSpPr>
          <p:cNvPr id="4" name="Zástupný symbol pro číslo snímku 3"/>
          <p:cNvSpPr>
            <a:spLocks noGrp="1"/>
          </p:cNvSpPr>
          <p:nvPr>
            <p:ph type="sldNum" sz="quarter" idx="5"/>
          </p:nvPr>
        </p:nvSpPr>
        <p:spPr/>
        <p:txBody>
          <a:bodyPr/>
          <a:lstStyle/>
          <a:p>
            <a:pPr>
              <a:defRPr/>
            </a:pPr>
            <a:fld id="{C90DE284-E5EC-4890-B8D0-FB61EB75F0B0}" type="slidenum">
              <a:rPr lang="cs-CZ" smtClean="0"/>
              <a:pPr>
                <a:defRPr/>
              </a:pPr>
              <a:t>2</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p:spPr>
        <p:txBody>
          <a:bodyPr/>
          <a:lstStyle/>
          <a:p>
            <a:pPr eaLnBrk="1" hangingPunct="1"/>
            <a:endParaRPr lang="en-US" smtClean="0"/>
          </a:p>
        </p:txBody>
      </p:sp>
      <p:sp>
        <p:nvSpPr>
          <p:cNvPr id="72708" name="Slide Number Placeholder 3"/>
          <p:cNvSpPr>
            <a:spLocks noGrp="1"/>
          </p:cNvSpPr>
          <p:nvPr>
            <p:ph type="sldNum" sz="quarter" idx="5"/>
          </p:nvPr>
        </p:nvSpPr>
        <p:spPr/>
        <p:txBody>
          <a:bodyPr/>
          <a:lstStyle/>
          <a:p>
            <a:pPr>
              <a:defRPr/>
            </a:pPr>
            <a:fld id="{EF971FCF-96FA-47F9-ADB8-F4A9CB7A7B8E}" type="slidenum">
              <a:rPr lang="cs-CZ" smtClean="0"/>
              <a:pPr>
                <a:defRPr/>
              </a:pPr>
              <a:t>11</a:t>
            </a:fld>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pPr eaLnBrk="1" hangingPunct="1"/>
            <a:endParaRPr lang="en-US" smtClean="0"/>
          </a:p>
        </p:txBody>
      </p:sp>
      <p:sp>
        <p:nvSpPr>
          <p:cNvPr id="73732" name="Slide Number Placeholder 3"/>
          <p:cNvSpPr>
            <a:spLocks noGrp="1"/>
          </p:cNvSpPr>
          <p:nvPr>
            <p:ph type="sldNum" sz="quarter" idx="5"/>
          </p:nvPr>
        </p:nvSpPr>
        <p:spPr/>
        <p:txBody>
          <a:bodyPr/>
          <a:lstStyle/>
          <a:p>
            <a:pPr>
              <a:defRPr/>
            </a:pPr>
            <a:fld id="{D8A0E119-C430-4367-96FD-9FA413F958EE}" type="slidenum">
              <a:rPr lang="cs-CZ" smtClean="0"/>
              <a:pPr>
                <a:defRPr/>
              </a:pPr>
              <a:t>13</a:t>
            </a:fld>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pPr eaLnBrk="1" hangingPunct="1"/>
            <a:endParaRPr lang="en-US" smtClean="0"/>
          </a:p>
        </p:txBody>
      </p:sp>
      <p:sp>
        <p:nvSpPr>
          <p:cNvPr id="74756" name="Slide Number Placeholder 3"/>
          <p:cNvSpPr>
            <a:spLocks noGrp="1"/>
          </p:cNvSpPr>
          <p:nvPr>
            <p:ph type="sldNum" sz="quarter" idx="5"/>
          </p:nvPr>
        </p:nvSpPr>
        <p:spPr/>
        <p:txBody>
          <a:bodyPr/>
          <a:lstStyle/>
          <a:p>
            <a:pPr>
              <a:defRPr/>
            </a:pPr>
            <a:fld id="{E6432511-BF9F-453C-9C7A-9C3EE88F280E}" type="slidenum">
              <a:rPr lang="cs-CZ" smtClean="0"/>
              <a:pPr>
                <a:defRPr/>
              </a:pPr>
              <a:t>14</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bwMode="gray">
      <p:bgPr>
        <a:blipFill dpi="0" rotWithShape="0">
          <a:blip r:embed="rId2" cstate="print"/>
          <a:srcRect/>
          <a:stretch>
            <a:fillRect r="-6132"/>
          </a:stretch>
        </a:blipFill>
        <a:effectLst/>
      </p:bgPr>
    </p:bg>
    <p:spTree>
      <p:nvGrpSpPr>
        <p:cNvPr id="1" name=""/>
        <p:cNvGrpSpPr/>
        <p:nvPr/>
      </p:nvGrpSpPr>
      <p:grpSpPr>
        <a:xfrm>
          <a:off x="0" y="0"/>
          <a:ext cx="0" cy="0"/>
          <a:chOff x="0" y="0"/>
          <a:chExt cx="0" cy="0"/>
        </a:xfrm>
      </p:grpSpPr>
      <p:pic>
        <p:nvPicPr>
          <p:cNvPr id="4" name="Picture 5" descr="logo"/>
          <p:cNvPicPr>
            <a:picLocks noChangeAspect="1" noChangeArrowheads="1"/>
          </p:cNvPicPr>
          <p:nvPr/>
        </p:nvPicPr>
        <p:blipFill>
          <a:blip r:embed="rId3"/>
          <a:srcRect/>
          <a:stretch>
            <a:fillRect/>
          </a:stretch>
        </p:blipFill>
        <p:spPr bwMode="auto">
          <a:xfrm>
            <a:off x="252413" y="5948363"/>
            <a:ext cx="862012" cy="676275"/>
          </a:xfrm>
          <a:prstGeom prst="rect">
            <a:avLst/>
          </a:prstGeom>
          <a:noFill/>
          <a:ln w="9525">
            <a:noFill/>
            <a:miter lim="800000"/>
            <a:headEnd/>
            <a:tailEnd/>
          </a:ln>
        </p:spPr>
      </p:pic>
      <p:sp>
        <p:nvSpPr>
          <p:cNvPr id="10242" name="Rectangle 2"/>
          <p:cNvSpPr>
            <a:spLocks noGrp="1" noChangeArrowheads="1"/>
          </p:cNvSpPr>
          <p:nvPr>
            <p:ph type="ctrTitle"/>
          </p:nvPr>
        </p:nvSpPr>
        <p:spPr>
          <a:xfrm>
            <a:off x="5003800" y="2854325"/>
            <a:ext cx="3956050" cy="1646238"/>
          </a:xfrm>
        </p:spPr>
        <p:txBody>
          <a:bodyPr/>
          <a:lstStyle>
            <a:lvl1pPr algn="r">
              <a:defRPr>
                <a:solidFill>
                  <a:schemeClr val="bg1"/>
                </a:solidFill>
              </a:defRPr>
            </a:lvl1pPr>
          </a:lstStyle>
          <a:p>
            <a:r>
              <a:rPr lang="cs-CZ"/>
              <a:t>Klepnutím lze upravit </a:t>
            </a:r>
            <a:br>
              <a:rPr lang="cs-CZ"/>
            </a:br>
            <a:r>
              <a:rPr lang="cs-CZ"/>
              <a:t>styl předlohy nadpisů.</a:t>
            </a:r>
          </a:p>
        </p:txBody>
      </p:sp>
      <p:sp>
        <p:nvSpPr>
          <p:cNvPr id="10244" name="Rectangle 4"/>
          <p:cNvSpPr>
            <a:spLocks noGrp="1" noChangeArrowheads="1"/>
          </p:cNvSpPr>
          <p:nvPr>
            <p:ph type="subTitle" idx="1"/>
          </p:nvPr>
        </p:nvSpPr>
        <p:spPr>
          <a:xfrm>
            <a:off x="3548063" y="6015038"/>
            <a:ext cx="5246687" cy="392112"/>
          </a:xfrm>
        </p:spPr>
        <p:txBody>
          <a:bodyPr lIns="95499" tIns="47748" rIns="95499" bIns="47748"/>
          <a:lstStyle>
            <a:lvl1pPr marL="0" indent="0" algn="r">
              <a:buFontTx/>
              <a:buNone/>
              <a:defRPr sz="1300" b="1">
                <a:solidFill>
                  <a:schemeClr val="tx2"/>
                </a:solidFill>
              </a:defRPr>
            </a:lvl1pPr>
          </a:lstStyle>
          <a:p>
            <a:r>
              <a:rPr lang="cs-CZ"/>
              <a:t>Klepnutím lze upravit styl předlohy podnadpisů.</a:t>
            </a:r>
          </a:p>
        </p:txBody>
      </p:sp>
      <p:sp>
        <p:nvSpPr>
          <p:cNvPr id="5" name="Rectangle 3"/>
          <p:cNvSpPr>
            <a:spLocks noGrp="1" noChangeArrowheads="1"/>
          </p:cNvSpPr>
          <p:nvPr>
            <p:ph type="dt" sz="half" idx="10"/>
          </p:nvPr>
        </p:nvSpPr>
        <p:spPr bwMode="auto">
          <a:xfrm>
            <a:off x="6619875" y="6486525"/>
            <a:ext cx="2133600" cy="234950"/>
          </a:xfrm>
          <a:prstGeom prst="rect">
            <a:avLst/>
          </a:prstGeom>
          <a:ln>
            <a:miter lim="800000"/>
            <a:headEnd/>
            <a:tailEnd/>
          </a:ln>
        </p:spPr>
        <p:txBody>
          <a:bodyPr vert="horz" wrap="square" lIns="95440" tIns="47719" rIns="95440" bIns="47719" numCol="1" anchor="t" anchorCtr="0" compatLnSpc="1">
            <a:prstTxWarp prst="textNoShape">
              <a:avLst/>
            </a:prstTxWarp>
          </a:bodyPr>
          <a:lstStyle>
            <a:lvl1pPr algn="r" eaLnBrk="1" hangingPunct="1">
              <a:defRPr sz="1000" b="0">
                <a:solidFill>
                  <a:schemeClr val="bg1"/>
                </a:solidFill>
                <a:latin typeface="Verdana" pitchFamily="34" charset="0"/>
                <a:cs typeface="+mn-cs"/>
              </a:defRPr>
            </a:lvl1pPr>
          </a:lstStyle>
          <a:p>
            <a:pPr>
              <a:defRPr/>
            </a:pPr>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r>
              <a:rPr lang="cs-CZ"/>
              <a:t>l   </a:t>
            </a:r>
            <a:fld id="{F0F97CEA-D25B-42EF-B0BE-41B06C96BCD6}"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00850" y="215900"/>
            <a:ext cx="2155825" cy="630237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328613" y="215900"/>
            <a:ext cx="6319837" cy="63023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r>
              <a:rPr lang="cs-CZ"/>
              <a:t>l   </a:t>
            </a:r>
            <a:fld id="{9D746849-B8DB-4DDE-8D13-EC5E3DFBC141}"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2157413" y="215900"/>
            <a:ext cx="6799262" cy="811213"/>
          </a:xfrm>
        </p:spPr>
        <p:txBody>
          <a:bodyPr/>
          <a:lstStyle/>
          <a:p>
            <a:r>
              <a:rPr lang="cs-CZ" smtClean="0"/>
              <a:t>Klepnutím lze upravit styl předlohy nadpisů.</a:t>
            </a:r>
            <a:endParaRPr lang="cs-CZ"/>
          </a:p>
        </p:txBody>
      </p:sp>
      <p:sp>
        <p:nvSpPr>
          <p:cNvPr id="3" name="Zástupný symbol pro objekt SmartArt 2"/>
          <p:cNvSpPr>
            <a:spLocks noGrp="1"/>
          </p:cNvSpPr>
          <p:nvPr>
            <p:ph type="dgm" idx="1"/>
          </p:nvPr>
        </p:nvSpPr>
        <p:spPr>
          <a:xfrm>
            <a:off x="328613" y="1311275"/>
            <a:ext cx="8558212" cy="5207000"/>
          </a:xfrm>
        </p:spPr>
        <p:txBody>
          <a:bodyPr/>
          <a:lstStyle/>
          <a:p>
            <a:pPr lvl="0"/>
            <a:endParaRPr lang="cs-CZ" noProof="0" smtClean="0"/>
          </a:p>
        </p:txBody>
      </p:sp>
      <p:sp>
        <p:nvSpPr>
          <p:cNvPr id="4"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r>
              <a:rPr lang="cs-CZ"/>
              <a:t>l   </a:t>
            </a:r>
            <a:fld id="{4F5DC9F8-AA0A-4E76-AAE5-2C122EC0C2B3}" type="slidenum">
              <a:rPr lang="cs-CZ"/>
              <a:pPr>
                <a:defRPr/>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bwMode="gray">
      <p:bgPr>
        <a:blipFill dpi="0" rotWithShape="0">
          <a:blip r:embed="rId2" cstate="print"/>
          <a:srcRect/>
          <a:stretch>
            <a:fillRect r="-6041"/>
          </a:stretch>
        </a:blipFill>
        <a:effectLst/>
      </p:bgPr>
    </p:bg>
    <p:spTree>
      <p:nvGrpSpPr>
        <p:cNvPr id="1" name=""/>
        <p:cNvGrpSpPr/>
        <p:nvPr/>
      </p:nvGrpSpPr>
      <p:grpSpPr>
        <a:xfrm>
          <a:off x="0" y="0"/>
          <a:ext cx="0" cy="0"/>
          <a:chOff x="0" y="0"/>
          <a:chExt cx="0" cy="0"/>
        </a:xfrm>
      </p:grpSpPr>
      <p:pic>
        <p:nvPicPr>
          <p:cNvPr id="4" name="Picture 5" descr="logo"/>
          <p:cNvPicPr>
            <a:picLocks noChangeAspect="1" noChangeArrowheads="1"/>
          </p:cNvPicPr>
          <p:nvPr/>
        </p:nvPicPr>
        <p:blipFill>
          <a:blip r:embed="rId3"/>
          <a:srcRect/>
          <a:stretch>
            <a:fillRect/>
          </a:stretch>
        </p:blipFill>
        <p:spPr bwMode="auto">
          <a:xfrm>
            <a:off x="252413" y="5948363"/>
            <a:ext cx="862012" cy="676275"/>
          </a:xfrm>
          <a:prstGeom prst="rect">
            <a:avLst/>
          </a:prstGeom>
          <a:noFill/>
          <a:ln w="9525">
            <a:noFill/>
            <a:miter lim="800000"/>
            <a:headEnd/>
            <a:tailEnd/>
          </a:ln>
        </p:spPr>
      </p:pic>
      <p:sp>
        <p:nvSpPr>
          <p:cNvPr id="12290" name="Rectangle 2"/>
          <p:cNvSpPr>
            <a:spLocks noGrp="1" noChangeArrowheads="1"/>
          </p:cNvSpPr>
          <p:nvPr>
            <p:ph type="ctrTitle"/>
          </p:nvPr>
        </p:nvSpPr>
        <p:spPr>
          <a:xfrm>
            <a:off x="3779838" y="685800"/>
            <a:ext cx="5035550" cy="1647825"/>
          </a:xfrm>
        </p:spPr>
        <p:txBody>
          <a:bodyPr/>
          <a:lstStyle>
            <a:lvl1pPr algn="r">
              <a:defRPr>
                <a:solidFill>
                  <a:schemeClr val="bg1"/>
                </a:solidFill>
              </a:defRPr>
            </a:lvl1pPr>
          </a:lstStyle>
          <a:p>
            <a:r>
              <a:rPr lang="cs-CZ"/>
              <a:t>Klepnutím lze upravit </a:t>
            </a:r>
            <a:br>
              <a:rPr lang="cs-CZ"/>
            </a:br>
            <a:r>
              <a:rPr lang="cs-CZ"/>
              <a:t>styl předlohy nadpisů.</a:t>
            </a:r>
            <a:br>
              <a:rPr lang="cs-CZ"/>
            </a:br>
            <a:r>
              <a:rPr lang="cs-CZ"/>
              <a:t>Klepnutím vložte název předělu</a:t>
            </a:r>
          </a:p>
        </p:txBody>
      </p:sp>
      <p:sp>
        <p:nvSpPr>
          <p:cNvPr id="12292" name="Rectangle 4"/>
          <p:cNvSpPr>
            <a:spLocks noGrp="1" noChangeArrowheads="1"/>
          </p:cNvSpPr>
          <p:nvPr>
            <p:ph type="subTitle" sz="quarter" idx="1"/>
          </p:nvPr>
        </p:nvSpPr>
        <p:spPr bwMode="auto">
          <a:xfrm>
            <a:off x="3779838" y="2566988"/>
            <a:ext cx="4997450" cy="3057525"/>
          </a:xfrm>
        </p:spPr>
        <p:txBody>
          <a:bodyPr lIns="95442" tIns="47719" rIns="95442" bIns="47719"/>
          <a:lstStyle>
            <a:lvl1pPr marL="0" indent="0" algn="r">
              <a:buFontTx/>
              <a:buNone/>
              <a:defRPr sz="1700">
                <a:solidFill>
                  <a:schemeClr val="tx2"/>
                </a:solidFill>
              </a:defRPr>
            </a:lvl1pPr>
          </a:lstStyle>
          <a:p>
            <a:r>
              <a:rPr lang="cs-CZ"/>
              <a:t>Klepnutím lze upravit styl předlohy podnadpisů.</a:t>
            </a:r>
          </a:p>
        </p:txBody>
      </p:sp>
      <p:sp>
        <p:nvSpPr>
          <p:cNvPr id="5" name="Rectangle 3"/>
          <p:cNvSpPr>
            <a:spLocks noGrp="1" noChangeArrowheads="1"/>
          </p:cNvSpPr>
          <p:nvPr>
            <p:ph type="dt" sz="half" idx="10"/>
          </p:nvPr>
        </p:nvSpPr>
        <p:spPr bwMode="auto">
          <a:xfrm>
            <a:off x="6619875" y="6486525"/>
            <a:ext cx="2133600" cy="234950"/>
          </a:xfrm>
          <a:prstGeom prst="rect">
            <a:avLst/>
          </a:prstGeom>
          <a:ln>
            <a:miter lim="800000"/>
            <a:headEnd/>
            <a:tailEnd/>
          </a:ln>
        </p:spPr>
        <p:txBody>
          <a:bodyPr vert="horz" wrap="square" lIns="95422" tIns="47709" rIns="95422" bIns="47709" numCol="1" anchor="t" anchorCtr="0" compatLnSpc="1">
            <a:prstTxWarp prst="textNoShape">
              <a:avLst/>
            </a:prstTxWarp>
          </a:bodyPr>
          <a:lstStyle>
            <a:lvl1pPr algn="r" eaLnBrk="1" hangingPunct="1">
              <a:defRPr sz="1000" b="0">
                <a:solidFill>
                  <a:schemeClr val="bg1"/>
                </a:solidFill>
                <a:latin typeface="Verdana" pitchFamily="34" charset="0"/>
                <a:cs typeface="+mn-cs"/>
              </a:defRPr>
            </a:lvl1pPr>
          </a:lstStyle>
          <a:p>
            <a:pPr>
              <a:defRPr/>
            </a:pPr>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r>
              <a:rPr lang="cs-CZ"/>
              <a:t>l   </a:t>
            </a:r>
            <a:fld id="{43FED37A-7282-4667-A688-9E73BBE4D54C}" type="slidenum">
              <a:rPr lang="cs-CZ"/>
              <a:pPr>
                <a:defRPr/>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r>
              <a:rPr lang="cs-CZ"/>
              <a:t>l   </a:t>
            </a:r>
            <a:fld id="{AD51A1FB-6EC7-4C69-BB36-093DFC1CD213}" type="slidenum">
              <a:rPr lang="cs-CZ"/>
              <a:pPr>
                <a:defRPr/>
              </a:pPr>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328613" y="1311275"/>
            <a:ext cx="4202112"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83125" y="1311275"/>
            <a:ext cx="420370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r>
              <a:rPr lang="cs-CZ"/>
              <a:t>l   </a:t>
            </a:r>
            <a:fld id="{0116CDF2-5EF1-4849-A68D-A1A600BB24FC}" type="slidenum">
              <a:rPr lang="cs-CZ"/>
              <a:pPr>
                <a:defRPr/>
              </a:pPr>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8" name="Rectangle 5"/>
          <p:cNvSpPr>
            <a:spLocks noGrp="1" noChangeArrowheads="1"/>
          </p:cNvSpPr>
          <p:nvPr>
            <p:ph type="sldNum" sz="quarter" idx="11"/>
          </p:nvPr>
        </p:nvSpPr>
        <p:spPr>
          <a:ln/>
        </p:spPr>
        <p:txBody>
          <a:bodyPr/>
          <a:lstStyle>
            <a:lvl1pPr>
              <a:defRPr/>
            </a:lvl1pPr>
          </a:lstStyle>
          <a:p>
            <a:pPr>
              <a:defRPr/>
            </a:pPr>
            <a:r>
              <a:rPr lang="cs-CZ"/>
              <a:t>l   </a:t>
            </a:r>
            <a:fld id="{69E502F1-ED4A-44D4-8811-EE2DF990BB54}" type="slidenum">
              <a:rPr lang="cs-CZ"/>
              <a:pPr>
                <a:defRPr/>
              </a:pPr>
              <a:t>‹#›</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4" name="Rectangle 5"/>
          <p:cNvSpPr>
            <a:spLocks noGrp="1" noChangeArrowheads="1"/>
          </p:cNvSpPr>
          <p:nvPr>
            <p:ph type="sldNum" sz="quarter" idx="11"/>
          </p:nvPr>
        </p:nvSpPr>
        <p:spPr>
          <a:ln/>
        </p:spPr>
        <p:txBody>
          <a:bodyPr/>
          <a:lstStyle>
            <a:lvl1pPr>
              <a:defRPr/>
            </a:lvl1pPr>
          </a:lstStyle>
          <a:p>
            <a:pPr>
              <a:defRPr/>
            </a:pPr>
            <a:r>
              <a:rPr lang="cs-CZ"/>
              <a:t>l   </a:t>
            </a:r>
            <a:fld id="{8FF56CC2-4B08-4E92-96A4-A59E40DE0902}" type="slidenum">
              <a:rPr lang="cs-CZ"/>
              <a:pPr>
                <a:defRPr/>
              </a:pPr>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3" name="Rectangle 5"/>
          <p:cNvSpPr>
            <a:spLocks noGrp="1" noChangeArrowheads="1"/>
          </p:cNvSpPr>
          <p:nvPr>
            <p:ph type="sldNum" sz="quarter" idx="11"/>
          </p:nvPr>
        </p:nvSpPr>
        <p:spPr>
          <a:ln/>
        </p:spPr>
        <p:txBody>
          <a:bodyPr/>
          <a:lstStyle>
            <a:lvl1pPr>
              <a:defRPr/>
            </a:lvl1pPr>
          </a:lstStyle>
          <a:p>
            <a:pPr>
              <a:defRPr/>
            </a:pPr>
            <a:r>
              <a:rPr lang="cs-CZ"/>
              <a:t>l   </a:t>
            </a:r>
            <a:fld id="{A581E5CF-FC6C-4B94-8541-66C72162F7D8}"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r>
              <a:rPr lang="cs-CZ"/>
              <a:t>l   </a:t>
            </a:r>
            <a:fld id="{A77C83B9-A373-47A6-A949-00012128ABE8}" type="slidenum">
              <a:rPr lang="cs-CZ"/>
              <a:pPr>
                <a:defRPr/>
              </a:pPr>
              <a:t>‹#›</a:t>
            </a:fld>
            <a:endParaRPr lang="cs-C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r>
              <a:rPr lang="cs-CZ"/>
              <a:t>l   </a:t>
            </a:r>
            <a:fld id="{62AA46A1-A668-457A-8666-BA1DFE1DC379}" type="slidenum">
              <a:rPr lang="cs-CZ"/>
              <a:pPr>
                <a:defRPr/>
              </a:pPr>
              <a:t>‹#›</a:t>
            </a:fld>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r>
              <a:rPr lang="cs-CZ"/>
              <a:t>l   </a:t>
            </a:r>
            <a:fld id="{A21D78E8-D621-4E6A-9BE6-6EA6ABE0FC0C}" type="slidenum">
              <a:rPr lang="cs-CZ"/>
              <a:pPr>
                <a:defRPr/>
              </a:pPr>
              <a:t>‹#›</a:t>
            </a:fld>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r>
              <a:rPr lang="cs-CZ"/>
              <a:t>l   </a:t>
            </a:r>
            <a:fld id="{77940963-D0F5-4B7E-B6E6-7AEAD1EEA414}" type="slidenum">
              <a:rPr lang="cs-CZ"/>
              <a:pPr>
                <a:defRPr/>
              </a:pPr>
              <a:t>‹#›</a:t>
            </a:fld>
            <a:endParaRPr lang="cs-C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00850" y="215900"/>
            <a:ext cx="2155825" cy="630237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328613" y="215900"/>
            <a:ext cx="6319837" cy="63023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r>
              <a:rPr lang="cs-CZ"/>
              <a:t>l   </a:t>
            </a:r>
            <a:fld id="{5488BF34-7337-43FB-A2B4-ABDCD02EAFB7}" type="slidenum">
              <a:rPr lang="cs-CZ"/>
              <a:pPr>
                <a:defRPr/>
              </a:pPr>
              <a:t>‹#›</a:t>
            </a:fld>
            <a:endParaRPr lang="cs-CZ"/>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bwMode="gray">
      <p:bgPr>
        <a:blipFill dpi="0" rotWithShape="0">
          <a:blip r:embed="rId2" cstate="print"/>
          <a:srcRect/>
          <a:stretch>
            <a:fillRect r="-6041"/>
          </a:stretch>
        </a:blipFill>
        <a:effectLst/>
      </p:bgPr>
    </p:bg>
    <p:spTree>
      <p:nvGrpSpPr>
        <p:cNvPr id="1" name=""/>
        <p:cNvGrpSpPr/>
        <p:nvPr/>
      </p:nvGrpSpPr>
      <p:grpSpPr>
        <a:xfrm>
          <a:off x="0" y="0"/>
          <a:ext cx="0" cy="0"/>
          <a:chOff x="0" y="0"/>
          <a:chExt cx="0" cy="0"/>
        </a:xfrm>
      </p:grpSpPr>
      <p:pic>
        <p:nvPicPr>
          <p:cNvPr id="4" name="Picture 5" descr="logo"/>
          <p:cNvPicPr>
            <a:picLocks noChangeAspect="1" noChangeArrowheads="1"/>
          </p:cNvPicPr>
          <p:nvPr/>
        </p:nvPicPr>
        <p:blipFill>
          <a:blip r:embed="rId3"/>
          <a:srcRect/>
          <a:stretch>
            <a:fillRect/>
          </a:stretch>
        </p:blipFill>
        <p:spPr bwMode="auto">
          <a:xfrm>
            <a:off x="252413" y="5948363"/>
            <a:ext cx="862012" cy="676275"/>
          </a:xfrm>
          <a:prstGeom prst="rect">
            <a:avLst/>
          </a:prstGeom>
          <a:noFill/>
          <a:ln w="9525">
            <a:noFill/>
            <a:miter lim="800000"/>
            <a:headEnd/>
            <a:tailEnd/>
          </a:ln>
        </p:spPr>
      </p:pic>
      <p:sp>
        <p:nvSpPr>
          <p:cNvPr id="14338" name="Rectangle 2"/>
          <p:cNvSpPr>
            <a:spLocks noGrp="1" noChangeArrowheads="1"/>
          </p:cNvSpPr>
          <p:nvPr>
            <p:ph type="ctrTitle"/>
          </p:nvPr>
        </p:nvSpPr>
        <p:spPr>
          <a:xfrm>
            <a:off x="3924300" y="685800"/>
            <a:ext cx="4891088" cy="1647825"/>
          </a:xfrm>
        </p:spPr>
        <p:txBody>
          <a:bodyPr/>
          <a:lstStyle>
            <a:lvl1pPr algn="r">
              <a:defRPr>
                <a:solidFill>
                  <a:schemeClr val="bg1"/>
                </a:solidFill>
              </a:defRPr>
            </a:lvl1pPr>
          </a:lstStyle>
          <a:p>
            <a:r>
              <a:rPr lang="cs-CZ"/>
              <a:t>Klepnutím lze upravit </a:t>
            </a:r>
            <a:br>
              <a:rPr lang="cs-CZ"/>
            </a:br>
            <a:r>
              <a:rPr lang="cs-CZ"/>
              <a:t>styl předlohy nadpisů.</a:t>
            </a:r>
            <a:br>
              <a:rPr lang="cs-CZ"/>
            </a:br>
            <a:r>
              <a:rPr lang="cs-CZ"/>
              <a:t>Klepnutím vložte název předělu</a:t>
            </a:r>
          </a:p>
        </p:txBody>
      </p:sp>
      <p:sp>
        <p:nvSpPr>
          <p:cNvPr id="14340" name="Rectangle 4"/>
          <p:cNvSpPr>
            <a:spLocks noGrp="1" noChangeArrowheads="1"/>
          </p:cNvSpPr>
          <p:nvPr>
            <p:ph type="subTitle" sz="quarter" idx="1"/>
          </p:nvPr>
        </p:nvSpPr>
        <p:spPr bwMode="auto">
          <a:xfrm>
            <a:off x="3924300" y="2566988"/>
            <a:ext cx="4852988" cy="3057525"/>
          </a:xfrm>
        </p:spPr>
        <p:txBody>
          <a:bodyPr lIns="95433" tIns="47714" rIns="95433" bIns="47714"/>
          <a:lstStyle>
            <a:lvl1pPr marL="0" indent="0" algn="r">
              <a:buFontTx/>
              <a:buNone/>
              <a:defRPr sz="1700">
                <a:solidFill>
                  <a:schemeClr val="tx2"/>
                </a:solidFill>
              </a:defRPr>
            </a:lvl1pPr>
          </a:lstStyle>
          <a:p>
            <a:r>
              <a:rPr lang="cs-CZ"/>
              <a:t>Klepnutím lze upravit styl předlohy podnadpisů.</a:t>
            </a:r>
          </a:p>
        </p:txBody>
      </p:sp>
      <p:sp>
        <p:nvSpPr>
          <p:cNvPr id="5" name="Rectangle 3"/>
          <p:cNvSpPr>
            <a:spLocks noGrp="1" noChangeArrowheads="1"/>
          </p:cNvSpPr>
          <p:nvPr>
            <p:ph type="dt" sz="half" idx="10"/>
          </p:nvPr>
        </p:nvSpPr>
        <p:spPr bwMode="auto">
          <a:xfrm>
            <a:off x="6619875" y="6486525"/>
            <a:ext cx="2133600" cy="234950"/>
          </a:xfrm>
          <a:prstGeom prst="rect">
            <a:avLst/>
          </a:prstGeom>
          <a:ln>
            <a:miter lim="800000"/>
            <a:headEnd/>
            <a:tailEnd/>
          </a:ln>
        </p:spPr>
        <p:txBody>
          <a:bodyPr vert="horz" wrap="square" lIns="95413" tIns="47704" rIns="95413" bIns="47704" numCol="1" anchor="t" anchorCtr="0" compatLnSpc="1">
            <a:prstTxWarp prst="textNoShape">
              <a:avLst/>
            </a:prstTxWarp>
          </a:bodyPr>
          <a:lstStyle>
            <a:lvl1pPr algn="r" eaLnBrk="1" hangingPunct="1">
              <a:defRPr sz="1000" b="0">
                <a:solidFill>
                  <a:schemeClr val="bg1"/>
                </a:solidFill>
                <a:latin typeface="Verdana" pitchFamily="34" charset="0"/>
                <a:cs typeface="+mn-cs"/>
              </a:defRPr>
            </a:lvl1pPr>
          </a:lstStyle>
          <a:p>
            <a:pPr>
              <a:defRPr/>
            </a:pPr>
            <a:endParaRPr lang="cs-CZ"/>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r>
              <a:rPr lang="cs-CZ"/>
              <a:t>l   </a:t>
            </a:r>
            <a:fld id="{FFC27A02-82E2-4674-9FCE-54BCE8C67C27}" type="slidenum">
              <a:rPr lang="cs-CZ"/>
              <a:pPr>
                <a:defRPr/>
              </a:pPr>
              <a:t>‹#›</a:t>
            </a:fld>
            <a:endParaRPr lang="cs-CZ"/>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r>
              <a:rPr lang="cs-CZ"/>
              <a:t>l   </a:t>
            </a:r>
            <a:fld id="{80F6334E-E84F-40BA-9D59-E2766E3D4889}" type="slidenum">
              <a:rPr lang="cs-CZ"/>
              <a:pPr>
                <a:defRPr/>
              </a:pPr>
              <a:t>‹#›</a:t>
            </a:fld>
            <a:endParaRPr lang="cs-CZ"/>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328613" y="1311275"/>
            <a:ext cx="4202112"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83125" y="1311275"/>
            <a:ext cx="420370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r>
              <a:rPr lang="cs-CZ"/>
              <a:t>l   </a:t>
            </a:r>
            <a:fld id="{111A1A99-96CD-45F5-8CBA-1C54EA7B3B8C}" type="slidenum">
              <a:rPr lang="cs-CZ"/>
              <a:pPr>
                <a:defRPr/>
              </a:pPr>
              <a:t>‹#›</a:t>
            </a:fld>
            <a:endParaRPr lang="cs-CZ"/>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8" name="Rectangle 5"/>
          <p:cNvSpPr>
            <a:spLocks noGrp="1" noChangeArrowheads="1"/>
          </p:cNvSpPr>
          <p:nvPr>
            <p:ph type="sldNum" sz="quarter" idx="11"/>
          </p:nvPr>
        </p:nvSpPr>
        <p:spPr>
          <a:ln/>
        </p:spPr>
        <p:txBody>
          <a:bodyPr/>
          <a:lstStyle>
            <a:lvl1pPr>
              <a:defRPr/>
            </a:lvl1pPr>
          </a:lstStyle>
          <a:p>
            <a:pPr>
              <a:defRPr/>
            </a:pPr>
            <a:r>
              <a:rPr lang="cs-CZ"/>
              <a:t>l   </a:t>
            </a:r>
            <a:fld id="{CDD7A5A3-2C04-4685-B2DE-26E697CD75A9}" type="slidenum">
              <a:rPr lang="cs-CZ"/>
              <a:pPr>
                <a:defRPr/>
              </a:pPr>
              <a:t>‹#›</a:t>
            </a:fld>
            <a:endParaRPr lang="cs-CZ"/>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4" name="Rectangle 5"/>
          <p:cNvSpPr>
            <a:spLocks noGrp="1" noChangeArrowheads="1"/>
          </p:cNvSpPr>
          <p:nvPr>
            <p:ph type="sldNum" sz="quarter" idx="11"/>
          </p:nvPr>
        </p:nvSpPr>
        <p:spPr>
          <a:ln/>
        </p:spPr>
        <p:txBody>
          <a:bodyPr/>
          <a:lstStyle>
            <a:lvl1pPr>
              <a:defRPr/>
            </a:lvl1pPr>
          </a:lstStyle>
          <a:p>
            <a:pPr>
              <a:defRPr/>
            </a:pPr>
            <a:r>
              <a:rPr lang="cs-CZ"/>
              <a:t>l   </a:t>
            </a:r>
            <a:fld id="{B83F0F1D-A97D-44EB-B65A-19C447D98DCF}"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r>
              <a:rPr lang="cs-CZ"/>
              <a:t>l   </a:t>
            </a:r>
            <a:fld id="{AD7BCDA1-52A1-49A9-A25C-8DDA86C8249C}" type="slidenum">
              <a:rPr lang="cs-CZ"/>
              <a:pPr>
                <a:defRPr/>
              </a:pPr>
              <a:t>‹#›</a:t>
            </a:fld>
            <a:endParaRPr lang="cs-CZ"/>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3" name="Rectangle 5"/>
          <p:cNvSpPr>
            <a:spLocks noGrp="1" noChangeArrowheads="1"/>
          </p:cNvSpPr>
          <p:nvPr>
            <p:ph type="sldNum" sz="quarter" idx="11"/>
          </p:nvPr>
        </p:nvSpPr>
        <p:spPr>
          <a:ln/>
        </p:spPr>
        <p:txBody>
          <a:bodyPr/>
          <a:lstStyle>
            <a:lvl1pPr>
              <a:defRPr/>
            </a:lvl1pPr>
          </a:lstStyle>
          <a:p>
            <a:pPr>
              <a:defRPr/>
            </a:pPr>
            <a:r>
              <a:rPr lang="cs-CZ"/>
              <a:t>l   </a:t>
            </a:r>
            <a:fld id="{7CE86319-DAA1-4D93-8712-A9615269FE16}" type="slidenum">
              <a:rPr lang="cs-CZ"/>
              <a:pPr>
                <a:defRPr/>
              </a:pPr>
              <a:t>‹#›</a:t>
            </a:fld>
            <a:endParaRPr lang="cs-CZ"/>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r>
              <a:rPr lang="cs-CZ"/>
              <a:t>l   </a:t>
            </a:r>
            <a:fld id="{EFBE98D1-B52B-444A-BC07-D98AAE23B83E}" type="slidenum">
              <a:rPr lang="cs-CZ"/>
              <a:pPr>
                <a:defRPr/>
              </a:pPr>
              <a:t>‹#›</a:t>
            </a:fld>
            <a:endParaRPr lang="cs-CZ"/>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r>
              <a:rPr lang="cs-CZ"/>
              <a:t>l   </a:t>
            </a:r>
            <a:fld id="{26116688-7DD3-46FB-8EFD-FDF70AD9285F}" type="slidenum">
              <a:rPr lang="cs-CZ"/>
              <a:pPr>
                <a:defRPr/>
              </a:pPr>
              <a:t>‹#›</a:t>
            </a:fld>
            <a:endParaRPr lang="cs-CZ"/>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r>
              <a:rPr lang="cs-CZ"/>
              <a:t>l   </a:t>
            </a:r>
            <a:fld id="{37B02190-0E7E-4299-A785-375D8CB3A28B}" type="slidenum">
              <a:rPr lang="cs-CZ"/>
              <a:pPr>
                <a:defRPr/>
              </a:pPr>
              <a:t>‹#›</a:t>
            </a:fld>
            <a:endParaRPr lang="cs-CZ"/>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00850" y="215900"/>
            <a:ext cx="2155825" cy="630237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328613" y="215900"/>
            <a:ext cx="6319837" cy="63023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r>
              <a:rPr lang="cs-CZ"/>
              <a:t>l   </a:t>
            </a:r>
            <a:fld id="{1A65033F-F413-4A5C-997A-245E54AF7138}"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328613" y="1311275"/>
            <a:ext cx="4202112"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83125" y="1311275"/>
            <a:ext cx="420370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r>
              <a:rPr lang="cs-CZ"/>
              <a:t>l   </a:t>
            </a:r>
            <a:fld id="{6326A439-BE49-4F02-A581-EC6A4B0C5EBB}"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8" name="Rectangle 5"/>
          <p:cNvSpPr>
            <a:spLocks noGrp="1" noChangeArrowheads="1"/>
          </p:cNvSpPr>
          <p:nvPr>
            <p:ph type="sldNum" sz="quarter" idx="11"/>
          </p:nvPr>
        </p:nvSpPr>
        <p:spPr>
          <a:ln/>
        </p:spPr>
        <p:txBody>
          <a:bodyPr/>
          <a:lstStyle>
            <a:lvl1pPr>
              <a:defRPr/>
            </a:lvl1pPr>
          </a:lstStyle>
          <a:p>
            <a:pPr>
              <a:defRPr/>
            </a:pPr>
            <a:r>
              <a:rPr lang="cs-CZ"/>
              <a:t>l   </a:t>
            </a:r>
            <a:fld id="{1C2EE51E-78DC-43FB-83DC-9BCB5FE94413}"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4" name="Rectangle 5"/>
          <p:cNvSpPr>
            <a:spLocks noGrp="1" noChangeArrowheads="1"/>
          </p:cNvSpPr>
          <p:nvPr>
            <p:ph type="sldNum" sz="quarter" idx="11"/>
          </p:nvPr>
        </p:nvSpPr>
        <p:spPr>
          <a:ln/>
        </p:spPr>
        <p:txBody>
          <a:bodyPr/>
          <a:lstStyle>
            <a:lvl1pPr>
              <a:defRPr/>
            </a:lvl1pPr>
          </a:lstStyle>
          <a:p>
            <a:pPr>
              <a:defRPr/>
            </a:pPr>
            <a:r>
              <a:rPr lang="cs-CZ"/>
              <a:t>l   </a:t>
            </a:r>
            <a:fld id="{94F8FDA5-1AB7-49CA-BD68-BEB0CB5A0227}"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3" name="Rectangle 5"/>
          <p:cNvSpPr>
            <a:spLocks noGrp="1" noChangeArrowheads="1"/>
          </p:cNvSpPr>
          <p:nvPr>
            <p:ph type="sldNum" sz="quarter" idx="11"/>
          </p:nvPr>
        </p:nvSpPr>
        <p:spPr>
          <a:ln/>
        </p:spPr>
        <p:txBody>
          <a:bodyPr/>
          <a:lstStyle>
            <a:lvl1pPr>
              <a:defRPr/>
            </a:lvl1pPr>
          </a:lstStyle>
          <a:p>
            <a:pPr>
              <a:defRPr/>
            </a:pPr>
            <a:r>
              <a:rPr lang="cs-CZ"/>
              <a:t>l   </a:t>
            </a:r>
            <a:fld id="{03ADF10F-8038-4198-B6D9-58170B6C0B71}"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r>
              <a:rPr lang="cs-CZ"/>
              <a:t>l   </a:t>
            </a:r>
            <a:fld id="{141774AC-0AD8-4457-A093-75A45AF6D32B}"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ftr" sz="quarter" idx="10"/>
          </p:nvPr>
        </p:nvSpPr>
        <p:spPr>
          <a:ln/>
        </p:spPr>
        <p:txBody>
          <a:bodyPr/>
          <a:lstStyle>
            <a:lvl1pPr>
              <a:defRPr/>
            </a:lvl1pPr>
          </a:lstStyle>
          <a:p>
            <a:pPr>
              <a:defRPr/>
            </a:pPr>
            <a:r>
              <a:rPr lang="pt-BR"/>
              <a:t>ESF MU: Ekonomika a řízení bank, CSOB Credits, 8/4/2011</a:t>
            </a: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r>
              <a:rPr lang="cs-CZ"/>
              <a:t>l   </a:t>
            </a:r>
            <a:fld id="{0A07AD5A-8C1C-445C-B78F-3DC3DAB802DA}"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cstate="print"/>
          <a:srcRect/>
          <a:stretch>
            <a:fillRect r="-9489"/>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57413" y="215900"/>
            <a:ext cx="6799262" cy="811213"/>
          </a:xfrm>
          <a:prstGeom prst="rect">
            <a:avLst/>
          </a:prstGeom>
          <a:noFill/>
          <a:ln w="9525">
            <a:noFill/>
            <a:miter lim="800000"/>
            <a:headEnd/>
            <a:tailEnd/>
          </a:ln>
        </p:spPr>
        <p:txBody>
          <a:bodyPr vert="horz" wrap="square" lIns="91243" tIns="45620" rIns="91243" bIns="45620" numCol="1" anchor="ctr" anchorCtr="0" compatLnSpc="1">
            <a:prstTxWarp prst="textNoShape">
              <a:avLst/>
            </a:prstTxWarp>
          </a:bodyPr>
          <a:lstStyle/>
          <a:p>
            <a:pPr lvl="0"/>
            <a:r>
              <a:rPr lang="cs-CZ" smtClean="0"/>
              <a:t>Klepnutím lze upravit styl předlohy nadpisů.</a:t>
            </a:r>
          </a:p>
        </p:txBody>
      </p:sp>
      <p:sp>
        <p:nvSpPr>
          <p:cNvPr id="1027" name="Rectangle 3"/>
          <p:cNvSpPr>
            <a:spLocks noGrp="1" noChangeArrowheads="1"/>
          </p:cNvSpPr>
          <p:nvPr>
            <p:ph type="body" idx="1"/>
          </p:nvPr>
        </p:nvSpPr>
        <p:spPr bwMode="auto">
          <a:xfrm>
            <a:off x="328613" y="1311275"/>
            <a:ext cx="8558212" cy="5207000"/>
          </a:xfrm>
          <a:prstGeom prst="rect">
            <a:avLst/>
          </a:prstGeom>
          <a:noFill/>
          <a:ln w="9525">
            <a:noFill/>
            <a:miter lim="800000"/>
            <a:headEnd/>
            <a:tailEnd/>
          </a:ln>
        </p:spPr>
        <p:txBody>
          <a:bodyPr vert="horz" wrap="square" lIns="91243" tIns="45620" rIns="91243" bIns="456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        </a:t>
            </a:r>
          </a:p>
        </p:txBody>
      </p:sp>
      <p:sp>
        <p:nvSpPr>
          <p:cNvPr id="9220" name="Rectangle 4"/>
          <p:cNvSpPr>
            <a:spLocks noGrp="1" noChangeArrowheads="1"/>
          </p:cNvSpPr>
          <p:nvPr>
            <p:ph type="ftr" sz="quarter" idx="3"/>
          </p:nvPr>
        </p:nvSpPr>
        <p:spPr bwMode="auto">
          <a:xfrm>
            <a:off x="3476625" y="6588125"/>
            <a:ext cx="5119688" cy="214313"/>
          </a:xfrm>
          <a:prstGeom prst="rect">
            <a:avLst/>
          </a:prstGeom>
          <a:noFill/>
          <a:ln w="9525">
            <a:noFill/>
            <a:miter lim="800000"/>
            <a:headEnd/>
            <a:tailEnd/>
          </a:ln>
          <a:effectLst/>
        </p:spPr>
        <p:txBody>
          <a:bodyPr vert="horz" wrap="square" lIns="95421" tIns="47710" rIns="95421" bIns="47710" numCol="1" anchor="t" anchorCtr="0" compatLnSpc="1">
            <a:prstTxWarp prst="textNoShape">
              <a:avLst/>
            </a:prstTxWarp>
          </a:bodyPr>
          <a:lstStyle>
            <a:lvl1pPr algn="r" eaLnBrk="1" hangingPunct="1">
              <a:defRPr sz="1000" b="0" smtClean="0">
                <a:solidFill>
                  <a:schemeClr val="bg1"/>
                </a:solidFill>
                <a:latin typeface="Verdana" pitchFamily="34" charset="0"/>
                <a:cs typeface="+mn-cs"/>
              </a:defRPr>
            </a:lvl1pPr>
          </a:lstStyle>
          <a:p>
            <a:pPr>
              <a:defRPr/>
            </a:pPr>
            <a:r>
              <a:rPr lang="pt-BR"/>
              <a:t>ESF MU: Ekonomika a řízení bank, CSOB Credits, 8/4/2011</a:t>
            </a:r>
            <a:endParaRPr lang="cs-CZ"/>
          </a:p>
        </p:txBody>
      </p:sp>
      <p:sp>
        <p:nvSpPr>
          <p:cNvPr id="9221" name="Rectangle 5"/>
          <p:cNvSpPr>
            <a:spLocks noGrp="1" noChangeArrowheads="1"/>
          </p:cNvSpPr>
          <p:nvPr>
            <p:ph type="sldNum" sz="quarter" idx="4"/>
          </p:nvPr>
        </p:nvSpPr>
        <p:spPr bwMode="auto">
          <a:xfrm>
            <a:off x="8375650" y="6596063"/>
            <a:ext cx="661988" cy="215900"/>
          </a:xfrm>
          <a:prstGeom prst="rect">
            <a:avLst/>
          </a:prstGeom>
          <a:noFill/>
          <a:ln w="9525">
            <a:noFill/>
            <a:miter lim="800000"/>
            <a:headEnd/>
            <a:tailEnd/>
          </a:ln>
          <a:effectLst/>
        </p:spPr>
        <p:txBody>
          <a:bodyPr vert="horz" wrap="square" lIns="91243" tIns="45620" rIns="91243" bIns="45620" numCol="1" anchor="t" anchorCtr="0" compatLnSpc="1">
            <a:prstTxWarp prst="textNoShape">
              <a:avLst/>
            </a:prstTxWarp>
          </a:bodyPr>
          <a:lstStyle>
            <a:lvl1pPr algn="r" eaLnBrk="1" hangingPunct="1">
              <a:defRPr sz="1000" b="0">
                <a:solidFill>
                  <a:schemeClr val="bg1"/>
                </a:solidFill>
                <a:latin typeface="+mn-lt"/>
                <a:cs typeface="+mn-cs"/>
              </a:defRPr>
            </a:lvl1pPr>
          </a:lstStyle>
          <a:p>
            <a:pPr>
              <a:defRPr/>
            </a:pPr>
            <a:r>
              <a:rPr lang="cs-CZ"/>
              <a:t>l   </a:t>
            </a:r>
            <a:fld id="{5E9ED372-8205-431B-B309-405AAA243EC4}" type="slidenum">
              <a:rPr lang="cs-CZ"/>
              <a:pPr>
                <a:defRPr/>
              </a:pPr>
              <a:t>‹#›</a:t>
            </a:fld>
            <a:endParaRPr lang="cs-CZ"/>
          </a:p>
        </p:txBody>
      </p:sp>
      <p:pic>
        <p:nvPicPr>
          <p:cNvPr id="1030" name="Picture 6" descr="logo"/>
          <p:cNvPicPr>
            <a:picLocks noChangeAspect="1" noChangeArrowheads="1"/>
          </p:cNvPicPr>
          <p:nvPr/>
        </p:nvPicPr>
        <p:blipFill>
          <a:blip r:embed="rId15"/>
          <a:srcRect/>
          <a:stretch>
            <a:fillRect/>
          </a:stretch>
        </p:blipFill>
        <p:spPr bwMode="auto">
          <a:xfrm>
            <a:off x="300038" y="260350"/>
            <a:ext cx="865187" cy="674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 id="2147483667" r:id="rId2"/>
    <p:sldLayoutId id="2147483666"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 id="2147483657" r:id="rId12"/>
  </p:sldLayoutIdLst>
  <p:hf hdr="0" dt="0"/>
  <p:txStyles>
    <p:titleStyle>
      <a:lvl1pPr algn="l" rtl="0" eaLnBrk="0" fontAlgn="base" hangingPunct="0">
        <a:spcBef>
          <a:spcPct val="0"/>
        </a:spcBef>
        <a:spcAft>
          <a:spcPct val="0"/>
        </a:spcAft>
        <a:defRPr sz="29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Trebuchet MS" pitchFamily="34" charset="-18"/>
        </a:defRPr>
      </a:lvl2pPr>
      <a:lvl3pPr algn="l" rtl="0" eaLnBrk="0" fontAlgn="base" hangingPunct="0">
        <a:spcBef>
          <a:spcPct val="0"/>
        </a:spcBef>
        <a:spcAft>
          <a:spcPct val="0"/>
        </a:spcAft>
        <a:defRPr sz="2900">
          <a:solidFill>
            <a:schemeClr val="tx2"/>
          </a:solidFill>
          <a:latin typeface="Trebuchet MS" pitchFamily="34" charset="-18"/>
        </a:defRPr>
      </a:lvl3pPr>
      <a:lvl4pPr algn="l" rtl="0" eaLnBrk="0" fontAlgn="base" hangingPunct="0">
        <a:spcBef>
          <a:spcPct val="0"/>
        </a:spcBef>
        <a:spcAft>
          <a:spcPct val="0"/>
        </a:spcAft>
        <a:defRPr sz="2900">
          <a:solidFill>
            <a:schemeClr val="tx2"/>
          </a:solidFill>
          <a:latin typeface="Trebuchet MS" pitchFamily="34" charset="-18"/>
        </a:defRPr>
      </a:lvl4pPr>
      <a:lvl5pPr algn="l" rtl="0" eaLnBrk="0" fontAlgn="base" hangingPunct="0">
        <a:spcBef>
          <a:spcPct val="0"/>
        </a:spcBef>
        <a:spcAft>
          <a:spcPct val="0"/>
        </a:spcAft>
        <a:defRPr sz="2900">
          <a:solidFill>
            <a:schemeClr val="tx2"/>
          </a:solidFill>
          <a:latin typeface="Trebuchet MS" pitchFamily="34" charset="-18"/>
        </a:defRPr>
      </a:lvl5pPr>
      <a:lvl6pPr marL="457200" algn="l" rtl="0" fontAlgn="base">
        <a:spcBef>
          <a:spcPct val="0"/>
        </a:spcBef>
        <a:spcAft>
          <a:spcPct val="0"/>
        </a:spcAft>
        <a:defRPr sz="2900">
          <a:solidFill>
            <a:schemeClr val="tx2"/>
          </a:solidFill>
          <a:latin typeface="Trebuchet MS" pitchFamily="34" charset="-18"/>
        </a:defRPr>
      </a:lvl6pPr>
      <a:lvl7pPr marL="914400" algn="l" rtl="0" fontAlgn="base">
        <a:spcBef>
          <a:spcPct val="0"/>
        </a:spcBef>
        <a:spcAft>
          <a:spcPct val="0"/>
        </a:spcAft>
        <a:defRPr sz="2900">
          <a:solidFill>
            <a:schemeClr val="tx2"/>
          </a:solidFill>
          <a:latin typeface="Trebuchet MS" pitchFamily="34" charset="-18"/>
        </a:defRPr>
      </a:lvl7pPr>
      <a:lvl8pPr marL="1371600" algn="l" rtl="0" fontAlgn="base">
        <a:spcBef>
          <a:spcPct val="0"/>
        </a:spcBef>
        <a:spcAft>
          <a:spcPct val="0"/>
        </a:spcAft>
        <a:defRPr sz="2900">
          <a:solidFill>
            <a:schemeClr val="tx2"/>
          </a:solidFill>
          <a:latin typeface="Trebuchet MS" pitchFamily="34" charset="-18"/>
        </a:defRPr>
      </a:lvl8pPr>
      <a:lvl9pPr marL="1828800" algn="l" rtl="0" fontAlgn="base">
        <a:spcBef>
          <a:spcPct val="0"/>
        </a:spcBef>
        <a:spcAft>
          <a:spcPct val="0"/>
        </a:spcAft>
        <a:defRPr sz="2900">
          <a:solidFill>
            <a:schemeClr val="tx2"/>
          </a:solidFill>
          <a:latin typeface="Trebuchet MS" pitchFamily="34" charset="-18"/>
        </a:defRPr>
      </a:lvl9pPr>
    </p:titleStyle>
    <p:bodyStyle>
      <a:lvl1pPr marL="342900" indent="-342900" algn="l" rtl="0" eaLnBrk="0" fontAlgn="base" hangingPunct="0">
        <a:spcBef>
          <a:spcPct val="20000"/>
        </a:spcBef>
        <a:spcAft>
          <a:spcPct val="0"/>
        </a:spcAft>
        <a:buClr>
          <a:schemeClr val="tx2"/>
        </a:buClr>
        <a:buBlip>
          <a:blip r:embed="rId16"/>
        </a:buBlip>
        <a:defRPr sz="2300">
          <a:solidFill>
            <a:schemeClr val="tx1"/>
          </a:solidFill>
          <a:latin typeface="+mn-lt"/>
          <a:ea typeface="+mn-ea"/>
          <a:cs typeface="+mn-cs"/>
        </a:defRPr>
      </a:lvl1pPr>
      <a:lvl2pPr marL="742950" indent="-287338" algn="l" rtl="0" eaLnBrk="0" fontAlgn="base" hangingPunct="0">
        <a:spcBef>
          <a:spcPct val="20000"/>
        </a:spcBef>
        <a:spcAft>
          <a:spcPct val="0"/>
        </a:spcAft>
        <a:buClr>
          <a:schemeClr val="tx2"/>
        </a:buClr>
        <a:buFont typeface="Tahoma" pitchFamily="34" charset="0"/>
        <a:buBlip>
          <a:blip r:embed="rId16"/>
        </a:buBlip>
        <a:defRPr sz="2100">
          <a:solidFill>
            <a:schemeClr val="tx1"/>
          </a:solidFill>
          <a:latin typeface="+mn-lt"/>
        </a:defRPr>
      </a:lvl2pPr>
      <a:lvl3pPr marL="1141413" indent="-227013" algn="l" rtl="0" eaLnBrk="0" fontAlgn="base" hangingPunct="0">
        <a:spcBef>
          <a:spcPct val="20000"/>
        </a:spcBef>
        <a:spcAft>
          <a:spcPct val="0"/>
        </a:spcAft>
        <a:buClr>
          <a:schemeClr val="tx2"/>
        </a:buClr>
        <a:buBlip>
          <a:blip r:embed="rId16"/>
        </a:buBlip>
        <a:defRPr sz="1700">
          <a:solidFill>
            <a:schemeClr val="tx1"/>
          </a:solidFill>
          <a:latin typeface="+mn-lt"/>
        </a:defRPr>
      </a:lvl3pPr>
      <a:lvl4pPr marL="1598613" indent="-228600" algn="l" rtl="0" eaLnBrk="0" fontAlgn="base" hangingPunct="0">
        <a:spcBef>
          <a:spcPct val="20000"/>
        </a:spcBef>
        <a:spcAft>
          <a:spcPct val="0"/>
        </a:spcAft>
        <a:buClr>
          <a:schemeClr val="tx2"/>
        </a:buClr>
        <a:buFont typeface="Tahoma" pitchFamily="34" charset="0"/>
        <a:buBlip>
          <a:blip r:embed="rId16"/>
        </a:buBlip>
        <a:defRPr sz="1500">
          <a:solidFill>
            <a:schemeClr val="tx1"/>
          </a:solidFill>
          <a:latin typeface="+mn-lt"/>
        </a:defRPr>
      </a:lvl4pPr>
      <a:lvl5pPr marL="2054225" indent="-227013" algn="l" rtl="0" eaLnBrk="0" fontAlgn="base" hangingPunct="0">
        <a:spcBef>
          <a:spcPct val="20000"/>
        </a:spcBef>
        <a:spcAft>
          <a:spcPct val="0"/>
        </a:spcAft>
        <a:buClr>
          <a:schemeClr val="tx2"/>
        </a:buClr>
        <a:buFont typeface="Tahoma" pitchFamily="34" charset="0"/>
        <a:buBlip>
          <a:blip r:embed="rId16"/>
        </a:buBlip>
        <a:defRPr sz="1300">
          <a:solidFill>
            <a:schemeClr val="tx1"/>
          </a:solidFill>
          <a:latin typeface="+mn-lt"/>
        </a:defRPr>
      </a:lvl5pPr>
      <a:lvl6pPr marL="2511425" indent="-227013" algn="l" rtl="0" fontAlgn="base">
        <a:spcBef>
          <a:spcPct val="20000"/>
        </a:spcBef>
        <a:spcAft>
          <a:spcPct val="0"/>
        </a:spcAft>
        <a:buClr>
          <a:schemeClr val="tx2"/>
        </a:buClr>
        <a:buFont typeface="Tahoma" pitchFamily="34" charset="0"/>
        <a:buBlip>
          <a:blip r:embed="rId16"/>
        </a:buBlip>
        <a:defRPr sz="1300">
          <a:solidFill>
            <a:schemeClr val="tx1"/>
          </a:solidFill>
          <a:latin typeface="+mn-lt"/>
        </a:defRPr>
      </a:lvl6pPr>
      <a:lvl7pPr marL="2968625" indent="-227013" algn="l" rtl="0" fontAlgn="base">
        <a:spcBef>
          <a:spcPct val="20000"/>
        </a:spcBef>
        <a:spcAft>
          <a:spcPct val="0"/>
        </a:spcAft>
        <a:buClr>
          <a:schemeClr val="tx2"/>
        </a:buClr>
        <a:buFont typeface="Tahoma" pitchFamily="34" charset="0"/>
        <a:buBlip>
          <a:blip r:embed="rId16"/>
        </a:buBlip>
        <a:defRPr sz="1300">
          <a:solidFill>
            <a:schemeClr val="tx1"/>
          </a:solidFill>
          <a:latin typeface="+mn-lt"/>
        </a:defRPr>
      </a:lvl7pPr>
      <a:lvl8pPr marL="3425825" indent="-227013" algn="l" rtl="0" fontAlgn="base">
        <a:spcBef>
          <a:spcPct val="20000"/>
        </a:spcBef>
        <a:spcAft>
          <a:spcPct val="0"/>
        </a:spcAft>
        <a:buClr>
          <a:schemeClr val="tx2"/>
        </a:buClr>
        <a:buFont typeface="Tahoma" pitchFamily="34" charset="0"/>
        <a:buBlip>
          <a:blip r:embed="rId16"/>
        </a:buBlip>
        <a:defRPr sz="1300">
          <a:solidFill>
            <a:schemeClr val="tx1"/>
          </a:solidFill>
          <a:latin typeface="+mn-lt"/>
        </a:defRPr>
      </a:lvl8pPr>
      <a:lvl9pPr marL="3883025" indent="-227013" algn="l" rtl="0" fontAlgn="base">
        <a:spcBef>
          <a:spcPct val="20000"/>
        </a:spcBef>
        <a:spcAft>
          <a:spcPct val="0"/>
        </a:spcAft>
        <a:buClr>
          <a:schemeClr val="tx2"/>
        </a:buClr>
        <a:buFont typeface="Tahoma" pitchFamily="34" charset="0"/>
        <a:buBlip>
          <a:blip r:embed="rId16"/>
        </a:buBlip>
        <a:defRPr sz="13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r="-9489"/>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157413" y="215900"/>
            <a:ext cx="6799262" cy="811213"/>
          </a:xfrm>
          <a:prstGeom prst="rect">
            <a:avLst/>
          </a:prstGeom>
          <a:noFill/>
          <a:ln w="9525">
            <a:noFill/>
            <a:miter lim="800000"/>
            <a:headEnd/>
            <a:tailEnd/>
          </a:ln>
        </p:spPr>
        <p:txBody>
          <a:bodyPr vert="horz" wrap="square" lIns="91224" tIns="45612" rIns="91224" bIns="45612" numCol="1" anchor="ctr" anchorCtr="0" compatLnSpc="1">
            <a:prstTxWarp prst="textNoShape">
              <a:avLst/>
            </a:prstTxWarp>
          </a:bodyPr>
          <a:lstStyle/>
          <a:p>
            <a:pPr lvl="0"/>
            <a:r>
              <a:rPr lang="cs-CZ" smtClean="0"/>
              <a:t>Klepnutím lze upravit styl předlohy nadpisů.</a:t>
            </a:r>
          </a:p>
        </p:txBody>
      </p:sp>
      <p:sp>
        <p:nvSpPr>
          <p:cNvPr id="14339" name="Rectangle 3"/>
          <p:cNvSpPr>
            <a:spLocks noGrp="1" noChangeArrowheads="1"/>
          </p:cNvSpPr>
          <p:nvPr>
            <p:ph type="body" idx="1"/>
          </p:nvPr>
        </p:nvSpPr>
        <p:spPr bwMode="gray">
          <a:xfrm>
            <a:off x="328613" y="1311275"/>
            <a:ext cx="8558212" cy="5207000"/>
          </a:xfrm>
          <a:prstGeom prst="rect">
            <a:avLst/>
          </a:prstGeom>
          <a:noFill/>
          <a:ln w="9525">
            <a:noFill/>
            <a:miter lim="800000"/>
            <a:headEnd/>
            <a:tailEnd/>
          </a:ln>
        </p:spPr>
        <p:txBody>
          <a:bodyPr vert="horz" wrap="square" lIns="91224" tIns="45612" rIns="91224" bIns="4561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        </a:t>
            </a:r>
          </a:p>
        </p:txBody>
      </p:sp>
      <p:sp>
        <p:nvSpPr>
          <p:cNvPr id="11268" name="Rectangle 4"/>
          <p:cNvSpPr>
            <a:spLocks noGrp="1" noChangeArrowheads="1"/>
          </p:cNvSpPr>
          <p:nvPr>
            <p:ph type="ftr" sz="quarter" idx="3"/>
          </p:nvPr>
        </p:nvSpPr>
        <p:spPr bwMode="auto">
          <a:xfrm>
            <a:off x="3476625" y="6588125"/>
            <a:ext cx="5119688" cy="214313"/>
          </a:xfrm>
          <a:prstGeom prst="rect">
            <a:avLst/>
          </a:prstGeom>
          <a:noFill/>
          <a:ln w="9525">
            <a:noFill/>
            <a:miter lim="800000"/>
            <a:headEnd/>
            <a:tailEnd/>
          </a:ln>
          <a:effectLst/>
        </p:spPr>
        <p:txBody>
          <a:bodyPr vert="horz" wrap="square" lIns="95402" tIns="47700" rIns="95402" bIns="47700" numCol="1" anchor="t" anchorCtr="0" compatLnSpc="1">
            <a:prstTxWarp prst="textNoShape">
              <a:avLst/>
            </a:prstTxWarp>
          </a:bodyPr>
          <a:lstStyle>
            <a:lvl1pPr algn="r" eaLnBrk="1" hangingPunct="1">
              <a:defRPr sz="1000" b="0" smtClean="0">
                <a:solidFill>
                  <a:schemeClr val="bg1"/>
                </a:solidFill>
                <a:latin typeface="Verdana" pitchFamily="34" charset="0"/>
                <a:cs typeface="+mn-cs"/>
              </a:defRPr>
            </a:lvl1pPr>
          </a:lstStyle>
          <a:p>
            <a:pPr>
              <a:defRPr/>
            </a:pPr>
            <a:r>
              <a:rPr lang="pt-BR"/>
              <a:t>ESF MU: Ekonomika a řízení bank, CSOB Credits, 8/4/2011</a:t>
            </a:r>
            <a:endParaRPr lang="cs-CZ"/>
          </a:p>
        </p:txBody>
      </p:sp>
      <p:sp>
        <p:nvSpPr>
          <p:cNvPr id="11269" name="Rectangle 5"/>
          <p:cNvSpPr>
            <a:spLocks noGrp="1" noChangeArrowheads="1"/>
          </p:cNvSpPr>
          <p:nvPr>
            <p:ph type="sldNum" sz="quarter" idx="4"/>
          </p:nvPr>
        </p:nvSpPr>
        <p:spPr bwMode="auto">
          <a:xfrm>
            <a:off x="8375650" y="6596063"/>
            <a:ext cx="661988" cy="215900"/>
          </a:xfrm>
          <a:prstGeom prst="rect">
            <a:avLst/>
          </a:prstGeom>
          <a:noFill/>
          <a:ln w="9525">
            <a:noFill/>
            <a:miter lim="800000"/>
            <a:headEnd/>
            <a:tailEnd/>
          </a:ln>
          <a:effectLst/>
        </p:spPr>
        <p:txBody>
          <a:bodyPr vert="horz" wrap="square" lIns="91224" tIns="45612" rIns="91224" bIns="45612" numCol="1" anchor="t" anchorCtr="0" compatLnSpc="1">
            <a:prstTxWarp prst="textNoShape">
              <a:avLst/>
            </a:prstTxWarp>
          </a:bodyPr>
          <a:lstStyle>
            <a:lvl1pPr algn="r" eaLnBrk="1" hangingPunct="1">
              <a:defRPr sz="1000" b="0">
                <a:solidFill>
                  <a:schemeClr val="bg1"/>
                </a:solidFill>
                <a:latin typeface="+mn-lt"/>
                <a:cs typeface="+mn-cs"/>
              </a:defRPr>
            </a:lvl1pPr>
          </a:lstStyle>
          <a:p>
            <a:pPr>
              <a:defRPr/>
            </a:pPr>
            <a:r>
              <a:rPr lang="cs-CZ"/>
              <a:t>l   </a:t>
            </a:r>
            <a:fld id="{01B1796C-2029-4169-9E11-A37B71DB21E3}" type="slidenum">
              <a:rPr lang="cs-CZ"/>
              <a:pPr>
                <a:defRPr/>
              </a:pPr>
              <a:t>‹#›</a:t>
            </a:fld>
            <a:endParaRPr lang="cs-CZ"/>
          </a:p>
        </p:txBody>
      </p:sp>
      <p:pic>
        <p:nvPicPr>
          <p:cNvPr id="14342" name="Picture 6" descr="logo"/>
          <p:cNvPicPr>
            <a:picLocks noChangeAspect="1" noChangeArrowheads="1"/>
          </p:cNvPicPr>
          <p:nvPr/>
        </p:nvPicPr>
        <p:blipFill>
          <a:blip r:embed="rId14"/>
          <a:srcRect/>
          <a:stretch>
            <a:fillRect/>
          </a:stretch>
        </p:blipFill>
        <p:spPr bwMode="auto">
          <a:xfrm>
            <a:off x="300038" y="260350"/>
            <a:ext cx="865187" cy="674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Lst>
  <p:hf hdr="0" dt="0"/>
  <p:txStyles>
    <p:titleStyle>
      <a:lvl1pPr algn="l" rtl="0" eaLnBrk="0" fontAlgn="base" hangingPunct="0">
        <a:spcBef>
          <a:spcPct val="0"/>
        </a:spcBef>
        <a:spcAft>
          <a:spcPct val="0"/>
        </a:spcAft>
        <a:defRPr sz="29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Trebuchet MS" pitchFamily="34" charset="-18"/>
        </a:defRPr>
      </a:lvl2pPr>
      <a:lvl3pPr algn="l" rtl="0" eaLnBrk="0" fontAlgn="base" hangingPunct="0">
        <a:spcBef>
          <a:spcPct val="0"/>
        </a:spcBef>
        <a:spcAft>
          <a:spcPct val="0"/>
        </a:spcAft>
        <a:defRPr sz="2900">
          <a:solidFill>
            <a:schemeClr val="tx2"/>
          </a:solidFill>
          <a:latin typeface="Trebuchet MS" pitchFamily="34" charset="-18"/>
        </a:defRPr>
      </a:lvl3pPr>
      <a:lvl4pPr algn="l" rtl="0" eaLnBrk="0" fontAlgn="base" hangingPunct="0">
        <a:spcBef>
          <a:spcPct val="0"/>
        </a:spcBef>
        <a:spcAft>
          <a:spcPct val="0"/>
        </a:spcAft>
        <a:defRPr sz="2900">
          <a:solidFill>
            <a:schemeClr val="tx2"/>
          </a:solidFill>
          <a:latin typeface="Trebuchet MS" pitchFamily="34" charset="-18"/>
        </a:defRPr>
      </a:lvl4pPr>
      <a:lvl5pPr algn="l" rtl="0" eaLnBrk="0" fontAlgn="base" hangingPunct="0">
        <a:spcBef>
          <a:spcPct val="0"/>
        </a:spcBef>
        <a:spcAft>
          <a:spcPct val="0"/>
        </a:spcAft>
        <a:defRPr sz="2900">
          <a:solidFill>
            <a:schemeClr val="tx2"/>
          </a:solidFill>
          <a:latin typeface="Trebuchet MS" pitchFamily="34" charset="-18"/>
        </a:defRPr>
      </a:lvl5pPr>
      <a:lvl6pPr marL="457200" algn="l" rtl="0" fontAlgn="base">
        <a:spcBef>
          <a:spcPct val="0"/>
        </a:spcBef>
        <a:spcAft>
          <a:spcPct val="0"/>
        </a:spcAft>
        <a:defRPr sz="2900">
          <a:solidFill>
            <a:schemeClr val="tx2"/>
          </a:solidFill>
          <a:latin typeface="Trebuchet MS" pitchFamily="34" charset="-18"/>
        </a:defRPr>
      </a:lvl6pPr>
      <a:lvl7pPr marL="914400" algn="l" rtl="0" fontAlgn="base">
        <a:spcBef>
          <a:spcPct val="0"/>
        </a:spcBef>
        <a:spcAft>
          <a:spcPct val="0"/>
        </a:spcAft>
        <a:defRPr sz="2900">
          <a:solidFill>
            <a:schemeClr val="tx2"/>
          </a:solidFill>
          <a:latin typeface="Trebuchet MS" pitchFamily="34" charset="-18"/>
        </a:defRPr>
      </a:lvl7pPr>
      <a:lvl8pPr marL="1371600" algn="l" rtl="0" fontAlgn="base">
        <a:spcBef>
          <a:spcPct val="0"/>
        </a:spcBef>
        <a:spcAft>
          <a:spcPct val="0"/>
        </a:spcAft>
        <a:defRPr sz="2900">
          <a:solidFill>
            <a:schemeClr val="tx2"/>
          </a:solidFill>
          <a:latin typeface="Trebuchet MS" pitchFamily="34" charset="-18"/>
        </a:defRPr>
      </a:lvl8pPr>
      <a:lvl9pPr marL="1828800" algn="l" rtl="0" fontAlgn="base">
        <a:spcBef>
          <a:spcPct val="0"/>
        </a:spcBef>
        <a:spcAft>
          <a:spcPct val="0"/>
        </a:spcAft>
        <a:defRPr sz="2900">
          <a:solidFill>
            <a:schemeClr val="tx2"/>
          </a:solidFill>
          <a:latin typeface="Trebuchet MS" pitchFamily="34" charset="-18"/>
        </a:defRPr>
      </a:lvl9pPr>
    </p:titleStyle>
    <p:bodyStyle>
      <a:lvl1pPr marL="342900" indent="-342900" algn="l" rtl="0" eaLnBrk="0" fontAlgn="base" hangingPunct="0">
        <a:lnSpc>
          <a:spcPct val="120000"/>
        </a:lnSpc>
        <a:spcBef>
          <a:spcPct val="0"/>
        </a:spcBef>
        <a:spcAft>
          <a:spcPct val="0"/>
        </a:spcAft>
        <a:buClr>
          <a:schemeClr val="tx2"/>
        </a:buClr>
        <a:buBlip>
          <a:blip r:embed="rId15"/>
        </a:buBlip>
        <a:defRPr sz="2300">
          <a:solidFill>
            <a:schemeClr val="tx1"/>
          </a:solidFill>
          <a:latin typeface="+mn-lt"/>
          <a:ea typeface="+mn-ea"/>
          <a:cs typeface="+mn-cs"/>
        </a:defRPr>
      </a:lvl1pPr>
      <a:lvl2pPr marL="742950" indent="-287338" algn="l" rtl="0" eaLnBrk="0" fontAlgn="base" hangingPunct="0">
        <a:lnSpc>
          <a:spcPct val="120000"/>
        </a:lnSpc>
        <a:spcBef>
          <a:spcPct val="0"/>
        </a:spcBef>
        <a:spcAft>
          <a:spcPct val="0"/>
        </a:spcAft>
        <a:buClr>
          <a:schemeClr val="tx2"/>
        </a:buClr>
        <a:buFont typeface="Tahoma" pitchFamily="34" charset="0"/>
        <a:buBlip>
          <a:blip r:embed="rId15"/>
        </a:buBlip>
        <a:defRPr sz="2100">
          <a:solidFill>
            <a:schemeClr val="tx1"/>
          </a:solidFill>
          <a:latin typeface="+mn-lt"/>
        </a:defRPr>
      </a:lvl2pPr>
      <a:lvl3pPr marL="1141413" indent="-227013" algn="l" rtl="0" eaLnBrk="0" fontAlgn="base" hangingPunct="0">
        <a:lnSpc>
          <a:spcPct val="120000"/>
        </a:lnSpc>
        <a:spcBef>
          <a:spcPct val="0"/>
        </a:spcBef>
        <a:spcAft>
          <a:spcPct val="0"/>
        </a:spcAft>
        <a:buClr>
          <a:schemeClr val="tx2"/>
        </a:buClr>
        <a:buBlip>
          <a:blip r:embed="rId15"/>
        </a:buBlip>
        <a:defRPr sz="1700">
          <a:solidFill>
            <a:schemeClr val="tx1"/>
          </a:solidFill>
          <a:latin typeface="+mn-lt"/>
        </a:defRPr>
      </a:lvl3pPr>
      <a:lvl4pPr marL="1598613" indent="-228600" algn="l" rtl="0" eaLnBrk="0" fontAlgn="base" hangingPunct="0">
        <a:lnSpc>
          <a:spcPct val="120000"/>
        </a:lnSpc>
        <a:spcBef>
          <a:spcPct val="0"/>
        </a:spcBef>
        <a:spcAft>
          <a:spcPct val="0"/>
        </a:spcAft>
        <a:buClr>
          <a:schemeClr val="tx2"/>
        </a:buClr>
        <a:buFont typeface="Tahoma" pitchFamily="34" charset="0"/>
        <a:buBlip>
          <a:blip r:embed="rId15"/>
        </a:buBlip>
        <a:defRPr sz="1500">
          <a:solidFill>
            <a:schemeClr val="tx1"/>
          </a:solidFill>
          <a:latin typeface="+mn-lt"/>
        </a:defRPr>
      </a:lvl4pPr>
      <a:lvl5pPr marL="2054225" indent="-227013" algn="l" rtl="0" eaLnBrk="0" fontAlgn="base" hangingPunct="0">
        <a:lnSpc>
          <a:spcPct val="120000"/>
        </a:lnSpc>
        <a:spcBef>
          <a:spcPct val="0"/>
        </a:spcBef>
        <a:spcAft>
          <a:spcPct val="0"/>
        </a:spcAft>
        <a:buClr>
          <a:schemeClr val="tx2"/>
        </a:buClr>
        <a:buFont typeface="Tahoma" pitchFamily="34" charset="0"/>
        <a:buBlip>
          <a:blip r:embed="rId15"/>
        </a:buBlip>
        <a:defRPr sz="1300">
          <a:solidFill>
            <a:schemeClr val="tx1"/>
          </a:solidFill>
          <a:latin typeface="+mn-lt"/>
        </a:defRPr>
      </a:lvl5pPr>
      <a:lvl6pPr marL="2511425" indent="-227013" algn="l" rtl="0" fontAlgn="base">
        <a:lnSpc>
          <a:spcPct val="120000"/>
        </a:lnSpc>
        <a:spcBef>
          <a:spcPct val="0"/>
        </a:spcBef>
        <a:spcAft>
          <a:spcPct val="0"/>
        </a:spcAft>
        <a:buClr>
          <a:schemeClr val="tx2"/>
        </a:buClr>
        <a:buFont typeface="Tahoma" pitchFamily="34" charset="0"/>
        <a:buBlip>
          <a:blip r:embed="rId15"/>
        </a:buBlip>
        <a:defRPr sz="1300">
          <a:solidFill>
            <a:schemeClr val="tx1"/>
          </a:solidFill>
          <a:latin typeface="+mn-lt"/>
        </a:defRPr>
      </a:lvl6pPr>
      <a:lvl7pPr marL="2968625" indent="-227013" algn="l" rtl="0" fontAlgn="base">
        <a:lnSpc>
          <a:spcPct val="120000"/>
        </a:lnSpc>
        <a:spcBef>
          <a:spcPct val="0"/>
        </a:spcBef>
        <a:spcAft>
          <a:spcPct val="0"/>
        </a:spcAft>
        <a:buClr>
          <a:schemeClr val="tx2"/>
        </a:buClr>
        <a:buFont typeface="Tahoma" pitchFamily="34" charset="0"/>
        <a:buBlip>
          <a:blip r:embed="rId15"/>
        </a:buBlip>
        <a:defRPr sz="1300">
          <a:solidFill>
            <a:schemeClr val="tx1"/>
          </a:solidFill>
          <a:latin typeface="+mn-lt"/>
        </a:defRPr>
      </a:lvl7pPr>
      <a:lvl8pPr marL="3425825" indent="-227013" algn="l" rtl="0" fontAlgn="base">
        <a:lnSpc>
          <a:spcPct val="120000"/>
        </a:lnSpc>
        <a:spcBef>
          <a:spcPct val="0"/>
        </a:spcBef>
        <a:spcAft>
          <a:spcPct val="0"/>
        </a:spcAft>
        <a:buClr>
          <a:schemeClr val="tx2"/>
        </a:buClr>
        <a:buFont typeface="Tahoma" pitchFamily="34" charset="0"/>
        <a:buBlip>
          <a:blip r:embed="rId15"/>
        </a:buBlip>
        <a:defRPr sz="1300">
          <a:solidFill>
            <a:schemeClr val="tx1"/>
          </a:solidFill>
          <a:latin typeface="+mn-lt"/>
        </a:defRPr>
      </a:lvl8pPr>
      <a:lvl9pPr marL="3883025" indent="-227013" algn="l" rtl="0" fontAlgn="base">
        <a:lnSpc>
          <a:spcPct val="120000"/>
        </a:lnSpc>
        <a:spcBef>
          <a:spcPct val="0"/>
        </a:spcBef>
        <a:spcAft>
          <a:spcPct val="0"/>
        </a:spcAft>
        <a:buClr>
          <a:schemeClr val="tx2"/>
        </a:buClr>
        <a:buFont typeface="Tahoma" pitchFamily="34" charset="0"/>
        <a:buBlip>
          <a:blip r:embed="rId15"/>
        </a:buBlip>
        <a:defRPr sz="13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r="-9489"/>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2157413" y="215900"/>
            <a:ext cx="6799262" cy="811213"/>
          </a:xfrm>
          <a:prstGeom prst="rect">
            <a:avLst/>
          </a:prstGeom>
          <a:noFill/>
          <a:ln w="9525">
            <a:noFill/>
            <a:miter lim="800000"/>
            <a:headEnd/>
            <a:tailEnd/>
          </a:ln>
        </p:spPr>
        <p:txBody>
          <a:bodyPr vert="horz" wrap="square" lIns="91215" tIns="45608" rIns="91215" bIns="45608" numCol="1" anchor="ctr" anchorCtr="0" compatLnSpc="1">
            <a:prstTxWarp prst="textNoShape">
              <a:avLst/>
            </a:prstTxWarp>
          </a:bodyPr>
          <a:lstStyle/>
          <a:p>
            <a:pPr lvl="0"/>
            <a:r>
              <a:rPr lang="cs-CZ" smtClean="0"/>
              <a:t>Klepnutím lze upravit styl předlohy nadpisů.</a:t>
            </a:r>
          </a:p>
        </p:txBody>
      </p:sp>
      <p:sp>
        <p:nvSpPr>
          <p:cNvPr id="26627" name="Rectangle 3"/>
          <p:cNvSpPr>
            <a:spLocks noGrp="1" noChangeArrowheads="1"/>
          </p:cNvSpPr>
          <p:nvPr>
            <p:ph type="body" idx="1"/>
          </p:nvPr>
        </p:nvSpPr>
        <p:spPr bwMode="gray">
          <a:xfrm>
            <a:off x="328613" y="1311275"/>
            <a:ext cx="8558212" cy="5207000"/>
          </a:xfrm>
          <a:prstGeom prst="rect">
            <a:avLst/>
          </a:prstGeom>
          <a:noFill/>
          <a:ln w="9525">
            <a:noFill/>
            <a:miter lim="800000"/>
            <a:headEnd/>
            <a:tailEnd/>
          </a:ln>
        </p:spPr>
        <p:txBody>
          <a:bodyPr vert="horz" wrap="square" lIns="91215" tIns="45608" rIns="91215" bIns="45608"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        </a:t>
            </a:r>
          </a:p>
        </p:txBody>
      </p:sp>
      <p:sp>
        <p:nvSpPr>
          <p:cNvPr id="13316" name="Rectangle 4"/>
          <p:cNvSpPr>
            <a:spLocks noGrp="1" noChangeArrowheads="1"/>
          </p:cNvSpPr>
          <p:nvPr>
            <p:ph type="ftr" sz="quarter" idx="3"/>
          </p:nvPr>
        </p:nvSpPr>
        <p:spPr bwMode="auto">
          <a:xfrm>
            <a:off x="3476625" y="6588125"/>
            <a:ext cx="5119688" cy="214313"/>
          </a:xfrm>
          <a:prstGeom prst="rect">
            <a:avLst/>
          </a:prstGeom>
          <a:noFill/>
          <a:ln w="9525">
            <a:noFill/>
            <a:miter lim="800000"/>
            <a:headEnd/>
            <a:tailEnd/>
          </a:ln>
          <a:effectLst/>
        </p:spPr>
        <p:txBody>
          <a:bodyPr vert="horz" wrap="square" lIns="95393" tIns="47695" rIns="95393" bIns="47695" numCol="1" anchor="t" anchorCtr="0" compatLnSpc="1">
            <a:prstTxWarp prst="textNoShape">
              <a:avLst/>
            </a:prstTxWarp>
          </a:bodyPr>
          <a:lstStyle>
            <a:lvl1pPr algn="r" eaLnBrk="1" hangingPunct="1">
              <a:defRPr sz="1000" b="0" smtClean="0">
                <a:solidFill>
                  <a:schemeClr val="bg1"/>
                </a:solidFill>
                <a:latin typeface="Verdana" pitchFamily="34" charset="0"/>
                <a:cs typeface="+mn-cs"/>
              </a:defRPr>
            </a:lvl1pPr>
          </a:lstStyle>
          <a:p>
            <a:pPr>
              <a:defRPr/>
            </a:pPr>
            <a:r>
              <a:rPr lang="pt-BR"/>
              <a:t>ESF MU: Ekonomika a řízení bank, CSOB Credits, 8/4/2011</a:t>
            </a:r>
            <a:endParaRPr lang="cs-CZ"/>
          </a:p>
        </p:txBody>
      </p:sp>
      <p:sp>
        <p:nvSpPr>
          <p:cNvPr id="13317" name="Rectangle 5"/>
          <p:cNvSpPr>
            <a:spLocks noGrp="1" noChangeArrowheads="1"/>
          </p:cNvSpPr>
          <p:nvPr>
            <p:ph type="sldNum" sz="quarter" idx="4"/>
          </p:nvPr>
        </p:nvSpPr>
        <p:spPr bwMode="auto">
          <a:xfrm>
            <a:off x="8375650" y="6596063"/>
            <a:ext cx="661988" cy="215900"/>
          </a:xfrm>
          <a:prstGeom prst="rect">
            <a:avLst/>
          </a:prstGeom>
          <a:noFill/>
          <a:ln w="9525">
            <a:noFill/>
            <a:miter lim="800000"/>
            <a:headEnd/>
            <a:tailEnd/>
          </a:ln>
          <a:effectLst/>
        </p:spPr>
        <p:txBody>
          <a:bodyPr vert="horz" wrap="square" lIns="91215" tIns="45608" rIns="91215" bIns="45608" numCol="1" anchor="t" anchorCtr="0" compatLnSpc="1">
            <a:prstTxWarp prst="textNoShape">
              <a:avLst/>
            </a:prstTxWarp>
          </a:bodyPr>
          <a:lstStyle>
            <a:lvl1pPr algn="r" eaLnBrk="1" hangingPunct="1">
              <a:defRPr sz="1000" b="0">
                <a:solidFill>
                  <a:schemeClr val="bg1"/>
                </a:solidFill>
                <a:latin typeface="+mn-lt"/>
                <a:cs typeface="+mn-cs"/>
              </a:defRPr>
            </a:lvl1pPr>
          </a:lstStyle>
          <a:p>
            <a:pPr>
              <a:defRPr/>
            </a:pPr>
            <a:r>
              <a:rPr lang="cs-CZ"/>
              <a:t>l   </a:t>
            </a:r>
            <a:fld id="{AF5ED950-4371-4778-9F48-3AAEB5E0D713}" type="slidenum">
              <a:rPr lang="cs-CZ"/>
              <a:pPr>
                <a:defRPr/>
              </a:pPr>
              <a:t>‹#›</a:t>
            </a:fld>
            <a:endParaRPr lang="cs-CZ"/>
          </a:p>
        </p:txBody>
      </p:sp>
      <p:pic>
        <p:nvPicPr>
          <p:cNvPr id="26630" name="Picture 6" descr="logo"/>
          <p:cNvPicPr>
            <a:picLocks noChangeAspect="1" noChangeArrowheads="1"/>
          </p:cNvPicPr>
          <p:nvPr/>
        </p:nvPicPr>
        <p:blipFill>
          <a:blip r:embed="rId14"/>
          <a:srcRect/>
          <a:stretch>
            <a:fillRect/>
          </a:stretch>
        </p:blipFill>
        <p:spPr bwMode="auto">
          <a:xfrm>
            <a:off x="300038" y="260350"/>
            <a:ext cx="865187" cy="674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0"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hf hdr="0" dt="0"/>
  <p:txStyles>
    <p:titleStyle>
      <a:lvl1pPr algn="l" rtl="0" eaLnBrk="0" fontAlgn="base" hangingPunct="0">
        <a:spcBef>
          <a:spcPct val="0"/>
        </a:spcBef>
        <a:spcAft>
          <a:spcPct val="0"/>
        </a:spcAft>
        <a:defRPr sz="29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Trebuchet MS" pitchFamily="34" charset="-18"/>
        </a:defRPr>
      </a:lvl2pPr>
      <a:lvl3pPr algn="l" rtl="0" eaLnBrk="0" fontAlgn="base" hangingPunct="0">
        <a:spcBef>
          <a:spcPct val="0"/>
        </a:spcBef>
        <a:spcAft>
          <a:spcPct val="0"/>
        </a:spcAft>
        <a:defRPr sz="2900">
          <a:solidFill>
            <a:schemeClr val="tx2"/>
          </a:solidFill>
          <a:latin typeface="Trebuchet MS" pitchFamily="34" charset="-18"/>
        </a:defRPr>
      </a:lvl3pPr>
      <a:lvl4pPr algn="l" rtl="0" eaLnBrk="0" fontAlgn="base" hangingPunct="0">
        <a:spcBef>
          <a:spcPct val="0"/>
        </a:spcBef>
        <a:spcAft>
          <a:spcPct val="0"/>
        </a:spcAft>
        <a:defRPr sz="2900">
          <a:solidFill>
            <a:schemeClr val="tx2"/>
          </a:solidFill>
          <a:latin typeface="Trebuchet MS" pitchFamily="34" charset="-18"/>
        </a:defRPr>
      </a:lvl4pPr>
      <a:lvl5pPr algn="l" rtl="0" eaLnBrk="0" fontAlgn="base" hangingPunct="0">
        <a:spcBef>
          <a:spcPct val="0"/>
        </a:spcBef>
        <a:spcAft>
          <a:spcPct val="0"/>
        </a:spcAft>
        <a:defRPr sz="2900">
          <a:solidFill>
            <a:schemeClr val="tx2"/>
          </a:solidFill>
          <a:latin typeface="Trebuchet MS" pitchFamily="34" charset="-18"/>
        </a:defRPr>
      </a:lvl5pPr>
      <a:lvl6pPr marL="457200" algn="l" rtl="0" fontAlgn="base">
        <a:spcBef>
          <a:spcPct val="0"/>
        </a:spcBef>
        <a:spcAft>
          <a:spcPct val="0"/>
        </a:spcAft>
        <a:defRPr sz="2900">
          <a:solidFill>
            <a:schemeClr val="tx2"/>
          </a:solidFill>
          <a:latin typeface="Trebuchet MS" pitchFamily="34" charset="-18"/>
        </a:defRPr>
      </a:lvl6pPr>
      <a:lvl7pPr marL="914400" algn="l" rtl="0" fontAlgn="base">
        <a:spcBef>
          <a:spcPct val="0"/>
        </a:spcBef>
        <a:spcAft>
          <a:spcPct val="0"/>
        </a:spcAft>
        <a:defRPr sz="2900">
          <a:solidFill>
            <a:schemeClr val="tx2"/>
          </a:solidFill>
          <a:latin typeface="Trebuchet MS" pitchFamily="34" charset="-18"/>
        </a:defRPr>
      </a:lvl7pPr>
      <a:lvl8pPr marL="1371600" algn="l" rtl="0" fontAlgn="base">
        <a:spcBef>
          <a:spcPct val="0"/>
        </a:spcBef>
        <a:spcAft>
          <a:spcPct val="0"/>
        </a:spcAft>
        <a:defRPr sz="2900">
          <a:solidFill>
            <a:schemeClr val="tx2"/>
          </a:solidFill>
          <a:latin typeface="Trebuchet MS" pitchFamily="34" charset="-18"/>
        </a:defRPr>
      </a:lvl8pPr>
      <a:lvl9pPr marL="1828800" algn="l" rtl="0" fontAlgn="base">
        <a:spcBef>
          <a:spcPct val="0"/>
        </a:spcBef>
        <a:spcAft>
          <a:spcPct val="0"/>
        </a:spcAft>
        <a:defRPr sz="2900">
          <a:solidFill>
            <a:schemeClr val="tx2"/>
          </a:solidFill>
          <a:latin typeface="Trebuchet MS" pitchFamily="34" charset="-18"/>
        </a:defRPr>
      </a:lvl9pPr>
    </p:titleStyle>
    <p:bodyStyle>
      <a:lvl1pPr marL="342900" indent="-342900" algn="l" rtl="0" eaLnBrk="0" fontAlgn="base" hangingPunct="0">
        <a:lnSpc>
          <a:spcPct val="120000"/>
        </a:lnSpc>
        <a:spcBef>
          <a:spcPct val="0"/>
        </a:spcBef>
        <a:spcAft>
          <a:spcPct val="0"/>
        </a:spcAft>
        <a:buClr>
          <a:schemeClr val="tx2"/>
        </a:buClr>
        <a:buBlip>
          <a:blip r:embed="rId15"/>
        </a:buBlip>
        <a:defRPr sz="2300">
          <a:solidFill>
            <a:schemeClr val="tx1"/>
          </a:solidFill>
          <a:latin typeface="+mn-lt"/>
          <a:ea typeface="+mn-ea"/>
          <a:cs typeface="+mn-cs"/>
        </a:defRPr>
      </a:lvl1pPr>
      <a:lvl2pPr marL="742950" indent="-287338" algn="l" rtl="0" eaLnBrk="0" fontAlgn="base" hangingPunct="0">
        <a:lnSpc>
          <a:spcPct val="120000"/>
        </a:lnSpc>
        <a:spcBef>
          <a:spcPct val="0"/>
        </a:spcBef>
        <a:spcAft>
          <a:spcPct val="0"/>
        </a:spcAft>
        <a:buClr>
          <a:schemeClr val="tx2"/>
        </a:buClr>
        <a:buFont typeface="Tahoma" pitchFamily="34" charset="0"/>
        <a:buBlip>
          <a:blip r:embed="rId15"/>
        </a:buBlip>
        <a:defRPr sz="2100">
          <a:solidFill>
            <a:schemeClr val="tx1"/>
          </a:solidFill>
          <a:latin typeface="+mn-lt"/>
        </a:defRPr>
      </a:lvl2pPr>
      <a:lvl3pPr marL="1141413" indent="-227013" algn="l" rtl="0" eaLnBrk="0" fontAlgn="base" hangingPunct="0">
        <a:lnSpc>
          <a:spcPct val="120000"/>
        </a:lnSpc>
        <a:spcBef>
          <a:spcPct val="0"/>
        </a:spcBef>
        <a:spcAft>
          <a:spcPct val="0"/>
        </a:spcAft>
        <a:buClr>
          <a:schemeClr val="tx2"/>
        </a:buClr>
        <a:buBlip>
          <a:blip r:embed="rId15"/>
        </a:buBlip>
        <a:defRPr sz="1700">
          <a:solidFill>
            <a:schemeClr val="tx1"/>
          </a:solidFill>
          <a:latin typeface="+mn-lt"/>
        </a:defRPr>
      </a:lvl3pPr>
      <a:lvl4pPr marL="1598613" indent="-228600" algn="l" rtl="0" eaLnBrk="0" fontAlgn="base" hangingPunct="0">
        <a:lnSpc>
          <a:spcPct val="120000"/>
        </a:lnSpc>
        <a:spcBef>
          <a:spcPct val="0"/>
        </a:spcBef>
        <a:spcAft>
          <a:spcPct val="0"/>
        </a:spcAft>
        <a:buClr>
          <a:schemeClr val="tx2"/>
        </a:buClr>
        <a:buFont typeface="Tahoma" pitchFamily="34" charset="0"/>
        <a:buBlip>
          <a:blip r:embed="rId15"/>
        </a:buBlip>
        <a:defRPr sz="1500">
          <a:solidFill>
            <a:schemeClr val="tx1"/>
          </a:solidFill>
          <a:latin typeface="+mn-lt"/>
        </a:defRPr>
      </a:lvl4pPr>
      <a:lvl5pPr marL="2054225" indent="-227013" algn="l" rtl="0" eaLnBrk="0" fontAlgn="base" hangingPunct="0">
        <a:lnSpc>
          <a:spcPct val="120000"/>
        </a:lnSpc>
        <a:spcBef>
          <a:spcPct val="0"/>
        </a:spcBef>
        <a:spcAft>
          <a:spcPct val="0"/>
        </a:spcAft>
        <a:buClr>
          <a:schemeClr val="tx2"/>
        </a:buClr>
        <a:buFont typeface="Tahoma" pitchFamily="34" charset="0"/>
        <a:buBlip>
          <a:blip r:embed="rId15"/>
        </a:buBlip>
        <a:defRPr sz="1300">
          <a:solidFill>
            <a:schemeClr val="tx1"/>
          </a:solidFill>
          <a:latin typeface="+mn-lt"/>
        </a:defRPr>
      </a:lvl5pPr>
      <a:lvl6pPr marL="2511425" indent="-227013" algn="l" rtl="0" fontAlgn="base">
        <a:lnSpc>
          <a:spcPct val="120000"/>
        </a:lnSpc>
        <a:spcBef>
          <a:spcPct val="0"/>
        </a:spcBef>
        <a:spcAft>
          <a:spcPct val="0"/>
        </a:spcAft>
        <a:buClr>
          <a:schemeClr val="tx2"/>
        </a:buClr>
        <a:buFont typeface="Tahoma" pitchFamily="34" charset="0"/>
        <a:buBlip>
          <a:blip r:embed="rId15"/>
        </a:buBlip>
        <a:defRPr sz="1300">
          <a:solidFill>
            <a:schemeClr val="tx1"/>
          </a:solidFill>
          <a:latin typeface="+mn-lt"/>
        </a:defRPr>
      </a:lvl6pPr>
      <a:lvl7pPr marL="2968625" indent="-227013" algn="l" rtl="0" fontAlgn="base">
        <a:lnSpc>
          <a:spcPct val="120000"/>
        </a:lnSpc>
        <a:spcBef>
          <a:spcPct val="0"/>
        </a:spcBef>
        <a:spcAft>
          <a:spcPct val="0"/>
        </a:spcAft>
        <a:buClr>
          <a:schemeClr val="tx2"/>
        </a:buClr>
        <a:buFont typeface="Tahoma" pitchFamily="34" charset="0"/>
        <a:buBlip>
          <a:blip r:embed="rId15"/>
        </a:buBlip>
        <a:defRPr sz="1300">
          <a:solidFill>
            <a:schemeClr val="tx1"/>
          </a:solidFill>
          <a:latin typeface="+mn-lt"/>
        </a:defRPr>
      </a:lvl7pPr>
      <a:lvl8pPr marL="3425825" indent="-227013" algn="l" rtl="0" fontAlgn="base">
        <a:lnSpc>
          <a:spcPct val="120000"/>
        </a:lnSpc>
        <a:spcBef>
          <a:spcPct val="0"/>
        </a:spcBef>
        <a:spcAft>
          <a:spcPct val="0"/>
        </a:spcAft>
        <a:buClr>
          <a:schemeClr val="tx2"/>
        </a:buClr>
        <a:buFont typeface="Tahoma" pitchFamily="34" charset="0"/>
        <a:buBlip>
          <a:blip r:embed="rId15"/>
        </a:buBlip>
        <a:defRPr sz="1300">
          <a:solidFill>
            <a:schemeClr val="tx1"/>
          </a:solidFill>
          <a:latin typeface="+mn-lt"/>
        </a:defRPr>
      </a:lvl8pPr>
      <a:lvl9pPr marL="3883025" indent="-227013" algn="l" rtl="0" fontAlgn="base">
        <a:lnSpc>
          <a:spcPct val="120000"/>
        </a:lnSpc>
        <a:spcBef>
          <a:spcPct val="0"/>
        </a:spcBef>
        <a:spcAft>
          <a:spcPct val="0"/>
        </a:spcAft>
        <a:buClr>
          <a:schemeClr val="tx2"/>
        </a:buClr>
        <a:buFont typeface="Tahoma" pitchFamily="34" charset="0"/>
        <a:buBlip>
          <a:blip r:embed="rId15"/>
        </a:buBlip>
        <a:defRPr sz="13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9.emf"/><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Layout" Target="../diagrams/layout5.xml"/><Relationship Id="rId7" Type="http://schemas.openxmlformats.org/officeDocument/2006/relationships/image" Target="../media/image12.emf"/><Relationship Id="rId12" Type="http://schemas.openxmlformats.org/officeDocument/2006/relationships/image" Target="../media/image19.em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18.emf"/><Relationship Id="rId5" Type="http://schemas.openxmlformats.org/officeDocument/2006/relationships/diagramColors" Target="../diagrams/colors5.xml"/><Relationship Id="rId10" Type="http://schemas.openxmlformats.org/officeDocument/2006/relationships/image" Target="../media/image17.emf"/><Relationship Id="rId4" Type="http://schemas.openxmlformats.org/officeDocument/2006/relationships/diagramQuickStyle" Target="../diagrams/quickStyle5.xml"/><Relationship Id="rId9"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hyperlink" Target="http://www.csob.cz/" TargetMode="External"/><Relationship Id="rId2" Type="http://schemas.openxmlformats.org/officeDocument/2006/relationships/hyperlink" Target="mailto:mloula@csob.cz"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defTabSz="955675">
              <a:defRPr/>
            </a:pPr>
            <a:r>
              <a:rPr lang="pt-BR">
                <a:latin typeface="+mn-lt"/>
              </a:rPr>
              <a:t>ESF MU: Ekonomika a řízení bank, CSOB Credits, 8/4/2011</a:t>
            </a:r>
            <a:endParaRPr lang="cs-CZ" dirty="0">
              <a:latin typeface="+mn-lt"/>
            </a:endParaRPr>
          </a:p>
        </p:txBody>
      </p:sp>
      <p:sp>
        <p:nvSpPr>
          <p:cNvPr id="5" name="Zástupný symbol pro číslo snímku 4"/>
          <p:cNvSpPr>
            <a:spLocks noGrp="1"/>
          </p:cNvSpPr>
          <p:nvPr>
            <p:ph type="sldNum" sz="quarter" idx="11"/>
          </p:nvPr>
        </p:nvSpPr>
        <p:spPr/>
        <p:txBody>
          <a:bodyPr/>
          <a:lstStyle/>
          <a:p>
            <a:pPr>
              <a:defRPr/>
            </a:pPr>
            <a:r>
              <a:rPr lang="cs-CZ"/>
              <a:t>l   </a:t>
            </a:r>
            <a:fld id="{35CF6F5E-9E4F-4D36-B081-D5BCBEF5CB98}" type="slidenum">
              <a:rPr lang="cs-CZ"/>
              <a:pPr>
                <a:defRPr/>
              </a:pPr>
              <a:t>1</a:t>
            </a:fld>
            <a:endParaRPr lang="cs-CZ"/>
          </a:p>
        </p:txBody>
      </p:sp>
      <p:sp>
        <p:nvSpPr>
          <p:cNvPr id="43011" name="Rectangle 2"/>
          <p:cNvSpPr>
            <a:spLocks noGrp="1" noChangeArrowheads="1"/>
          </p:cNvSpPr>
          <p:nvPr>
            <p:ph type="title"/>
          </p:nvPr>
        </p:nvSpPr>
        <p:spPr/>
        <p:txBody>
          <a:bodyPr/>
          <a:lstStyle/>
          <a:p>
            <a:pPr eaLnBrk="1" hangingPunct="1"/>
            <a:r>
              <a:rPr lang="cs-CZ" b="1" smtClean="0"/>
              <a:t>Agenda</a:t>
            </a:r>
          </a:p>
        </p:txBody>
      </p:sp>
      <p:sp>
        <p:nvSpPr>
          <p:cNvPr id="43012" name="Rectangle 3"/>
          <p:cNvSpPr>
            <a:spLocks noGrp="1" noChangeArrowheads="1"/>
          </p:cNvSpPr>
          <p:nvPr>
            <p:ph type="body" idx="1"/>
          </p:nvPr>
        </p:nvSpPr>
        <p:spPr>
          <a:xfrm>
            <a:off x="385763" y="1358900"/>
            <a:ext cx="8339137" cy="4060825"/>
          </a:xfrm>
        </p:spPr>
        <p:txBody>
          <a:bodyPr/>
          <a:lstStyle/>
          <a:p>
            <a:endParaRPr lang="cs-CZ" sz="1600" b="1" smtClean="0"/>
          </a:p>
          <a:p>
            <a:r>
              <a:rPr lang="en-US" sz="1600" b="1" smtClean="0"/>
              <a:t>Credits: </a:t>
            </a:r>
            <a:r>
              <a:rPr lang="cs-CZ" sz="1600" b="1" smtClean="0"/>
              <a:t>P</a:t>
            </a:r>
            <a:r>
              <a:rPr lang="en-US" sz="1600" b="1" smtClean="0"/>
              <a:t>roduct factory</a:t>
            </a:r>
            <a:endParaRPr lang="cs-CZ" sz="1600" b="1" smtClean="0"/>
          </a:p>
          <a:p>
            <a:endParaRPr lang="en-US" sz="1600" b="1" smtClean="0"/>
          </a:p>
          <a:p>
            <a:r>
              <a:rPr lang="en-US" sz="1600" b="1" smtClean="0"/>
              <a:t>Key components of Basel II -&gt; impact on business, </a:t>
            </a:r>
            <a:r>
              <a:rPr lang="cs-CZ" sz="1600" b="1" smtClean="0"/>
              <a:t>what is the role of</a:t>
            </a:r>
            <a:r>
              <a:rPr lang="en-US" sz="1600" b="1" smtClean="0"/>
              <a:t> Credits</a:t>
            </a:r>
            <a:r>
              <a:rPr lang="cs-CZ" sz="1600" b="1" smtClean="0"/>
              <a:t>, methods used</a:t>
            </a:r>
          </a:p>
          <a:p>
            <a:endParaRPr lang="cs-CZ" sz="1600" b="1" smtClean="0"/>
          </a:p>
          <a:p>
            <a:r>
              <a:rPr lang="cs-CZ" sz="1600" b="1" smtClean="0"/>
              <a:t>Examples: risk / capital ratios of a bank</a:t>
            </a:r>
            <a:endParaRPr lang="en-US" sz="1600" b="1" smtClean="0"/>
          </a:p>
          <a:p>
            <a:pPr>
              <a:buFontTx/>
              <a:buNone/>
            </a:pPr>
            <a:endParaRPr lang="cs-CZ" sz="1600" b="1"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defTabSz="955675">
              <a:defRPr/>
            </a:pPr>
            <a:r>
              <a:rPr lang="pt-BR">
                <a:latin typeface="+mn-lt"/>
              </a:rPr>
              <a:t>ESF MU: Ekonomika a řízení bank, CSOB Credits, 8/4/2011</a:t>
            </a:r>
            <a:endParaRPr lang="cs-CZ" dirty="0">
              <a:latin typeface="+mn-lt"/>
            </a:endParaRPr>
          </a:p>
        </p:txBody>
      </p:sp>
      <p:sp>
        <p:nvSpPr>
          <p:cNvPr id="5" name="Zástupný symbol pro číslo snímku 4"/>
          <p:cNvSpPr>
            <a:spLocks noGrp="1"/>
          </p:cNvSpPr>
          <p:nvPr>
            <p:ph type="sldNum" sz="quarter" idx="11"/>
          </p:nvPr>
        </p:nvSpPr>
        <p:spPr/>
        <p:txBody>
          <a:bodyPr/>
          <a:lstStyle/>
          <a:p>
            <a:pPr>
              <a:defRPr/>
            </a:pPr>
            <a:r>
              <a:rPr lang="cs-CZ"/>
              <a:t>l   </a:t>
            </a:r>
            <a:fld id="{04C6582B-BBE2-4D8B-8663-D012CCFF78DF}" type="slidenum">
              <a:rPr lang="cs-CZ"/>
              <a:pPr>
                <a:defRPr/>
              </a:pPr>
              <a:t>10</a:t>
            </a:fld>
            <a:endParaRPr lang="cs-CZ"/>
          </a:p>
        </p:txBody>
      </p:sp>
      <p:sp>
        <p:nvSpPr>
          <p:cNvPr id="51203" name="Rectangle 2"/>
          <p:cNvSpPr>
            <a:spLocks noGrp="1" noChangeArrowheads="1"/>
          </p:cNvSpPr>
          <p:nvPr>
            <p:ph type="title"/>
          </p:nvPr>
        </p:nvSpPr>
        <p:spPr/>
        <p:txBody>
          <a:bodyPr/>
          <a:lstStyle/>
          <a:p>
            <a:pPr eaLnBrk="1" hangingPunct="1"/>
            <a:r>
              <a:rPr lang="en-US" sz="2100" b="1" smtClean="0"/>
              <a:t>Concept of Expected &amp; Unexpected loss</a:t>
            </a:r>
            <a:r>
              <a:rPr lang="en-US" sz="1800" b="1" smtClean="0"/>
              <a:t/>
            </a:r>
            <a:br>
              <a:rPr lang="en-US" sz="1800" b="1" smtClean="0"/>
            </a:br>
            <a:endParaRPr lang="cs-CZ" sz="1800" b="1" smtClean="0"/>
          </a:p>
        </p:txBody>
      </p:sp>
      <p:pic>
        <p:nvPicPr>
          <p:cNvPr id="51204" name="Picture 5"/>
          <p:cNvPicPr>
            <a:picLocks noChangeAspect="1" noChangeArrowheads="1"/>
          </p:cNvPicPr>
          <p:nvPr/>
        </p:nvPicPr>
        <p:blipFill>
          <a:blip r:embed="rId2"/>
          <a:srcRect/>
          <a:stretch>
            <a:fillRect/>
          </a:stretch>
        </p:blipFill>
        <p:spPr bwMode="auto">
          <a:xfrm rot="5400000">
            <a:off x="962025" y="701676"/>
            <a:ext cx="4410075" cy="5543550"/>
          </a:xfrm>
          <a:prstGeom prst="rect">
            <a:avLst/>
          </a:prstGeom>
          <a:noFill/>
          <a:ln w="9525">
            <a:noFill/>
            <a:miter lim="800000"/>
            <a:headEnd/>
            <a:tailEnd/>
          </a:ln>
        </p:spPr>
      </p:pic>
      <p:sp>
        <p:nvSpPr>
          <p:cNvPr id="51205" name="AutoShape 9"/>
          <p:cNvSpPr>
            <a:spLocks/>
          </p:cNvSpPr>
          <p:nvPr/>
        </p:nvSpPr>
        <p:spPr bwMode="auto">
          <a:xfrm>
            <a:off x="4140200" y="1989138"/>
            <a:ext cx="287338" cy="1584325"/>
          </a:xfrm>
          <a:prstGeom prst="rightBrace">
            <a:avLst>
              <a:gd name="adj1" fmla="val 45948"/>
              <a:gd name="adj2" fmla="val 50000"/>
            </a:avLst>
          </a:prstGeom>
          <a:noFill/>
          <a:ln w="9525">
            <a:solidFill>
              <a:schemeClr val="tx2"/>
            </a:solidFill>
            <a:round/>
            <a:headEnd/>
            <a:tailEnd/>
          </a:ln>
        </p:spPr>
        <p:txBody>
          <a:bodyPr wrap="none" lIns="87417" tIns="43709" rIns="87417" bIns="43709" anchor="ctr">
            <a:spAutoFit/>
          </a:bodyPr>
          <a:lstStyle/>
          <a:p>
            <a:endParaRPr lang="cs-CZ"/>
          </a:p>
        </p:txBody>
      </p:sp>
      <p:sp>
        <p:nvSpPr>
          <p:cNvPr id="51206" name="AutoShape 10"/>
          <p:cNvSpPr>
            <a:spLocks/>
          </p:cNvSpPr>
          <p:nvPr/>
        </p:nvSpPr>
        <p:spPr bwMode="auto">
          <a:xfrm>
            <a:off x="5580063" y="3644900"/>
            <a:ext cx="504825" cy="863600"/>
          </a:xfrm>
          <a:prstGeom prst="rightBrace">
            <a:avLst>
              <a:gd name="adj1" fmla="val 14256"/>
              <a:gd name="adj2" fmla="val 50000"/>
            </a:avLst>
          </a:prstGeom>
          <a:noFill/>
          <a:ln w="9525">
            <a:solidFill>
              <a:schemeClr val="tx2"/>
            </a:solidFill>
            <a:round/>
            <a:headEnd/>
            <a:tailEnd/>
          </a:ln>
        </p:spPr>
        <p:txBody>
          <a:bodyPr lIns="87417" tIns="43709" rIns="87417" bIns="43709" anchor="ctr">
            <a:spAutoFit/>
          </a:bodyPr>
          <a:lstStyle/>
          <a:p>
            <a:endParaRPr lang="cs-CZ"/>
          </a:p>
        </p:txBody>
      </p:sp>
      <p:sp>
        <p:nvSpPr>
          <p:cNvPr id="27" name="Text Box 11"/>
          <p:cNvSpPr txBox="1">
            <a:spLocks noChangeArrowheads="1"/>
          </p:cNvSpPr>
          <p:nvPr/>
        </p:nvSpPr>
        <p:spPr bwMode="auto">
          <a:xfrm>
            <a:off x="6227763" y="3500438"/>
            <a:ext cx="2736850" cy="1811337"/>
          </a:xfrm>
          <a:prstGeom prst="rect">
            <a:avLst/>
          </a:prstGeom>
          <a:noFill/>
          <a:ln w="9525">
            <a:noFill/>
            <a:miter lim="800000"/>
            <a:headEnd/>
            <a:tailEnd/>
          </a:ln>
        </p:spPr>
        <p:txBody>
          <a:bodyPr lIns="87417" tIns="43709" rIns="87417" bIns="43709">
            <a:spAutoFit/>
          </a:bodyPr>
          <a:lstStyle/>
          <a:p>
            <a:pPr defTabSz="874713">
              <a:spcBef>
                <a:spcPct val="50000"/>
              </a:spcBef>
              <a:defRPr/>
            </a:pPr>
            <a:r>
              <a:rPr lang="en-US" sz="1600" dirty="0">
                <a:solidFill>
                  <a:schemeClr val="tx1">
                    <a:lumMod val="50000"/>
                    <a:lumOff val="50000"/>
                  </a:schemeClr>
                </a:solidFill>
              </a:rPr>
              <a:t>Expected loss</a:t>
            </a:r>
            <a:r>
              <a:rPr lang="cs-CZ" sz="1600" dirty="0">
                <a:solidFill>
                  <a:schemeClr val="tx1">
                    <a:lumMod val="50000"/>
                    <a:lumOff val="50000"/>
                  </a:schemeClr>
                </a:solidFill>
              </a:rPr>
              <a:t> (EL) – </a:t>
            </a:r>
            <a:r>
              <a:rPr lang="en-US" sz="1600" b="0" dirty="0">
                <a:solidFill>
                  <a:schemeClr val="tx1">
                    <a:lumMod val="50000"/>
                    <a:lumOff val="50000"/>
                  </a:schemeClr>
                </a:solidFill>
              </a:rPr>
              <a:t>average </a:t>
            </a:r>
            <a:r>
              <a:rPr lang="en-US" sz="1600" b="0" dirty="0">
                <a:solidFill>
                  <a:schemeClr val="tx1">
                    <a:lumMod val="50000"/>
                    <a:lumOff val="50000"/>
                  </a:schemeClr>
                </a:solidFill>
              </a:rPr>
              <a:t>loss</a:t>
            </a:r>
            <a:r>
              <a:rPr lang="cs-CZ" sz="1600" b="0" dirty="0">
                <a:solidFill>
                  <a:schemeClr val="tx1">
                    <a:lumMod val="50000"/>
                    <a:lumOff val="50000"/>
                  </a:schemeClr>
                </a:solidFill>
              </a:rPr>
              <a:t> </a:t>
            </a:r>
            <a:r>
              <a:rPr lang="cs-CZ" sz="1600" b="0" dirty="0" err="1">
                <a:solidFill>
                  <a:schemeClr val="tx1">
                    <a:lumMod val="50000"/>
                    <a:lumOff val="50000"/>
                  </a:schemeClr>
                </a:solidFill>
              </a:rPr>
              <a:t>expected</a:t>
            </a:r>
            <a:r>
              <a:rPr lang="cs-CZ" sz="1600" b="0" dirty="0">
                <a:solidFill>
                  <a:schemeClr val="tx1">
                    <a:lumMod val="50000"/>
                    <a:lumOff val="50000"/>
                  </a:schemeClr>
                </a:solidFill>
              </a:rPr>
              <a:t> to </a:t>
            </a:r>
            <a:r>
              <a:rPr lang="cs-CZ" sz="1600" b="0" dirty="0" err="1">
                <a:solidFill>
                  <a:schemeClr val="tx1">
                    <a:lumMod val="50000"/>
                    <a:lumOff val="50000"/>
                  </a:schemeClr>
                </a:solidFill>
              </a:rPr>
              <a:t>be</a:t>
            </a:r>
            <a:r>
              <a:rPr lang="en-US" sz="1600" b="0" dirty="0">
                <a:solidFill>
                  <a:schemeClr val="tx1">
                    <a:lumMod val="50000"/>
                    <a:lumOff val="50000"/>
                  </a:schemeClr>
                </a:solidFill>
              </a:rPr>
              <a:t> </a:t>
            </a:r>
            <a:r>
              <a:rPr lang="en-US" sz="1600" b="0" dirty="0">
                <a:solidFill>
                  <a:schemeClr val="tx1">
                    <a:lumMod val="50000"/>
                    <a:lumOff val="50000"/>
                  </a:schemeClr>
                </a:solidFill>
              </a:rPr>
              <a:t>realized on the credit portfolio. In </a:t>
            </a:r>
            <a:r>
              <a:rPr lang="en-US" sz="1600" b="0" dirty="0">
                <a:solidFill>
                  <a:schemeClr val="tx1">
                    <a:lumMod val="50000"/>
                    <a:lumOff val="50000"/>
                  </a:schemeClr>
                </a:solidFill>
              </a:rPr>
              <a:t>t</a:t>
            </a:r>
            <a:r>
              <a:rPr lang="cs-CZ" sz="1600" b="0" dirty="0">
                <a:solidFill>
                  <a:schemeClr val="tx1">
                    <a:lumMod val="50000"/>
                    <a:lumOff val="50000"/>
                  </a:schemeClr>
                </a:solidFill>
              </a:rPr>
              <a:t>h</a:t>
            </a:r>
            <a:r>
              <a:rPr lang="en-US" sz="1600" b="0" dirty="0" err="1">
                <a:solidFill>
                  <a:schemeClr val="tx1">
                    <a:lumMod val="50000"/>
                    <a:lumOff val="50000"/>
                  </a:schemeClr>
                </a:solidFill>
              </a:rPr>
              <a:t>eory</a:t>
            </a:r>
            <a:r>
              <a:rPr lang="en-US" sz="1600" b="0" dirty="0">
                <a:solidFill>
                  <a:schemeClr val="tx1">
                    <a:lumMod val="50000"/>
                    <a:lumOff val="50000"/>
                  </a:schemeClr>
                </a:solidFill>
              </a:rPr>
              <a:t>, it </a:t>
            </a:r>
            <a:r>
              <a:rPr lang="en-US" sz="1600" b="0" dirty="0">
                <a:solidFill>
                  <a:schemeClr val="tx1">
                    <a:lumMod val="50000"/>
                    <a:lumOff val="50000"/>
                  </a:schemeClr>
                </a:solidFill>
              </a:rPr>
              <a:t>should be close to credit </a:t>
            </a:r>
            <a:r>
              <a:rPr lang="en-US" sz="1600" b="0" dirty="0">
                <a:solidFill>
                  <a:schemeClr val="tx1">
                    <a:lumMod val="50000"/>
                    <a:lumOff val="50000"/>
                  </a:schemeClr>
                </a:solidFill>
              </a:rPr>
              <a:t>provisions and covered </a:t>
            </a:r>
            <a:r>
              <a:rPr lang="cs-CZ" sz="1600" b="0" dirty="0">
                <a:solidFill>
                  <a:schemeClr val="tx1">
                    <a:lumMod val="50000"/>
                    <a:lumOff val="50000"/>
                  </a:schemeClr>
                </a:solidFill>
              </a:rPr>
              <a:t>by </a:t>
            </a:r>
            <a:r>
              <a:rPr lang="en-US" sz="1600" b="0" dirty="0">
                <a:solidFill>
                  <a:schemeClr val="tx1">
                    <a:lumMod val="50000"/>
                    <a:lumOff val="50000"/>
                  </a:schemeClr>
                </a:solidFill>
              </a:rPr>
              <a:t>pricing (margin).</a:t>
            </a:r>
            <a:endParaRPr lang="cs-CZ" sz="1600" b="0" dirty="0">
              <a:solidFill>
                <a:schemeClr val="tx1">
                  <a:lumMod val="50000"/>
                  <a:lumOff val="50000"/>
                </a:schemeClr>
              </a:solidFill>
            </a:endParaRPr>
          </a:p>
        </p:txBody>
      </p:sp>
      <p:sp>
        <p:nvSpPr>
          <p:cNvPr id="28" name="Text Box 12"/>
          <p:cNvSpPr txBox="1">
            <a:spLocks noChangeArrowheads="1"/>
          </p:cNvSpPr>
          <p:nvPr/>
        </p:nvSpPr>
        <p:spPr bwMode="auto">
          <a:xfrm>
            <a:off x="4643438" y="2060575"/>
            <a:ext cx="3744912" cy="1073150"/>
          </a:xfrm>
          <a:prstGeom prst="rect">
            <a:avLst/>
          </a:prstGeom>
          <a:noFill/>
          <a:ln w="9525">
            <a:noFill/>
            <a:miter lim="800000"/>
            <a:headEnd/>
            <a:tailEnd/>
          </a:ln>
        </p:spPr>
        <p:txBody>
          <a:bodyPr lIns="87417" tIns="43709" rIns="87417" bIns="43709">
            <a:spAutoFit/>
          </a:bodyPr>
          <a:lstStyle/>
          <a:p>
            <a:pPr defTabSz="874713">
              <a:spcBef>
                <a:spcPct val="50000"/>
              </a:spcBef>
              <a:defRPr/>
            </a:pPr>
            <a:r>
              <a:rPr lang="en-US" sz="1600" dirty="0">
                <a:solidFill>
                  <a:schemeClr val="tx1">
                    <a:lumMod val="50000"/>
                    <a:lumOff val="50000"/>
                  </a:schemeClr>
                </a:solidFill>
              </a:rPr>
              <a:t>Unexpected loss</a:t>
            </a:r>
            <a:r>
              <a:rPr lang="cs-CZ" sz="1600" dirty="0">
                <a:solidFill>
                  <a:schemeClr val="tx1">
                    <a:lumMod val="50000"/>
                    <a:lumOff val="50000"/>
                  </a:schemeClr>
                </a:solidFill>
              </a:rPr>
              <a:t> (UL) – </a:t>
            </a:r>
            <a:r>
              <a:rPr lang="cs-CZ" sz="1600" b="0" dirty="0">
                <a:solidFill>
                  <a:schemeClr val="tx1">
                    <a:lumMod val="50000"/>
                    <a:lumOff val="50000"/>
                  </a:schemeClr>
                </a:solidFill>
              </a:rPr>
              <a:t>e</a:t>
            </a:r>
            <a:r>
              <a:rPr lang="en-US" sz="1600" b="0" dirty="0" err="1">
                <a:solidFill>
                  <a:schemeClr val="tx1">
                    <a:lumMod val="50000"/>
                    <a:lumOff val="50000"/>
                  </a:schemeClr>
                </a:solidFill>
              </a:rPr>
              <a:t>stimated</a:t>
            </a:r>
            <a:r>
              <a:rPr lang="en-US" sz="1600" b="0" dirty="0">
                <a:solidFill>
                  <a:schemeClr val="tx1">
                    <a:lumMod val="50000"/>
                    <a:lumOff val="50000"/>
                  </a:schemeClr>
                </a:solidFill>
              </a:rPr>
              <a:t> </a:t>
            </a:r>
            <a:r>
              <a:rPr lang="en-US" sz="1600" b="0" dirty="0">
                <a:solidFill>
                  <a:schemeClr val="tx1">
                    <a:lumMod val="50000"/>
                    <a:lumOff val="50000"/>
                  </a:schemeClr>
                </a:solidFill>
              </a:rPr>
              <a:t>deviation from expected losses</a:t>
            </a:r>
            <a:r>
              <a:rPr lang="cs-CZ" sz="1600" b="0" dirty="0">
                <a:solidFill>
                  <a:schemeClr val="tx1">
                    <a:lumMod val="50000"/>
                    <a:lumOff val="50000"/>
                  </a:schemeClr>
                </a:solidFill>
              </a:rPr>
              <a:t>. </a:t>
            </a:r>
            <a:r>
              <a:rPr lang="en-US" sz="1600" b="0" dirty="0">
                <a:solidFill>
                  <a:schemeClr val="tx1">
                    <a:lumMod val="50000"/>
                    <a:lumOff val="50000"/>
                  </a:schemeClr>
                </a:solidFill>
              </a:rPr>
              <a:t>Should be covered by available capital with high enough </a:t>
            </a:r>
            <a:r>
              <a:rPr lang="en-US" sz="1600" b="0" dirty="0">
                <a:solidFill>
                  <a:schemeClr val="tx1">
                    <a:lumMod val="50000"/>
                    <a:lumOff val="50000"/>
                  </a:schemeClr>
                </a:solidFill>
              </a:rPr>
              <a:t>certainty </a:t>
            </a:r>
            <a:r>
              <a:rPr lang="cs-CZ" sz="1600" b="0" dirty="0">
                <a:solidFill>
                  <a:schemeClr val="tx1">
                    <a:lumMod val="50000"/>
                    <a:lumOff val="50000"/>
                  </a:schemeClr>
                </a:solidFill>
              </a:rPr>
              <a:t>(99,9</a:t>
            </a:r>
            <a:r>
              <a:rPr lang="cs-CZ" sz="1600" b="0" dirty="0">
                <a:solidFill>
                  <a:schemeClr val="tx1">
                    <a:lumMod val="50000"/>
                    <a:lumOff val="50000"/>
                  </a:schemeClr>
                </a:solidFill>
              </a:rPr>
              <a:t>%)</a:t>
            </a:r>
          </a:p>
        </p:txBody>
      </p:sp>
      <p:sp>
        <p:nvSpPr>
          <p:cNvPr id="51209" name="Pravá složená závorka 29"/>
          <p:cNvSpPr>
            <a:spLocks/>
          </p:cNvSpPr>
          <p:nvPr/>
        </p:nvSpPr>
        <p:spPr bwMode="auto">
          <a:xfrm>
            <a:off x="5741988" y="3654425"/>
            <a:ext cx="585787" cy="900113"/>
          </a:xfrm>
          <a:prstGeom prst="rightBrace">
            <a:avLst>
              <a:gd name="adj1" fmla="val 8323"/>
              <a:gd name="adj2" fmla="val 50000"/>
            </a:avLst>
          </a:prstGeom>
          <a:solidFill>
            <a:schemeClr val="accent1"/>
          </a:solidFill>
          <a:ln w="9525" algn="ctr">
            <a:noFill/>
            <a:round/>
            <a:headEnd/>
            <a:tailEnd/>
          </a:ln>
        </p:spPr>
        <p:txBody>
          <a:bodyPr anchor="ctr"/>
          <a:lstStyle/>
          <a:p>
            <a:pPr algn="ctr" eaLnBrk="0" hangingPunct="0"/>
            <a:endParaRPr lang="cs-CZ"/>
          </a:p>
        </p:txBody>
      </p:sp>
      <p:sp>
        <p:nvSpPr>
          <p:cNvPr id="51210" name="Pravá složená závorka 30"/>
          <p:cNvSpPr>
            <a:spLocks/>
          </p:cNvSpPr>
          <p:nvPr/>
        </p:nvSpPr>
        <p:spPr bwMode="auto">
          <a:xfrm>
            <a:off x="4076700" y="1989138"/>
            <a:ext cx="720725" cy="1530350"/>
          </a:xfrm>
          <a:prstGeom prst="rightBrace">
            <a:avLst>
              <a:gd name="adj1" fmla="val 8326"/>
              <a:gd name="adj2" fmla="val 50000"/>
            </a:avLst>
          </a:prstGeom>
          <a:solidFill>
            <a:schemeClr val="accent1"/>
          </a:solidFill>
          <a:ln w="9525" algn="ctr">
            <a:noFill/>
            <a:round/>
            <a:headEnd/>
            <a:tailEnd/>
          </a:ln>
        </p:spPr>
        <p:txBody>
          <a:bodyPr anchor="ctr"/>
          <a:lstStyle/>
          <a:p>
            <a:pPr algn="ctr" eaLnBrk="0" hangingPunct="0"/>
            <a:endParaRPr lang="cs-CZ"/>
          </a:p>
        </p:txBody>
      </p:sp>
      <p:sp>
        <p:nvSpPr>
          <p:cNvPr id="32" name="Rectangle 4"/>
          <p:cNvSpPr>
            <a:spLocks noChangeArrowheads="1"/>
          </p:cNvSpPr>
          <p:nvPr/>
        </p:nvSpPr>
        <p:spPr bwMode="auto">
          <a:xfrm>
            <a:off x="6462713" y="5543550"/>
            <a:ext cx="2216150" cy="333375"/>
          </a:xfrm>
          <a:prstGeom prst="rect">
            <a:avLst/>
          </a:prstGeom>
          <a:noFill/>
          <a:ln w="9525">
            <a:solidFill>
              <a:schemeClr val="tx1"/>
            </a:solidFill>
            <a:miter lim="800000"/>
            <a:headEnd/>
            <a:tailEnd/>
          </a:ln>
        </p:spPr>
        <p:txBody>
          <a:bodyPr wrap="none" lIns="87417" tIns="43709" rIns="87417" bIns="43709">
            <a:spAutoFit/>
          </a:bodyPr>
          <a:lstStyle/>
          <a:p>
            <a:pPr defTabSz="874713">
              <a:defRPr/>
            </a:pPr>
            <a:r>
              <a:rPr lang="cs-CZ" sz="1600" b="0" dirty="0">
                <a:solidFill>
                  <a:schemeClr val="tx1">
                    <a:lumMod val="50000"/>
                    <a:lumOff val="50000"/>
                  </a:schemeClr>
                </a:solidFill>
                <a:latin typeface="Arial" charset="0"/>
              </a:rPr>
              <a:t>EL = PD x LGD x EAD</a:t>
            </a:r>
          </a:p>
        </p:txBody>
      </p:sp>
      <p:sp>
        <p:nvSpPr>
          <p:cNvPr id="34" name="Rectangle 5"/>
          <p:cNvSpPr>
            <a:spLocks noChangeArrowheads="1"/>
          </p:cNvSpPr>
          <p:nvPr/>
        </p:nvSpPr>
        <p:spPr bwMode="auto">
          <a:xfrm>
            <a:off x="5381625" y="1628775"/>
            <a:ext cx="3600450" cy="319088"/>
          </a:xfrm>
          <a:prstGeom prst="rect">
            <a:avLst/>
          </a:prstGeom>
          <a:noFill/>
          <a:ln w="9525">
            <a:solidFill>
              <a:schemeClr val="tx1"/>
            </a:solidFill>
            <a:miter lim="800000"/>
            <a:headEnd/>
            <a:tailEnd/>
          </a:ln>
        </p:spPr>
        <p:txBody>
          <a:bodyPr lIns="87417" tIns="43709" rIns="87417" bIns="43709">
            <a:spAutoFit/>
          </a:bodyPr>
          <a:lstStyle/>
          <a:p>
            <a:pPr defTabSz="874713">
              <a:defRPr/>
            </a:pPr>
            <a:r>
              <a:rPr lang="cs-CZ" sz="1500" b="0" dirty="0">
                <a:solidFill>
                  <a:schemeClr val="tx1">
                    <a:lumMod val="50000"/>
                    <a:lumOff val="50000"/>
                  </a:schemeClr>
                </a:solidFill>
                <a:latin typeface="Arial" charset="0"/>
              </a:rPr>
              <a:t>UL = f (</a:t>
            </a:r>
            <a:r>
              <a:rPr lang="cs-CZ" sz="1500" b="0" dirty="0">
                <a:solidFill>
                  <a:schemeClr val="tx1">
                    <a:lumMod val="50000"/>
                    <a:lumOff val="50000"/>
                  </a:schemeClr>
                </a:solidFill>
                <a:latin typeface="Arial" charset="0"/>
              </a:rPr>
              <a:t>PD,M</a:t>
            </a:r>
            <a:r>
              <a:rPr lang="en-US" sz="1500" b="0" dirty="0" err="1">
                <a:solidFill>
                  <a:schemeClr val="tx1">
                    <a:lumMod val="50000"/>
                    <a:lumOff val="50000"/>
                  </a:schemeClr>
                </a:solidFill>
                <a:latin typeface="Arial" charset="0"/>
              </a:rPr>
              <a:t>aturity</a:t>
            </a:r>
            <a:r>
              <a:rPr lang="cs-CZ" sz="1500" b="0" dirty="0">
                <a:solidFill>
                  <a:schemeClr val="tx1">
                    <a:lumMod val="50000"/>
                    <a:lumOff val="50000"/>
                  </a:schemeClr>
                </a:solidFill>
                <a:latin typeface="Arial" charset="0"/>
              </a:rPr>
              <a:t>,S</a:t>
            </a:r>
            <a:r>
              <a:rPr lang="en-US" sz="1500" b="0" dirty="0" err="1">
                <a:solidFill>
                  <a:schemeClr val="tx1">
                    <a:lumMod val="50000"/>
                    <a:lumOff val="50000"/>
                  </a:schemeClr>
                </a:solidFill>
                <a:latin typeface="Arial" charset="0"/>
              </a:rPr>
              <a:t>ize</a:t>
            </a:r>
            <a:r>
              <a:rPr lang="cs-CZ" sz="1500" b="0" dirty="0">
                <a:solidFill>
                  <a:schemeClr val="tx1">
                    <a:lumMod val="50000"/>
                    <a:lumOff val="50000"/>
                  </a:schemeClr>
                </a:solidFill>
                <a:latin typeface="Arial" charset="0"/>
              </a:rPr>
              <a:t>) </a:t>
            </a:r>
            <a:r>
              <a:rPr lang="cs-CZ" sz="1500" b="0" dirty="0">
                <a:solidFill>
                  <a:schemeClr val="tx1">
                    <a:lumMod val="50000"/>
                    <a:lumOff val="50000"/>
                  </a:schemeClr>
                </a:solidFill>
                <a:latin typeface="Arial" charset="0"/>
              </a:rPr>
              <a:t>x LGD x EAD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defTabSz="955675">
              <a:defRPr/>
            </a:pPr>
            <a:r>
              <a:rPr lang="pt-BR"/>
              <a:t>ESF MU: Ekonomika a řízení bank, CSOB Credits, 8/4/2011</a:t>
            </a:r>
            <a:endParaRPr lang="cs-CZ" dirty="0"/>
          </a:p>
        </p:txBody>
      </p:sp>
      <p:sp>
        <p:nvSpPr>
          <p:cNvPr id="5" name="Slide Number Placeholder 4"/>
          <p:cNvSpPr>
            <a:spLocks noGrp="1"/>
          </p:cNvSpPr>
          <p:nvPr>
            <p:ph type="sldNum" sz="quarter" idx="11"/>
          </p:nvPr>
        </p:nvSpPr>
        <p:spPr/>
        <p:txBody>
          <a:bodyPr/>
          <a:lstStyle/>
          <a:p>
            <a:pPr>
              <a:defRPr/>
            </a:pPr>
            <a:r>
              <a:rPr lang="cs-CZ"/>
              <a:t>l   </a:t>
            </a:r>
            <a:fld id="{383D3213-2A4A-4597-9CFD-FD28EAF622B4}" type="slidenum">
              <a:rPr lang="cs-CZ"/>
              <a:pPr>
                <a:defRPr/>
              </a:pPr>
              <a:t>11</a:t>
            </a:fld>
            <a:endParaRPr lang="cs-CZ"/>
          </a:p>
        </p:txBody>
      </p:sp>
      <p:sp>
        <p:nvSpPr>
          <p:cNvPr id="52227" name="Rectangle 2"/>
          <p:cNvSpPr>
            <a:spLocks noGrp="1" noChangeArrowheads="1"/>
          </p:cNvSpPr>
          <p:nvPr>
            <p:ph type="title"/>
          </p:nvPr>
        </p:nvSpPr>
        <p:spPr>
          <a:xfrm>
            <a:off x="1643063" y="215900"/>
            <a:ext cx="7313612" cy="811213"/>
          </a:xfrm>
        </p:spPr>
        <p:txBody>
          <a:bodyPr/>
          <a:lstStyle/>
          <a:p>
            <a:pPr eaLnBrk="1" hangingPunct="1"/>
            <a:r>
              <a:rPr lang="en-US" sz="2400" smtClean="0"/>
              <a:t>Counterparty Risk: Probability of Default (PD)</a:t>
            </a:r>
          </a:p>
        </p:txBody>
      </p:sp>
      <p:sp>
        <p:nvSpPr>
          <p:cNvPr id="52228" name="Rectangle 3"/>
          <p:cNvSpPr>
            <a:spLocks noGrp="1" noChangeArrowheads="1"/>
          </p:cNvSpPr>
          <p:nvPr>
            <p:ph type="body" idx="1"/>
          </p:nvPr>
        </p:nvSpPr>
        <p:spPr/>
        <p:txBody>
          <a:bodyPr/>
          <a:lstStyle/>
          <a:p>
            <a:pPr lvl="1" eaLnBrk="1" hangingPunct="1"/>
            <a:r>
              <a:rPr lang="en-US" sz="1100" smtClean="0"/>
              <a:t>The counterparty risk is the risk that a customer will default. The PD is a result of a statistical measurement in which the past history of the portfolio of an institution is translated into the probability that clients out of the healthy portfolio will default in the coming year.</a:t>
            </a:r>
          </a:p>
          <a:p>
            <a:pPr lvl="1" eaLnBrk="1" hangingPunct="1"/>
            <a:endParaRPr lang="en-US" sz="1100" smtClean="0"/>
          </a:p>
          <a:p>
            <a:pPr lvl="1" eaLnBrk="1" hangingPunct="1"/>
            <a:r>
              <a:rPr lang="en-US" sz="1100" smtClean="0"/>
              <a:t>The counterparty risk is determined by:</a:t>
            </a:r>
          </a:p>
          <a:p>
            <a:pPr lvl="2" eaLnBrk="1" hangingPunct="1"/>
            <a:r>
              <a:rPr lang="en-US" sz="1000" smtClean="0"/>
              <a:t>The </a:t>
            </a:r>
            <a:r>
              <a:rPr lang="en-US" sz="1000" b="1" smtClean="0"/>
              <a:t>financial status of a counterpart</a:t>
            </a:r>
          </a:p>
          <a:p>
            <a:pPr lvl="3" eaLnBrk="1" hangingPunct="1"/>
            <a:r>
              <a:rPr lang="en-US" sz="1000" smtClean="0"/>
              <a:t>Repayment capacity/ Cash flow</a:t>
            </a:r>
          </a:p>
          <a:p>
            <a:pPr lvl="3" eaLnBrk="1" hangingPunct="1"/>
            <a:r>
              <a:rPr lang="en-US" sz="1000" smtClean="0"/>
              <a:t>Wealth/ Balance sheet strength</a:t>
            </a:r>
          </a:p>
          <a:p>
            <a:pPr lvl="3" eaLnBrk="1" hangingPunct="1"/>
            <a:r>
              <a:rPr lang="en-US" sz="1000" smtClean="0"/>
              <a:t>Indebtedness/ leverage</a:t>
            </a:r>
          </a:p>
          <a:p>
            <a:pPr lvl="3" eaLnBrk="1" hangingPunct="1"/>
            <a:r>
              <a:rPr lang="en-US" sz="1000" smtClean="0"/>
              <a:t>Etc..</a:t>
            </a:r>
          </a:p>
          <a:p>
            <a:pPr lvl="2" eaLnBrk="1" hangingPunct="1"/>
            <a:r>
              <a:rPr lang="en-US" sz="1000" smtClean="0"/>
              <a:t>The </a:t>
            </a:r>
            <a:r>
              <a:rPr lang="en-US" sz="1000" b="1" smtClean="0"/>
              <a:t>non financial status of a counterpart</a:t>
            </a:r>
          </a:p>
          <a:p>
            <a:pPr lvl="3" eaLnBrk="1" hangingPunct="1"/>
            <a:r>
              <a:rPr lang="en-US" sz="1000" smtClean="0"/>
              <a:t>Retail: marital status, education level, number of phones, fixed address, color of the car, anything…</a:t>
            </a:r>
          </a:p>
          <a:p>
            <a:pPr lvl="3" eaLnBrk="1" hangingPunct="1"/>
            <a:r>
              <a:rPr lang="en-US" sz="1000" smtClean="0"/>
              <a:t>Non retail: market position, management quality, succession arrangements, etc… </a:t>
            </a:r>
          </a:p>
          <a:p>
            <a:pPr lvl="1"/>
            <a:endParaRPr lang="en-US" sz="1100" smtClean="0"/>
          </a:p>
          <a:p>
            <a:pPr lvl="1"/>
            <a:r>
              <a:rPr lang="en-US" sz="1100" smtClean="0"/>
              <a:t>It is important to understand that the PD methodology has some drawbacks: </a:t>
            </a:r>
          </a:p>
          <a:p>
            <a:pPr lvl="2"/>
            <a:r>
              <a:rPr lang="en-US" sz="1000" smtClean="0"/>
              <a:t>the PD’s used are so-called “point in time” (PIT). In other words, it describes the probability of default based on past behavior, not taking into account current or future changes in the external or internal environment. Within the group, the need for “forward looking PIT PD’s” and “Through the cycle PD’s” are being investigated. It is likely that we will have more PD’s in the future, used for different purposes.</a:t>
            </a:r>
          </a:p>
          <a:p>
            <a:pPr lvl="2"/>
            <a:r>
              <a:rPr lang="en-US" sz="1000" smtClean="0"/>
              <a:t>the PD’s are based on “outdated” input. In the retail segment, this input is still relatively recent, as PD’s are calculated on a monthly basis, based on behavioral characteristics. However, in COR and SME, the input data (mainly financial) are between 1 and 2 years old.</a:t>
            </a:r>
          </a:p>
          <a:p>
            <a:pPr lvl="2"/>
            <a:r>
              <a:rPr lang="en-US" sz="1000" smtClean="0"/>
              <a:t>In principle, the PD’s should in an ex-post exercise, resemble the provisions (did what we predict come true?). Besides the above mentioned elements, granularity is an additional problem for COR and larger SME’s.</a:t>
            </a:r>
          </a:p>
          <a:p>
            <a:pPr lvl="1"/>
            <a:endParaRPr lang="en-US" sz="1100" smtClean="0"/>
          </a:p>
          <a:p>
            <a:pPr lvl="1"/>
            <a:r>
              <a:rPr lang="en-US" sz="1100" smtClean="0"/>
              <a:t>Despite the drawbacks of the methodology, PD’s are still the best available tool for distinguishing the credit quality of a portfolio in terms of default.  </a:t>
            </a:r>
          </a:p>
          <a:p>
            <a:pPr lvl="1" eaLnBrk="1" hangingPunct="1">
              <a:buFont typeface="Arial" charset="0"/>
              <a:buNone/>
            </a:pPr>
            <a:endParaRPr lang="en-US" sz="1100" smtClean="0"/>
          </a:p>
          <a:p>
            <a:pPr eaLnBrk="1" hangingPunct="1"/>
            <a:endParaRPr lang="cs-CZ" sz="11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defTabSz="955675">
              <a:defRPr/>
            </a:pPr>
            <a:r>
              <a:rPr lang="pt-BR">
                <a:latin typeface="+mn-lt"/>
              </a:rPr>
              <a:t>ESF MU: Ekonomika a řízení bank, CSOB Credits, 8/4/2011</a:t>
            </a:r>
            <a:endParaRPr lang="cs-CZ" dirty="0">
              <a:latin typeface="+mn-lt"/>
            </a:endParaRPr>
          </a:p>
        </p:txBody>
      </p:sp>
      <p:sp>
        <p:nvSpPr>
          <p:cNvPr id="5" name="Zástupný symbol pro číslo snímku 4"/>
          <p:cNvSpPr>
            <a:spLocks noGrp="1"/>
          </p:cNvSpPr>
          <p:nvPr>
            <p:ph type="sldNum" sz="quarter" idx="11"/>
          </p:nvPr>
        </p:nvSpPr>
        <p:spPr/>
        <p:txBody>
          <a:bodyPr/>
          <a:lstStyle/>
          <a:p>
            <a:pPr>
              <a:defRPr/>
            </a:pPr>
            <a:r>
              <a:rPr lang="cs-CZ"/>
              <a:t>l   </a:t>
            </a:r>
            <a:fld id="{573BDA93-35D3-47AB-860B-4FF60604DB0E}" type="slidenum">
              <a:rPr lang="cs-CZ"/>
              <a:pPr>
                <a:defRPr/>
              </a:pPr>
              <a:t>12</a:t>
            </a:fld>
            <a:endParaRPr lang="cs-CZ"/>
          </a:p>
        </p:txBody>
      </p:sp>
      <p:sp>
        <p:nvSpPr>
          <p:cNvPr id="54275" name="Rectangle 2"/>
          <p:cNvSpPr>
            <a:spLocks noGrp="1" noChangeArrowheads="1"/>
          </p:cNvSpPr>
          <p:nvPr>
            <p:ph type="title"/>
          </p:nvPr>
        </p:nvSpPr>
        <p:spPr>
          <a:xfrm>
            <a:off x="1476375" y="215900"/>
            <a:ext cx="7480300" cy="811213"/>
          </a:xfrm>
        </p:spPr>
        <p:txBody>
          <a:bodyPr/>
          <a:lstStyle/>
          <a:p>
            <a:pPr marL="584200" indent="-584200" eaLnBrk="1" hangingPunct="1"/>
            <a:r>
              <a:rPr lang="en-US" sz="2800" i="1" smtClean="0">
                <a:solidFill>
                  <a:schemeClr val="bg1"/>
                </a:solidFill>
                <a:latin typeface="Arial" charset="0"/>
                <a:cs typeface="Arial" charset="0"/>
              </a:rPr>
              <a:t>Counterparty Credit risk measurements</a:t>
            </a:r>
          </a:p>
        </p:txBody>
      </p:sp>
      <p:sp>
        <p:nvSpPr>
          <p:cNvPr id="7" name="Rectangle 5"/>
          <p:cNvSpPr txBox="1">
            <a:spLocks noChangeArrowheads="1"/>
          </p:cNvSpPr>
          <p:nvPr/>
        </p:nvSpPr>
        <p:spPr bwMode="auto">
          <a:xfrm>
            <a:off x="179388" y="1268413"/>
            <a:ext cx="8353425" cy="647700"/>
          </a:xfrm>
          <a:prstGeom prst="rect">
            <a:avLst/>
          </a:prstGeom>
          <a:noFill/>
          <a:ln w="9525">
            <a:noFill/>
            <a:miter lim="800000"/>
            <a:headEnd/>
            <a:tailEnd/>
          </a:ln>
          <a:effectLst/>
        </p:spPr>
        <p:txBody>
          <a:bodyPr lIns="91243" tIns="45620" rIns="91243" bIns="45620"/>
          <a:lstStyle/>
          <a:p>
            <a:pPr>
              <a:defRPr/>
            </a:pPr>
            <a:r>
              <a:rPr lang="en-GB" i="1" kern="0" dirty="0">
                <a:latin typeface="Arial" pitchFamily="34" charset="0"/>
                <a:cs typeface="Arial" pitchFamily="34" charset="0"/>
              </a:rPr>
              <a:t>Counterparty credit risk measurement – competitive advantage through sophisticated rating systems (illustrative example)</a:t>
            </a:r>
            <a:endParaRPr lang="en-GB" i="1" dirty="0">
              <a:latin typeface="Arial" pitchFamily="34" charset="0"/>
              <a:cs typeface="Arial" pitchFamily="34" charset="0"/>
            </a:endParaRPr>
          </a:p>
        </p:txBody>
      </p:sp>
      <p:pic>
        <p:nvPicPr>
          <p:cNvPr id="54277" name="Picture 2"/>
          <p:cNvPicPr>
            <a:picLocks noChangeAspect="1" noChangeArrowheads="1"/>
          </p:cNvPicPr>
          <p:nvPr/>
        </p:nvPicPr>
        <p:blipFill>
          <a:blip r:embed="rId2"/>
          <a:srcRect/>
          <a:stretch>
            <a:fillRect/>
          </a:stretch>
        </p:blipFill>
        <p:spPr bwMode="auto">
          <a:xfrm>
            <a:off x="539750" y="1916113"/>
            <a:ext cx="7996238" cy="4232275"/>
          </a:xfrm>
          <a:prstGeom prst="rect">
            <a:avLst/>
          </a:prstGeom>
          <a:noFill/>
          <a:ln w="9525">
            <a:noFill/>
            <a:miter lim="800000"/>
            <a:headEnd/>
            <a:tailEnd/>
          </a:ln>
        </p:spPr>
      </p:pic>
      <p:sp>
        <p:nvSpPr>
          <p:cNvPr id="11" name="TextovéPole 10"/>
          <p:cNvSpPr txBox="1"/>
          <p:nvPr/>
        </p:nvSpPr>
        <p:spPr>
          <a:xfrm>
            <a:off x="5111750" y="2168525"/>
            <a:ext cx="125413" cy="307975"/>
          </a:xfrm>
          <a:prstGeom prst="rect">
            <a:avLst/>
          </a:prstGeom>
          <a:solidFill>
            <a:schemeClr val="bg1"/>
          </a:solidFill>
        </p:spPr>
        <p:txBody>
          <a:bodyPr>
            <a:spAutoFit/>
          </a:bodyPr>
          <a:lstStyle/>
          <a:p>
            <a:pPr>
              <a:defRPr/>
            </a:pPr>
            <a:r>
              <a:rPr lang="en-US" dirty="0">
                <a:solidFill>
                  <a:schemeClr val="accent6"/>
                </a:solidFill>
              </a:rPr>
              <a:t>=</a:t>
            </a:r>
            <a:endParaRPr lang="cs-CZ" dirty="0">
              <a:solidFill>
                <a:schemeClr val="accent6"/>
              </a:solidFill>
            </a:endParaRPr>
          </a:p>
        </p:txBody>
      </p:sp>
      <p:sp>
        <p:nvSpPr>
          <p:cNvPr id="12" name="TextovéPole 11"/>
          <p:cNvSpPr txBox="1"/>
          <p:nvPr/>
        </p:nvSpPr>
        <p:spPr>
          <a:xfrm>
            <a:off x="4932363" y="4724400"/>
            <a:ext cx="989012" cy="276225"/>
          </a:xfrm>
          <a:prstGeom prst="rect">
            <a:avLst/>
          </a:prstGeom>
          <a:solidFill>
            <a:schemeClr val="bg1"/>
          </a:solidFill>
        </p:spPr>
        <p:txBody>
          <a:bodyPr>
            <a:spAutoFit/>
          </a:bodyPr>
          <a:lstStyle/>
          <a:p>
            <a:pPr>
              <a:defRPr/>
            </a:pPr>
            <a:r>
              <a:rPr lang="en-US" sz="1200" dirty="0">
                <a:solidFill>
                  <a:schemeClr val="accent6"/>
                </a:solidFill>
              </a:rPr>
              <a:t>=100</a:t>
            </a:r>
            <a:r>
              <a:rPr lang="en-US" sz="1200" dirty="0">
                <a:solidFill>
                  <a:schemeClr val="accent6"/>
                </a:solidFill>
              </a:rPr>
              <a:t>%</a:t>
            </a:r>
            <a:endParaRPr lang="cs-CZ" sz="1200" dirty="0">
              <a:solidFill>
                <a:schemeClr val="accent6"/>
              </a:solidFill>
            </a:endParaRPr>
          </a:p>
        </p:txBody>
      </p:sp>
      <p:sp>
        <p:nvSpPr>
          <p:cNvPr id="13" name="TextovéPole 12"/>
          <p:cNvSpPr txBox="1"/>
          <p:nvPr/>
        </p:nvSpPr>
        <p:spPr>
          <a:xfrm>
            <a:off x="5076825" y="4941888"/>
            <a:ext cx="719138" cy="276225"/>
          </a:xfrm>
          <a:prstGeom prst="rect">
            <a:avLst/>
          </a:prstGeom>
          <a:solidFill>
            <a:schemeClr val="bg1"/>
          </a:solidFill>
        </p:spPr>
        <p:txBody>
          <a:bodyPr>
            <a:spAutoFit/>
          </a:bodyPr>
          <a:lstStyle/>
          <a:p>
            <a:pPr>
              <a:defRPr/>
            </a:pPr>
            <a:r>
              <a:rPr lang="en-US" sz="1200" dirty="0">
                <a:solidFill>
                  <a:schemeClr val="accent6"/>
                </a:solidFill>
              </a:rPr>
              <a:t>= 0%</a:t>
            </a:r>
            <a:endParaRPr lang="cs-CZ" sz="1200" dirty="0">
              <a:solidFill>
                <a:schemeClr val="accent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defTabSz="955675">
              <a:defRPr/>
            </a:pPr>
            <a:r>
              <a:rPr lang="pt-BR"/>
              <a:t>ESF MU: Ekonomika a řízení bank, CSOB Credits, 8/4/2011</a:t>
            </a:r>
            <a:endParaRPr lang="cs-CZ" dirty="0"/>
          </a:p>
        </p:txBody>
      </p:sp>
      <p:sp>
        <p:nvSpPr>
          <p:cNvPr id="5" name="Slide Number Placeholder 4"/>
          <p:cNvSpPr>
            <a:spLocks noGrp="1"/>
          </p:cNvSpPr>
          <p:nvPr>
            <p:ph type="sldNum" sz="quarter" idx="11"/>
          </p:nvPr>
        </p:nvSpPr>
        <p:spPr/>
        <p:txBody>
          <a:bodyPr/>
          <a:lstStyle/>
          <a:p>
            <a:pPr>
              <a:defRPr/>
            </a:pPr>
            <a:r>
              <a:rPr lang="cs-CZ"/>
              <a:t>l   </a:t>
            </a:r>
            <a:fld id="{4DA61D69-19ED-4A60-BECC-141008950B5C}" type="slidenum">
              <a:rPr lang="cs-CZ"/>
              <a:pPr>
                <a:defRPr/>
              </a:pPr>
              <a:t>13</a:t>
            </a:fld>
            <a:endParaRPr lang="cs-CZ"/>
          </a:p>
        </p:txBody>
      </p:sp>
      <p:sp>
        <p:nvSpPr>
          <p:cNvPr id="55299" name="Rectangle 2"/>
          <p:cNvSpPr>
            <a:spLocks noGrp="1" noChangeArrowheads="1"/>
          </p:cNvSpPr>
          <p:nvPr>
            <p:ph type="title"/>
          </p:nvPr>
        </p:nvSpPr>
        <p:spPr>
          <a:xfrm>
            <a:off x="1692275" y="188913"/>
            <a:ext cx="6799263" cy="811212"/>
          </a:xfrm>
        </p:spPr>
        <p:txBody>
          <a:bodyPr/>
          <a:lstStyle/>
          <a:p>
            <a:pPr eaLnBrk="1" hangingPunct="1"/>
            <a:r>
              <a:rPr lang="en-US" smtClean="0"/>
              <a:t>Product risk: Exposure at default (EAD)</a:t>
            </a:r>
          </a:p>
        </p:txBody>
      </p:sp>
      <p:sp>
        <p:nvSpPr>
          <p:cNvPr id="55300" name="Rectangle 3"/>
          <p:cNvSpPr>
            <a:spLocks noGrp="1" noChangeArrowheads="1"/>
          </p:cNvSpPr>
          <p:nvPr>
            <p:ph type="body" idx="1"/>
          </p:nvPr>
        </p:nvSpPr>
        <p:spPr/>
        <p:txBody>
          <a:bodyPr/>
          <a:lstStyle/>
          <a:p>
            <a:pPr lvl="1" eaLnBrk="1" hangingPunct="1"/>
            <a:r>
              <a:rPr lang="en-US" sz="1100" smtClean="0"/>
              <a:t>Not all products are </a:t>
            </a:r>
            <a:r>
              <a:rPr lang="cs-CZ" sz="1100" smtClean="0"/>
              <a:t>drawn to the full extent at the moment of default =</a:t>
            </a:r>
            <a:r>
              <a:rPr lang="en-US" sz="1100" smtClean="0"/>
              <a:t>&gt; some are less risky than others</a:t>
            </a:r>
          </a:p>
          <a:p>
            <a:pPr lvl="1" eaLnBrk="1" hangingPunct="1"/>
            <a:endParaRPr lang="en-US" sz="1100" smtClean="0"/>
          </a:p>
          <a:p>
            <a:pPr lvl="1" eaLnBrk="1" hangingPunct="1"/>
            <a:r>
              <a:rPr lang="en-US" sz="1100" smtClean="0"/>
              <a:t>Product Categories:</a:t>
            </a:r>
          </a:p>
          <a:p>
            <a:pPr lvl="2" eaLnBrk="1" hangingPunct="1"/>
            <a:r>
              <a:rPr lang="en-US" sz="1100" smtClean="0"/>
              <a:t>Cash out: ST loans, LT loans</a:t>
            </a:r>
          </a:p>
          <a:p>
            <a:pPr lvl="2" eaLnBrk="1" hangingPunct="1"/>
            <a:r>
              <a:rPr lang="en-US" sz="1100" smtClean="0"/>
              <a:t>Off Balance sheet: Guarantees, Promises</a:t>
            </a:r>
          </a:p>
          <a:p>
            <a:pPr lvl="2" eaLnBrk="1" hangingPunct="1"/>
            <a:r>
              <a:rPr lang="en-US" sz="1100" smtClean="0"/>
              <a:t>PRF limits: FX, IR instruments (Forwards, swaps, options,…)</a:t>
            </a:r>
          </a:p>
          <a:p>
            <a:pPr lvl="1" eaLnBrk="1" hangingPunct="1"/>
            <a:endParaRPr lang="en-US" sz="1100" smtClean="0"/>
          </a:p>
          <a:p>
            <a:pPr lvl="1" eaLnBrk="1" hangingPunct="1"/>
            <a:r>
              <a:rPr lang="en-US" sz="1100" smtClean="0"/>
              <a:t>Product nature</a:t>
            </a:r>
          </a:p>
          <a:p>
            <a:pPr lvl="2" eaLnBrk="1" hangingPunct="1"/>
            <a:r>
              <a:rPr lang="en-US" sz="1100" smtClean="0"/>
              <a:t>Drawn/ undrawn</a:t>
            </a:r>
          </a:p>
          <a:p>
            <a:pPr lvl="2" eaLnBrk="1" hangingPunct="1"/>
            <a:r>
              <a:rPr lang="en-US" sz="1100" smtClean="0"/>
              <a:t>Committed and uncommitted</a:t>
            </a:r>
          </a:p>
          <a:p>
            <a:pPr lvl="1"/>
            <a:endParaRPr lang="en-US" sz="1100" smtClean="0"/>
          </a:p>
          <a:p>
            <a:pPr lvl="1"/>
            <a:r>
              <a:rPr lang="en-US" sz="1100" smtClean="0"/>
              <a:t>All these elements lead to a different “weighing” of the nominal volume of a product. The nominal multiplied with the weighted factor equals the exposure at default. This is a measure of the risk inherent in the product sold. The issue dealt with here is to what amount will a loan be drawn at the moment of default. This depends not only on the behavior of the customer, but also on the behavior of the lender. E.g.: a ST loan limit  might be frozen at the level of the outstanding in case of a breach of covenants.</a:t>
            </a:r>
          </a:p>
          <a:p>
            <a:pPr lvl="1"/>
            <a:endParaRPr lang="en-US" sz="1100" smtClean="0"/>
          </a:p>
          <a:p>
            <a:pPr lvl="1"/>
            <a:r>
              <a:rPr lang="en-US" sz="1100" smtClean="0"/>
              <a:t>The exposure at default thus reduces the amount of risk by applying a Credit Conversion Factor (ccf) to the nominal amount. In other words, the EAD is usually smaller than the nominal amount of the loan. For LT investment loans, the CCF will be closed to 1, but for ST loans or guarantees, they are closer to 0.7-05.</a:t>
            </a:r>
          </a:p>
          <a:p>
            <a:pPr lvl="1"/>
            <a:endParaRPr lang="en-US" sz="1100" smtClean="0"/>
          </a:p>
          <a:p>
            <a:pPr lvl="1"/>
            <a:r>
              <a:rPr lang="en-US" sz="1100" smtClean="0"/>
              <a:t>The EAD is prescribed by the regulator under foundation, but dependant on the modeling results (i.e. the historical behavior) under Advanced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defTabSz="955675">
              <a:defRPr/>
            </a:pPr>
            <a:r>
              <a:rPr lang="pt-BR"/>
              <a:t>ESF MU: Ekonomika a řízení bank, CSOB Credits, 8/4/2011</a:t>
            </a:r>
            <a:endParaRPr lang="cs-CZ" dirty="0"/>
          </a:p>
        </p:txBody>
      </p:sp>
      <p:sp>
        <p:nvSpPr>
          <p:cNvPr id="5" name="Slide Number Placeholder 4"/>
          <p:cNvSpPr>
            <a:spLocks noGrp="1"/>
          </p:cNvSpPr>
          <p:nvPr>
            <p:ph type="sldNum" sz="quarter" idx="11"/>
          </p:nvPr>
        </p:nvSpPr>
        <p:spPr/>
        <p:txBody>
          <a:bodyPr/>
          <a:lstStyle/>
          <a:p>
            <a:pPr>
              <a:defRPr/>
            </a:pPr>
            <a:r>
              <a:rPr lang="cs-CZ"/>
              <a:t>l   </a:t>
            </a:r>
            <a:fld id="{968024B2-64B0-4557-B4B8-50BB2EDBBFC6}" type="slidenum">
              <a:rPr lang="cs-CZ"/>
              <a:pPr>
                <a:defRPr/>
              </a:pPr>
              <a:t>14</a:t>
            </a:fld>
            <a:endParaRPr lang="cs-CZ"/>
          </a:p>
        </p:txBody>
      </p:sp>
      <p:sp>
        <p:nvSpPr>
          <p:cNvPr id="57347" name="Rectangle 2"/>
          <p:cNvSpPr>
            <a:spLocks noGrp="1" noChangeArrowheads="1"/>
          </p:cNvSpPr>
          <p:nvPr>
            <p:ph type="title"/>
          </p:nvPr>
        </p:nvSpPr>
        <p:spPr>
          <a:xfrm>
            <a:off x="1785938" y="215900"/>
            <a:ext cx="7170737" cy="811213"/>
          </a:xfrm>
        </p:spPr>
        <p:txBody>
          <a:bodyPr/>
          <a:lstStyle/>
          <a:p>
            <a:pPr eaLnBrk="1" hangingPunct="1"/>
            <a:r>
              <a:rPr lang="en-US" smtClean="0"/>
              <a:t>Collateral Value: Loss given default (LGD)</a:t>
            </a:r>
          </a:p>
        </p:txBody>
      </p:sp>
      <p:sp>
        <p:nvSpPr>
          <p:cNvPr id="57348" name="Rectangle 3"/>
          <p:cNvSpPr>
            <a:spLocks noGrp="1" noChangeArrowheads="1"/>
          </p:cNvSpPr>
          <p:nvPr>
            <p:ph type="body" idx="1"/>
          </p:nvPr>
        </p:nvSpPr>
        <p:spPr>
          <a:xfrm>
            <a:off x="285750" y="1428750"/>
            <a:ext cx="8558213" cy="3975100"/>
          </a:xfrm>
        </p:spPr>
        <p:txBody>
          <a:bodyPr/>
          <a:lstStyle/>
          <a:p>
            <a:pPr lvl="1" eaLnBrk="1" hangingPunct="1"/>
            <a:r>
              <a:rPr lang="en-US" sz="1100" smtClean="0"/>
              <a:t>The loss in case of a default (or LGD) is the difference between the exposure at default and the collateral value. It is the inverse ratio of a recovery rate.</a:t>
            </a:r>
          </a:p>
          <a:p>
            <a:pPr lvl="1" eaLnBrk="1" hangingPunct="1"/>
            <a:r>
              <a:rPr lang="en-US" sz="1100" smtClean="0"/>
              <a:t>LGD can be calculated based on recovery rates of a specific collateral only or a combination of  these recovery rates and other factors. KBC works in general with a “segmentation” approach, i.e. an LGD linked to the traits of the specific collateral only. </a:t>
            </a:r>
          </a:p>
          <a:p>
            <a:pPr lvl="1"/>
            <a:r>
              <a:rPr lang="en-US" sz="1100" smtClean="0"/>
              <a:t>Next to recovery value, also the cost of recovery plays a role. </a:t>
            </a:r>
          </a:p>
          <a:p>
            <a:pPr lvl="1"/>
            <a:r>
              <a:rPr lang="en-US" sz="1100" smtClean="0"/>
              <a:t>In Basel II Foundation and Standard, these values are prescribed by the Regulator. In Advanced, they are the result of historical recovery rates.</a:t>
            </a:r>
          </a:p>
          <a:p>
            <a:pPr lvl="1"/>
            <a:r>
              <a:rPr lang="en-US" sz="1100" smtClean="0"/>
              <a:t>2 types of LGD are generally calculated:</a:t>
            </a:r>
          </a:p>
          <a:p>
            <a:pPr lvl="2"/>
            <a:r>
              <a:rPr lang="en-US" sz="1100" smtClean="0"/>
              <a:t>LGD unsecured: this is the LGD in case an exposure is unsecured. Under Basel II Foundation, this is fixed at 45%.</a:t>
            </a:r>
          </a:p>
          <a:p>
            <a:pPr lvl="2"/>
            <a:r>
              <a:rPr lang="en-US" sz="1100" smtClean="0"/>
              <a:t>LGD secured: this is the LGD that is linked to a particular type of security, and thus differs.</a:t>
            </a:r>
          </a:p>
          <a:p>
            <a:pPr lvl="1"/>
            <a:r>
              <a:rPr lang="en-US" sz="1100" smtClean="0"/>
              <a:t>In order to apply an LGD percentage, a collateral must first be declared “eligible” by the local regulator. If the collateral is deemed to be not eligible, the exposure needs to be treated as unsecured.</a:t>
            </a:r>
          </a:p>
          <a:p>
            <a:pPr lvl="1" eaLnBrk="1" hangingPunct="1"/>
            <a:endParaRPr lang="en-US" sz="1100" smtClean="0"/>
          </a:p>
          <a:p>
            <a:pPr lvl="1" eaLnBrk="1" hangingPunct="1"/>
            <a:endParaRPr lang="en-US" sz="11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defTabSz="955675">
              <a:defRPr/>
            </a:pPr>
            <a:r>
              <a:rPr lang="pt-BR">
                <a:latin typeface="+mn-lt"/>
              </a:rPr>
              <a:t>ESF MU: Ekonomika a řízení bank, CSOB Credits, 8/4/2011</a:t>
            </a:r>
            <a:endParaRPr lang="cs-CZ">
              <a:latin typeface="+mn-lt"/>
            </a:endParaRPr>
          </a:p>
        </p:txBody>
      </p:sp>
      <p:sp>
        <p:nvSpPr>
          <p:cNvPr id="5" name="Zástupný symbol pro číslo snímku 4"/>
          <p:cNvSpPr>
            <a:spLocks noGrp="1"/>
          </p:cNvSpPr>
          <p:nvPr>
            <p:ph type="sldNum" sz="quarter" idx="11"/>
          </p:nvPr>
        </p:nvSpPr>
        <p:spPr/>
        <p:txBody>
          <a:bodyPr/>
          <a:lstStyle/>
          <a:p>
            <a:pPr>
              <a:defRPr/>
            </a:pPr>
            <a:r>
              <a:rPr lang="cs-CZ"/>
              <a:t>l   </a:t>
            </a:r>
            <a:fld id="{12DB8709-1DC6-4411-A8AB-B5B7F29CB488}" type="slidenum">
              <a:rPr lang="cs-CZ"/>
              <a:pPr>
                <a:defRPr/>
              </a:pPr>
              <a:t>15</a:t>
            </a:fld>
            <a:endParaRPr lang="cs-CZ"/>
          </a:p>
        </p:txBody>
      </p:sp>
      <p:sp>
        <p:nvSpPr>
          <p:cNvPr id="59395" name="Rectangle 2"/>
          <p:cNvSpPr>
            <a:spLocks noGrp="1" noChangeArrowheads="1"/>
          </p:cNvSpPr>
          <p:nvPr>
            <p:ph type="title"/>
          </p:nvPr>
        </p:nvSpPr>
        <p:spPr/>
        <p:txBody>
          <a:bodyPr/>
          <a:lstStyle/>
          <a:p>
            <a:pPr eaLnBrk="1" hangingPunct="1"/>
            <a:r>
              <a:rPr lang="en-US" sz="2100" b="1" smtClean="0"/>
              <a:t>Implications towards pricing</a:t>
            </a:r>
            <a:endParaRPr lang="cs-CZ" sz="2100" b="1" smtClean="0"/>
          </a:p>
        </p:txBody>
      </p:sp>
      <p:sp>
        <p:nvSpPr>
          <p:cNvPr id="59396" name="AutoShape 9"/>
          <p:cNvSpPr>
            <a:spLocks/>
          </p:cNvSpPr>
          <p:nvPr/>
        </p:nvSpPr>
        <p:spPr bwMode="auto">
          <a:xfrm>
            <a:off x="4140200" y="1989138"/>
            <a:ext cx="287338" cy="1584325"/>
          </a:xfrm>
          <a:prstGeom prst="rightBrace">
            <a:avLst>
              <a:gd name="adj1" fmla="val 45948"/>
              <a:gd name="adj2" fmla="val 50000"/>
            </a:avLst>
          </a:prstGeom>
          <a:noFill/>
          <a:ln w="9525">
            <a:solidFill>
              <a:schemeClr val="tx2"/>
            </a:solidFill>
            <a:round/>
            <a:headEnd/>
            <a:tailEnd/>
          </a:ln>
        </p:spPr>
        <p:txBody>
          <a:bodyPr wrap="none" lIns="87417" tIns="43709" rIns="87417" bIns="43709" anchor="ctr">
            <a:spAutoFit/>
          </a:bodyPr>
          <a:lstStyle/>
          <a:p>
            <a:endParaRPr lang="cs-CZ"/>
          </a:p>
        </p:txBody>
      </p:sp>
      <p:sp>
        <p:nvSpPr>
          <p:cNvPr id="59397" name="AutoShape 10"/>
          <p:cNvSpPr>
            <a:spLocks/>
          </p:cNvSpPr>
          <p:nvPr/>
        </p:nvSpPr>
        <p:spPr bwMode="auto">
          <a:xfrm>
            <a:off x="5580063" y="3644900"/>
            <a:ext cx="504825" cy="863600"/>
          </a:xfrm>
          <a:prstGeom prst="rightBrace">
            <a:avLst>
              <a:gd name="adj1" fmla="val 14256"/>
              <a:gd name="adj2" fmla="val 50000"/>
            </a:avLst>
          </a:prstGeom>
          <a:noFill/>
          <a:ln w="9525">
            <a:solidFill>
              <a:schemeClr val="tx2"/>
            </a:solidFill>
            <a:round/>
            <a:headEnd/>
            <a:tailEnd/>
          </a:ln>
        </p:spPr>
        <p:txBody>
          <a:bodyPr lIns="87417" tIns="43709" rIns="87417" bIns="43709" anchor="ctr">
            <a:spAutoFit/>
          </a:bodyPr>
          <a:lstStyle/>
          <a:p>
            <a:endParaRPr lang="cs-CZ"/>
          </a:p>
        </p:txBody>
      </p:sp>
      <p:sp>
        <p:nvSpPr>
          <p:cNvPr id="15" name="Rectangle 3"/>
          <p:cNvSpPr txBox="1">
            <a:spLocks noChangeArrowheads="1"/>
          </p:cNvSpPr>
          <p:nvPr/>
        </p:nvSpPr>
        <p:spPr bwMode="auto">
          <a:xfrm>
            <a:off x="401638" y="1600200"/>
            <a:ext cx="8339137" cy="4276725"/>
          </a:xfrm>
          <a:prstGeom prst="rect">
            <a:avLst/>
          </a:prstGeom>
          <a:noFill/>
          <a:ln w="9525">
            <a:noFill/>
            <a:miter lim="800000"/>
            <a:headEnd/>
            <a:tailEnd/>
          </a:ln>
        </p:spPr>
        <p:txBody>
          <a:bodyPr lIns="91243" tIns="45620" rIns="91243" bIns="45620"/>
          <a:lstStyle/>
          <a:p>
            <a:pPr marL="342900" indent="-342900">
              <a:lnSpc>
                <a:spcPct val="80000"/>
              </a:lnSpc>
              <a:spcBef>
                <a:spcPct val="20000"/>
              </a:spcBef>
              <a:buClr>
                <a:schemeClr val="tx2"/>
              </a:buClr>
              <a:buFontTx/>
              <a:buBlip>
                <a:blip r:embed="rId2"/>
              </a:buBlip>
              <a:defRPr/>
            </a:pPr>
            <a:r>
              <a:rPr lang="en-US" sz="2000" kern="0" dirty="0">
                <a:latin typeface="Arial" charset="0"/>
                <a:cs typeface="+mn-cs"/>
              </a:rPr>
              <a:t>Credit </a:t>
            </a:r>
            <a:r>
              <a:rPr lang="cs-CZ" sz="2000" kern="0" dirty="0" err="1">
                <a:latin typeface="Arial" charset="0"/>
                <a:cs typeface="+mn-cs"/>
              </a:rPr>
              <a:t>Pricing</a:t>
            </a:r>
            <a:endParaRPr lang="en-US" sz="2000" kern="0" dirty="0">
              <a:latin typeface="Arial" charset="0"/>
              <a:cs typeface="+mn-cs"/>
            </a:endParaRPr>
          </a:p>
          <a:p>
            <a:pPr marL="800100" lvl="1" indent="-342900">
              <a:lnSpc>
                <a:spcPct val="80000"/>
              </a:lnSpc>
              <a:spcBef>
                <a:spcPct val="20000"/>
              </a:spcBef>
              <a:buClr>
                <a:schemeClr val="tx2"/>
              </a:buClr>
              <a:buFontTx/>
              <a:buBlip>
                <a:blip r:embed="rId2"/>
              </a:buBlip>
              <a:defRPr/>
            </a:pPr>
            <a:r>
              <a:rPr lang="en-US" b="0" kern="0" dirty="0">
                <a:latin typeface="Arial" charset="0"/>
              </a:rPr>
              <a:t>Definition </a:t>
            </a:r>
            <a:r>
              <a:rPr lang="en-US" b="0" kern="0" dirty="0">
                <a:latin typeface="Arial" charset="0"/>
              </a:rPr>
              <a:t>of minimal required profitability </a:t>
            </a:r>
            <a:r>
              <a:rPr lang="cs-CZ" b="0" kern="0" dirty="0">
                <a:latin typeface="Arial" charset="0"/>
              </a:rPr>
              <a:t>(RAROC) –</a:t>
            </a:r>
            <a:r>
              <a:rPr lang="en-US" b="0" kern="0" dirty="0">
                <a:latin typeface="Arial" charset="0"/>
              </a:rPr>
              <a:t> transactional as well as </a:t>
            </a:r>
            <a:r>
              <a:rPr lang="en-US" b="0" kern="0" dirty="0">
                <a:latin typeface="Arial" charset="0"/>
              </a:rPr>
              <a:t>relationship</a:t>
            </a:r>
          </a:p>
          <a:p>
            <a:pPr marL="800100" lvl="1" indent="-342900">
              <a:lnSpc>
                <a:spcPct val="80000"/>
              </a:lnSpc>
              <a:spcBef>
                <a:spcPct val="20000"/>
              </a:spcBef>
              <a:buClr>
                <a:schemeClr val="tx2"/>
              </a:buClr>
              <a:buFontTx/>
              <a:buBlip>
                <a:blip r:embed="rId2"/>
              </a:buBlip>
              <a:defRPr/>
            </a:pPr>
            <a:r>
              <a:rPr lang="en-US" b="0" kern="0" dirty="0">
                <a:latin typeface="Arial" charset="0"/>
              </a:rPr>
              <a:t>Composition </a:t>
            </a:r>
            <a:r>
              <a:rPr lang="en-US" b="0" kern="0" dirty="0">
                <a:latin typeface="Arial" charset="0"/>
              </a:rPr>
              <a:t>of RAROC:</a:t>
            </a:r>
            <a:endParaRPr lang="cs-CZ" b="0" kern="0" dirty="0">
              <a:latin typeface="Arial" charset="0"/>
            </a:endParaRPr>
          </a:p>
          <a:p>
            <a:pPr marL="742950" lvl="1" indent="-287338">
              <a:lnSpc>
                <a:spcPct val="80000"/>
              </a:lnSpc>
              <a:spcBef>
                <a:spcPct val="20000"/>
              </a:spcBef>
              <a:buClr>
                <a:schemeClr val="tx2"/>
              </a:buClr>
              <a:buFont typeface="Wingdings" pitchFamily="2" charset="2"/>
              <a:buChar char="ü"/>
              <a:defRPr/>
            </a:pPr>
            <a:endParaRPr lang="cs-CZ" b="0" kern="0" dirty="0">
              <a:latin typeface="Arial" charset="0"/>
            </a:endParaRPr>
          </a:p>
          <a:p>
            <a:pPr marL="342900" indent="-342900">
              <a:lnSpc>
                <a:spcPct val="80000"/>
              </a:lnSpc>
              <a:spcBef>
                <a:spcPct val="20000"/>
              </a:spcBef>
              <a:buClr>
                <a:schemeClr val="tx2"/>
              </a:buClr>
              <a:buFontTx/>
              <a:buBlip>
                <a:blip r:embed="rId2"/>
              </a:buBlip>
              <a:defRPr/>
            </a:pPr>
            <a:endParaRPr lang="cs-CZ" sz="2000" b="0" kern="0" dirty="0">
              <a:latin typeface="Arial" charset="0"/>
              <a:cs typeface="+mn-cs"/>
            </a:endParaRPr>
          </a:p>
          <a:p>
            <a:pPr marL="342900" indent="-342900">
              <a:lnSpc>
                <a:spcPct val="80000"/>
              </a:lnSpc>
              <a:spcBef>
                <a:spcPct val="20000"/>
              </a:spcBef>
              <a:buClr>
                <a:schemeClr val="tx2"/>
              </a:buClr>
              <a:buFontTx/>
              <a:buBlip>
                <a:blip r:embed="rId2"/>
              </a:buBlip>
              <a:defRPr/>
            </a:pPr>
            <a:endParaRPr lang="cs-CZ" sz="2000" b="0" kern="0" dirty="0">
              <a:latin typeface="Arial" charset="0"/>
              <a:cs typeface="+mn-cs"/>
            </a:endParaRPr>
          </a:p>
          <a:p>
            <a:pPr marL="342900" indent="-342900">
              <a:lnSpc>
                <a:spcPct val="80000"/>
              </a:lnSpc>
              <a:spcBef>
                <a:spcPct val="20000"/>
              </a:spcBef>
              <a:buClr>
                <a:schemeClr val="tx2"/>
              </a:buClr>
              <a:buFontTx/>
              <a:buBlip>
                <a:blip r:embed="rId2"/>
              </a:buBlip>
              <a:defRPr/>
            </a:pPr>
            <a:endParaRPr lang="cs-CZ" sz="2000" b="0" kern="0" dirty="0">
              <a:latin typeface="Arial" charset="0"/>
              <a:cs typeface="+mn-cs"/>
            </a:endParaRPr>
          </a:p>
          <a:p>
            <a:pPr marL="342900" indent="-342900">
              <a:lnSpc>
                <a:spcPct val="80000"/>
              </a:lnSpc>
              <a:spcBef>
                <a:spcPct val="20000"/>
              </a:spcBef>
              <a:buClr>
                <a:schemeClr val="tx2"/>
              </a:buClr>
              <a:buFontTx/>
              <a:buBlip>
                <a:blip r:embed="rId2"/>
              </a:buBlip>
              <a:defRPr/>
            </a:pPr>
            <a:r>
              <a:rPr lang="en-US" sz="2000" kern="0" dirty="0">
                <a:latin typeface="Arial" charset="0"/>
                <a:cs typeface="+mn-cs"/>
              </a:rPr>
              <a:t>What influences</a:t>
            </a:r>
            <a:r>
              <a:rPr lang="cs-CZ" sz="2000" kern="0" dirty="0">
                <a:latin typeface="Arial" charset="0"/>
                <a:cs typeface="+mn-cs"/>
              </a:rPr>
              <a:t> </a:t>
            </a:r>
            <a:r>
              <a:rPr lang="cs-CZ" sz="2000" kern="0" dirty="0">
                <a:latin typeface="Arial" charset="0"/>
                <a:cs typeface="+mn-cs"/>
              </a:rPr>
              <a:t>RAROC:</a:t>
            </a:r>
            <a:endParaRPr lang="en-US" sz="2000" kern="0" dirty="0">
              <a:latin typeface="Arial" charset="0"/>
              <a:cs typeface="+mn-cs"/>
            </a:endParaRPr>
          </a:p>
          <a:p>
            <a:pPr marL="800100" lvl="1" indent="-342900">
              <a:lnSpc>
                <a:spcPct val="80000"/>
              </a:lnSpc>
              <a:spcBef>
                <a:spcPct val="20000"/>
              </a:spcBef>
              <a:buClr>
                <a:schemeClr val="tx2"/>
              </a:buClr>
              <a:buFontTx/>
              <a:buBlip>
                <a:blip r:embed="rId2"/>
              </a:buBlip>
              <a:defRPr/>
            </a:pPr>
            <a:r>
              <a:rPr lang="cs-CZ" b="0" kern="0" dirty="0" err="1">
                <a:latin typeface="Arial" charset="0"/>
              </a:rPr>
              <a:t>Ma</a:t>
            </a:r>
            <a:r>
              <a:rPr lang="en-US" b="0" kern="0" dirty="0" err="1">
                <a:latin typeface="Arial" charset="0"/>
              </a:rPr>
              <a:t>rgin</a:t>
            </a:r>
            <a:r>
              <a:rPr lang="cs-CZ" b="0" kern="0" dirty="0">
                <a:latin typeface="Arial" charset="0"/>
              </a:rPr>
              <a:t>, </a:t>
            </a:r>
            <a:r>
              <a:rPr lang="en-US" b="0" kern="0" dirty="0" err="1">
                <a:latin typeface="Arial" charset="0"/>
              </a:rPr>
              <a:t>F</a:t>
            </a:r>
            <a:r>
              <a:rPr lang="cs-CZ" b="0" kern="0" dirty="0" err="1">
                <a:latin typeface="Arial" charset="0"/>
              </a:rPr>
              <a:t>ees</a:t>
            </a:r>
            <a:r>
              <a:rPr lang="cs-CZ" b="0" kern="0" dirty="0">
                <a:latin typeface="Arial" charset="0"/>
              </a:rPr>
              <a:t>  – </a:t>
            </a:r>
            <a:r>
              <a:rPr lang="en-US" b="0" kern="0" dirty="0">
                <a:latin typeface="Arial" charset="0"/>
              </a:rPr>
              <a:t>the higher the better the transactional RAROC will </a:t>
            </a:r>
            <a:r>
              <a:rPr lang="en-US" b="0" kern="0" dirty="0">
                <a:latin typeface="Arial" charset="0"/>
              </a:rPr>
              <a:t>be</a:t>
            </a:r>
            <a:endParaRPr lang="en-US" b="0" kern="0" dirty="0">
              <a:latin typeface="Arial" charset="0"/>
            </a:endParaRPr>
          </a:p>
          <a:p>
            <a:pPr marL="800100" lvl="1" indent="-342900">
              <a:lnSpc>
                <a:spcPct val="80000"/>
              </a:lnSpc>
              <a:spcBef>
                <a:spcPct val="20000"/>
              </a:spcBef>
              <a:buClr>
                <a:schemeClr val="tx2"/>
              </a:buClr>
              <a:buFontTx/>
              <a:buBlip>
                <a:blip r:embed="rId2"/>
              </a:buBlip>
              <a:defRPr/>
            </a:pPr>
            <a:r>
              <a:rPr lang="cs-CZ" b="0" kern="0" dirty="0" err="1">
                <a:latin typeface="Arial" charset="0"/>
              </a:rPr>
              <a:t>Ancillary</a:t>
            </a:r>
            <a:r>
              <a:rPr lang="cs-CZ" b="0" kern="0" dirty="0">
                <a:latin typeface="Arial" charset="0"/>
              </a:rPr>
              <a:t> </a:t>
            </a:r>
            <a:r>
              <a:rPr lang="cs-CZ" b="0" kern="0" dirty="0">
                <a:latin typeface="Arial" charset="0"/>
              </a:rPr>
              <a:t>business (</a:t>
            </a:r>
            <a:r>
              <a:rPr lang="en-US" b="0" kern="0" dirty="0">
                <a:latin typeface="Arial" charset="0"/>
              </a:rPr>
              <a:t>other than credit related income </a:t>
            </a:r>
            <a:r>
              <a:rPr lang="cs-CZ" b="0" kern="0" dirty="0">
                <a:latin typeface="Arial" charset="0"/>
              </a:rPr>
              <a:t>– FX, </a:t>
            </a:r>
            <a:r>
              <a:rPr lang="en-US" b="0" kern="0" dirty="0">
                <a:latin typeface="Arial" charset="0"/>
              </a:rPr>
              <a:t>fees from payments etc.</a:t>
            </a:r>
            <a:r>
              <a:rPr lang="cs-CZ" b="0" kern="0" dirty="0">
                <a:latin typeface="Arial" charset="0"/>
              </a:rPr>
              <a:t>) – </a:t>
            </a:r>
            <a:r>
              <a:rPr lang="en-US" b="0" kern="0" dirty="0">
                <a:latin typeface="Arial" charset="0"/>
              </a:rPr>
              <a:t>influences relationship </a:t>
            </a:r>
            <a:r>
              <a:rPr lang="en-US" b="0" kern="0" dirty="0">
                <a:latin typeface="Arial" charset="0"/>
              </a:rPr>
              <a:t>RAROC</a:t>
            </a:r>
          </a:p>
          <a:p>
            <a:pPr marL="800100" lvl="1" indent="-342900">
              <a:lnSpc>
                <a:spcPct val="80000"/>
              </a:lnSpc>
              <a:spcBef>
                <a:spcPct val="20000"/>
              </a:spcBef>
              <a:buClr>
                <a:schemeClr val="tx2"/>
              </a:buClr>
              <a:buFontTx/>
              <a:buBlip>
                <a:blip r:embed="rId2"/>
              </a:buBlip>
              <a:defRPr/>
            </a:pPr>
            <a:r>
              <a:rPr lang="en-US" b="0" kern="0" dirty="0">
                <a:latin typeface="Arial" charset="0"/>
              </a:rPr>
              <a:t>PD </a:t>
            </a:r>
            <a:r>
              <a:rPr lang="en-US" b="0" kern="0" dirty="0">
                <a:latin typeface="Arial" charset="0"/>
              </a:rPr>
              <a:t>of the borrower – the better the PD, the lower the EL and </a:t>
            </a:r>
            <a:r>
              <a:rPr lang="en-US" b="0" kern="0" dirty="0" err="1">
                <a:latin typeface="Arial" charset="0"/>
              </a:rPr>
              <a:t>RCap</a:t>
            </a:r>
            <a:r>
              <a:rPr lang="en-US" b="0" kern="0" dirty="0">
                <a:latin typeface="Arial" charset="0"/>
              </a:rPr>
              <a:t>, the better the </a:t>
            </a:r>
            <a:r>
              <a:rPr lang="en-US" b="0" kern="0" dirty="0">
                <a:latin typeface="Arial" charset="0"/>
              </a:rPr>
              <a:t>RAROC</a:t>
            </a:r>
          </a:p>
          <a:p>
            <a:pPr marL="800100" lvl="1" indent="-342900">
              <a:lnSpc>
                <a:spcPct val="80000"/>
              </a:lnSpc>
              <a:spcBef>
                <a:spcPct val="20000"/>
              </a:spcBef>
              <a:buClr>
                <a:schemeClr val="tx2"/>
              </a:buClr>
              <a:buFontTx/>
              <a:buBlip>
                <a:blip r:embed="rId2"/>
              </a:buBlip>
              <a:defRPr/>
            </a:pPr>
            <a:r>
              <a:rPr lang="en-US" b="0" kern="0" dirty="0">
                <a:latin typeface="Arial" charset="0"/>
              </a:rPr>
              <a:t>Collateral</a:t>
            </a:r>
            <a:r>
              <a:rPr lang="cs-CZ" b="0" kern="0" dirty="0">
                <a:latin typeface="Arial" charset="0"/>
              </a:rPr>
              <a:t> </a:t>
            </a:r>
            <a:r>
              <a:rPr lang="cs-CZ" b="0" kern="0" dirty="0">
                <a:latin typeface="Arial" charset="0"/>
              </a:rPr>
              <a:t>– </a:t>
            </a:r>
            <a:r>
              <a:rPr lang="en-US" b="0" kern="0" dirty="0">
                <a:latin typeface="Arial" charset="0"/>
              </a:rPr>
              <a:t>the more collateral provided, the lower the </a:t>
            </a:r>
            <a:r>
              <a:rPr lang="cs-CZ" b="0" kern="0" dirty="0">
                <a:latin typeface="Arial" charset="0"/>
              </a:rPr>
              <a:t>EL, </a:t>
            </a:r>
            <a:r>
              <a:rPr lang="en-US" b="0" kern="0" dirty="0">
                <a:latin typeface="Arial" charset="0"/>
              </a:rPr>
              <a:t>the better the </a:t>
            </a:r>
            <a:r>
              <a:rPr lang="cs-CZ" b="0" kern="0" dirty="0">
                <a:latin typeface="Arial" charset="0"/>
              </a:rPr>
              <a:t>RAROC</a:t>
            </a:r>
            <a:endParaRPr lang="en-US" b="0" kern="0" dirty="0">
              <a:latin typeface="Arial" charset="0"/>
            </a:endParaRPr>
          </a:p>
          <a:p>
            <a:pPr marL="800100" lvl="1" indent="-342900">
              <a:lnSpc>
                <a:spcPct val="80000"/>
              </a:lnSpc>
              <a:spcBef>
                <a:spcPct val="20000"/>
              </a:spcBef>
              <a:buClr>
                <a:schemeClr val="tx2"/>
              </a:buClr>
              <a:buFontTx/>
              <a:buBlip>
                <a:blip r:embed="rId2"/>
              </a:buBlip>
              <a:defRPr/>
            </a:pPr>
            <a:r>
              <a:rPr lang="en-US" b="0" kern="0" dirty="0">
                <a:latin typeface="Arial" charset="0"/>
              </a:rPr>
              <a:t>Type </a:t>
            </a:r>
            <a:r>
              <a:rPr lang="en-US" b="0" kern="0" dirty="0">
                <a:latin typeface="Arial" charset="0"/>
              </a:rPr>
              <a:t>of product</a:t>
            </a:r>
            <a:r>
              <a:rPr lang="cs-CZ" b="0" kern="0" dirty="0">
                <a:latin typeface="Arial" charset="0"/>
              </a:rPr>
              <a:t> – </a:t>
            </a:r>
            <a:r>
              <a:rPr lang="en-US" b="0" kern="0" dirty="0">
                <a:latin typeface="Arial" charset="0"/>
              </a:rPr>
              <a:t>the less committed nature of the specific product </a:t>
            </a:r>
            <a:r>
              <a:rPr lang="cs-CZ" b="0" kern="0" dirty="0">
                <a:latin typeface="Arial" charset="0"/>
              </a:rPr>
              <a:t>čím méně závazný produkt, </a:t>
            </a:r>
            <a:r>
              <a:rPr lang="en-US" b="0" kern="0" dirty="0">
                <a:latin typeface="Arial" charset="0"/>
              </a:rPr>
              <a:t>the lower the </a:t>
            </a:r>
            <a:r>
              <a:rPr lang="cs-CZ" b="0" kern="0" dirty="0">
                <a:latin typeface="Arial" charset="0"/>
              </a:rPr>
              <a:t>EL, </a:t>
            </a:r>
            <a:r>
              <a:rPr lang="en-US" b="0" kern="0" dirty="0">
                <a:latin typeface="Arial" charset="0"/>
              </a:rPr>
              <a:t>the better the </a:t>
            </a:r>
            <a:r>
              <a:rPr lang="cs-CZ" b="0" kern="0" dirty="0">
                <a:latin typeface="Arial" charset="0"/>
              </a:rPr>
              <a:t>RAROC</a:t>
            </a:r>
            <a:endParaRPr lang="en-US" b="0" kern="0" dirty="0">
              <a:latin typeface="Arial" charset="0"/>
            </a:endParaRPr>
          </a:p>
          <a:p>
            <a:pPr marL="800100" lvl="1" indent="-342900">
              <a:lnSpc>
                <a:spcPct val="80000"/>
              </a:lnSpc>
              <a:spcBef>
                <a:spcPct val="20000"/>
              </a:spcBef>
              <a:buClr>
                <a:schemeClr val="tx2"/>
              </a:buClr>
              <a:buFontTx/>
              <a:buBlip>
                <a:blip r:embed="rId2"/>
              </a:buBlip>
              <a:defRPr/>
            </a:pPr>
            <a:r>
              <a:rPr lang="en-US" b="0" kern="0" dirty="0">
                <a:latin typeface="Arial" charset="0"/>
              </a:rPr>
              <a:t>Maturity</a:t>
            </a:r>
            <a:r>
              <a:rPr lang="cs-CZ" b="0" kern="0" dirty="0">
                <a:latin typeface="Arial" charset="0"/>
              </a:rPr>
              <a:t> </a:t>
            </a:r>
            <a:r>
              <a:rPr lang="cs-CZ" b="0" kern="0" dirty="0">
                <a:latin typeface="Arial" charset="0"/>
              </a:rPr>
              <a:t>– </a:t>
            </a:r>
            <a:r>
              <a:rPr lang="en-US" b="0" kern="0" dirty="0">
                <a:latin typeface="Arial" charset="0"/>
              </a:rPr>
              <a:t>the shorter the </a:t>
            </a:r>
            <a:r>
              <a:rPr lang="en-US" b="0" kern="0" dirty="0">
                <a:latin typeface="Arial" charset="0"/>
              </a:rPr>
              <a:t>deal, the smaller </a:t>
            </a:r>
            <a:r>
              <a:rPr lang="en-US" b="0" kern="0" dirty="0">
                <a:latin typeface="Arial" charset="0"/>
              </a:rPr>
              <a:t>the </a:t>
            </a:r>
            <a:r>
              <a:rPr lang="en-US" b="0" kern="0" dirty="0">
                <a:latin typeface="Arial" charset="0"/>
              </a:rPr>
              <a:t>unexpected loss (= capital function)</a:t>
            </a:r>
            <a:r>
              <a:rPr lang="cs-CZ" b="0" kern="0" dirty="0">
                <a:latin typeface="Arial" charset="0"/>
              </a:rPr>
              <a:t>, </a:t>
            </a:r>
            <a:r>
              <a:rPr lang="en-US" b="0" kern="0" dirty="0">
                <a:latin typeface="Arial" charset="0"/>
              </a:rPr>
              <a:t>the better the </a:t>
            </a:r>
            <a:r>
              <a:rPr lang="cs-CZ" b="0" kern="0" dirty="0">
                <a:latin typeface="Arial" charset="0"/>
              </a:rPr>
              <a:t>RAROC</a:t>
            </a:r>
            <a:endParaRPr lang="en-US" b="0" kern="0" dirty="0">
              <a:latin typeface="Arial" charset="0"/>
            </a:endParaRPr>
          </a:p>
          <a:p>
            <a:pPr marL="800100" lvl="1" indent="-342900">
              <a:lnSpc>
                <a:spcPct val="80000"/>
              </a:lnSpc>
              <a:spcBef>
                <a:spcPct val="20000"/>
              </a:spcBef>
              <a:buClr>
                <a:schemeClr val="tx2"/>
              </a:buClr>
              <a:buFontTx/>
              <a:buBlip>
                <a:blip r:embed="rId2"/>
              </a:buBlip>
              <a:defRPr/>
            </a:pPr>
            <a:r>
              <a:rPr lang="cs-CZ" b="0" kern="0" dirty="0">
                <a:latin typeface="Arial" charset="0"/>
              </a:rPr>
              <a:t>YORE </a:t>
            </a:r>
            <a:r>
              <a:rPr lang="cs-CZ" b="0" kern="0" dirty="0">
                <a:latin typeface="Arial" charset="0"/>
              </a:rPr>
              <a:t>– </a:t>
            </a:r>
            <a:r>
              <a:rPr lang="en-US" b="0" kern="0" dirty="0">
                <a:latin typeface="Arial" charset="0"/>
              </a:rPr>
              <a:t>income from reinvested capital </a:t>
            </a:r>
            <a:r>
              <a:rPr lang="cs-CZ" b="0" kern="0" dirty="0">
                <a:latin typeface="Arial" charset="0"/>
              </a:rPr>
              <a:t>(ALM</a:t>
            </a:r>
            <a:r>
              <a:rPr lang="cs-CZ" b="0" kern="0" dirty="0">
                <a:latin typeface="Arial" charset="0"/>
              </a:rPr>
              <a:t>)</a:t>
            </a:r>
            <a:r>
              <a:rPr lang="en-US" b="0" kern="0" dirty="0">
                <a:latin typeface="Arial" charset="0"/>
              </a:rPr>
              <a:t> </a:t>
            </a:r>
            <a:endParaRPr lang="cs-CZ" sz="2000" b="0" kern="0" dirty="0">
              <a:latin typeface="+mn-lt"/>
              <a:cs typeface="+mn-cs"/>
            </a:endParaRPr>
          </a:p>
        </p:txBody>
      </p:sp>
      <p:sp>
        <p:nvSpPr>
          <p:cNvPr id="16" name="Rectangle 4"/>
          <p:cNvSpPr>
            <a:spLocks noChangeArrowheads="1"/>
          </p:cNvSpPr>
          <p:nvPr/>
        </p:nvSpPr>
        <p:spPr bwMode="auto">
          <a:xfrm>
            <a:off x="900113" y="2708275"/>
            <a:ext cx="7632700" cy="703263"/>
          </a:xfrm>
          <a:prstGeom prst="rect">
            <a:avLst/>
          </a:prstGeom>
          <a:noFill/>
          <a:ln w="9525">
            <a:solidFill>
              <a:schemeClr val="tx2"/>
            </a:solidFill>
            <a:miter lim="800000"/>
            <a:headEnd/>
            <a:tailEnd/>
          </a:ln>
        </p:spPr>
        <p:txBody>
          <a:bodyPr lIns="87417" tIns="43709" rIns="87417" bIns="43709">
            <a:spAutoFit/>
          </a:bodyPr>
          <a:lstStyle/>
          <a:p>
            <a:pPr lvl="1" algn="ctr" defTabSz="874713">
              <a:defRPr/>
            </a:pPr>
            <a:r>
              <a:rPr lang="cs-CZ" sz="2000" dirty="0">
                <a:solidFill>
                  <a:schemeClr val="tx1">
                    <a:lumMod val="75000"/>
                    <a:lumOff val="25000"/>
                  </a:schemeClr>
                </a:solidFill>
                <a:latin typeface="Arial" charset="0"/>
              </a:rPr>
              <a:t>RAROC = </a:t>
            </a:r>
            <a:r>
              <a:rPr lang="cs-CZ" sz="2000" u="sng" dirty="0">
                <a:solidFill>
                  <a:schemeClr val="tx1">
                    <a:lumMod val="75000"/>
                    <a:lumOff val="25000"/>
                  </a:schemeClr>
                </a:solidFill>
                <a:latin typeface="Arial" charset="0"/>
              </a:rPr>
              <a:t>(</a:t>
            </a:r>
            <a:r>
              <a:rPr lang="en-US" sz="2000" u="sng" dirty="0">
                <a:solidFill>
                  <a:schemeClr val="tx1">
                    <a:lumMod val="75000"/>
                    <a:lumOff val="25000"/>
                  </a:schemeClr>
                </a:solidFill>
                <a:latin typeface="Arial" charset="0"/>
              </a:rPr>
              <a:t>Income</a:t>
            </a:r>
            <a:r>
              <a:rPr lang="cs-CZ" sz="2000" u="sng" dirty="0">
                <a:solidFill>
                  <a:schemeClr val="tx1">
                    <a:lumMod val="75000"/>
                    <a:lumOff val="25000"/>
                  </a:schemeClr>
                </a:solidFill>
                <a:latin typeface="Arial" charset="0"/>
              </a:rPr>
              <a:t> – </a:t>
            </a:r>
            <a:r>
              <a:rPr lang="en-US" sz="2000" u="sng" dirty="0">
                <a:solidFill>
                  <a:schemeClr val="tx1">
                    <a:lumMod val="75000"/>
                    <a:lumOff val="25000"/>
                  </a:schemeClr>
                </a:solidFill>
                <a:latin typeface="Arial" charset="0"/>
              </a:rPr>
              <a:t>OP</a:t>
            </a:r>
            <a:r>
              <a:rPr lang="cs-CZ" sz="2000" u="sng" dirty="0">
                <a:solidFill>
                  <a:schemeClr val="tx1">
                    <a:lumMod val="75000"/>
                    <a:lumOff val="25000"/>
                  </a:schemeClr>
                </a:solidFill>
                <a:latin typeface="Arial" charset="0"/>
              </a:rPr>
              <a:t>.</a:t>
            </a:r>
            <a:r>
              <a:rPr lang="en-US" sz="2000" u="sng" dirty="0">
                <a:solidFill>
                  <a:schemeClr val="tx1">
                    <a:lumMod val="75000"/>
                    <a:lumOff val="25000"/>
                  </a:schemeClr>
                </a:solidFill>
                <a:latin typeface="Arial" charset="0"/>
              </a:rPr>
              <a:t>costs</a:t>
            </a:r>
            <a:r>
              <a:rPr lang="cs-CZ" sz="2000" u="sng" dirty="0">
                <a:solidFill>
                  <a:schemeClr val="tx1">
                    <a:lumMod val="75000"/>
                    <a:lumOff val="25000"/>
                  </a:schemeClr>
                </a:solidFill>
                <a:latin typeface="Arial" charset="0"/>
              </a:rPr>
              <a:t> – EL) * (1-</a:t>
            </a:r>
            <a:r>
              <a:rPr lang="en-US" sz="2000" u="sng" dirty="0">
                <a:solidFill>
                  <a:schemeClr val="tx1">
                    <a:lumMod val="75000"/>
                    <a:lumOff val="25000"/>
                  </a:schemeClr>
                </a:solidFill>
                <a:latin typeface="Arial" charset="0"/>
              </a:rPr>
              <a:t>tax</a:t>
            </a:r>
            <a:r>
              <a:rPr lang="cs-CZ" sz="2000" u="sng" dirty="0">
                <a:solidFill>
                  <a:schemeClr val="tx1">
                    <a:lumMod val="75000"/>
                    <a:lumOff val="25000"/>
                  </a:schemeClr>
                </a:solidFill>
                <a:latin typeface="Arial" charset="0"/>
              </a:rPr>
              <a:t>%)</a:t>
            </a:r>
            <a:r>
              <a:rPr lang="cs-CZ" sz="2000" dirty="0">
                <a:solidFill>
                  <a:schemeClr val="tx1">
                    <a:lumMod val="75000"/>
                    <a:lumOff val="25000"/>
                  </a:schemeClr>
                </a:solidFill>
                <a:latin typeface="Arial" charset="0"/>
              </a:rPr>
              <a:t> + YORE</a:t>
            </a:r>
          </a:p>
          <a:p>
            <a:pPr defTabSz="874713">
              <a:defRPr/>
            </a:pPr>
            <a:r>
              <a:rPr lang="cs-CZ" sz="2000" dirty="0">
                <a:solidFill>
                  <a:schemeClr val="tx1">
                    <a:lumMod val="75000"/>
                    <a:lumOff val="25000"/>
                  </a:schemeClr>
                </a:solidFill>
                <a:latin typeface="Arial" charset="0"/>
              </a:rPr>
              <a:t>                                     	</a:t>
            </a:r>
            <a:r>
              <a:rPr lang="en-US" sz="2000" dirty="0">
                <a:solidFill>
                  <a:schemeClr val="tx1">
                    <a:lumMod val="75000"/>
                    <a:lumOff val="25000"/>
                  </a:schemeClr>
                </a:solidFill>
                <a:latin typeface="Arial" charset="0"/>
              </a:rPr>
              <a:t>Regulatory capital (</a:t>
            </a:r>
            <a:r>
              <a:rPr lang="en-US" sz="2000" dirty="0" err="1">
                <a:solidFill>
                  <a:schemeClr val="tx1">
                    <a:lumMod val="75000"/>
                    <a:lumOff val="25000"/>
                  </a:schemeClr>
                </a:solidFill>
                <a:latin typeface="Arial" charset="0"/>
              </a:rPr>
              <a:t>RCap</a:t>
            </a:r>
            <a:r>
              <a:rPr lang="en-US" sz="2000" dirty="0">
                <a:solidFill>
                  <a:schemeClr val="tx1">
                    <a:lumMod val="75000"/>
                    <a:lumOff val="25000"/>
                  </a:schemeClr>
                </a:solidFill>
                <a:latin typeface="Arial" charset="0"/>
              </a:rPr>
              <a:t>)</a:t>
            </a:r>
            <a:endParaRPr lang="cs-CZ" sz="2000" dirty="0">
              <a:solidFill>
                <a:schemeClr val="tx1">
                  <a:lumMod val="75000"/>
                  <a:lumOff val="25000"/>
                </a:schemeClr>
              </a:solidFill>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defTabSz="955675">
              <a:defRPr/>
            </a:pPr>
            <a:r>
              <a:rPr lang="pt-BR">
                <a:latin typeface="+mn-lt"/>
              </a:rPr>
              <a:t>ESF MU: Ekonomika a řízení bank, CSOB Credits, 8/4/2011</a:t>
            </a:r>
            <a:endParaRPr lang="cs-CZ">
              <a:latin typeface="+mn-lt"/>
            </a:endParaRPr>
          </a:p>
        </p:txBody>
      </p:sp>
      <p:sp>
        <p:nvSpPr>
          <p:cNvPr id="5" name="Zástupný symbol pro číslo snímku 4"/>
          <p:cNvSpPr>
            <a:spLocks noGrp="1"/>
          </p:cNvSpPr>
          <p:nvPr>
            <p:ph type="sldNum" sz="quarter" idx="11"/>
          </p:nvPr>
        </p:nvSpPr>
        <p:spPr/>
        <p:txBody>
          <a:bodyPr/>
          <a:lstStyle/>
          <a:p>
            <a:pPr>
              <a:defRPr/>
            </a:pPr>
            <a:r>
              <a:rPr lang="cs-CZ"/>
              <a:t>l   </a:t>
            </a:r>
            <a:fld id="{0A6755CA-0325-4B05-B387-39D4A94C2154}" type="slidenum">
              <a:rPr lang="cs-CZ"/>
              <a:pPr>
                <a:defRPr/>
              </a:pPr>
              <a:t>16</a:t>
            </a:fld>
            <a:endParaRPr lang="cs-CZ"/>
          </a:p>
        </p:txBody>
      </p:sp>
      <p:sp>
        <p:nvSpPr>
          <p:cNvPr id="60419" name="Rectangle 2"/>
          <p:cNvSpPr>
            <a:spLocks noGrp="1" noChangeArrowheads="1"/>
          </p:cNvSpPr>
          <p:nvPr>
            <p:ph type="title"/>
          </p:nvPr>
        </p:nvSpPr>
        <p:spPr/>
        <p:txBody>
          <a:bodyPr/>
          <a:lstStyle/>
          <a:p>
            <a:pPr eaLnBrk="1" hangingPunct="1"/>
            <a:r>
              <a:rPr lang="en-US" sz="2100" b="1" smtClean="0"/>
              <a:t>Implications towards pricing</a:t>
            </a:r>
            <a:endParaRPr lang="cs-CZ" sz="2100" b="1" smtClean="0"/>
          </a:p>
        </p:txBody>
      </p:sp>
      <p:sp>
        <p:nvSpPr>
          <p:cNvPr id="60420" name="AutoShape 9"/>
          <p:cNvSpPr>
            <a:spLocks/>
          </p:cNvSpPr>
          <p:nvPr/>
        </p:nvSpPr>
        <p:spPr bwMode="auto">
          <a:xfrm>
            <a:off x="4140200" y="1989138"/>
            <a:ext cx="287338" cy="1584325"/>
          </a:xfrm>
          <a:prstGeom prst="rightBrace">
            <a:avLst>
              <a:gd name="adj1" fmla="val 45948"/>
              <a:gd name="adj2" fmla="val 50000"/>
            </a:avLst>
          </a:prstGeom>
          <a:noFill/>
          <a:ln w="9525">
            <a:solidFill>
              <a:schemeClr val="tx2"/>
            </a:solidFill>
            <a:round/>
            <a:headEnd/>
            <a:tailEnd/>
          </a:ln>
        </p:spPr>
        <p:txBody>
          <a:bodyPr wrap="none" lIns="87417" tIns="43709" rIns="87417" bIns="43709" anchor="ctr">
            <a:spAutoFit/>
          </a:bodyPr>
          <a:lstStyle/>
          <a:p>
            <a:endParaRPr lang="cs-CZ"/>
          </a:p>
        </p:txBody>
      </p:sp>
      <p:sp>
        <p:nvSpPr>
          <p:cNvPr id="60421" name="AutoShape 10"/>
          <p:cNvSpPr>
            <a:spLocks/>
          </p:cNvSpPr>
          <p:nvPr/>
        </p:nvSpPr>
        <p:spPr bwMode="auto">
          <a:xfrm>
            <a:off x="5580063" y="3644900"/>
            <a:ext cx="504825" cy="863600"/>
          </a:xfrm>
          <a:prstGeom prst="rightBrace">
            <a:avLst>
              <a:gd name="adj1" fmla="val 14256"/>
              <a:gd name="adj2" fmla="val 50000"/>
            </a:avLst>
          </a:prstGeom>
          <a:noFill/>
          <a:ln w="9525">
            <a:solidFill>
              <a:schemeClr val="tx2"/>
            </a:solidFill>
            <a:round/>
            <a:headEnd/>
            <a:tailEnd/>
          </a:ln>
        </p:spPr>
        <p:txBody>
          <a:bodyPr lIns="87417" tIns="43709" rIns="87417" bIns="43709" anchor="ctr">
            <a:spAutoFit/>
          </a:bodyPr>
          <a:lstStyle/>
          <a:p>
            <a:endParaRPr lang="cs-CZ"/>
          </a:p>
        </p:txBody>
      </p:sp>
      <p:sp>
        <p:nvSpPr>
          <p:cNvPr id="15" name="Rectangle 3"/>
          <p:cNvSpPr txBox="1">
            <a:spLocks noChangeArrowheads="1"/>
          </p:cNvSpPr>
          <p:nvPr/>
        </p:nvSpPr>
        <p:spPr bwMode="auto">
          <a:xfrm>
            <a:off x="206375" y="1268413"/>
            <a:ext cx="3540125" cy="269875"/>
          </a:xfrm>
          <a:prstGeom prst="rect">
            <a:avLst/>
          </a:prstGeom>
          <a:noFill/>
          <a:ln w="9525">
            <a:noFill/>
            <a:miter lim="800000"/>
            <a:headEnd/>
            <a:tailEnd/>
          </a:ln>
        </p:spPr>
        <p:txBody>
          <a:bodyPr lIns="91243" tIns="45620" rIns="91243" bIns="45620"/>
          <a:lstStyle/>
          <a:p>
            <a:pPr marL="342900" indent="-342900">
              <a:lnSpc>
                <a:spcPct val="80000"/>
              </a:lnSpc>
              <a:spcBef>
                <a:spcPct val="20000"/>
              </a:spcBef>
              <a:buClr>
                <a:schemeClr val="tx2"/>
              </a:buClr>
              <a:defRPr/>
            </a:pPr>
            <a:r>
              <a:rPr lang="en-US" sz="1600" kern="0" dirty="0">
                <a:latin typeface="Arial" charset="0"/>
                <a:cs typeface="+mn-cs"/>
              </a:rPr>
              <a:t>Impact of PD on regulatory capital</a:t>
            </a:r>
            <a:endParaRPr lang="cs-CZ" sz="1600" kern="0" dirty="0">
              <a:latin typeface="Arial" charset="0"/>
              <a:cs typeface="+mn-cs"/>
            </a:endParaRPr>
          </a:p>
        </p:txBody>
      </p:sp>
      <p:graphicFrame>
        <p:nvGraphicFramePr>
          <p:cNvPr id="12" name="Chart 4"/>
          <p:cNvGraphicFramePr>
            <a:graphicFrameLocks/>
          </p:cNvGraphicFramePr>
          <p:nvPr/>
        </p:nvGraphicFramePr>
        <p:xfrm>
          <a:off x="4301970" y="3969060"/>
          <a:ext cx="4635515" cy="2205245"/>
        </p:xfrm>
        <a:graphic>
          <a:graphicData uri="http://schemas.openxmlformats.org/drawingml/2006/chart">
            <c:chart xmlns:c="http://schemas.openxmlformats.org/drawingml/2006/chart" xmlns:r="http://schemas.openxmlformats.org/officeDocument/2006/relationships" r:id="rId2"/>
          </a:graphicData>
        </a:graphic>
      </p:graphicFrame>
      <p:sp>
        <p:nvSpPr>
          <p:cNvPr id="60424" name="TextovéPole 19"/>
          <p:cNvSpPr txBox="1">
            <a:spLocks noChangeArrowheads="1"/>
          </p:cNvSpPr>
          <p:nvPr/>
        </p:nvSpPr>
        <p:spPr bwMode="auto">
          <a:xfrm>
            <a:off x="206375" y="1628775"/>
            <a:ext cx="1035050" cy="307975"/>
          </a:xfrm>
          <a:prstGeom prst="rect">
            <a:avLst/>
          </a:prstGeom>
          <a:noFill/>
          <a:ln w="9525">
            <a:noFill/>
            <a:miter lim="800000"/>
            <a:headEnd/>
            <a:tailEnd/>
          </a:ln>
        </p:spPr>
        <p:txBody>
          <a:bodyPr>
            <a:spAutoFit/>
          </a:bodyPr>
          <a:lstStyle/>
          <a:p>
            <a:r>
              <a:rPr lang="en-US"/>
              <a:t>PD 5</a:t>
            </a:r>
            <a:endParaRPr lang="cs-CZ"/>
          </a:p>
        </p:txBody>
      </p:sp>
      <p:sp>
        <p:nvSpPr>
          <p:cNvPr id="60425" name="TextovéPole 20"/>
          <p:cNvSpPr txBox="1">
            <a:spLocks noChangeArrowheads="1"/>
          </p:cNvSpPr>
          <p:nvPr/>
        </p:nvSpPr>
        <p:spPr bwMode="auto">
          <a:xfrm>
            <a:off x="4346575" y="1628775"/>
            <a:ext cx="1035050" cy="307975"/>
          </a:xfrm>
          <a:prstGeom prst="rect">
            <a:avLst/>
          </a:prstGeom>
          <a:noFill/>
          <a:ln w="9525">
            <a:noFill/>
            <a:miter lim="800000"/>
            <a:headEnd/>
            <a:tailEnd/>
          </a:ln>
        </p:spPr>
        <p:txBody>
          <a:bodyPr>
            <a:spAutoFit/>
          </a:bodyPr>
          <a:lstStyle/>
          <a:p>
            <a:r>
              <a:rPr lang="en-US"/>
              <a:t>PD 6</a:t>
            </a:r>
            <a:endParaRPr lang="cs-CZ"/>
          </a:p>
        </p:txBody>
      </p:sp>
      <p:sp>
        <p:nvSpPr>
          <p:cNvPr id="60426" name="TextovéPole 22"/>
          <p:cNvSpPr txBox="1">
            <a:spLocks noChangeArrowheads="1"/>
          </p:cNvSpPr>
          <p:nvPr/>
        </p:nvSpPr>
        <p:spPr bwMode="auto">
          <a:xfrm>
            <a:off x="296863" y="3789363"/>
            <a:ext cx="3870325" cy="738187"/>
          </a:xfrm>
          <a:prstGeom prst="rect">
            <a:avLst/>
          </a:prstGeom>
          <a:noFill/>
          <a:ln w="9525">
            <a:noFill/>
            <a:miter lim="800000"/>
            <a:headEnd/>
            <a:tailEnd/>
          </a:ln>
        </p:spPr>
        <p:txBody>
          <a:bodyPr>
            <a:spAutoFit/>
          </a:bodyPr>
          <a:lstStyle/>
          <a:p>
            <a:pPr>
              <a:buFont typeface="Arial" charset="0"/>
              <a:buChar char="•"/>
            </a:pPr>
            <a:r>
              <a:rPr lang="en-US" b="0"/>
              <a:t>Relative difference (increase) in Rcap due to one notch downgrade (all other elements being equal) = cca 26% </a:t>
            </a:r>
            <a:endParaRPr lang="cs-CZ" b="0"/>
          </a:p>
        </p:txBody>
      </p:sp>
      <p:sp>
        <p:nvSpPr>
          <p:cNvPr id="60427" name="TextovéPole 24"/>
          <p:cNvSpPr txBox="1">
            <a:spLocks noChangeArrowheads="1"/>
          </p:cNvSpPr>
          <p:nvPr/>
        </p:nvSpPr>
        <p:spPr bwMode="auto">
          <a:xfrm>
            <a:off x="296863" y="4508500"/>
            <a:ext cx="3870325" cy="739775"/>
          </a:xfrm>
          <a:prstGeom prst="rect">
            <a:avLst/>
          </a:prstGeom>
          <a:noFill/>
          <a:ln w="9525">
            <a:noFill/>
            <a:miter lim="800000"/>
            <a:headEnd/>
            <a:tailEnd/>
          </a:ln>
        </p:spPr>
        <p:txBody>
          <a:bodyPr>
            <a:spAutoFit/>
          </a:bodyPr>
          <a:lstStyle/>
          <a:p>
            <a:pPr>
              <a:buFont typeface="Arial" charset="0"/>
              <a:buChar char="•"/>
            </a:pPr>
            <a:r>
              <a:rPr lang="en-US" b="0"/>
              <a:t>Relative difference (increase) in EL due to one notch downgrade (all other elements being equal) = cca 90%</a:t>
            </a:r>
            <a:endParaRPr lang="cs-CZ" b="0"/>
          </a:p>
        </p:txBody>
      </p:sp>
      <p:sp>
        <p:nvSpPr>
          <p:cNvPr id="60428" name="TextovéPole 25"/>
          <p:cNvSpPr txBox="1">
            <a:spLocks noChangeArrowheads="1"/>
          </p:cNvSpPr>
          <p:nvPr/>
        </p:nvSpPr>
        <p:spPr bwMode="auto">
          <a:xfrm>
            <a:off x="296863" y="5273675"/>
            <a:ext cx="3870325" cy="1169988"/>
          </a:xfrm>
          <a:prstGeom prst="rect">
            <a:avLst/>
          </a:prstGeom>
          <a:noFill/>
          <a:ln w="9525">
            <a:noFill/>
            <a:miter lim="800000"/>
            <a:headEnd/>
            <a:tailEnd/>
          </a:ln>
        </p:spPr>
        <p:txBody>
          <a:bodyPr>
            <a:spAutoFit/>
          </a:bodyPr>
          <a:lstStyle/>
          <a:p>
            <a:pPr>
              <a:buFont typeface="Arial" charset="0"/>
              <a:buChar char="•"/>
            </a:pPr>
            <a:r>
              <a:rPr lang="en-US" b="0"/>
              <a:t>RCap is highly sensitive on PD changes in the range of KBC masterscale. On contrary, in the range of very high PD the sensitivity diminishes since the Unexpected loss become to be “expected” (high probabilities) </a:t>
            </a:r>
            <a:endParaRPr lang="cs-CZ" b="0"/>
          </a:p>
        </p:txBody>
      </p:sp>
      <p:cxnSp>
        <p:nvCxnSpPr>
          <p:cNvPr id="60429" name="Přímá spojovací šipka 29"/>
          <p:cNvCxnSpPr>
            <a:cxnSpLocks noChangeShapeType="1"/>
          </p:cNvCxnSpPr>
          <p:nvPr/>
        </p:nvCxnSpPr>
        <p:spPr bwMode="auto">
          <a:xfrm>
            <a:off x="4976813" y="6038850"/>
            <a:ext cx="225425" cy="0"/>
          </a:xfrm>
          <a:prstGeom prst="straightConnector1">
            <a:avLst/>
          </a:prstGeom>
          <a:noFill/>
          <a:ln w="22225" algn="ctr">
            <a:solidFill>
              <a:srgbClr val="FF0000"/>
            </a:solidFill>
            <a:round/>
            <a:headEnd type="arrow" w="med" len="med"/>
            <a:tailEnd type="arrow" w="med" len="med"/>
          </a:ln>
        </p:spPr>
      </p:cxnSp>
      <p:cxnSp>
        <p:nvCxnSpPr>
          <p:cNvPr id="60430" name="Přímá spojovací šipka 33"/>
          <p:cNvCxnSpPr>
            <a:cxnSpLocks noChangeShapeType="1"/>
          </p:cNvCxnSpPr>
          <p:nvPr/>
        </p:nvCxnSpPr>
        <p:spPr bwMode="auto">
          <a:xfrm>
            <a:off x="3851275" y="5499100"/>
            <a:ext cx="1081088" cy="539750"/>
          </a:xfrm>
          <a:prstGeom prst="straightConnector1">
            <a:avLst/>
          </a:prstGeom>
          <a:noFill/>
          <a:ln w="9525" algn="ctr">
            <a:solidFill>
              <a:srgbClr val="FF0000"/>
            </a:solidFill>
            <a:round/>
            <a:headEnd/>
            <a:tailEnd type="arrow" w="med" len="med"/>
          </a:ln>
        </p:spPr>
      </p:cxnSp>
      <p:cxnSp>
        <p:nvCxnSpPr>
          <p:cNvPr id="60431" name="Přímá spojovací šipka 35"/>
          <p:cNvCxnSpPr>
            <a:cxnSpLocks noChangeShapeType="1"/>
          </p:cNvCxnSpPr>
          <p:nvPr/>
        </p:nvCxnSpPr>
        <p:spPr bwMode="auto">
          <a:xfrm>
            <a:off x="5202238" y="6038850"/>
            <a:ext cx="1574800" cy="0"/>
          </a:xfrm>
          <a:prstGeom prst="straightConnector1">
            <a:avLst/>
          </a:prstGeom>
          <a:noFill/>
          <a:ln w="9525" algn="ctr">
            <a:solidFill>
              <a:srgbClr val="00B050"/>
            </a:solidFill>
            <a:round/>
            <a:headEnd type="arrow" w="med" len="med"/>
            <a:tailEnd type="arrow" w="med" len="med"/>
          </a:ln>
        </p:spPr>
      </p:cxnSp>
      <p:cxnSp>
        <p:nvCxnSpPr>
          <p:cNvPr id="60432" name="Přímá spojovací šipka 37"/>
          <p:cNvCxnSpPr>
            <a:cxnSpLocks noChangeShapeType="1"/>
          </p:cNvCxnSpPr>
          <p:nvPr/>
        </p:nvCxnSpPr>
        <p:spPr bwMode="auto">
          <a:xfrm flipV="1">
            <a:off x="3267075" y="6084888"/>
            <a:ext cx="2565400" cy="269875"/>
          </a:xfrm>
          <a:prstGeom prst="straightConnector1">
            <a:avLst/>
          </a:prstGeom>
          <a:noFill/>
          <a:ln w="9525" algn="ctr">
            <a:solidFill>
              <a:srgbClr val="00B050"/>
            </a:solidFill>
            <a:round/>
            <a:headEnd/>
            <a:tailEnd type="arrow" w="med" len="med"/>
          </a:ln>
        </p:spPr>
      </p:cxnSp>
      <p:pic>
        <p:nvPicPr>
          <p:cNvPr id="60433" name="Picture 6"/>
          <p:cNvPicPr>
            <a:picLocks noChangeAspect="1" noChangeArrowheads="1"/>
          </p:cNvPicPr>
          <p:nvPr/>
        </p:nvPicPr>
        <p:blipFill>
          <a:blip r:embed="rId3"/>
          <a:srcRect/>
          <a:stretch>
            <a:fillRect/>
          </a:stretch>
        </p:blipFill>
        <p:spPr bwMode="auto">
          <a:xfrm>
            <a:off x="296863" y="3294063"/>
            <a:ext cx="3943350" cy="342900"/>
          </a:xfrm>
          <a:prstGeom prst="rect">
            <a:avLst/>
          </a:prstGeom>
          <a:noFill/>
          <a:ln w="9525">
            <a:noFill/>
            <a:miter lim="800000"/>
            <a:headEnd/>
            <a:tailEnd/>
          </a:ln>
        </p:spPr>
      </p:pic>
      <p:pic>
        <p:nvPicPr>
          <p:cNvPr id="60434" name="Picture 7"/>
          <p:cNvPicPr>
            <a:picLocks noChangeAspect="1" noChangeArrowheads="1"/>
          </p:cNvPicPr>
          <p:nvPr/>
        </p:nvPicPr>
        <p:blipFill>
          <a:blip r:embed="rId4"/>
          <a:srcRect/>
          <a:stretch>
            <a:fillRect/>
          </a:stretch>
        </p:blipFill>
        <p:spPr bwMode="auto">
          <a:xfrm>
            <a:off x="4437063" y="1898650"/>
            <a:ext cx="3943350" cy="1216025"/>
          </a:xfrm>
          <a:prstGeom prst="rect">
            <a:avLst/>
          </a:prstGeom>
          <a:noFill/>
          <a:ln w="9525">
            <a:noFill/>
            <a:miter lim="800000"/>
            <a:headEnd/>
            <a:tailEnd/>
          </a:ln>
        </p:spPr>
      </p:pic>
      <p:pic>
        <p:nvPicPr>
          <p:cNvPr id="60435" name="Picture 8"/>
          <p:cNvPicPr>
            <a:picLocks noChangeAspect="1" noChangeArrowheads="1"/>
          </p:cNvPicPr>
          <p:nvPr/>
        </p:nvPicPr>
        <p:blipFill>
          <a:blip r:embed="rId5"/>
          <a:srcRect/>
          <a:stretch>
            <a:fillRect/>
          </a:stretch>
        </p:blipFill>
        <p:spPr bwMode="auto">
          <a:xfrm>
            <a:off x="4437063" y="3294063"/>
            <a:ext cx="3943350" cy="342900"/>
          </a:xfrm>
          <a:prstGeom prst="rect">
            <a:avLst/>
          </a:prstGeom>
          <a:noFill/>
          <a:ln w="9525">
            <a:noFill/>
            <a:miter lim="800000"/>
            <a:headEnd/>
            <a:tailEnd/>
          </a:ln>
        </p:spPr>
      </p:pic>
      <p:pic>
        <p:nvPicPr>
          <p:cNvPr id="60436" name="Picture 9"/>
          <p:cNvPicPr>
            <a:picLocks noChangeAspect="1" noChangeArrowheads="1"/>
          </p:cNvPicPr>
          <p:nvPr/>
        </p:nvPicPr>
        <p:blipFill>
          <a:blip r:embed="rId6"/>
          <a:srcRect/>
          <a:stretch>
            <a:fillRect/>
          </a:stretch>
        </p:blipFill>
        <p:spPr bwMode="auto">
          <a:xfrm>
            <a:off x="296863" y="1898650"/>
            <a:ext cx="3943350" cy="121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defTabSz="955675">
              <a:defRPr/>
            </a:pPr>
            <a:r>
              <a:rPr lang="pt-BR">
                <a:latin typeface="+mn-lt"/>
              </a:rPr>
              <a:t>ESF MU: Ekonomika a řízení bank, CSOB Credits, 8/4/2011</a:t>
            </a:r>
            <a:endParaRPr lang="cs-CZ">
              <a:latin typeface="+mn-lt"/>
            </a:endParaRPr>
          </a:p>
        </p:txBody>
      </p:sp>
      <p:sp>
        <p:nvSpPr>
          <p:cNvPr id="5" name="Zástupný symbol pro číslo snímku 4"/>
          <p:cNvSpPr>
            <a:spLocks noGrp="1"/>
          </p:cNvSpPr>
          <p:nvPr>
            <p:ph type="sldNum" sz="quarter" idx="11"/>
          </p:nvPr>
        </p:nvSpPr>
        <p:spPr/>
        <p:txBody>
          <a:bodyPr/>
          <a:lstStyle/>
          <a:p>
            <a:pPr>
              <a:defRPr/>
            </a:pPr>
            <a:r>
              <a:rPr lang="cs-CZ"/>
              <a:t>l   </a:t>
            </a:r>
            <a:fld id="{837D85D6-33A3-4F4E-B745-180D03603A6F}" type="slidenum">
              <a:rPr lang="cs-CZ"/>
              <a:pPr>
                <a:defRPr/>
              </a:pPr>
              <a:t>17</a:t>
            </a:fld>
            <a:endParaRPr lang="cs-CZ"/>
          </a:p>
        </p:txBody>
      </p:sp>
      <p:sp>
        <p:nvSpPr>
          <p:cNvPr id="61443" name="Rectangle 2"/>
          <p:cNvSpPr>
            <a:spLocks noGrp="1" noChangeArrowheads="1"/>
          </p:cNvSpPr>
          <p:nvPr>
            <p:ph type="title"/>
          </p:nvPr>
        </p:nvSpPr>
        <p:spPr/>
        <p:txBody>
          <a:bodyPr/>
          <a:lstStyle/>
          <a:p>
            <a:pPr eaLnBrk="1" hangingPunct="1"/>
            <a:r>
              <a:rPr lang="en-US" sz="2100" b="1" smtClean="0"/>
              <a:t>Implications towards pricing</a:t>
            </a:r>
            <a:endParaRPr lang="cs-CZ" sz="2100" b="1" smtClean="0"/>
          </a:p>
        </p:txBody>
      </p:sp>
      <p:sp>
        <p:nvSpPr>
          <p:cNvPr id="61444" name="AutoShape 9"/>
          <p:cNvSpPr>
            <a:spLocks/>
          </p:cNvSpPr>
          <p:nvPr/>
        </p:nvSpPr>
        <p:spPr bwMode="auto">
          <a:xfrm>
            <a:off x="4140200" y="1989138"/>
            <a:ext cx="287338" cy="1584325"/>
          </a:xfrm>
          <a:prstGeom prst="rightBrace">
            <a:avLst>
              <a:gd name="adj1" fmla="val 45948"/>
              <a:gd name="adj2" fmla="val 50000"/>
            </a:avLst>
          </a:prstGeom>
          <a:noFill/>
          <a:ln w="9525">
            <a:solidFill>
              <a:schemeClr val="tx2"/>
            </a:solidFill>
            <a:round/>
            <a:headEnd/>
            <a:tailEnd/>
          </a:ln>
        </p:spPr>
        <p:txBody>
          <a:bodyPr wrap="none" lIns="87417" tIns="43709" rIns="87417" bIns="43709" anchor="ctr">
            <a:spAutoFit/>
          </a:bodyPr>
          <a:lstStyle/>
          <a:p>
            <a:endParaRPr lang="cs-CZ"/>
          </a:p>
        </p:txBody>
      </p:sp>
      <p:sp>
        <p:nvSpPr>
          <p:cNvPr id="61445" name="AutoShape 10"/>
          <p:cNvSpPr>
            <a:spLocks/>
          </p:cNvSpPr>
          <p:nvPr/>
        </p:nvSpPr>
        <p:spPr bwMode="auto">
          <a:xfrm>
            <a:off x="5580063" y="3644900"/>
            <a:ext cx="504825" cy="863600"/>
          </a:xfrm>
          <a:prstGeom prst="rightBrace">
            <a:avLst>
              <a:gd name="adj1" fmla="val 14256"/>
              <a:gd name="adj2" fmla="val 50000"/>
            </a:avLst>
          </a:prstGeom>
          <a:noFill/>
          <a:ln w="9525">
            <a:solidFill>
              <a:schemeClr val="tx2"/>
            </a:solidFill>
            <a:round/>
            <a:headEnd/>
            <a:tailEnd/>
          </a:ln>
        </p:spPr>
        <p:txBody>
          <a:bodyPr lIns="87417" tIns="43709" rIns="87417" bIns="43709" anchor="ctr">
            <a:spAutoFit/>
          </a:bodyPr>
          <a:lstStyle/>
          <a:p>
            <a:endParaRPr lang="cs-CZ"/>
          </a:p>
        </p:txBody>
      </p:sp>
      <p:sp>
        <p:nvSpPr>
          <p:cNvPr id="15" name="Rectangle 3"/>
          <p:cNvSpPr txBox="1">
            <a:spLocks noChangeArrowheads="1"/>
          </p:cNvSpPr>
          <p:nvPr/>
        </p:nvSpPr>
        <p:spPr bwMode="auto">
          <a:xfrm>
            <a:off x="206375" y="1268413"/>
            <a:ext cx="3779838" cy="269875"/>
          </a:xfrm>
          <a:prstGeom prst="rect">
            <a:avLst/>
          </a:prstGeom>
          <a:noFill/>
          <a:ln w="9525">
            <a:noFill/>
            <a:miter lim="800000"/>
            <a:headEnd/>
            <a:tailEnd/>
          </a:ln>
        </p:spPr>
        <p:txBody>
          <a:bodyPr lIns="91243" tIns="45620" rIns="91243" bIns="45620"/>
          <a:lstStyle/>
          <a:p>
            <a:pPr marL="342900" indent="-342900">
              <a:lnSpc>
                <a:spcPct val="80000"/>
              </a:lnSpc>
              <a:spcBef>
                <a:spcPct val="20000"/>
              </a:spcBef>
              <a:buClr>
                <a:schemeClr val="tx2"/>
              </a:buClr>
              <a:defRPr/>
            </a:pPr>
            <a:r>
              <a:rPr lang="en-US" sz="1600" kern="0" dirty="0">
                <a:latin typeface="Arial" charset="0"/>
                <a:cs typeface="+mn-cs"/>
              </a:rPr>
              <a:t>Impact of LGD on regulatory capital</a:t>
            </a:r>
            <a:endParaRPr lang="cs-CZ" sz="1600" kern="0" dirty="0">
              <a:latin typeface="Arial" charset="0"/>
              <a:cs typeface="+mn-cs"/>
            </a:endParaRPr>
          </a:p>
        </p:txBody>
      </p:sp>
      <p:sp>
        <p:nvSpPr>
          <p:cNvPr id="61447" name="TextovéPole 19"/>
          <p:cNvSpPr txBox="1">
            <a:spLocks noChangeArrowheads="1"/>
          </p:cNvSpPr>
          <p:nvPr/>
        </p:nvSpPr>
        <p:spPr bwMode="auto">
          <a:xfrm>
            <a:off x="206375" y="1628775"/>
            <a:ext cx="2025650" cy="307975"/>
          </a:xfrm>
          <a:prstGeom prst="rect">
            <a:avLst/>
          </a:prstGeom>
          <a:noFill/>
          <a:ln w="9525">
            <a:noFill/>
            <a:miter lim="800000"/>
            <a:headEnd/>
            <a:tailEnd/>
          </a:ln>
        </p:spPr>
        <p:txBody>
          <a:bodyPr>
            <a:spAutoFit/>
          </a:bodyPr>
          <a:lstStyle/>
          <a:p>
            <a:r>
              <a:rPr lang="en-US"/>
              <a:t>LGD 45% unsecured</a:t>
            </a:r>
            <a:endParaRPr lang="cs-CZ"/>
          </a:p>
        </p:txBody>
      </p:sp>
      <p:sp>
        <p:nvSpPr>
          <p:cNvPr id="61448" name="TextovéPole 22"/>
          <p:cNvSpPr txBox="1">
            <a:spLocks noChangeArrowheads="1"/>
          </p:cNvSpPr>
          <p:nvPr/>
        </p:nvSpPr>
        <p:spPr bwMode="auto">
          <a:xfrm>
            <a:off x="296863" y="3789363"/>
            <a:ext cx="3870325" cy="738187"/>
          </a:xfrm>
          <a:prstGeom prst="rect">
            <a:avLst/>
          </a:prstGeom>
          <a:noFill/>
          <a:ln w="9525">
            <a:noFill/>
            <a:miter lim="800000"/>
            <a:headEnd/>
            <a:tailEnd/>
          </a:ln>
        </p:spPr>
        <p:txBody>
          <a:bodyPr>
            <a:spAutoFit/>
          </a:bodyPr>
          <a:lstStyle/>
          <a:p>
            <a:pPr>
              <a:buFont typeface="Arial" charset="0"/>
              <a:buChar char="•"/>
            </a:pPr>
            <a:r>
              <a:rPr lang="en-US" b="0"/>
              <a:t>Relative difference (decrease) in Rcap due to 10% decrese in LGD (all other elements being equal) =  10% </a:t>
            </a:r>
            <a:endParaRPr lang="cs-CZ" b="0"/>
          </a:p>
        </p:txBody>
      </p:sp>
      <p:sp>
        <p:nvSpPr>
          <p:cNvPr id="61449" name="TextovéPole 24"/>
          <p:cNvSpPr txBox="1">
            <a:spLocks noChangeArrowheads="1"/>
          </p:cNvSpPr>
          <p:nvPr/>
        </p:nvSpPr>
        <p:spPr bwMode="auto">
          <a:xfrm>
            <a:off x="296863" y="4508500"/>
            <a:ext cx="3870325" cy="739775"/>
          </a:xfrm>
          <a:prstGeom prst="rect">
            <a:avLst/>
          </a:prstGeom>
          <a:noFill/>
          <a:ln w="9525">
            <a:noFill/>
            <a:miter lim="800000"/>
            <a:headEnd/>
            <a:tailEnd/>
          </a:ln>
        </p:spPr>
        <p:txBody>
          <a:bodyPr>
            <a:spAutoFit/>
          </a:bodyPr>
          <a:lstStyle/>
          <a:p>
            <a:pPr>
              <a:buFont typeface="Arial" charset="0"/>
              <a:buChar char="•"/>
            </a:pPr>
            <a:r>
              <a:rPr lang="en-US" b="0"/>
              <a:t>Relative difference (decrease) in EL due to 10% decrease in LGD (all other elements being equal) = cca 10%</a:t>
            </a:r>
            <a:endParaRPr lang="cs-CZ" b="0"/>
          </a:p>
        </p:txBody>
      </p:sp>
      <p:sp>
        <p:nvSpPr>
          <p:cNvPr id="61450" name="TextovéPole 25"/>
          <p:cNvSpPr txBox="1">
            <a:spLocks noChangeArrowheads="1"/>
          </p:cNvSpPr>
          <p:nvPr/>
        </p:nvSpPr>
        <p:spPr bwMode="auto">
          <a:xfrm>
            <a:off x="296863" y="5273675"/>
            <a:ext cx="3870325" cy="954088"/>
          </a:xfrm>
          <a:prstGeom prst="rect">
            <a:avLst/>
          </a:prstGeom>
          <a:noFill/>
          <a:ln w="9525">
            <a:noFill/>
            <a:miter lim="800000"/>
            <a:headEnd/>
            <a:tailEnd/>
          </a:ln>
        </p:spPr>
        <p:txBody>
          <a:bodyPr>
            <a:spAutoFit/>
          </a:bodyPr>
          <a:lstStyle/>
          <a:p>
            <a:pPr>
              <a:buFont typeface="Arial" charset="0"/>
              <a:buChar char="•"/>
            </a:pPr>
            <a:r>
              <a:rPr lang="en-US" b="0"/>
              <a:t>RCap is highly sensitive on LGD changes. X % relative change in the underlying LGD percentages has a linear impact on the Rcap at the amount of X%.</a:t>
            </a:r>
            <a:endParaRPr lang="cs-CZ" b="0"/>
          </a:p>
        </p:txBody>
      </p:sp>
      <p:sp>
        <p:nvSpPr>
          <p:cNvPr id="61451" name="TextovéPole 23"/>
          <p:cNvSpPr txBox="1">
            <a:spLocks noChangeArrowheads="1"/>
          </p:cNvSpPr>
          <p:nvPr/>
        </p:nvSpPr>
        <p:spPr bwMode="auto">
          <a:xfrm>
            <a:off x="4437063" y="1584325"/>
            <a:ext cx="3914775" cy="307975"/>
          </a:xfrm>
          <a:prstGeom prst="rect">
            <a:avLst/>
          </a:prstGeom>
          <a:noFill/>
          <a:ln w="9525">
            <a:noFill/>
            <a:miter lim="800000"/>
            <a:headEnd/>
            <a:tailEnd/>
          </a:ln>
        </p:spPr>
        <p:txBody>
          <a:bodyPr>
            <a:spAutoFit/>
          </a:bodyPr>
          <a:lstStyle/>
          <a:p>
            <a:r>
              <a:rPr lang="en-US"/>
              <a:t>LGD 35% secured </a:t>
            </a:r>
            <a:r>
              <a:rPr lang="en-US" b="0"/>
              <a:t>(real estate collateral)</a:t>
            </a:r>
            <a:endParaRPr lang="cs-CZ" b="0"/>
          </a:p>
        </p:txBody>
      </p:sp>
      <p:pic>
        <p:nvPicPr>
          <p:cNvPr id="61452" name="Picture 3"/>
          <p:cNvPicPr>
            <a:picLocks noChangeAspect="1" noChangeArrowheads="1"/>
          </p:cNvPicPr>
          <p:nvPr/>
        </p:nvPicPr>
        <p:blipFill>
          <a:blip r:embed="rId2"/>
          <a:srcRect/>
          <a:stretch>
            <a:fillRect/>
          </a:stretch>
        </p:blipFill>
        <p:spPr bwMode="auto">
          <a:xfrm>
            <a:off x="4572000" y="3294063"/>
            <a:ext cx="3943350" cy="342900"/>
          </a:xfrm>
          <a:prstGeom prst="rect">
            <a:avLst/>
          </a:prstGeom>
          <a:noFill/>
          <a:ln w="9525">
            <a:noFill/>
            <a:miter lim="800000"/>
            <a:headEnd/>
            <a:tailEnd/>
          </a:ln>
        </p:spPr>
      </p:pic>
      <p:pic>
        <p:nvPicPr>
          <p:cNvPr id="61453" name="Picture 4"/>
          <p:cNvPicPr>
            <a:picLocks noChangeAspect="1" noChangeArrowheads="1"/>
          </p:cNvPicPr>
          <p:nvPr/>
        </p:nvPicPr>
        <p:blipFill>
          <a:blip r:embed="rId3"/>
          <a:srcRect/>
          <a:stretch>
            <a:fillRect/>
          </a:stretch>
        </p:blipFill>
        <p:spPr bwMode="auto">
          <a:xfrm>
            <a:off x="4167188" y="3789363"/>
            <a:ext cx="4365625" cy="2568575"/>
          </a:xfrm>
          <a:prstGeom prst="rect">
            <a:avLst/>
          </a:prstGeom>
          <a:noFill/>
          <a:ln w="9525">
            <a:noFill/>
            <a:miter lim="800000"/>
            <a:headEnd/>
            <a:tailEnd/>
          </a:ln>
        </p:spPr>
      </p:pic>
      <p:pic>
        <p:nvPicPr>
          <p:cNvPr id="61454" name="Picture 9"/>
          <p:cNvPicPr>
            <a:picLocks noChangeAspect="1" noChangeArrowheads="1"/>
          </p:cNvPicPr>
          <p:nvPr/>
        </p:nvPicPr>
        <p:blipFill>
          <a:blip r:embed="rId4"/>
          <a:srcRect/>
          <a:stretch>
            <a:fillRect/>
          </a:stretch>
        </p:blipFill>
        <p:spPr bwMode="auto">
          <a:xfrm>
            <a:off x="296863" y="1898650"/>
            <a:ext cx="3943350" cy="1216025"/>
          </a:xfrm>
          <a:prstGeom prst="rect">
            <a:avLst/>
          </a:prstGeom>
          <a:noFill/>
          <a:ln w="9525">
            <a:noFill/>
            <a:miter lim="800000"/>
            <a:headEnd/>
            <a:tailEnd/>
          </a:ln>
        </p:spPr>
      </p:pic>
      <p:pic>
        <p:nvPicPr>
          <p:cNvPr id="61455" name="Picture 5"/>
          <p:cNvPicPr>
            <a:picLocks noChangeAspect="1" noChangeArrowheads="1"/>
          </p:cNvPicPr>
          <p:nvPr/>
        </p:nvPicPr>
        <p:blipFill>
          <a:blip r:embed="rId5"/>
          <a:srcRect/>
          <a:stretch>
            <a:fillRect/>
          </a:stretch>
        </p:blipFill>
        <p:spPr bwMode="auto">
          <a:xfrm>
            <a:off x="296863" y="3249613"/>
            <a:ext cx="3943350" cy="342900"/>
          </a:xfrm>
          <a:prstGeom prst="rect">
            <a:avLst/>
          </a:prstGeom>
          <a:noFill/>
          <a:ln w="9525">
            <a:noFill/>
            <a:miter lim="800000"/>
            <a:headEnd/>
            <a:tailEnd/>
          </a:ln>
        </p:spPr>
      </p:pic>
      <p:pic>
        <p:nvPicPr>
          <p:cNvPr id="61456" name="Picture 6"/>
          <p:cNvPicPr>
            <a:picLocks noChangeAspect="1" noChangeArrowheads="1"/>
          </p:cNvPicPr>
          <p:nvPr/>
        </p:nvPicPr>
        <p:blipFill>
          <a:blip r:embed="rId6"/>
          <a:srcRect/>
          <a:stretch>
            <a:fillRect/>
          </a:stretch>
        </p:blipFill>
        <p:spPr bwMode="auto">
          <a:xfrm>
            <a:off x="4572000" y="1943100"/>
            <a:ext cx="3943350" cy="117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defTabSz="955675">
              <a:defRPr/>
            </a:pPr>
            <a:r>
              <a:rPr lang="pt-BR">
                <a:latin typeface="+mn-lt"/>
              </a:rPr>
              <a:t>ESF MU: Ekonomika a řízení bank, CSOB Credits, 8/4/2011</a:t>
            </a:r>
            <a:endParaRPr lang="cs-CZ">
              <a:latin typeface="+mn-lt"/>
            </a:endParaRPr>
          </a:p>
        </p:txBody>
      </p:sp>
      <p:sp>
        <p:nvSpPr>
          <p:cNvPr id="5" name="Zástupný symbol pro číslo snímku 4"/>
          <p:cNvSpPr>
            <a:spLocks noGrp="1"/>
          </p:cNvSpPr>
          <p:nvPr>
            <p:ph type="sldNum" sz="quarter" idx="11"/>
          </p:nvPr>
        </p:nvSpPr>
        <p:spPr/>
        <p:txBody>
          <a:bodyPr/>
          <a:lstStyle/>
          <a:p>
            <a:pPr>
              <a:defRPr/>
            </a:pPr>
            <a:r>
              <a:rPr lang="cs-CZ"/>
              <a:t>l   </a:t>
            </a:r>
            <a:fld id="{488088EF-7DEF-4B92-8D18-EF4330E5C826}" type="slidenum">
              <a:rPr lang="cs-CZ"/>
              <a:pPr>
                <a:defRPr/>
              </a:pPr>
              <a:t>18</a:t>
            </a:fld>
            <a:endParaRPr lang="cs-CZ"/>
          </a:p>
        </p:txBody>
      </p:sp>
      <p:sp>
        <p:nvSpPr>
          <p:cNvPr id="62467" name="Rectangle 2"/>
          <p:cNvSpPr>
            <a:spLocks noGrp="1" noChangeArrowheads="1"/>
          </p:cNvSpPr>
          <p:nvPr>
            <p:ph type="title"/>
          </p:nvPr>
        </p:nvSpPr>
        <p:spPr/>
        <p:txBody>
          <a:bodyPr/>
          <a:lstStyle/>
          <a:p>
            <a:pPr eaLnBrk="1" hangingPunct="1"/>
            <a:r>
              <a:rPr lang="en-US" sz="2100" b="1" smtClean="0"/>
              <a:t>Implications towards pricing</a:t>
            </a:r>
            <a:endParaRPr lang="cs-CZ" sz="2100" b="1" smtClean="0"/>
          </a:p>
        </p:txBody>
      </p:sp>
      <p:graphicFrame>
        <p:nvGraphicFramePr>
          <p:cNvPr id="6" name="Diagram 5"/>
          <p:cNvGraphicFramePr/>
          <p:nvPr/>
        </p:nvGraphicFramePr>
        <p:xfrm>
          <a:off x="7452320" y="5544235"/>
          <a:ext cx="1350150" cy="855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2469" name="AutoShape 9"/>
          <p:cNvSpPr>
            <a:spLocks/>
          </p:cNvSpPr>
          <p:nvPr/>
        </p:nvSpPr>
        <p:spPr bwMode="auto">
          <a:xfrm>
            <a:off x="4140200" y="1989138"/>
            <a:ext cx="287338" cy="1584325"/>
          </a:xfrm>
          <a:prstGeom prst="rightBrace">
            <a:avLst>
              <a:gd name="adj1" fmla="val 45948"/>
              <a:gd name="adj2" fmla="val 50000"/>
            </a:avLst>
          </a:prstGeom>
          <a:noFill/>
          <a:ln w="9525">
            <a:solidFill>
              <a:schemeClr val="tx2"/>
            </a:solidFill>
            <a:round/>
            <a:headEnd/>
            <a:tailEnd/>
          </a:ln>
        </p:spPr>
        <p:txBody>
          <a:bodyPr wrap="none" lIns="87417" tIns="43709" rIns="87417" bIns="43709" anchor="ctr">
            <a:spAutoFit/>
          </a:bodyPr>
          <a:lstStyle/>
          <a:p>
            <a:endParaRPr lang="cs-CZ"/>
          </a:p>
        </p:txBody>
      </p:sp>
      <p:sp>
        <p:nvSpPr>
          <p:cNvPr id="62470" name="AutoShape 10"/>
          <p:cNvSpPr>
            <a:spLocks/>
          </p:cNvSpPr>
          <p:nvPr/>
        </p:nvSpPr>
        <p:spPr bwMode="auto">
          <a:xfrm>
            <a:off x="5580063" y="3644900"/>
            <a:ext cx="504825" cy="863600"/>
          </a:xfrm>
          <a:prstGeom prst="rightBrace">
            <a:avLst>
              <a:gd name="adj1" fmla="val 14256"/>
              <a:gd name="adj2" fmla="val 50000"/>
            </a:avLst>
          </a:prstGeom>
          <a:noFill/>
          <a:ln w="9525">
            <a:solidFill>
              <a:schemeClr val="tx2"/>
            </a:solidFill>
            <a:round/>
            <a:headEnd/>
            <a:tailEnd/>
          </a:ln>
        </p:spPr>
        <p:txBody>
          <a:bodyPr lIns="87417" tIns="43709" rIns="87417" bIns="43709" anchor="ctr">
            <a:spAutoFit/>
          </a:bodyPr>
          <a:lstStyle/>
          <a:p>
            <a:endParaRPr lang="cs-CZ"/>
          </a:p>
        </p:txBody>
      </p:sp>
      <p:sp>
        <p:nvSpPr>
          <p:cNvPr id="15" name="Rectangle 3"/>
          <p:cNvSpPr txBox="1">
            <a:spLocks noChangeArrowheads="1"/>
          </p:cNvSpPr>
          <p:nvPr/>
        </p:nvSpPr>
        <p:spPr bwMode="auto">
          <a:xfrm>
            <a:off x="206375" y="1268413"/>
            <a:ext cx="4051300" cy="269875"/>
          </a:xfrm>
          <a:prstGeom prst="rect">
            <a:avLst/>
          </a:prstGeom>
          <a:noFill/>
          <a:ln w="9525">
            <a:noFill/>
            <a:miter lim="800000"/>
            <a:headEnd/>
            <a:tailEnd/>
          </a:ln>
        </p:spPr>
        <p:txBody>
          <a:bodyPr lIns="91243" tIns="45620" rIns="91243" bIns="45620"/>
          <a:lstStyle/>
          <a:p>
            <a:pPr marL="342900" indent="-342900">
              <a:lnSpc>
                <a:spcPct val="80000"/>
              </a:lnSpc>
              <a:spcBef>
                <a:spcPct val="20000"/>
              </a:spcBef>
              <a:buClr>
                <a:schemeClr val="tx2"/>
              </a:buClr>
              <a:defRPr/>
            </a:pPr>
            <a:r>
              <a:rPr lang="en-US" sz="1600" kern="0" dirty="0">
                <a:latin typeface="Arial" charset="0"/>
                <a:cs typeface="+mn-cs"/>
              </a:rPr>
              <a:t>Impact of maturity on regulatory capital</a:t>
            </a:r>
            <a:endParaRPr lang="cs-CZ" sz="1600" kern="0" dirty="0">
              <a:latin typeface="Arial" charset="0"/>
              <a:cs typeface="+mn-cs"/>
            </a:endParaRPr>
          </a:p>
        </p:txBody>
      </p:sp>
      <p:sp>
        <p:nvSpPr>
          <p:cNvPr id="62472" name="TextovéPole 19"/>
          <p:cNvSpPr txBox="1">
            <a:spLocks noChangeArrowheads="1"/>
          </p:cNvSpPr>
          <p:nvPr/>
        </p:nvSpPr>
        <p:spPr bwMode="auto">
          <a:xfrm>
            <a:off x="206375" y="1628775"/>
            <a:ext cx="2025650" cy="307975"/>
          </a:xfrm>
          <a:prstGeom prst="rect">
            <a:avLst/>
          </a:prstGeom>
          <a:noFill/>
          <a:ln w="9525">
            <a:noFill/>
            <a:miter lim="800000"/>
            <a:headEnd/>
            <a:tailEnd/>
          </a:ln>
        </p:spPr>
        <p:txBody>
          <a:bodyPr>
            <a:spAutoFit/>
          </a:bodyPr>
          <a:lstStyle/>
          <a:p>
            <a:r>
              <a:rPr lang="en-US"/>
              <a:t>Maturity 1 year</a:t>
            </a:r>
            <a:endParaRPr lang="cs-CZ"/>
          </a:p>
        </p:txBody>
      </p:sp>
      <p:sp>
        <p:nvSpPr>
          <p:cNvPr id="62473" name="TextovéPole 22"/>
          <p:cNvSpPr txBox="1">
            <a:spLocks noChangeArrowheads="1"/>
          </p:cNvSpPr>
          <p:nvPr/>
        </p:nvSpPr>
        <p:spPr bwMode="auto">
          <a:xfrm>
            <a:off x="296863" y="3654425"/>
            <a:ext cx="8235950" cy="676275"/>
          </a:xfrm>
          <a:prstGeom prst="rect">
            <a:avLst/>
          </a:prstGeom>
          <a:noFill/>
          <a:ln w="9525">
            <a:noFill/>
            <a:miter lim="800000"/>
            <a:headEnd/>
            <a:tailEnd/>
          </a:ln>
        </p:spPr>
        <p:txBody>
          <a:bodyPr>
            <a:spAutoFit/>
          </a:bodyPr>
          <a:lstStyle/>
          <a:p>
            <a:pPr>
              <a:buFont typeface="Arial" charset="0"/>
              <a:buChar char="•"/>
            </a:pPr>
            <a:r>
              <a:rPr lang="en-US" b="0"/>
              <a:t> </a:t>
            </a:r>
            <a:r>
              <a:rPr lang="en-US" sz="1200" b="0"/>
              <a:t>An increase in the maturity of the deal immediately implies an increase in the required regulatory Capital. The maturity effect is visible up to 5 years.  The maturity adjustment increases the angular coefficient of the capital function thus leads to higher capital charges while all other parameters remain stable.  </a:t>
            </a:r>
            <a:endParaRPr lang="cs-CZ" sz="1200" b="0"/>
          </a:p>
        </p:txBody>
      </p:sp>
      <p:sp>
        <p:nvSpPr>
          <p:cNvPr id="62474" name="TextovéPole 23"/>
          <p:cNvSpPr txBox="1">
            <a:spLocks noChangeArrowheads="1"/>
          </p:cNvSpPr>
          <p:nvPr/>
        </p:nvSpPr>
        <p:spPr bwMode="auto">
          <a:xfrm>
            <a:off x="4437063" y="1584325"/>
            <a:ext cx="3914775" cy="307975"/>
          </a:xfrm>
          <a:prstGeom prst="rect">
            <a:avLst/>
          </a:prstGeom>
          <a:noFill/>
          <a:ln w="9525">
            <a:noFill/>
            <a:miter lim="800000"/>
            <a:headEnd/>
            <a:tailEnd/>
          </a:ln>
        </p:spPr>
        <p:txBody>
          <a:bodyPr>
            <a:spAutoFit/>
          </a:bodyPr>
          <a:lstStyle/>
          <a:p>
            <a:r>
              <a:rPr lang="en-US"/>
              <a:t>Maturity 5 years</a:t>
            </a:r>
            <a:endParaRPr lang="cs-CZ" b="0"/>
          </a:p>
        </p:txBody>
      </p:sp>
      <p:pic>
        <p:nvPicPr>
          <p:cNvPr id="62475" name="Picture 9"/>
          <p:cNvPicPr>
            <a:picLocks noChangeAspect="1" noChangeArrowheads="1"/>
          </p:cNvPicPr>
          <p:nvPr/>
        </p:nvPicPr>
        <p:blipFill>
          <a:blip r:embed="rId7"/>
          <a:srcRect/>
          <a:stretch>
            <a:fillRect/>
          </a:stretch>
        </p:blipFill>
        <p:spPr bwMode="auto">
          <a:xfrm>
            <a:off x="296863" y="1898650"/>
            <a:ext cx="3943350" cy="1216025"/>
          </a:xfrm>
          <a:prstGeom prst="rect">
            <a:avLst/>
          </a:prstGeom>
          <a:noFill/>
          <a:ln w="9525">
            <a:noFill/>
            <a:miter lim="800000"/>
            <a:headEnd/>
            <a:tailEnd/>
          </a:ln>
        </p:spPr>
      </p:pic>
      <p:pic>
        <p:nvPicPr>
          <p:cNvPr id="62476" name="Picture 5"/>
          <p:cNvPicPr>
            <a:picLocks noChangeAspect="1" noChangeArrowheads="1"/>
          </p:cNvPicPr>
          <p:nvPr/>
        </p:nvPicPr>
        <p:blipFill>
          <a:blip r:embed="rId8"/>
          <a:srcRect/>
          <a:stretch>
            <a:fillRect/>
          </a:stretch>
        </p:blipFill>
        <p:spPr bwMode="auto">
          <a:xfrm>
            <a:off x="296863" y="3249613"/>
            <a:ext cx="3943350" cy="342900"/>
          </a:xfrm>
          <a:prstGeom prst="rect">
            <a:avLst/>
          </a:prstGeom>
          <a:noFill/>
          <a:ln w="9525">
            <a:noFill/>
            <a:miter lim="800000"/>
            <a:headEnd/>
            <a:tailEnd/>
          </a:ln>
        </p:spPr>
      </p:pic>
      <p:pic>
        <p:nvPicPr>
          <p:cNvPr id="62477" name="Picture 4"/>
          <p:cNvPicPr>
            <a:picLocks noChangeAspect="1" noChangeArrowheads="1"/>
          </p:cNvPicPr>
          <p:nvPr/>
        </p:nvPicPr>
        <p:blipFill>
          <a:blip r:embed="rId9"/>
          <a:srcRect/>
          <a:stretch>
            <a:fillRect/>
          </a:stretch>
        </p:blipFill>
        <p:spPr bwMode="auto">
          <a:xfrm>
            <a:off x="4481513" y="1898650"/>
            <a:ext cx="4051300" cy="1216025"/>
          </a:xfrm>
          <a:prstGeom prst="rect">
            <a:avLst/>
          </a:prstGeom>
          <a:noFill/>
          <a:ln w="9525">
            <a:noFill/>
            <a:miter lim="800000"/>
            <a:headEnd/>
            <a:tailEnd/>
          </a:ln>
        </p:spPr>
      </p:pic>
      <p:pic>
        <p:nvPicPr>
          <p:cNvPr id="62478" name="Picture 5"/>
          <p:cNvPicPr>
            <a:picLocks noChangeAspect="1" noChangeArrowheads="1"/>
          </p:cNvPicPr>
          <p:nvPr/>
        </p:nvPicPr>
        <p:blipFill>
          <a:blip r:embed="rId10"/>
          <a:srcRect/>
          <a:stretch>
            <a:fillRect/>
          </a:stretch>
        </p:blipFill>
        <p:spPr bwMode="auto">
          <a:xfrm>
            <a:off x="4481513" y="3249613"/>
            <a:ext cx="3943350" cy="342900"/>
          </a:xfrm>
          <a:prstGeom prst="rect">
            <a:avLst/>
          </a:prstGeom>
          <a:noFill/>
          <a:ln w="9525">
            <a:noFill/>
            <a:miter lim="800000"/>
            <a:headEnd/>
            <a:tailEnd/>
          </a:ln>
        </p:spPr>
      </p:pic>
      <p:pic>
        <p:nvPicPr>
          <p:cNvPr id="62479" name="Picture 6"/>
          <p:cNvPicPr>
            <a:picLocks noChangeAspect="1" noChangeArrowheads="1"/>
          </p:cNvPicPr>
          <p:nvPr/>
        </p:nvPicPr>
        <p:blipFill>
          <a:blip r:embed="rId11"/>
          <a:srcRect/>
          <a:stretch>
            <a:fillRect/>
          </a:stretch>
        </p:blipFill>
        <p:spPr bwMode="auto">
          <a:xfrm>
            <a:off x="385763" y="4329113"/>
            <a:ext cx="3825875" cy="2252662"/>
          </a:xfrm>
          <a:prstGeom prst="rect">
            <a:avLst/>
          </a:prstGeom>
          <a:noFill/>
          <a:ln w="9525">
            <a:noFill/>
            <a:miter lim="800000"/>
            <a:headEnd/>
            <a:tailEnd/>
          </a:ln>
        </p:spPr>
      </p:pic>
      <p:pic>
        <p:nvPicPr>
          <p:cNvPr id="62480" name="Picture 7"/>
          <p:cNvPicPr>
            <a:picLocks noChangeAspect="1" noChangeArrowheads="1"/>
          </p:cNvPicPr>
          <p:nvPr/>
        </p:nvPicPr>
        <p:blipFill>
          <a:blip r:embed="rId12"/>
          <a:srcRect/>
          <a:stretch>
            <a:fillRect/>
          </a:stretch>
        </p:blipFill>
        <p:spPr bwMode="auto">
          <a:xfrm>
            <a:off x="4826000" y="4284663"/>
            <a:ext cx="3898900" cy="2293937"/>
          </a:xfrm>
          <a:prstGeom prst="rect">
            <a:avLst/>
          </a:prstGeom>
          <a:noFill/>
          <a:ln w="9525">
            <a:noFill/>
            <a:miter lim="800000"/>
            <a:headEnd/>
            <a:tailEnd/>
          </a:ln>
        </p:spPr>
      </p:pic>
      <p:cxnSp>
        <p:nvCxnSpPr>
          <p:cNvPr id="62481" name="Přímá spojovací šipka 28"/>
          <p:cNvCxnSpPr>
            <a:cxnSpLocks noChangeShapeType="1"/>
          </p:cNvCxnSpPr>
          <p:nvPr/>
        </p:nvCxnSpPr>
        <p:spPr bwMode="auto">
          <a:xfrm flipH="1">
            <a:off x="1466850" y="4508500"/>
            <a:ext cx="2070100" cy="479425"/>
          </a:xfrm>
          <a:prstGeom prst="straightConnector1">
            <a:avLst/>
          </a:prstGeom>
          <a:noFill/>
          <a:ln w="15875" algn="ctr">
            <a:solidFill>
              <a:srgbClr val="FF0000"/>
            </a:solidFill>
            <a:round/>
            <a:headEnd/>
            <a:tailEnd type="arrow" w="med" len="med"/>
          </a:ln>
        </p:spPr>
      </p:cxnSp>
      <p:cxnSp>
        <p:nvCxnSpPr>
          <p:cNvPr id="62482" name="Přímá spojovací šipka 29"/>
          <p:cNvCxnSpPr>
            <a:cxnSpLocks noChangeShapeType="1"/>
          </p:cNvCxnSpPr>
          <p:nvPr/>
        </p:nvCxnSpPr>
        <p:spPr bwMode="auto">
          <a:xfrm rot="11340000" flipH="1">
            <a:off x="4292600" y="4635500"/>
            <a:ext cx="1619250" cy="0"/>
          </a:xfrm>
          <a:prstGeom prst="straightConnector1">
            <a:avLst/>
          </a:prstGeom>
          <a:noFill/>
          <a:ln w="15875" algn="ctr">
            <a:solidFill>
              <a:srgbClr val="FF0000"/>
            </a:solidFill>
            <a:round/>
            <a:headEnd/>
            <a:tailEnd type="arrow" w="med" len="med"/>
          </a:ln>
        </p:spPr>
      </p:cxnSp>
      <p:sp>
        <p:nvSpPr>
          <p:cNvPr id="62483" name="TextovéPole 31"/>
          <p:cNvSpPr txBox="1">
            <a:spLocks noChangeArrowheads="1"/>
          </p:cNvSpPr>
          <p:nvPr/>
        </p:nvSpPr>
        <p:spPr bwMode="auto">
          <a:xfrm>
            <a:off x="3492500" y="4284663"/>
            <a:ext cx="1349375" cy="646112"/>
          </a:xfrm>
          <a:prstGeom prst="rect">
            <a:avLst/>
          </a:prstGeom>
          <a:noFill/>
          <a:ln w="9525">
            <a:noFill/>
            <a:miter lim="800000"/>
            <a:headEnd/>
            <a:tailEnd/>
          </a:ln>
        </p:spPr>
        <p:txBody>
          <a:bodyPr>
            <a:spAutoFit/>
          </a:bodyPr>
          <a:lstStyle/>
          <a:p>
            <a:r>
              <a:rPr lang="en-US" sz="1200" b="0"/>
              <a:t>Below &amp; Above 20% due to maturity changes</a:t>
            </a:r>
            <a:endParaRPr lang="cs-CZ" sz="1200" b="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endParaRPr lang="en-US" smtClean="0"/>
          </a:p>
        </p:txBody>
      </p:sp>
      <p:sp>
        <p:nvSpPr>
          <p:cNvPr id="63490" name="Content Placeholder 2"/>
          <p:cNvSpPr>
            <a:spLocks noGrp="1"/>
          </p:cNvSpPr>
          <p:nvPr>
            <p:ph idx="1"/>
          </p:nvPr>
        </p:nvSpPr>
        <p:spPr>
          <a:xfrm>
            <a:off x="385763" y="1493838"/>
            <a:ext cx="8558212" cy="4814887"/>
          </a:xfrm>
        </p:spPr>
        <p:txBody>
          <a:bodyPr/>
          <a:lstStyle/>
          <a:p>
            <a:pPr>
              <a:buFontTx/>
              <a:buNone/>
            </a:pPr>
            <a:endParaRPr lang="cs-CZ" smtClean="0"/>
          </a:p>
          <a:p>
            <a:pPr>
              <a:buFontTx/>
              <a:buNone/>
            </a:pPr>
            <a:r>
              <a:rPr lang="cs-CZ" smtClean="0"/>
              <a:t>Thank you</a:t>
            </a:r>
          </a:p>
          <a:p>
            <a:pPr>
              <a:buFontTx/>
              <a:buNone/>
            </a:pPr>
            <a:endParaRPr lang="cs-CZ" smtClean="0"/>
          </a:p>
          <a:p>
            <a:pPr>
              <a:buFontTx/>
              <a:buNone/>
            </a:pPr>
            <a:endParaRPr lang="cs-CZ" smtClean="0"/>
          </a:p>
          <a:p>
            <a:pPr algn="ctr">
              <a:buFontTx/>
              <a:buChar char="•"/>
            </a:pPr>
            <a:endParaRPr lang="cs-CZ" smtClean="0"/>
          </a:p>
          <a:p>
            <a:pPr>
              <a:buFontTx/>
              <a:buNone/>
            </a:pPr>
            <a:r>
              <a:rPr lang="cs-CZ" sz="1400" b="1" smtClean="0"/>
              <a:t>Marek Loula</a:t>
            </a:r>
            <a:endParaRPr lang="cs-CZ" sz="1400" smtClean="0"/>
          </a:p>
          <a:p>
            <a:pPr>
              <a:buFontTx/>
              <a:buNone/>
            </a:pPr>
            <a:r>
              <a:rPr lang="cs-CZ" sz="1400" smtClean="0"/>
              <a:t>Executive Director </a:t>
            </a:r>
          </a:p>
          <a:p>
            <a:pPr>
              <a:buFontTx/>
              <a:buNone/>
            </a:pPr>
            <a:r>
              <a:rPr lang="cs-CZ" sz="1400" smtClean="0"/>
              <a:t>Ceskoslovenska obchodni banka, a. s.</a:t>
            </a:r>
          </a:p>
          <a:p>
            <a:pPr>
              <a:buFontTx/>
              <a:buNone/>
            </a:pPr>
            <a:r>
              <a:rPr lang="cs-CZ" sz="1400" smtClean="0"/>
              <a:t>Credits</a:t>
            </a:r>
          </a:p>
          <a:p>
            <a:pPr>
              <a:buFontTx/>
              <a:buNone/>
            </a:pPr>
            <a:r>
              <a:rPr lang="cs-CZ" sz="1400" smtClean="0"/>
              <a:t>Radlicka 333/150</a:t>
            </a:r>
          </a:p>
          <a:p>
            <a:pPr>
              <a:buFontTx/>
              <a:buNone/>
            </a:pPr>
            <a:r>
              <a:rPr lang="cs-CZ" sz="1400" smtClean="0"/>
              <a:t>150 57 Praha 5</a:t>
            </a:r>
          </a:p>
          <a:p>
            <a:pPr>
              <a:buFontTx/>
              <a:buNone/>
            </a:pPr>
            <a:r>
              <a:rPr lang="cs-CZ" sz="1400" smtClean="0"/>
              <a:t>Phone: +420 224 116 856</a:t>
            </a:r>
          </a:p>
          <a:p>
            <a:pPr>
              <a:buFontTx/>
              <a:buNone/>
            </a:pPr>
            <a:r>
              <a:rPr lang="cs-CZ" sz="1400" smtClean="0"/>
              <a:t>Mobile: +420 737 201 869</a:t>
            </a:r>
          </a:p>
          <a:p>
            <a:pPr>
              <a:buFontTx/>
              <a:buNone/>
            </a:pPr>
            <a:r>
              <a:rPr lang="cs-CZ" sz="1400" smtClean="0"/>
              <a:t>E-mail: </a:t>
            </a:r>
            <a:r>
              <a:rPr lang="cs-CZ" sz="1400" smtClean="0">
                <a:hlinkClick r:id="rId2"/>
              </a:rPr>
              <a:t>mloula@csob.cz</a:t>
            </a:r>
            <a:endParaRPr lang="cs-CZ" sz="1400" smtClean="0"/>
          </a:p>
          <a:p>
            <a:pPr>
              <a:buFontTx/>
              <a:buNone/>
            </a:pPr>
            <a:r>
              <a:rPr lang="cs-CZ" sz="1400" smtClean="0">
                <a:hlinkClick r:id="rId3"/>
              </a:rPr>
              <a:t>http://www.csob.cz/</a:t>
            </a:r>
            <a:endParaRPr lang="cs-CZ" sz="1400" smtClean="0"/>
          </a:p>
          <a:p>
            <a:pPr algn="ctr">
              <a:buFontTx/>
              <a:buChar char="•"/>
            </a:pPr>
            <a:endParaRPr lang="en-US" smtClean="0"/>
          </a:p>
        </p:txBody>
      </p:sp>
      <p:sp>
        <p:nvSpPr>
          <p:cNvPr id="4" name="Footer Placeholder 3"/>
          <p:cNvSpPr>
            <a:spLocks noGrp="1"/>
          </p:cNvSpPr>
          <p:nvPr>
            <p:ph type="ftr" sz="quarter" idx="10"/>
          </p:nvPr>
        </p:nvSpPr>
        <p:spPr/>
        <p:txBody>
          <a:bodyPr/>
          <a:lstStyle/>
          <a:p>
            <a:pPr>
              <a:defRPr/>
            </a:pPr>
            <a:r>
              <a:rPr lang="pt-BR"/>
              <a:t>ESF MU: Ekonomika a řízení bank, CSOB Credits, 8/4/2011</a:t>
            </a:r>
            <a:endParaRPr lang="cs-CZ"/>
          </a:p>
        </p:txBody>
      </p:sp>
      <p:sp>
        <p:nvSpPr>
          <p:cNvPr id="5" name="Slide Number Placeholder 4"/>
          <p:cNvSpPr>
            <a:spLocks noGrp="1"/>
          </p:cNvSpPr>
          <p:nvPr>
            <p:ph type="sldNum" sz="quarter" idx="11"/>
          </p:nvPr>
        </p:nvSpPr>
        <p:spPr/>
        <p:txBody>
          <a:bodyPr/>
          <a:lstStyle/>
          <a:p>
            <a:pPr>
              <a:defRPr/>
            </a:pPr>
            <a:r>
              <a:rPr lang="cs-CZ" smtClean="0"/>
              <a:t>l   </a:t>
            </a:r>
            <a:fld id="{D0900362-D71F-4E12-856B-3F461718A9E5}" type="slidenum">
              <a:rPr lang="cs-CZ" smtClean="0"/>
              <a:pPr>
                <a:defRPr/>
              </a:pPr>
              <a:t>19</a:t>
            </a:fld>
            <a:endParaRPr lang="cs-CZ"/>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2862263" y="3114675"/>
            <a:ext cx="6048375" cy="1225550"/>
          </a:xfrm>
          <a:prstGeom prst="rect">
            <a:avLst/>
          </a:prstGeom>
          <a:noFill/>
          <a:ln w="9525">
            <a:noFill/>
            <a:miter lim="800000"/>
            <a:headEnd/>
            <a:tailEnd/>
          </a:ln>
        </p:spPr>
        <p:txBody>
          <a:bodyPr lIns="87400" tIns="43700" rIns="87400" bIns="43700" anchor="ctr"/>
          <a:lstStyle/>
          <a:p>
            <a:pPr algn="r"/>
            <a:endParaRPr lang="en-US" sz="2000">
              <a:solidFill>
                <a:schemeClr val="bg1"/>
              </a:solidFill>
              <a:latin typeface="Trebuchet MS" pitchFamily="34" charset="0"/>
            </a:endParaRPr>
          </a:p>
        </p:txBody>
      </p:sp>
      <p:sp>
        <p:nvSpPr>
          <p:cNvPr id="40962" name="Obdélník 2"/>
          <p:cNvSpPr>
            <a:spLocks noChangeArrowheads="1"/>
          </p:cNvSpPr>
          <p:nvPr/>
        </p:nvSpPr>
        <p:spPr bwMode="auto">
          <a:xfrm>
            <a:off x="4572000" y="3203575"/>
            <a:ext cx="4572000" cy="1138238"/>
          </a:xfrm>
          <a:prstGeom prst="rect">
            <a:avLst/>
          </a:prstGeom>
          <a:noFill/>
          <a:ln w="9525">
            <a:noFill/>
            <a:miter lim="800000"/>
            <a:headEnd/>
            <a:tailEnd/>
          </a:ln>
        </p:spPr>
        <p:txBody>
          <a:bodyPr>
            <a:spAutoFit/>
          </a:bodyPr>
          <a:lstStyle/>
          <a:p>
            <a:pPr algn="r"/>
            <a:r>
              <a:rPr lang="en-US" sz="1800">
                <a:solidFill>
                  <a:schemeClr val="bg1"/>
                </a:solidFill>
                <a:latin typeface="Trebuchet MS" pitchFamily="34" charset="0"/>
              </a:rPr>
              <a:t>Ekonomika a </a:t>
            </a:r>
            <a:r>
              <a:rPr lang="cs-CZ" sz="1800">
                <a:solidFill>
                  <a:schemeClr val="bg1"/>
                </a:solidFill>
                <a:latin typeface="Trebuchet MS" pitchFamily="34" charset="0"/>
              </a:rPr>
              <a:t>řízení bank – ESF MU</a:t>
            </a:r>
            <a:endParaRPr lang="en-US" sz="1800">
              <a:solidFill>
                <a:schemeClr val="bg1"/>
              </a:solidFill>
              <a:latin typeface="Trebuchet MS" pitchFamily="34" charset="0"/>
            </a:endParaRPr>
          </a:p>
          <a:p>
            <a:pPr algn="r"/>
            <a:endParaRPr lang="cs-CZ" sz="1800">
              <a:solidFill>
                <a:schemeClr val="bg1"/>
              </a:solidFill>
              <a:latin typeface="Trebuchet MS" pitchFamily="34" charset="0"/>
            </a:endParaRPr>
          </a:p>
          <a:p>
            <a:pPr algn="r"/>
            <a:r>
              <a:rPr lang="cs-CZ" sz="1800">
                <a:solidFill>
                  <a:schemeClr val="bg1"/>
                </a:solidFill>
                <a:latin typeface="Trebuchet MS" pitchFamily="34" charset="0"/>
              </a:rPr>
              <a:t>CREDITS</a:t>
            </a:r>
            <a:endParaRPr lang="en-US" sz="1800">
              <a:solidFill>
                <a:schemeClr val="bg1"/>
              </a:solidFill>
              <a:latin typeface="Trebuchet MS" pitchFamily="34" charset="0"/>
            </a:endParaRPr>
          </a:p>
          <a:p>
            <a:pPr algn="r"/>
            <a:r>
              <a:rPr lang="cs-CZ">
                <a:solidFill>
                  <a:schemeClr val="bg1"/>
                </a:solidFill>
                <a:latin typeface="Trebuchet MS" pitchFamily="34" charset="0"/>
              </a:rPr>
              <a:t>Marek Loula, Executive Director Credits ČSOB</a:t>
            </a:r>
            <a:endParaRPr lang="en-US">
              <a:solidFill>
                <a:schemeClr val="bg1"/>
              </a:solidFill>
              <a:latin typeface="Trebuchet MS"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defTabSz="955675">
              <a:defRPr/>
            </a:pPr>
            <a:r>
              <a:rPr lang="pt-BR">
                <a:latin typeface="+mn-lt"/>
              </a:rPr>
              <a:t>ESF MU: Ekonomika a řízení bank, CSOB Credits, 8/4/2011</a:t>
            </a:r>
            <a:endParaRPr lang="cs-CZ">
              <a:latin typeface="+mn-lt"/>
            </a:endParaRPr>
          </a:p>
        </p:txBody>
      </p:sp>
      <p:sp>
        <p:nvSpPr>
          <p:cNvPr id="5" name="Zástupný symbol pro číslo snímku 4"/>
          <p:cNvSpPr>
            <a:spLocks noGrp="1"/>
          </p:cNvSpPr>
          <p:nvPr>
            <p:ph type="sldNum" sz="quarter" idx="11"/>
          </p:nvPr>
        </p:nvSpPr>
        <p:spPr/>
        <p:txBody>
          <a:bodyPr/>
          <a:lstStyle/>
          <a:p>
            <a:pPr>
              <a:defRPr/>
            </a:pPr>
            <a:r>
              <a:rPr lang="cs-CZ"/>
              <a:t>l   </a:t>
            </a:r>
            <a:fld id="{4FD9E9CC-F680-42DF-B877-84F5645E14FB}" type="slidenum">
              <a:rPr lang="cs-CZ"/>
              <a:pPr>
                <a:defRPr/>
              </a:pPr>
              <a:t>3</a:t>
            </a:fld>
            <a:endParaRPr lang="cs-CZ"/>
          </a:p>
        </p:txBody>
      </p:sp>
      <p:sp>
        <p:nvSpPr>
          <p:cNvPr id="44035" name="Rectangle 2"/>
          <p:cNvSpPr>
            <a:spLocks noGrp="1" noChangeArrowheads="1"/>
          </p:cNvSpPr>
          <p:nvPr>
            <p:ph type="title"/>
          </p:nvPr>
        </p:nvSpPr>
        <p:spPr>
          <a:xfrm>
            <a:off x="1962150" y="215900"/>
            <a:ext cx="6994525" cy="811213"/>
          </a:xfrm>
        </p:spPr>
        <p:txBody>
          <a:bodyPr/>
          <a:lstStyle/>
          <a:p>
            <a:pPr eaLnBrk="1" hangingPunct="1"/>
            <a:r>
              <a:rPr lang="en-US" b="1" smtClean="0"/>
              <a:t>What </a:t>
            </a:r>
            <a:r>
              <a:rPr lang="cs-CZ" b="1" smtClean="0"/>
              <a:t>does Credits manage?</a:t>
            </a:r>
          </a:p>
        </p:txBody>
      </p:sp>
      <p:sp>
        <p:nvSpPr>
          <p:cNvPr id="11269" name="Rectangle 3"/>
          <p:cNvSpPr>
            <a:spLocks noGrp="1" noChangeArrowheads="1"/>
          </p:cNvSpPr>
          <p:nvPr>
            <p:ph type="body" idx="1"/>
          </p:nvPr>
        </p:nvSpPr>
        <p:spPr>
          <a:xfrm>
            <a:off x="385763" y="1358900"/>
            <a:ext cx="8339137" cy="990600"/>
          </a:xfrm>
        </p:spPr>
        <p:txBody>
          <a:bodyPr/>
          <a:lstStyle/>
          <a:p>
            <a:r>
              <a:rPr lang="cs-CZ" sz="1200" b="1" smtClean="0"/>
              <a:t>Traditionally (and still in many banks), Credits = decision taking</a:t>
            </a:r>
          </a:p>
          <a:p>
            <a:r>
              <a:rPr lang="cs-CZ" sz="1200" b="1" smtClean="0"/>
              <a:t>However, CSOB Credits act as full scope embeded product provider</a:t>
            </a:r>
            <a:r>
              <a:rPr lang="en-US" sz="1200" b="1" smtClean="0"/>
              <a:t> (</a:t>
            </a:r>
            <a:r>
              <a:rPr lang="cs-CZ" sz="1200" b="1" smtClean="0"/>
              <a:t>without its own shadow P</a:t>
            </a:r>
            <a:r>
              <a:rPr lang="en-US" sz="1200" b="1" smtClean="0"/>
              <a:t>/L !). What does it mean to be “end-to-end” product factory?</a:t>
            </a:r>
          </a:p>
          <a:p>
            <a:pPr lvl="1"/>
            <a:endParaRPr lang="cs-CZ" sz="1000" b="1" smtClean="0"/>
          </a:p>
        </p:txBody>
      </p:sp>
      <p:graphicFrame>
        <p:nvGraphicFramePr>
          <p:cNvPr id="6" name="Diagram 5"/>
          <p:cNvGraphicFramePr/>
          <p:nvPr/>
        </p:nvGraphicFramePr>
        <p:xfrm>
          <a:off x="1466655" y="3654025"/>
          <a:ext cx="6660740" cy="2565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466655" y="2753925"/>
          <a:ext cx="6660740" cy="8100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ovéPole 8"/>
          <p:cNvSpPr txBox="1"/>
          <p:nvPr/>
        </p:nvSpPr>
        <p:spPr>
          <a:xfrm>
            <a:off x="161510" y="3293985"/>
            <a:ext cx="617990" cy="1800199"/>
          </a:xfrm>
          <a:prstGeom prst="rect">
            <a:avLst/>
          </a:prstGeom>
          <a:noFill/>
        </p:spPr>
        <p:txBody>
          <a:bodyPr vert="wordArtVert">
            <a:spAutoFit/>
          </a:bodyPr>
          <a:lstStyle/>
          <a:p>
            <a:pPr>
              <a:defRPr/>
            </a:pPr>
            <a:r>
              <a:rPr lang="en-US" sz="1200" dirty="0"/>
              <a:t>Credit request</a:t>
            </a:r>
          </a:p>
        </p:txBody>
      </p:sp>
      <p:sp>
        <p:nvSpPr>
          <p:cNvPr id="11273" name="Šipka doprava 9"/>
          <p:cNvSpPr>
            <a:spLocks noChangeArrowheads="1"/>
          </p:cNvSpPr>
          <p:nvPr/>
        </p:nvSpPr>
        <p:spPr bwMode="auto">
          <a:xfrm>
            <a:off x="792163" y="3833813"/>
            <a:ext cx="493712" cy="360362"/>
          </a:xfrm>
          <a:prstGeom prst="rightArrow">
            <a:avLst>
              <a:gd name="adj1" fmla="val 50000"/>
              <a:gd name="adj2" fmla="val 49823"/>
            </a:avLst>
          </a:prstGeom>
          <a:solidFill>
            <a:srgbClr val="92D050"/>
          </a:solidFill>
          <a:ln w="9525" algn="ctr">
            <a:noFill/>
            <a:round/>
            <a:headEnd/>
            <a:tailEnd/>
          </a:ln>
        </p:spPr>
        <p:txBody>
          <a:bodyPr anchor="ctr"/>
          <a:lstStyle/>
          <a:p>
            <a:pPr algn="ctr" eaLnBrk="0" hangingPunct="0"/>
            <a:endParaRPr lang="cs-CZ"/>
          </a:p>
        </p:txBody>
      </p:sp>
      <p:graphicFrame>
        <p:nvGraphicFramePr>
          <p:cNvPr id="12" name="Tabulka 11"/>
          <p:cNvGraphicFramePr>
            <a:graphicFrameLocks noGrp="1"/>
          </p:cNvGraphicFramePr>
          <p:nvPr/>
        </p:nvGraphicFramePr>
        <p:xfrm>
          <a:off x="206375" y="2168525"/>
          <a:ext cx="8775700" cy="371475"/>
        </p:xfrm>
        <a:graphic>
          <a:graphicData uri="http://schemas.openxmlformats.org/drawingml/2006/table">
            <a:tbl>
              <a:tblPr firstRow="1" bandRow="1">
                <a:tableStyleId>{5C22544A-7EE6-4342-B048-85BDC9FD1C3A}</a:tableStyleId>
              </a:tblPr>
              <a:tblGrid>
                <a:gridCol w="1260141"/>
                <a:gridCol w="6705745"/>
                <a:gridCol w="810089"/>
              </a:tblGrid>
              <a:tr h="370840">
                <a:tc>
                  <a:txBody>
                    <a:bodyPr/>
                    <a:lstStyle/>
                    <a:p>
                      <a:r>
                        <a:rPr lang="en-US" sz="1200" dirty="0" smtClean="0"/>
                        <a:t>Distribution</a:t>
                      </a:r>
                      <a:endParaRPr lang="cs-CZ" sz="1200" dirty="0"/>
                    </a:p>
                  </a:txBody>
                  <a:tcPr>
                    <a:solidFill>
                      <a:srgbClr val="92D050"/>
                    </a:solidFill>
                  </a:tcPr>
                </a:tc>
                <a:tc>
                  <a:txBody>
                    <a:bodyPr/>
                    <a:lstStyle/>
                    <a:p>
                      <a:pPr algn="ctr"/>
                      <a:r>
                        <a:rPr lang="en-US" dirty="0" smtClean="0"/>
                        <a:t>Credits</a:t>
                      </a:r>
                      <a:endParaRPr lang="cs-CZ" dirty="0"/>
                    </a:p>
                  </a:txBody>
                  <a:tcPr/>
                </a:tc>
                <a:tc>
                  <a:txBody>
                    <a:bodyPr/>
                    <a:lstStyle/>
                    <a:p>
                      <a:r>
                        <a:rPr lang="en-US" sz="1200" dirty="0" smtClean="0"/>
                        <a:t>Distr.</a:t>
                      </a:r>
                      <a:endParaRPr lang="cs-CZ" sz="1200" dirty="0"/>
                    </a:p>
                  </a:txBody>
                  <a:tcPr>
                    <a:solidFill>
                      <a:srgbClr val="92D050"/>
                    </a:solidFill>
                  </a:tcPr>
                </a:tc>
              </a:tr>
            </a:tbl>
          </a:graphicData>
        </a:graphic>
      </p:graphicFrame>
      <p:sp>
        <p:nvSpPr>
          <p:cNvPr id="11284" name="Šipka doprava 12"/>
          <p:cNvSpPr>
            <a:spLocks noChangeArrowheads="1"/>
          </p:cNvSpPr>
          <p:nvPr/>
        </p:nvSpPr>
        <p:spPr bwMode="auto">
          <a:xfrm>
            <a:off x="8172450" y="3878263"/>
            <a:ext cx="495300" cy="360362"/>
          </a:xfrm>
          <a:prstGeom prst="rightArrow">
            <a:avLst>
              <a:gd name="adj1" fmla="val 50000"/>
              <a:gd name="adj2" fmla="val 49983"/>
            </a:avLst>
          </a:prstGeom>
          <a:solidFill>
            <a:srgbClr val="92D050"/>
          </a:solidFill>
          <a:ln w="9525" algn="ctr">
            <a:noFill/>
            <a:round/>
            <a:headEnd/>
            <a:tailEnd/>
          </a:ln>
        </p:spPr>
        <p:txBody>
          <a:bodyPr anchor="ctr"/>
          <a:lstStyle/>
          <a:p>
            <a:pPr algn="ctr" eaLnBrk="0" hangingPunct="0"/>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 calcmode="lin" valueType="num">
                                      <p:cBhvr additive="base">
                                        <p:cTn id="7" dur="500" fill="hold"/>
                                        <p:tgtEl>
                                          <p:spTgt spid="1126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269">
                                            <p:txEl>
                                              <p:pRg st="1" end="1"/>
                                            </p:txEl>
                                          </p:spTgt>
                                        </p:tgtEl>
                                        <p:attrNameLst>
                                          <p:attrName>style.visibility</p:attrName>
                                        </p:attrNameLst>
                                      </p:cBhvr>
                                      <p:to>
                                        <p:strVal val="visible"/>
                                      </p:to>
                                    </p:set>
                                    <p:anim calcmode="lin" valueType="num">
                                      <p:cBhvr additive="base">
                                        <p:cTn id="11" dur="500" fill="hold"/>
                                        <p:tgtEl>
                                          <p:spTgt spid="1126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2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par>
                                <p:cTn id="24" presetID="4"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1273"/>
                                        </p:tgtEl>
                                        <p:attrNameLst>
                                          <p:attrName>style.visibility</p:attrName>
                                        </p:attrNameLst>
                                      </p:cBhvr>
                                      <p:to>
                                        <p:strVal val="visible"/>
                                      </p:to>
                                    </p:set>
                                    <p:animEffect transition="in" filter="box(in)">
                                      <p:cBhvr>
                                        <p:cTn id="29" dur="500"/>
                                        <p:tgtEl>
                                          <p:spTgt spid="11273"/>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1284"/>
                                        </p:tgtEl>
                                        <p:attrNameLst>
                                          <p:attrName>style.visibility</p:attrName>
                                        </p:attrNameLst>
                                      </p:cBhvr>
                                      <p:to>
                                        <p:strVal val="visible"/>
                                      </p:to>
                                    </p:set>
                                    <p:animEffect transition="in" filter="box(in)">
                                      <p:cBhvr>
                                        <p:cTn id="32" dur="500"/>
                                        <p:tgtEl>
                                          <p:spTgt spid="11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uiExpand="1" build="p"/>
      <p:bldGraphic spid="6" grpId="0">
        <p:bldAsOne/>
      </p:bldGraphic>
      <p:bldGraphic spid="8" grpId="0">
        <p:bldAsOne/>
      </p:bldGraphic>
      <p:bldP spid="11273" grpId="0" animBg="1"/>
      <p:bldP spid="112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defTabSz="955675">
              <a:defRPr/>
            </a:pPr>
            <a:r>
              <a:rPr lang="pt-BR">
                <a:latin typeface="+mn-lt"/>
              </a:rPr>
              <a:t>ESF MU: Ekonomika a řízení bank, CSOB Credits, 8/4/2011</a:t>
            </a:r>
            <a:endParaRPr lang="cs-CZ">
              <a:latin typeface="+mn-lt"/>
            </a:endParaRPr>
          </a:p>
        </p:txBody>
      </p:sp>
      <p:sp>
        <p:nvSpPr>
          <p:cNvPr id="5" name="Zástupný symbol pro číslo snímku 4"/>
          <p:cNvSpPr>
            <a:spLocks noGrp="1"/>
          </p:cNvSpPr>
          <p:nvPr>
            <p:ph type="sldNum" sz="quarter" idx="11"/>
          </p:nvPr>
        </p:nvSpPr>
        <p:spPr/>
        <p:txBody>
          <a:bodyPr/>
          <a:lstStyle/>
          <a:p>
            <a:pPr>
              <a:defRPr/>
            </a:pPr>
            <a:r>
              <a:rPr lang="cs-CZ"/>
              <a:t>l   </a:t>
            </a:r>
            <a:fld id="{C0FFEBE5-CEEB-4156-A782-928EB97BB874}" type="slidenum">
              <a:rPr lang="cs-CZ"/>
              <a:pPr>
                <a:defRPr/>
              </a:pPr>
              <a:t>4</a:t>
            </a:fld>
            <a:endParaRPr lang="cs-CZ"/>
          </a:p>
        </p:txBody>
      </p:sp>
      <p:sp>
        <p:nvSpPr>
          <p:cNvPr id="45059" name="Rectangle 2"/>
          <p:cNvSpPr>
            <a:spLocks noGrp="1" noChangeArrowheads="1"/>
          </p:cNvSpPr>
          <p:nvPr>
            <p:ph type="title"/>
          </p:nvPr>
        </p:nvSpPr>
        <p:spPr>
          <a:xfrm>
            <a:off x="1871663" y="215900"/>
            <a:ext cx="7085012" cy="811213"/>
          </a:xfrm>
        </p:spPr>
        <p:txBody>
          <a:bodyPr/>
          <a:lstStyle/>
          <a:p>
            <a:pPr eaLnBrk="1" hangingPunct="1"/>
            <a:r>
              <a:rPr lang="cs-CZ" b="1" smtClean="0"/>
              <a:t>Scope of Credits in CSOB Group lending</a:t>
            </a:r>
          </a:p>
        </p:txBody>
      </p:sp>
      <p:graphicFrame>
        <p:nvGraphicFramePr>
          <p:cNvPr id="6" name="Tabulka 5"/>
          <p:cNvGraphicFramePr>
            <a:graphicFrameLocks noGrp="1"/>
          </p:cNvGraphicFramePr>
          <p:nvPr/>
        </p:nvGraphicFramePr>
        <p:xfrm>
          <a:off x="792163" y="1314450"/>
          <a:ext cx="8056562" cy="4591050"/>
        </p:xfrm>
        <a:graphic>
          <a:graphicData uri="http://schemas.openxmlformats.org/drawingml/2006/table">
            <a:tbl>
              <a:tblPr firstRow="1">
                <a:tableStyleId>{F5AB1C69-6EDB-4FF4-983F-18BD219EF322}</a:tableStyleId>
              </a:tblPr>
              <a:tblGrid>
                <a:gridCol w="2835315"/>
                <a:gridCol w="1080120"/>
                <a:gridCol w="945105"/>
                <a:gridCol w="3195355"/>
              </a:tblGrid>
              <a:tr h="353116">
                <a:tc>
                  <a:txBody>
                    <a:bodyPr/>
                    <a:lstStyle/>
                    <a:p>
                      <a:r>
                        <a:rPr lang="cs-CZ" sz="800" dirty="0" err="1" smtClean="0">
                          <a:solidFill>
                            <a:schemeClr val="tx1"/>
                          </a:solidFill>
                        </a:rPr>
                        <a:t>Amounts</a:t>
                      </a:r>
                      <a:r>
                        <a:rPr lang="cs-CZ" sz="800" dirty="0" smtClean="0">
                          <a:solidFill>
                            <a:schemeClr val="tx1"/>
                          </a:solidFill>
                        </a:rPr>
                        <a:t> in CZK </a:t>
                      </a:r>
                      <a:r>
                        <a:rPr lang="cs-CZ" sz="800" dirty="0" err="1" smtClean="0">
                          <a:solidFill>
                            <a:schemeClr val="tx1"/>
                          </a:solidFill>
                        </a:rPr>
                        <a:t>bln</a:t>
                      </a:r>
                      <a:endParaRPr lang="cs-CZ" sz="800" dirty="0">
                        <a:solidFill>
                          <a:schemeClr val="tx1"/>
                        </a:solidFill>
                      </a:endParaRPr>
                    </a:p>
                  </a:txBody>
                  <a:tcPr/>
                </a:tc>
                <a:tc>
                  <a:txBody>
                    <a:bodyPr/>
                    <a:lstStyle/>
                    <a:p>
                      <a:pPr algn="r"/>
                      <a:r>
                        <a:rPr lang="cs-CZ" sz="800" dirty="0" smtClean="0">
                          <a:solidFill>
                            <a:schemeClr val="tx1"/>
                          </a:solidFill>
                        </a:rPr>
                        <a:t>31/12/2009</a:t>
                      </a:r>
                    </a:p>
                  </a:txBody>
                  <a:tcPr/>
                </a:tc>
                <a:tc>
                  <a:txBody>
                    <a:bodyPr/>
                    <a:lstStyle/>
                    <a:p>
                      <a:pPr algn="r"/>
                      <a:r>
                        <a:rPr lang="cs-CZ" sz="800" dirty="0" smtClean="0">
                          <a:solidFill>
                            <a:schemeClr val="tx1"/>
                          </a:solidFill>
                        </a:rPr>
                        <a:t>31/12/2010</a:t>
                      </a:r>
                      <a:endParaRPr lang="cs-CZ" sz="800" dirty="0">
                        <a:solidFill>
                          <a:schemeClr val="tx1"/>
                        </a:solidFill>
                      </a:endParaRPr>
                    </a:p>
                  </a:txBody>
                  <a:tcPr/>
                </a:tc>
                <a:tc>
                  <a:txBody>
                    <a:bodyPr/>
                    <a:lstStyle/>
                    <a:p>
                      <a:pPr algn="ctr"/>
                      <a:r>
                        <a:rPr lang="cs-CZ" sz="1400" dirty="0" smtClean="0">
                          <a:solidFill>
                            <a:schemeClr val="tx1"/>
                          </a:solidFill>
                        </a:rPr>
                        <a:t>Role </a:t>
                      </a:r>
                      <a:r>
                        <a:rPr lang="cs-CZ" sz="1400" dirty="0" err="1" smtClean="0">
                          <a:solidFill>
                            <a:schemeClr val="tx1"/>
                          </a:solidFill>
                        </a:rPr>
                        <a:t>of</a:t>
                      </a:r>
                      <a:r>
                        <a:rPr lang="cs-CZ" sz="1400" dirty="0" smtClean="0">
                          <a:solidFill>
                            <a:schemeClr val="tx1"/>
                          </a:solidFill>
                        </a:rPr>
                        <a:t> </a:t>
                      </a:r>
                      <a:r>
                        <a:rPr lang="cs-CZ" sz="1400" dirty="0" err="1" smtClean="0">
                          <a:solidFill>
                            <a:schemeClr val="tx1"/>
                          </a:solidFill>
                        </a:rPr>
                        <a:t>Credits</a:t>
                      </a:r>
                      <a:endParaRPr lang="cs-CZ" sz="1400" dirty="0">
                        <a:solidFill>
                          <a:schemeClr val="tx1"/>
                        </a:solidFill>
                      </a:endParaRPr>
                    </a:p>
                  </a:txBody>
                  <a:tcPr/>
                </a:tc>
              </a:tr>
              <a:tr h="353116">
                <a:tc>
                  <a:txBody>
                    <a:bodyPr/>
                    <a:lstStyle/>
                    <a:p>
                      <a:r>
                        <a:rPr lang="cs-CZ" sz="1400" b="1" dirty="0" err="1" smtClean="0"/>
                        <a:t>Group</a:t>
                      </a:r>
                      <a:r>
                        <a:rPr lang="cs-CZ" sz="1400" b="1" baseline="0" dirty="0" smtClean="0"/>
                        <a:t> </a:t>
                      </a:r>
                      <a:r>
                        <a:rPr lang="cs-CZ" sz="1400" b="1" baseline="0" dirty="0" err="1" smtClean="0"/>
                        <a:t>lending</a:t>
                      </a:r>
                      <a:endParaRPr lang="cs-CZ" sz="1400" b="1" i="0" dirty="0">
                        <a:solidFill>
                          <a:srgbClr val="FF0000"/>
                        </a:solidFill>
                      </a:endParaRPr>
                    </a:p>
                  </a:txBody>
                  <a:tcPr/>
                </a:tc>
                <a:tc>
                  <a:txBody>
                    <a:bodyPr/>
                    <a:lstStyle/>
                    <a:p>
                      <a:pPr algn="r"/>
                      <a:r>
                        <a:rPr lang="cs-CZ" sz="1400" b="1" dirty="0" smtClean="0"/>
                        <a:t>407.9</a:t>
                      </a:r>
                      <a:endParaRPr lang="cs-CZ" sz="1400" b="1" i="0" dirty="0"/>
                    </a:p>
                  </a:txBody>
                  <a:tcPr/>
                </a:tc>
                <a:tc>
                  <a:txBody>
                    <a:bodyPr/>
                    <a:lstStyle/>
                    <a:p>
                      <a:pPr algn="r"/>
                      <a:r>
                        <a:rPr lang="cs-CZ" sz="1400" b="1" dirty="0" smtClean="0"/>
                        <a:t>413.7</a:t>
                      </a:r>
                      <a:endParaRPr lang="cs-CZ" sz="1400" b="1" i="0" dirty="0"/>
                    </a:p>
                  </a:txBody>
                  <a:tcPr/>
                </a:tc>
                <a:tc>
                  <a:txBody>
                    <a:bodyPr/>
                    <a:lstStyle/>
                    <a:p>
                      <a:endParaRPr lang="cs-CZ" sz="1400" b="1" i="0" dirty="0"/>
                    </a:p>
                  </a:txBody>
                  <a:tcPr/>
                </a:tc>
              </a:tr>
              <a:tr h="353116">
                <a:tc>
                  <a:txBody>
                    <a:bodyPr/>
                    <a:lstStyle/>
                    <a:p>
                      <a:r>
                        <a:rPr lang="cs-CZ" sz="1400" b="1" dirty="0" err="1" smtClean="0"/>
                        <a:t>Retail</a:t>
                      </a:r>
                      <a:r>
                        <a:rPr lang="cs-CZ" sz="1400" b="1" dirty="0" smtClean="0"/>
                        <a:t>/SME segment</a:t>
                      </a:r>
                      <a:endParaRPr lang="cs-CZ" sz="1400" b="1" dirty="0"/>
                    </a:p>
                  </a:txBody>
                  <a:tcPr/>
                </a:tc>
                <a:tc>
                  <a:txBody>
                    <a:bodyPr/>
                    <a:lstStyle/>
                    <a:p>
                      <a:pPr algn="r"/>
                      <a:endParaRPr lang="cs-CZ" sz="1400" dirty="0"/>
                    </a:p>
                  </a:txBody>
                  <a:tcPr/>
                </a:tc>
                <a:tc>
                  <a:txBody>
                    <a:bodyPr/>
                    <a:lstStyle/>
                    <a:p>
                      <a:pPr algn="r"/>
                      <a:endParaRPr lang="cs-CZ" sz="1400" dirty="0"/>
                    </a:p>
                  </a:txBody>
                  <a:tcPr/>
                </a:tc>
                <a:tc>
                  <a:txBody>
                    <a:bodyPr/>
                    <a:lstStyle/>
                    <a:p>
                      <a:endParaRPr lang="cs-CZ" sz="1400" dirty="0"/>
                    </a:p>
                  </a:txBody>
                  <a:tcPr/>
                </a:tc>
              </a:tr>
              <a:tr h="353116">
                <a:tc>
                  <a:txBody>
                    <a:bodyPr/>
                    <a:lstStyle/>
                    <a:p>
                      <a:pPr>
                        <a:buFontTx/>
                        <a:buChar char="-"/>
                      </a:pPr>
                      <a:r>
                        <a:rPr lang="cs-CZ" sz="1400" dirty="0" smtClean="0"/>
                        <a:t> </a:t>
                      </a:r>
                      <a:r>
                        <a:rPr lang="cs-CZ" sz="1400" dirty="0" err="1" smtClean="0"/>
                        <a:t>Mortgages</a:t>
                      </a:r>
                      <a:endParaRPr lang="cs-CZ" sz="1400" dirty="0"/>
                    </a:p>
                  </a:txBody>
                  <a:tcPr/>
                </a:tc>
                <a:tc>
                  <a:txBody>
                    <a:bodyPr/>
                    <a:lstStyle/>
                    <a:p>
                      <a:pPr algn="r"/>
                      <a:r>
                        <a:rPr lang="cs-CZ" sz="1400" dirty="0" smtClean="0"/>
                        <a:t>135.6</a:t>
                      </a:r>
                      <a:endParaRPr lang="cs-CZ" sz="1400" dirty="0"/>
                    </a:p>
                  </a:txBody>
                  <a:tcPr>
                    <a:solidFill>
                      <a:srgbClr val="FFF1C5"/>
                    </a:solidFill>
                  </a:tcPr>
                </a:tc>
                <a:tc>
                  <a:txBody>
                    <a:bodyPr/>
                    <a:lstStyle/>
                    <a:p>
                      <a:pPr algn="r"/>
                      <a:r>
                        <a:rPr lang="cs-CZ" sz="1400" dirty="0" smtClean="0"/>
                        <a:t>144.9</a:t>
                      </a:r>
                      <a:endParaRPr lang="cs-CZ" sz="1400" dirty="0"/>
                    </a:p>
                  </a:txBody>
                  <a:tcPr>
                    <a:solidFill>
                      <a:srgbClr val="FFF1C5"/>
                    </a:solidFill>
                  </a:tcPr>
                </a:tc>
                <a:tc>
                  <a:txBody>
                    <a:bodyPr/>
                    <a:lstStyle/>
                    <a:p>
                      <a:pPr algn="ctr"/>
                      <a:r>
                        <a:rPr lang="cs-CZ" sz="1400" dirty="0" err="1" smtClean="0"/>
                        <a:t>Models</a:t>
                      </a:r>
                      <a:r>
                        <a:rPr lang="cs-CZ" sz="1400" dirty="0" smtClean="0"/>
                        <a:t>, </a:t>
                      </a:r>
                      <a:r>
                        <a:rPr lang="cs-CZ" sz="1400" dirty="0" err="1" smtClean="0"/>
                        <a:t>process</a:t>
                      </a:r>
                      <a:endParaRPr lang="cs-CZ" sz="1400" dirty="0"/>
                    </a:p>
                  </a:txBody>
                  <a:tcPr/>
                </a:tc>
              </a:tr>
              <a:tr h="353116">
                <a:tc>
                  <a:txBody>
                    <a:bodyPr/>
                    <a:lstStyle/>
                    <a:p>
                      <a:r>
                        <a:rPr lang="cs-CZ" sz="1400" dirty="0" smtClean="0"/>
                        <a:t>- </a:t>
                      </a:r>
                      <a:r>
                        <a:rPr lang="cs-CZ" sz="1400" dirty="0" err="1" smtClean="0"/>
                        <a:t>Building</a:t>
                      </a:r>
                      <a:r>
                        <a:rPr lang="cs-CZ" sz="1400" baseline="0" dirty="0" smtClean="0"/>
                        <a:t> </a:t>
                      </a:r>
                      <a:r>
                        <a:rPr lang="cs-CZ" sz="1400" baseline="0" dirty="0" err="1" smtClean="0"/>
                        <a:t>savings</a:t>
                      </a:r>
                      <a:r>
                        <a:rPr lang="cs-CZ" sz="1400" baseline="0" dirty="0" smtClean="0"/>
                        <a:t> </a:t>
                      </a:r>
                      <a:r>
                        <a:rPr lang="cs-CZ" sz="1400" baseline="0" dirty="0" err="1" smtClean="0"/>
                        <a:t>loans</a:t>
                      </a:r>
                      <a:endParaRPr lang="cs-CZ" sz="1400" dirty="0"/>
                    </a:p>
                  </a:txBody>
                  <a:tcPr/>
                </a:tc>
                <a:tc>
                  <a:txBody>
                    <a:bodyPr/>
                    <a:lstStyle/>
                    <a:p>
                      <a:pPr algn="r"/>
                      <a:r>
                        <a:rPr lang="cs-CZ" sz="1400" dirty="0" smtClean="0"/>
                        <a:t>65.8</a:t>
                      </a:r>
                      <a:endParaRPr lang="cs-CZ" sz="1400" dirty="0"/>
                    </a:p>
                  </a:txBody>
                  <a:tcPr/>
                </a:tc>
                <a:tc>
                  <a:txBody>
                    <a:bodyPr/>
                    <a:lstStyle/>
                    <a:p>
                      <a:pPr algn="r"/>
                      <a:r>
                        <a:rPr lang="cs-CZ" sz="1400" dirty="0" smtClean="0"/>
                        <a:t>71.9</a:t>
                      </a:r>
                      <a:endParaRPr lang="cs-CZ" sz="1400" dirty="0"/>
                    </a:p>
                  </a:txBody>
                  <a:tcPr/>
                </a:tc>
                <a:tc>
                  <a:txBody>
                    <a:bodyPr/>
                    <a:lstStyle/>
                    <a:p>
                      <a:pPr algn="ctr"/>
                      <a:endParaRPr lang="cs-CZ" sz="1400" dirty="0"/>
                    </a:p>
                  </a:txBody>
                  <a:tcPr/>
                </a:tc>
              </a:tr>
              <a:tr h="353116">
                <a:tc>
                  <a:txBody>
                    <a:bodyPr/>
                    <a:lstStyle/>
                    <a:p>
                      <a:r>
                        <a:rPr lang="cs-CZ" sz="1400" dirty="0" smtClean="0"/>
                        <a:t>-</a:t>
                      </a:r>
                      <a:r>
                        <a:rPr lang="cs-CZ" sz="1400" baseline="0" dirty="0" smtClean="0"/>
                        <a:t> </a:t>
                      </a:r>
                      <a:r>
                        <a:rPr lang="cs-CZ" sz="1400" dirty="0" err="1" smtClean="0"/>
                        <a:t>Consumer</a:t>
                      </a:r>
                      <a:r>
                        <a:rPr lang="cs-CZ" sz="1400" dirty="0" smtClean="0"/>
                        <a:t> finance</a:t>
                      </a:r>
                      <a:endParaRPr lang="cs-CZ" sz="1400" dirty="0"/>
                    </a:p>
                  </a:txBody>
                  <a:tcPr/>
                </a:tc>
                <a:tc>
                  <a:txBody>
                    <a:bodyPr/>
                    <a:lstStyle/>
                    <a:p>
                      <a:pPr marL="0" algn="r" defTabSz="914400" rtl="0" eaLnBrk="1" latinLnBrk="0" hangingPunct="1"/>
                      <a:r>
                        <a:rPr lang="cs-CZ" sz="1400" kern="1200" dirty="0" smtClean="0">
                          <a:solidFill>
                            <a:schemeClr val="dk1"/>
                          </a:solidFill>
                          <a:latin typeface="+mn-lt"/>
                          <a:ea typeface="+mn-ea"/>
                          <a:cs typeface="+mn-cs"/>
                        </a:rPr>
                        <a:t>17.4</a:t>
                      </a:r>
                    </a:p>
                  </a:txBody>
                  <a:tcPr>
                    <a:solidFill>
                      <a:srgbClr val="FFF1C5"/>
                    </a:solidFill>
                  </a:tcPr>
                </a:tc>
                <a:tc>
                  <a:txBody>
                    <a:bodyPr/>
                    <a:lstStyle/>
                    <a:p>
                      <a:pPr marL="0" algn="r" defTabSz="914400" rtl="0" eaLnBrk="1" latinLnBrk="0" hangingPunct="1"/>
                      <a:r>
                        <a:rPr lang="cs-CZ" sz="1400" kern="1200" dirty="0" smtClean="0">
                          <a:solidFill>
                            <a:schemeClr val="dk1"/>
                          </a:solidFill>
                          <a:latin typeface="+mn-lt"/>
                          <a:ea typeface="+mn-ea"/>
                          <a:cs typeface="+mn-cs"/>
                        </a:rPr>
                        <a:t>18.2</a:t>
                      </a:r>
                    </a:p>
                  </a:txBody>
                  <a:tcPr>
                    <a:solidFill>
                      <a:srgbClr val="FFF1C5"/>
                    </a:solidFill>
                  </a:tcPr>
                </a:tc>
                <a:tc>
                  <a:txBody>
                    <a:bodyPr/>
                    <a:lstStyle/>
                    <a:p>
                      <a:pPr marL="0" algn="ctr" defTabSz="914400" rtl="0" eaLnBrk="1" latinLnBrk="0" hangingPunct="1"/>
                      <a:r>
                        <a:rPr lang="cs-CZ" sz="1400" kern="1200" dirty="0" err="1" smtClean="0">
                          <a:solidFill>
                            <a:schemeClr val="dk1"/>
                          </a:solidFill>
                          <a:latin typeface="+mn-lt"/>
                          <a:ea typeface="+mn-ea"/>
                          <a:cs typeface="+mn-cs"/>
                        </a:rPr>
                        <a:t>Applications</a:t>
                      </a:r>
                      <a:r>
                        <a:rPr lang="cs-CZ" sz="1400" kern="1200" dirty="0" smtClean="0">
                          <a:solidFill>
                            <a:schemeClr val="dk1"/>
                          </a:solidFill>
                          <a:latin typeface="+mn-lt"/>
                          <a:ea typeface="+mn-ea"/>
                          <a:cs typeface="+mn-cs"/>
                        </a:rPr>
                        <a:t>, </a:t>
                      </a:r>
                      <a:r>
                        <a:rPr lang="cs-CZ" sz="1400" kern="1200" dirty="0" err="1" smtClean="0">
                          <a:solidFill>
                            <a:schemeClr val="dk1"/>
                          </a:solidFill>
                          <a:latin typeface="+mn-lt"/>
                          <a:ea typeface="+mn-ea"/>
                          <a:cs typeface="+mn-cs"/>
                        </a:rPr>
                        <a:t>some</a:t>
                      </a:r>
                      <a:r>
                        <a:rPr lang="cs-CZ" sz="1400" kern="1200" dirty="0" smtClean="0">
                          <a:solidFill>
                            <a:schemeClr val="dk1"/>
                          </a:solidFill>
                          <a:latin typeface="+mn-lt"/>
                          <a:ea typeface="+mn-ea"/>
                          <a:cs typeface="+mn-cs"/>
                        </a:rPr>
                        <a:t> </a:t>
                      </a:r>
                      <a:r>
                        <a:rPr lang="cs-CZ" sz="1400" kern="1200" dirty="0" err="1" smtClean="0">
                          <a:solidFill>
                            <a:schemeClr val="dk1"/>
                          </a:solidFill>
                          <a:latin typeface="+mn-lt"/>
                          <a:ea typeface="+mn-ea"/>
                          <a:cs typeface="+mn-cs"/>
                        </a:rPr>
                        <a:t>models</a:t>
                      </a:r>
                      <a:endParaRPr lang="cs-CZ" sz="1400" kern="1200" dirty="0" smtClean="0">
                        <a:solidFill>
                          <a:schemeClr val="dk1"/>
                        </a:solidFill>
                        <a:latin typeface="+mn-lt"/>
                        <a:ea typeface="+mn-ea"/>
                        <a:cs typeface="+mn-cs"/>
                      </a:endParaRPr>
                    </a:p>
                  </a:txBody>
                  <a:tcPr/>
                </a:tc>
              </a:tr>
              <a:tr h="353116">
                <a:tc>
                  <a:txBody>
                    <a:bodyPr/>
                    <a:lstStyle/>
                    <a:p>
                      <a:r>
                        <a:rPr lang="cs-CZ" sz="1400" dirty="0" smtClean="0"/>
                        <a:t>- SME </a:t>
                      </a:r>
                      <a:r>
                        <a:rPr lang="cs-CZ" sz="1400" dirty="0" err="1" smtClean="0"/>
                        <a:t>loans</a:t>
                      </a:r>
                      <a:endParaRPr lang="cs-CZ" sz="1400" dirty="0"/>
                    </a:p>
                  </a:txBody>
                  <a:tcPr/>
                </a:tc>
                <a:tc>
                  <a:txBody>
                    <a:bodyPr/>
                    <a:lstStyle/>
                    <a:p>
                      <a:pPr algn="r"/>
                      <a:r>
                        <a:rPr lang="cs-CZ" sz="1400" dirty="0" smtClean="0"/>
                        <a:t>66.9</a:t>
                      </a:r>
                      <a:endParaRPr lang="cs-CZ" sz="1400" dirty="0"/>
                    </a:p>
                  </a:txBody>
                  <a:tcPr>
                    <a:solidFill>
                      <a:srgbClr val="FE0000"/>
                    </a:solidFill>
                  </a:tcPr>
                </a:tc>
                <a:tc>
                  <a:txBody>
                    <a:bodyPr/>
                    <a:lstStyle/>
                    <a:p>
                      <a:pPr algn="r"/>
                      <a:r>
                        <a:rPr lang="cs-CZ" sz="1400" dirty="0" smtClean="0"/>
                        <a:t>62.9</a:t>
                      </a:r>
                      <a:endParaRPr lang="cs-CZ" sz="1400" dirty="0"/>
                    </a:p>
                  </a:txBody>
                  <a:tcPr>
                    <a:solidFill>
                      <a:srgbClr val="FE0000"/>
                    </a:solidFill>
                  </a:tcPr>
                </a:tc>
                <a:tc>
                  <a:txBody>
                    <a:bodyPr/>
                    <a:lstStyle/>
                    <a:p>
                      <a:pPr algn="ctr"/>
                      <a:r>
                        <a:rPr lang="cs-CZ" sz="1400" b="1" dirty="0" err="1" smtClean="0"/>
                        <a:t>End</a:t>
                      </a:r>
                      <a:r>
                        <a:rPr lang="cs-CZ" sz="1400" b="1" dirty="0" smtClean="0"/>
                        <a:t>-to-</a:t>
                      </a:r>
                      <a:r>
                        <a:rPr lang="cs-CZ" sz="1400" b="1" dirty="0" err="1" smtClean="0"/>
                        <a:t>end</a:t>
                      </a:r>
                      <a:endParaRPr lang="cs-CZ" sz="1400" b="1" dirty="0"/>
                    </a:p>
                  </a:txBody>
                  <a:tcPr/>
                </a:tc>
              </a:tr>
              <a:tr h="353116">
                <a:tc>
                  <a:txBody>
                    <a:bodyPr/>
                    <a:lstStyle/>
                    <a:p>
                      <a:pPr>
                        <a:buFontTx/>
                        <a:buChar char="-"/>
                      </a:pPr>
                      <a:r>
                        <a:rPr lang="cs-CZ" sz="1400" dirty="0" smtClean="0"/>
                        <a:t> Leasing</a:t>
                      </a:r>
                      <a:endParaRPr lang="cs-CZ" sz="1400" dirty="0"/>
                    </a:p>
                  </a:txBody>
                  <a:tcPr/>
                </a:tc>
                <a:tc>
                  <a:txBody>
                    <a:bodyPr/>
                    <a:lstStyle/>
                    <a:p>
                      <a:pPr algn="r"/>
                      <a:r>
                        <a:rPr lang="cs-CZ" sz="1400" dirty="0" smtClean="0"/>
                        <a:t>29.2</a:t>
                      </a:r>
                      <a:endParaRPr lang="cs-CZ" sz="1400" dirty="0"/>
                    </a:p>
                  </a:txBody>
                  <a:tcPr>
                    <a:solidFill>
                      <a:srgbClr val="FFC000"/>
                    </a:solidFill>
                  </a:tcPr>
                </a:tc>
                <a:tc>
                  <a:txBody>
                    <a:bodyPr/>
                    <a:lstStyle/>
                    <a:p>
                      <a:pPr algn="r"/>
                      <a:r>
                        <a:rPr lang="cs-CZ" sz="1400" dirty="0" smtClean="0"/>
                        <a:t>23.3</a:t>
                      </a:r>
                      <a:endParaRPr lang="cs-CZ" sz="1400" dirty="0"/>
                    </a:p>
                  </a:txBody>
                  <a:tcPr>
                    <a:solidFill>
                      <a:srgbClr val="FFC000"/>
                    </a:solidFill>
                  </a:tcPr>
                </a:tc>
                <a:tc>
                  <a:txBody>
                    <a:bodyPr/>
                    <a:lstStyle/>
                    <a:p>
                      <a:pPr algn="ctr"/>
                      <a:r>
                        <a:rPr lang="cs-CZ" sz="1400" dirty="0" err="1" smtClean="0"/>
                        <a:t>Decision</a:t>
                      </a:r>
                      <a:r>
                        <a:rPr lang="cs-CZ" sz="1400" dirty="0" smtClean="0"/>
                        <a:t> </a:t>
                      </a:r>
                      <a:r>
                        <a:rPr lang="cs-CZ" sz="1400" dirty="0" err="1" smtClean="0"/>
                        <a:t>taking</a:t>
                      </a:r>
                      <a:r>
                        <a:rPr lang="cs-CZ" sz="1400" dirty="0" smtClean="0"/>
                        <a:t>, </a:t>
                      </a:r>
                      <a:r>
                        <a:rPr lang="cs-CZ" sz="1400" dirty="0" err="1" smtClean="0"/>
                        <a:t>newly</a:t>
                      </a:r>
                      <a:r>
                        <a:rPr lang="cs-CZ" sz="1400" baseline="0" dirty="0" smtClean="0"/>
                        <a:t> </a:t>
                      </a:r>
                      <a:r>
                        <a:rPr lang="cs-CZ" sz="1400" baseline="0" dirty="0" err="1" smtClean="0"/>
                        <a:t>models</a:t>
                      </a:r>
                      <a:endParaRPr lang="cs-CZ" sz="1400" dirty="0"/>
                    </a:p>
                  </a:txBody>
                  <a:tcPr/>
                </a:tc>
              </a:tr>
              <a:tr h="353116">
                <a:tc>
                  <a:txBody>
                    <a:bodyPr/>
                    <a:lstStyle/>
                    <a:p>
                      <a:r>
                        <a:rPr lang="cs-CZ" sz="1400" b="1" dirty="0" err="1" smtClean="0"/>
                        <a:t>Corporate</a:t>
                      </a:r>
                      <a:r>
                        <a:rPr lang="cs-CZ" sz="1400" b="1" dirty="0" smtClean="0"/>
                        <a:t> segment</a:t>
                      </a:r>
                      <a:endParaRPr lang="cs-CZ" sz="1400" b="1" dirty="0"/>
                    </a:p>
                  </a:txBody>
                  <a:tcPr/>
                </a:tc>
                <a:tc>
                  <a:txBody>
                    <a:bodyPr/>
                    <a:lstStyle/>
                    <a:p>
                      <a:pPr algn="r"/>
                      <a:endParaRPr lang="cs-CZ" sz="1400"/>
                    </a:p>
                  </a:txBody>
                  <a:tcPr/>
                </a:tc>
                <a:tc>
                  <a:txBody>
                    <a:bodyPr/>
                    <a:lstStyle/>
                    <a:p>
                      <a:pPr algn="r"/>
                      <a:endParaRPr lang="cs-CZ" sz="1400" dirty="0"/>
                    </a:p>
                  </a:txBody>
                  <a:tcPr/>
                </a:tc>
                <a:tc>
                  <a:txBody>
                    <a:bodyPr/>
                    <a:lstStyle/>
                    <a:p>
                      <a:pPr algn="ctr"/>
                      <a:endParaRPr lang="cs-CZ" sz="1400" dirty="0"/>
                    </a:p>
                  </a:txBody>
                  <a:tcPr/>
                </a:tc>
              </a:tr>
              <a:tr h="353116">
                <a:tc>
                  <a:txBody>
                    <a:bodyPr/>
                    <a:lstStyle/>
                    <a:p>
                      <a:r>
                        <a:rPr lang="cs-CZ" sz="1400" dirty="0" smtClean="0"/>
                        <a:t>- </a:t>
                      </a:r>
                      <a:r>
                        <a:rPr lang="cs-CZ" sz="1400" dirty="0" err="1" smtClean="0"/>
                        <a:t>Corporate</a:t>
                      </a:r>
                      <a:r>
                        <a:rPr lang="cs-CZ" sz="1400" dirty="0" smtClean="0"/>
                        <a:t> </a:t>
                      </a:r>
                      <a:r>
                        <a:rPr lang="cs-CZ" sz="1400" dirty="0" err="1" smtClean="0"/>
                        <a:t>loans</a:t>
                      </a:r>
                      <a:endParaRPr lang="cs-CZ" sz="1400" dirty="0"/>
                    </a:p>
                  </a:txBody>
                  <a:tcPr/>
                </a:tc>
                <a:tc>
                  <a:txBody>
                    <a:bodyPr/>
                    <a:lstStyle/>
                    <a:p>
                      <a:pPr algn="r"/>
                      <a:r>
                        <a:rPr lang="cs-CZ" sz="1400" dirty="0" smtClean="0"/>
                        <a:t>84.2</a:t>
                      </a:r>
                      <a:endParaRPr lang="cs-CZ" sz="1400" dirty="0"/>
                    </a:p>
                  </a:txBody>
                  <a:tcPr>
                    <a:solidFill>
                      <a:srgbClr val="FE0000"/>
                    </a:solidFill>
                  </a:tcPr>
                </a:tc>
                <a:tc>
                  <a:txBody>
                    <a:bodyPr/>
                    <a:lstStyle/>
                    <a:p>
                      <a:pPr algn="r"/>
                      <a:r>
                        <a:rPr lang="cs-CZ" sz="1400" dirty="0" smtClean="0"/>
                        <a:t>76.5</a:t>
                      </a:r>
                      <a:endParaRPr lang="cs-CZ" sz="1400" dirty="0"/>
                    </a:p>
                  </a:txBody>
                  <a:tcPr>
                    <a:solidFill>
                      <a:srgbClr val="FE0000"/>
                    </a:solidFill>
                  </a:tcPr>
                </a:tc>
                <a:tc>
                  <a:txBody>
                    <a:bodyPr/>
                    <a:lstStyle/>
                    <a:p>
                      <a:pPr algn="ctr"/>
                      <a:r>
                        <a:rPr lang="cs-CZ" sz="1400" b="1" dirty="0" err="1" smtClean="0"/>
                        <a:t>End</a:t>
                      </a:r>
                      <a:r>
                        <a:rPr lang="cs-CZ" sz="1400" b="1" dirty="0" smtClean="0"/>
                        <a:t>-to-</a:t>
                      </a:r>
                      <a:r>
                        <a:rPr lang="cs-CZ" sz="1400" b="1" dirty="0" err="1" smtClean="0"/>
                        <a:t>end</a:t>
                      </a:r>
                      <a:endParaRPr lang="cs-CZ" sz="1400" b="1" dirty="0"/>
                    </a:p>
                  </a:txBody>
                  <a:tcPr/>
                </a:tc>
              </a:tr>
              <a:tr h="353116">
                <a:tc>
                  <a:txBody>
                    <a:bodyPr/>
                    <a:lstStyle/>
                    <a:p>
                      <a:pPr>
                        <a:buFontTx/>
                        <a:buChar char="-"/>
                      </a:pPr>
                      <a:r>
                        <a:rPr lang="cs-CZ" sz="1400" dirty="0" smtClean="0"/>
                        <a:t> </a:t>
                      </a:r>
                      <a:r>
                        <a:rPr lang="cs-CZ" sz="1400" dirty="0" err="1" smtClean="0"/>
                        <a:t>Factoring</a:t>
                      </a:r>
                      <a:endParaRPr lang="cs-CZ" sz="1400" dirty="0"/>
                    </a:p>
                  </a:txBody>
                  <a:tcPr/>
                </a:tc>
                <a:tc>
                  <a:txBody>
                    <a:bodyPr/>
                    <a:lstStyle/>
                    <a:p>
                      <a:pPr algn="r"/>
                      <a:r>
                        <a:rPr lang="cs-CZ" sz="1400" dirty="0" smtClean="0"/>
                        <a:t>3.7</a:t>
                      </a:r>
                      <a:endParaRPr lang="cs-CZ" sz="1400" dirty="0"/>
                    </a:p>
                  </a:txBody>
                  <a:tcPr>
                    <a:solidFill>
                      <a:srgbClr val="FFC000"/>
                    </a:solidFill>
                  </a:tcPr>
                </a:tc>
                <a:tc>
                  <a:txBody>
                    <a:bodyPr/>
                    <a:lstStyle/>
                    <a:p>
                      <a:pPr algn="r"/>
                      <a:r>
                        <a:rPr lang="cs-CZ" sz="1400" dirty="0" smtClean="0"/>
                        <a:t>3.6</a:t>
                      </a:r>
                      <a:endParaRPr lang="cs-CZ" sz="1400" dirty="0"/>
                    </a:p>
                  </a:txBody>
                  <a:tcPr>
                    <a:solidFill>
                      <a:srgbClr val="FFC000"/>
                    </a:solidFill>
                  </a:tcPr>
                </a:tc>
                <a:tc>
                  <a:txBody>
                    <a:bodyPr/>
                    <a:lstStyle/>
                    <a:p>
                      <a:pPr algn="ctr"/>
                      <a:r>
                        <a:rPr lang="cs-CZ" sz="1400" dirty="0" err="1" smtClean="0"/>
                        <a:t>Decision</a:t>
                      </a:r>
                      <a:r>
                        <a:rPr lang="cs-CZ" sz="1400" baseline="0" dirty="0" smtClean="0"/>
                        <a:t> </a:t>
                      </a:r>
                      <a:r>
                        <a:rPr lang="cs-CZ" sz="1400" baseline="0" dirty="0" err="1" smtClean="0"/>
                        <a:t>taking</a:t>
                      </a:r>
                      <a:endParaRPr lang="cs-CZ" sz="1400" dirty="0"/>
                    </a:p>
                  </a:txBody>
                  <a:tcPr/>
                </a:tc>
              </a:tr>
              <a:tr h="353116">
                <a:tc>
                  <a:txBody>
                    <a:bodyPr/>
                    <a:lstStyle/>
                    <a:p>
                      <a:r>
                        <a:rPr lang="cs-CZ" sz="1400" b="1" dirty="0" err="1" smtClean="0"/>
                        <a:t>Head</a:t>
                      </a:r>
                      <a:r>
                        <a:rPr lang="cs-CZ" sz="1400" b="1" dirty="0" smtClean="0"/>
                        <a:t> office</a:t>
                      </a:r>
                      <a:endParaRPr lang="cs-CZ" sz="1400" b="1" dirty="0"/>
                    </a:p>
                  </a:txBody>
                  <a:tcPr/>
                </a:tc>
                <a:tc>
                  <a:txBody>
                    <a:bodyPr/>
                    <a:lstStyle/>
                    <a:p>
                      <a:pPr algn="r"/>
                      <a:r>
                        <a:rPr lang="cs-CZ" sz="1400" dirty="0" smtClean="0"/>
                        <a:t>0.5</a:t>
                      </a:r>
                      <a:endParaRPr lang="cs-CZ" sz="1400" b="1" dirty="0"/>
                    </a:p>
                  </a:txBody>
                  <a:tcPr/>
                </a:tc>
                <a:tc>
                  <a:txBody>
                    <a:bodyPr/>
                    <a:lstStyle/>
                    <a:p>
                      <a:pPr algn="r"/>
                      <a:r>
                        <a:rPr lang="cs-CZ" sz="1400" dirty="0" smtClean="0"/>
                        <a:t>0.5</a:t>
                      </a:r>
                      <a:endParaRPr lang="cs-CZ" sz="1400" b="1" dirty="0"/>
                    </a:p>
                  </a:txBody>
                  <a:tcPr/>
                </a:tc>
                <a:tc>
                  <a:txBody>
                    <a:bodyPr/>
                    <a:lstStyle/>
                    <a:p>
                      <a:pPr algn="ctr"/>
                      <a:endParaRPr lang="cs-CZ" sz="1400" b="1" dirty="0"/>
                    </a:p>
                  </a:txBody>
                  <a:tcPr/>
                </a:tc>
              </a:tr>
              <a:tr h="353116">
                <a:tc>
                  <a:txBody>
                    <a:bodyPr/>
                    <a:lstStyle/>
                    <a:p>
                      <a:r>
                        <a:rPr lang="cs-CZ" sz="1400" b="1" dirty="0" err="1" smtClean="0"/>
                        <a:t>Other</a:t>
                      </a:r>
                      <a:r>
                        <a:rPr lang="cs-CZ" sz="1400" b="1" baseline="0" dirty="0" smtClean="0"/>
                        <a:t> (a.o. </a:t>
                      </a:r>
                      <a:r>
                        <a:rPr lang="cs-CZ" sz="1400" b="1" baseline="0" dirty="0" err="1" smtClean="0"/>
                        <a:t>Banks</a:t>
                      </a:r>
                      <a:r>
                        <a:rPr lang="cs-CZ" sz="1400" b="1" baseline="0" dirty="0" smtClean="0"/>
                        <a:t>)</a:t>
                      </a:r>
                      <a:endParaRPr lang="cs-CZ" sz="1400" b="1" dirty="0"/>
                    </a:p>
                  </a:txBody>
                  <a:tcPr/>
                </a:tc>
                <a:tc>
                  <a:txBody>
                    <a:bodyPr/>
                    <a:lstStyle/>
                    <a:p>
                      <a:pPr algn="r"/>
                      <a:r>
                        <a:rPr lang="cs-CZ" sz="1400" dirty="0" smtClean="0"/>
                        <a:t>4.5</a:t>
                      </a:r>
                      <a:endParaRPr lang="cs-CZ" sz="1400" b="1" dirty="0"/>
                    </a:p>
                  </a:txBody>
                  <a:tcPr>
                    <a:solidFill>
                      <a:srgbClr val="FE0000"/>
                    </a:solidFill>
                  </a:tcPr>
                </a:tc>
                <a:tc>
                  <a:txBody>
                    <a:bodyPr/>
                    <a:lstStyle/>
                    <a:p>
                      <a:pPr algn="r"/>
                      <a:r>
                        <a:rPr lang="cs-CZ" sz="1400" dirty="0" smtClean="0"/>
                        <a:t>11.8</a:t>
                      </a:r>
                      <a:endParaRPr lang="cs-CZ" sz="1400" b="1" dirty="0"/>
                    </a:p>
                  </a:txBody>
                  <a:tcPr>
                    <a:solidFill>
                      <a:srgbClr val="FE0000"/>
                    </a:solidFill>
                  </a:tcPr>
                </a:tc>
                <a:tc>
                  <a:txBody>
                    <a:bodyPr/>
                    <a:lstStyle/>
                    <a:p>
                      <a:pPr algn="ctr"/>
                      <a:r>
                        <a:rPr lang="cs-CZ" sz="1400" b="1" dirty="0" err="1" smtClean="0"/>
                        <a:t>End</a:t>
                      </a:r>
                      <a:r>
                        <a:rPr lang="cs-CZ" sz="1400" b="1" dirty="0" smtClean="0"/>
                        <a:t>-to-</a:t>
                      </a:r>
                      <a:r>
                        <a:rPr lang="cs-CZ" sz="1400" b="1" dirty="0" err="1" smtClean="0"/>
                        <a:t>end</a:t>
                      </a:r>
                      <a:endParaRPr lang="cs-CZ" sz="1400" b="1" dirty="0"/>
                    </a:p>
                  </a:txBody>
                  <a:tcPr/>
                </a:tc>
              </a:tr>
            </a:tbl>
          </a:graphicData>
        </a:graphic>
      </p:graphicFrame>
      <p:sp>
        <p:nvSpPr>
          <p:cNvPr id="45132" name="Šipka dolů 6"/>
          <p:cNvSpPr>
            <a:spLocks noChangeArrowheads="1"/>
          </p:cNvSpPr>
          <p:nvPr/>
        </p:nvSpPr>
        <p:spPr bwMode="auto">
          <a:xfrm>
            <a:off x="7046913" y="1673225"/>
            <a:ext cx="495300" cy="495300"/>
          </a:xfrm>
          <a:prstGeom prst="downArrow">
            <a:avLst>
              <a:gd name="adj1" fmla="val 50000"/>
              <a:gd name="adj2" fmla="val 50000"/>
            </a:avLst>
          </a:prstGeom>
          <a:solidFill>
            <a:schemeClr val="accent1"/>
          </a:solidFill>
          <a:ln w="9525" algn="ctr">
            <a:noFill/>
            <a:round/>
            <a:headEnd/>
            <a:tailEnd/>
          </a:ln>
        </p:spPr>
        <p:txBody>
          <a:bodyPr anchor="ctr"/>
          <a:lstStyle/>
          <a:p>
            <a:pPr algn="ctr" eaLnBrk="0" hangingPunct="0"/>
            <a:endParaRPr lang="cs-CZ"/>
          </a:p>
        </p:txBody>
      </p:sp>
      <p:sp>
        <p:nvSpPr>
          <p:cNvPr id="45133" name="TextovéPole 7"/>
          <p:cNvSpPr txBox="1">
            <a:spLocks noChangeArrowheads="1"/>
          </p:cNvSpPr>
          <p:nvPr/>
        </p:nvSpPr>
        <p:spPr bwMode="auto">
          <a:xfrm>
            <a:off x="431800" y="6084888"/>
            <a:ext cx="8505825" cy="307975"/>
          </a:xfrm>
          <a:prstGeom prst="rect">
            <a:avLst/>
          </a:prstGeom>
          <a:noFill/>
          <a:ln w="9525">
            <a:noFill/>
            <a:miter lim="800000"/>
            <a:headEnd/>
            <a:tailEnd/>
          </a:ln>
        </p:spPr>
        <p:txBody>
          <a:bodyPr>
            <a:spAutoFit/>
          </a:bodyPr>
          <a:lstStyle/>
          <a:p>
            <a:r>
              <a:rPr lang="cs-CZ" b="0"/>
              <a:t>In the last 5 years, CSOB has grown from mainly a Corporate bank to predominantly RET/SME bank.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defTabSz="955675">
              <a:defRPr/>
            </a:pPr>
            <a:r>
              <a:rPr lang="pt-BR">
                <a:latin typeface="+mn-lt"/>
              </a:rPr>
              <a:t>ESF MU: Ekonomika a řízení bank, CSOB Credits, 8/4/2011</a:t>
            </a:r>
            <a:endParaRPr lang="cs-CZ">
              <a:latin typeface="+mn-lt"/>
            </a:endParaRPr>
          </a:p>
        </p:txBody>
      </p:sp>
      <p:sp>
        <p:nvSpPr>
          <p:cNvPr id="5" name="Zástupný symbol pro číslo snímku 4"/>
          <p:cNvSpPr>
            <a:spLocks noGrp="1"/>
          </p:cNvSpPr>
          <p:nvPr>
            <p:ph type="sldNum" sz="quarter" idx="11"/>
          </p:nvPr>
        </p:nvSpPr>
        <p:spPr/>
        <p:txBody>
          <a:bodyPr/>
          <a:lstStyle/>
          <a:p>
            <a:pPr>
              <a:defRPr/>
            </a:pPr>
            <a:r>
              <a:rPr lang="cs-CZ"/>
              <a:t>l   </a:t>
            </a:r>
            <a:fld id="{4E30C1DC-0AE5-4ECF-BEC3-6810B3116A5F}" type="slidenum">
              <a:rPr lang="cs-CZ"/>
              <a:pPr>
                <a:defRPr/>
              </a:pPr>
              <a:t>5</a:t>
            </a:fld>
            <a:endParaRPr lang="cs-CZ"/>
          </a:p>
        </p:txBody>
      </p:sp>
      <p:sp>
        <p:nvSpPr>
          <p:cNvPr id="46083" name="Rectangle 2"/>
          <p:cNvSpPr>
            <a:spLocks noGrp="1" noChangeArrowheads="1"/>
          </p:cNvSpPr>
          <p:nvPr>
            <p:ph type="title"/>
          </p:nvPr>
        </p:nvSpPr>
        <p:spPr/>
        <p:txBody>
          <a:bodyPr/>
          <a:lstStyle/>
          <a:p>
            <a:pPr eaLnBrk="1" hangingPunct="1"/>
            <a:r>
              <a:rPr lang="en-US" b="1" smtClean="0"/>
              <a:t>Credits: Balancing act</a:t>
            </a:r>
            <a:endParaRPr lang="cs-CZ" b="1" smtClean="0"/>
          </a:p>
        </p:txBody>
      </p:sp>
      <p:sp>
        <p:nvSpPr>
          <p:cNvPr id="13317" name="Rectangle 3"/>
          <p:cNvSpPr>
            <a:spLocks noGrp="1" noChangeArrowheads="1"/>
          </p:cNvSpPr>
          <p:nvPr>
            <p:ph type="body" idx="1"/>
          </p:nvPr>
        </p:nvSpPr>
        <p:spPr>
          <a:xfrm>
            <a:off x="341313" y="1268413"/>
            <a:ext cx="2925762" cy="990600"/>
          </a:xfrm>
        </p:spPr>
        <p:txBody>
          <a:bodyPr/>
          <a:lstStyle/>
          <a:p>
            <a:endParaRPr lang="cs-CZ" sz="1200" b="1" smtClean="0"/>
          </a:p>
          <a:p>
            <a:pPr>
              <a:buFontTx/>
              <a:buNone/>
            </a:pPr>
            <a:r>
              <a:rPr lang="cs-CZ" sz="1200" b="1" smtClean="0"/>
              <a:t> </a:t>
            </a:r>
            <a:r>
              <a:rPr lang="en-US" sz="1200" b="1" smtClean="0"/>
              <a:t>What type of costs/risk Credits manage or have to watch?</a:t>
            </a:r>
            <a:endParaRPr lang="cs-CZ" sz="1200" b="1" smtClean="0"/>
          </a:p>
        </p:txBody>
      </p:sp>
      <p:graphicFrame>
        <p:nvGraphicFramePr>
          <p:cNvPr id="7" name="Diagram 6"/>
          <p:cNvGraphicFramePr/>
          <p:nvPr/>
        </p:nvGraphicFramePr>
        <p:xfrm>
          <a:off x="1421650" y="1673805"/>
          <a:ext cx="6378370" cy="459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7">
                                            <p:txEl>
                                              <p:pRg st="1" end="1"/>
                                            </p:txEl>
                                          </p:spTgt>
                                        </p:tgtEl>
                                        <p:attrNameLst>
                                          <p:attrName>style.visibility</p:attrName>
                                        </p:attrNameLst>
                                      </p:cBhvr>
                                      <p:to>
                                        <p:strVal val="visible"/>
                                      </p:to>
                                    </p:set>
                                    <p:animEffect transition="in" filter="blinds(horizontal)">
                                      <p:cBhvr>
                                        <p:cTn id="7" dur="500"/>
                                        <p:tgtEl>
                                          <p:spTgt spid="133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defTabSz="955675">
              <a:defRPr/>
            </a:pPr>
            <a:r>
              <a:rPr lang="pt-BR">
                <a:latin typeface="+mn-lt"/>
              </a:rPr>
              <a:t>ESF MU: Ekonomika a řízení bank, CSOB Credits, 8/4/2011</a:t>
            </a:r>
            <a:endParaRPr lang="cs-CZ">
              <a:latin typeface="+mn-lt"/>
            </a:endParaRPr>
          </a:p>
        </p:txBody>
      </p:sp>
      <p:sp>
        <p:nvSpPr>
          <p:cNvPr id="5" name="Zástupný symbol pro číslo snímku 4"/>
          <p:cNvSpPr>
            <a:spLocks noGrp="1"/>
          </p:cNvSpPr>
          <p:nvPr>
            <p:ph type="sldNum" sz="quarter" idx="11"/>
          </p:nvPr>
        </p:nvSpPr>
        <p:spPr/>
        <p:txBody>
          <a:bodyPr/>
          <a:lstStyle/>
          <a:p>
            <a:pPr>
              <a:defRPr/>
            </a:pPr>
            <a:r>
              <a:rPr lang="cs-CZ"/>
              <a:t>l   </a:t>
            </a:r>
            <a:fld id="{3232F6AD-EFBC-4111-93BF-900CDBB32FFA}" type="slidenum">
              <a:rPr lang="cs-CZ"/>
              <a:pPr>
                <a:defRPr/>
              </a:pPr>
              <a:t>6</a:t>
            </a:fld>
            <a:endParaRPr lang="cs-CZ"/>
          </a:p>
        </p:txBody>
      </p:sp>
      <p:sp>
        <p:nvSpPr>
          <p:cNvPr id="47107" name="Rectangle 2"/>
          <p:cNvSpPr>
            <a:spLocks noGrp="1" noChangeArrowheads="1"/>
          </p:cNvSpPr>
          <p:nvPr>
            <p:ph type="title"/>
          </p:nvPr>
        </p:nvSpPr>
        <p:spPr/>
        <p:txBody>
          <a:bodyPr/>
          <a:lstStyle/>
          <a:p>
            <a:pPr eaLnBrk="1" hangingPunct="1"/>
            <a:r>
              <a:rPr lang="en-US" b="1" smtClean="0"/>
              <a:t>Nature of units within Credits</a:t>
            </a:r>
            <a:endParaRPr lang="cs-CZ" b="1" smtClean="0"/>
          </a:p>
        </p:txBody>
      </p:sp>
      <p:graphicFrame>
        <p:nvGraphicFramePr>
          <p:cNvPr id="6" name="Diagram 5"/>
          <p:cNvGraphicFramePr/>
          <p:nvPr/>
        </p:nvGraphicFramePr>
        <p:xfrm>
          <a:off x="1691680" y="149378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9" name="TextovéPole 7"/>
          <p:cNvSpPr txBox="1">
            <a:spLocks noChangeArrowheads="1"/>
          </p:cNvSpPr>
          <p:nvPr/>
        </p:nvSpPr>
        <p:spPr bwMode="auto">
          <a:xfrm>
            <a:off x="2771775" y="5768975"/>
            <a:ext cx="5356225" cy="315913"/>
          </a:xfrm>
          <a:prstGeom prst="rect">
            <a:avLst/>
          </a:prstGeom>
          <a:noFill/>
          <a:ln w="9525">
            <a:noFill/>
            <a:miter lim="800000"/>
            <a:headEnd/>
            <a:tailEnd/>
          </a:ln>
        </p:spPr>
        <p:txBody>
          <a:bodyPr>
            <a:spAutoFit/>
          </a:bodyPr>
          <a:lstStyle/>
          <a:p>
            <a:r>
              <a:rPr lang="en-US"/>
              <a:t>Split within Credits between CORP and RET/ SME</a:t>
            </a:r>
          </a:p>
        </p:txBody>
      </p:sp>
      <p:sp>
        <p:nvSpPr>
          <p:cNvPr id="9" name="TextovéPole 8"/>
          <p:cNvSpPr txBox="1"/>
          <p:nvPr/>
        </p:nvSpPr>
        <p:spPr>
          <a:xfrm>
            <a:off x="2366963" y="5815013"/>
            <a:ext cx="360362" cy="276225"/>
          </a:xfrm>
          <a:prstGeom prst="rect">
            <a:avLst/>
          </a:prstGeom>
          <a:solidFill>
            <a:schemeClr val="accent4">
              <a:lumMod val="50000"/>
              <a:lumOff val="50000"/>
            </a:schemeClr>
          </a:solidFill>
        </p:spPr>
        <p:txBody>
          <a:bodyPr>
            <a:spAutoFit/>
          </a:bodyPr>
          <a:lstStyle/>
          <a:p>
            <a:pPr>
              <a:defRPr/>
            </a:pPr>
            <a:endParaRPr lang="en-US" sz="1200" dirty="0"/>
          </a:p>
        </p:txBody>
      </p:sp>
      <p:sp>
        <p:nvSpPr>
          <p:cNvPr id="47111" name="TextovéPole 9"/>
          <p:cNvSpPr txBox="1">
            <a:spLocks noChangeArrowheads="1"/>
          </p:cNvSpPr>
          <p:nvPr/>
        </p:nvSpPr>
        <p:spPr bwMode="auto">
          <a:xfrm>
            <a:off x="2771775" y="6173788"/>
            <a:ext cx="3421063" cy="307975"/>
          </a:xfrm>
          <a:prstGeom prst="rect">
            <a:avLst/>
          </a:prstGeom>
          <a:noFill/>
          <a:ln w="9525">
            <a:noFill/>
            <a:miter lim="800000"/>
            <a:headEnd/>
            <a:tailEnd/>
          </a:ln>
        </p:spPr>
        <p:txBody>
          <a:bodyPr>
            <a:spAutoFit/>
          </a:bodyPr>
          <a:lstStyle/>
          <a:p>
            <a:r>
              <a:rPr lang="en-US"/>
              <a:t>Shared across Credits</a:t>
            </a:r>
            <a:endParaRPr lang="en-US" sz="1200"/>
          </a:p>
        </p:txBody>
      </p:sp>
      <p:sp>
        <p:nvSpPr>
          <p:cNvPr id="47112" name="TextovéPole 10"/>
          <p:cNvSpPr txBox="1">
            <a:spLocks noChangeArrowheads="1"/>
          </p:cNvSpPr>
          <p:nvPr/>
        </p:nvSpPr>
        <p:spPr bwMode="auto">
          <a:xfrm>
            <a:off x="2366963" y="6219825"/>
            <a:ext cx="360362" cy="276225"/>
          </a:xfrm>
          <a:prstGeom prst="rect">
            <a:avLst/>
          </a:prstGeom>
          <a:solidFill>
            <a:srgbClr val="00B050"/>
          </a:solidFill>
          <a:ln w="9525">
            <a:noFill/>
            <a:miter lim="800000"/>
            <a:headEnd/>
            <a:tailEnd/>
          </a:ln>
        </p:spPr>
        <p:txBody>
          <a:bodyPr>
            <a:spAutoFit/>
          </a:bodyPr>
          <a:lstStyle/>
          <a:p>
            <a:endParaRPr lang="en-US" sz="12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pPr>
              <a:defRPr/>
            </a:pPr>
            <a:r>
              <a:rPr lang="cs-CZ"/>
              <a:t>l   </a:t>
            </a:r>
            <a:fld id="{E9D69D41-22D3-4ED0-9B27-33F5FB3588BF}" type="slidenum">
              <a:rPr lang="cs-CZ"/>
              <a:pPr>
                <a:defRPr/>
              </a:pPr>
              <a:t>7</a:t>
            </a:fld>
            <a:endParaRPr lang="cs-CZ"/>
          </a:p>
        </p:txBody>
      </p:sp>
      <p:sp>
        <p:nvSpPr>
          <p:cNvPr id="48130" name="Rectangle 2"/>
          <p:cNvSpPr>
            <a:spLocks noGrp="1" noChangeArrowheads="1"/>
          </p:cNvSpPr>
          <p:nvPr>
            <p:ph type="title"/>
          </p:nvPr>
        </p:nvSpPr>
        <p:spPr>
          <a:xfrm>
            <a:off x="2141538" y="188913"/>
            <a:ext cx="6799262" cy="811212"/>
          </a:xfrm>
        </p:spPr>
        <p:txBody>
          <a:bodyPr/>
          <a:lstStyle/>
          <a:p>
            <a:pPr eaLnBrk="1" hangingPunct="1"/>
            <a:r>
              <a:rPr lang="cs-CZ" sz="2500" b="1" smtClean="0"/>
              <a:t>How are Credits organized in CSOB?</a:t>
            </a:r>
          </a:p>
        </p:txBody>
      </p:sp>
      <p:grpSp>
        <p:nvGrpSpPr>
          <p:cNvPr id="48131" name="Organization Chart 37"/>
          <p:cNvGrpSpPr>
            <a:grpSpLocks noChangeAspect="1"/>
          </p:cNvGrpSpPr>
          <p:nvPr/>
        </p:nvGrpSpPr>
        <p:grpSpPr bwMode="auto">
          <a:xfrm>
            <a:off x="242888" y="1282700"/>
            <a:ext cx="8643937" cy="5235575"/>
            <a:chOff x="1105" y="1284"/>
            <a:chExt cx="4608" cy="3744"/>
          </a:xfrm>
        </p:grpSpPr>
        <p:sp>
          <p:nvSpPr>
            <p:cNvPr id="48133" name="AutoShape 36"/>
            <p:cNvSpPr>
              <a:spLocks noChangeAspect="1" noChangeArrowheads="1" noTextEdit="1"/>
            </p:cNvSpPr>
            <p:nvPr/>
          </p:nvSpPr>
          <p:spPr bwMode="auto">
            <a:xfrm>
              <a:off x="1105" y="1284"/>
              <a:ext cx="4608" cy="3744"/>
            </a:xfrm>
            <a:prstGeom prst="rect">
              <a:avLst/>
            </a:prstGeom>
            <a:solidFill>
              <a:schemeClr val="bg1"/>
            </a:solidFill>
            <a:ln w="9525">
              <a:noFill/>
              <a:miter lim="800000"/>
              <a:headEnd/>
              <a:tailEnd/>
            </a:ln>
          </p:spPr>
          <p:txBody>
            <a:bodyPr/>
            <a:lstStyle/>
            <a:p>
              <a:endParaRPr lang="cs-CZ"/>
            </a:p>
          </p:txBody>
        </p:sp>
        <p:cxnSp>
          <p:nvCxnSpPr>
            <p:cNvPr id="48134" name="_s224360"/>
            <p:cNvCxnSpPr>
              <a:cxnSpLocks noChangeShapeType="1"/>
              <a:stCxn id="48174" idx="1"/>
              <a:endCxn id="48165" idx="2"/>
            </p:cNvCxnSpPr>
            <p:nvPr/>
          </p:nvCxnSpPr>
          <p:spPr bwMode="auto">
            <a:xfrm rot="10800000">
              <a:off x="4705" y="2446"/>
              <a:ext cx="136" cy="1143"/>
            </a:xfrm>
            <a:prstGeom prst="bentConnector2">
              <a:avLst/>
            </a:prstGeom>
            <a:noFill/>
            <a:ln w="38100">
              <a:solidFill>
                <a:schemeClr val="tx1"/>
              </a:solidFill>
              <a:miter lim="800000"/>
              <a:headEnd/>
              <a:tailEnd/>
            </a:ln>
          </p:spPr>
        </p:cxnSp>
        <p:cxnSp>
          <p:nvCxnSpPr>
            <p:cNvPr id="48135" name="_s224356"/>
            <p:cNvCxnSpPr>
              <a:cxnSpLocks noChangeShapeType="1"/>
              <a:stCxn id="48173" idx="1"/>
              <a:endCxn id="48165" idx="2"/>
            </p:cNvCxnSpPr>
            <p:nvPr/>
          </p:nvCxnSpPr>
          <p:spPr bwMode="auto">
            <a:xfrm rot="10800000">
              <a:off x="4705" y="2446"/>
              <a:ext cx="136" cy="710"/>
            </a:xfrm>
            <a:prstGeom prst="bentConnector2">
              <a:avLst/>
            </a:prstGeom>
            <a:noFill/>
            <a:ln w="38100">
              <a:solidFill>
                <a:schemeClr val="tx1"/>
              </a:solidFill>
              <a:miter lim="800000"/>
              <a:headEnd/>
              <a:tailEnd/>
            </a:ln>
          </p:spPr>
        </p:cxnSp>
        <p:cxnSp>
          <p:nvCxnSpPr>
            <p:cNvPr id="48136" name="_s224354"/>
            <p:cNvCxnSpPr>
              <a:cxnSpLocks noChangeShapeType="1"/>
              <a:stCxn id="48172" idx="1"/>
              <a:endCxn id="48165" idx="2"/>
            </p:cNvCxnSpPr>
            <p:nvPr/>
          </p:nvCxnSpPr>
          <p:spPr bwMode="auto">
            <a:xfrm rot="10800000">
              <a:off x="4705" y="2446"/>
              <a:ext cx="136" cy="279"/>
            </a:xfrm>
            <a:prstGeom prst="bentConnector2">
              <a:avLst/>
            </a:prstGeom>
            <a:noFill/>
            <a:ln w="38100">
              <a:solidFill>
                <a:schemeClr val="tx1"/>
              </a:solidFill>
              <a:miter lim="800000"/>
              <a:headEnd/>
              <a:tailEnd/>
            </a:ln>
          </p:spPr>
        </p:cxnSp>
        <p:cxnSp>
          <p:nvCxnSpPr>
            <p:cNvPr id="48137" name="_s224352"/>
            <p:cNvCxnSpPr>
              <a:cxnSpLocks noChangeShapeType="1"/>
              <a:stCxn id="48171" idx="1"/>
              <a:endCxn id="48157" idx="2"/>
            </p:cNvCxnSpPr>
            <p:nvPr/>
          </p:nvCxnSpPr>
          <p:spPr bwMode="auto">
            <a:xfrm rot="10800000">
              <a:off x="2689" y="2446"/>
              <a:ext cx="136" cy="2438"/>
            </a:xfrm>
            <a:prstGeom prst="bentConnector2">
              <a:avLst/>
            </a:prstGeom>
            <a:noFill/>
            <a:ln w="38100">
              <a:solidFill>
                <a:schemeClr val="tx1"/>
              </a:solidFill>
              <a:miter lim="800000"/>
              <a:headEnd/>
              <a:tailEnd/>
            </a:ln>
          </p:spPr>
        </p:cxnSp>
        <p:cxnSp>
          <p:nvCxnSpPr>
            <p:cNvPr id="48138" name="_s224350"/>
            <p:cNvCxnSpPr>
              <a:cxnSpLocks noChangeShapeType="1"/>
              <a:stCxn id="48170" idx="1"/>
              <a:endCxn id="48157" idx="2"/>
            </p:cNvCxnSpPr>
            <p:nvPr/>
          </p:nvCxnSpPr>
          <p:spPr bwMode="auto">
            <a:xfrm rot="10800000">
              <a:off x="2689" y="2446"/>
              <a:ext cx="136" cy="2006"/>
            </a:xfrm>
            <a:prstGeom prst="bentConnector2">
              <a:avLst/>
            </a:prstGeom>
            <a:noFill/>
            <a:ln w="38100">
              <a:solidFill>
                <a:schemeClr val="tx1"/>
              </a:solidFill>
              <a:miter lim="800000"/>
              <a:headEnd/>
              <a:tailEnd/>
            </a:ln>
          </p:spPr>
        </p:cxnSp>
        <p:cxnSp>
          <p:nvCxnSpPr>
            <p:cNvPr id="48139" name="_s224348"/>
            <p:cNvCxnSpPr>
              <a:cxnSpLocks noChangeShapeType="1"/>
              <a:stCxn id="48169" idx="1"/>
              <a:endCxn id="48157" idx="2"/>
            </p:cNvCxnSpPr>
            <p:nvPr/>
          </p:nvCxnSpPr>
          <p:spPr bwMode="auto">
            <a:xfrm rot="10800000">
              <a:off x="2689" y="2446"/>
              <a:ext cx="136" cy="1574"/>
            </a:xfrm>
            <a:prstGeom prst="bentConnector2">
              <a:avLst/>
            </a:prstGeom>
            <a:noFill/>
            <a:ln w="38100">
              <a:solidFill>
                <a:schemeClr val="tx1"/>
              </a:solidFill>
              <a:miter lim="800000"/>
              <a:headEnd/>
              <a:tailEnd/>
            </a:ln>
          </p:spPr>
        </p:cxnSp>
        <p:cxnSp>
          <p:nvCxnSpPr>
            <p:cNvPr id="48140" name="_s224346"/>
            <p:cNvCxnSpPr>
              <a:cxnSpLocks noChangeShapeType="1"/>
              <a:stCxn id="48168" idx="1"/>
              <a:endCxn id="48157" idx="2"/>
            </p:cNvCxnSpPr>
            <p:nvPr/>
          </p:nvCxnSpPr>
          <p:spPr bwMode="auto">
            <a:xfrm rot="10800000">
              <a:off x="2689" y="2446"/>
              <a:ext cx="136" cy="1143"/>
            </a:xfrm>
            <a:prstGeom prst="bentConnector2">
              <a:avLst/>
            </a:prstGeom>
            <a:noFill/>
            <a:ln w="38100">
              <a:solidFill>
                <a:schemeClr val="tx1"/>
              </a:solidFill>
              <a:miter lim="800000"/>
              <a:headEnd/>
              <a:tailEnd/>
            </a:ln>
          </p:spPr>
        </p:cxnSp>
        <p:cxnSp>
          <p:nvCxnSpPr>
            <p:cNvPr id="48141" name="_s224344"/>
            <p:cNvCxnSpPr>
              <a:cxnSpLocks noChangeShapeType="1"/>
              <a:stCxn id="48167" idx="1"/>
              <a:endCxn id="48156" idx="2"/>
            </p:cNvCxnSpPr>
            <p:nvPr/>
          </p:nvCxnSpPr>
          <p:spPr bwMode="auto">
            <a:xfrm rot="10800000">
              <a:off x="1537" y="2446"/>
              <a:ext cx="137" cy="2438"/>
            </a:xfrm>
            <a:prstGeom prst="bentConnector2">
              <a:avLst/>
            </a:prstGeom>
            <a:noFill/>
            <a:ln w="38100">
              <a:solidFill>
                <a:schemeClr val="tx1"/>
              </a:solidFill>
              <a:miter lim="800000"/>
              <a:headEnd/>
              <a:tailEnd/>
            </a:ln>
          </p:spPr>
        </p:cxnSp>
        <p:cxnSp>
          <p:nvCxnSpPr>
            <p:cNvPr id="48142" name="_s224342"/>
            <p:cNvCxnSpPr>
              <a:cxnSpLocks noChangeShapeType="1"/>
              <a:stCxn id="48166" idx="1"/>
              <a:endCxn id="48156" idx="2"/>
            </p:cNvCxnSpPr>
            <p:nvPr/>
          </p:nvCxnSpPr>
          <p:spPr bwMode="auto">
            <a:xfrm rot="10800000">
              <a:off x="1537" y="2446"/>
              <a:ext cx="137" cy="2006"/>
            </a:xfrm>
            <a:prstGeom prst="bentConnector2">
              <a:avLst/>
            </a:prstGeom>
            <a:noFill/>
            <a:ln w="38100">
              <a:solidFill>
                <a:schemeClr val="tx1"/>
              </a:solidFill>
              <a:miter lim="800000"/>
              <a:headEnd/>
              <a:tailEnd/>
            </a:ln>
          </p:spPr>
        </p:cxnSp>
        <p:cxnSp>
          <p:nvCxnSpPr>
            <p:cNvPr id="48143" name="_s224340"/>
            <p:cNvCxnSpPr>
              <a:cxnSpLocks noChangeShapeType="1"/>
              <a:stCxn id="48165" idx="0"/>
              <a:endCxn id="48155" idx="2"/>
            </p:cNvCxnSpPr>
            <p:nvPr/>
          </p:nvCxnSpPr>
          <p:spPr bwMode="auto">
            <a:xfrm rot="5400000" flipH="1">
              <a:off x="3852" y="1284"/>
              <a:ext cx="124" cy="1583"/>
            </a:xfrm>
            <a:prstGeom prst="bentConnector3">
              <a:avLst>
                <a:gd name="adj1" fmla="val 50458"/>
              </a:avLst>
            </a:prstGeom>
            <a:noFill/>
            <a:ln w="38100">
              <a:solidFill>
                <a:schemeClr val="tx1"/>
              </a:solidFill>
              <a:miter lim="800000"/>
              <a:headEnd/>
              <a:tailEnd/>
            </a:ln>
          </p:spPr>
        </p:cxnSp>
        <p:cxnSp>
          <p:nvCxnSpPr>
            <p:cNvPr id="48144" name="_s224338"/>
            <p:cNvCxnSpPr>
              <a:cxnSpLocks noChangeShapeType="1"/>
              <a:stCxn id="48164" idx="1"/>
              <a:endCxn id="48157" idx="2"/>
            </p:cNvCxnSpPr>
            <p:nvPr/>
          </p:nvCxnSpPr>
          <p:spPr bwMode="auto">
            <a:xfrm rot="10800000">
              <a:off x="2689" y="2446"/>
              <a:ext cx="136" cy="710"/>
            </a:xfrm>
            <a:prstGeom prst="bentConnector2">
              <a:avLst/>
            </a:prstGeom>
            <a:noFill/>
            <a:ln w="38100">
              <a:solidFill>
                <a:schemeClr val="tx1"/>
              </a:solidFill>
              <a:miter lim="800000"/>
              <a:headEnd/>
              <a:tailEnd/>
            </a:ln>
          </p:spPr>
        </p:cxnSp>
        <p:cxnSp>
          <p:nvCxnSpPr>
            <p:cNvPr id="48145" name="_s224336"/>
            <p:cNvCxnSpPr>
              <a:cxnSpLocks noChangeShapeType="1"/>
              <a:stCxn id="48163" idx="1"/>
              <a:endCxn id="48157" idx="2"/>
            </p:cNvCxnSpPr>
            <p:nvPr/>
          </p:nvCxnSpPr>
          <p:spPr bwMode="auto">
            <a:xfrm rot="10800000">
              <a:off x="2689" y="2446"/>
              <a:ext cx="136" cy="279"/>
            </a:xfrm>
            <a:prstGeom prst="bentConnector2">
              <a:avLst/>
            </a:prstGeom>
            <a:noFill/>
            <a:ln w="38100">
              <a:solidFill>
                <a:schemeClr val="tx1"/>
              </a:solidFill>
              <a:miter lim="800000"/>
              <a:headEnd/>
              <a:tailEnd/>
            </a:ln>
          </p:spPr>
        </p:cxnSp>
        <p:cxnSp>
          <p:nvCxnSpPr>
            <p:cNvPr id="48146" name="_s224334"/>
            <p:cNvCxnSpPr>
              <a:cxnSpLocks noChangeShapeType="1"/>
              <a:stCxn id="48162" idx="1"/>
              <a:endCxn id="48156" idx="2"/>
            </p:cNvCxnSpPr>
            <p:nvPr/>
          </p:nvCxnSpPr>
          <p:spPr bwMode="auto">
            <a:xfrm rot="10800000">
              <a:off x="1537" y="2446"/>
              <a:ext cx="137" cy="1574"/>
            </a:xfrm>
            <a:prstGeom prst="bentConnector2">
              <a:avLst/>
            </a:prstGeom>
            <a:noFill/>
            <a:ln w="38100">
              <a:solidFill>
                <a:schemeClr val="tx1"/>
              </a:solidFill>
              <a:miter lim="800000"/>
              <a:headEnd/>
              <a:tailEnd/>
            </a:ln>
          </p:spPr>
        </p:cxnSp>
        <p:cxnSp>
          <p:nvCxnSpPr>
            <p:cNvPr id="48147" name="_s224332"/>
            <p:cNvCxnSpPr>
              <a:cxnSpLocks noChangeShapeType="1"/>
              <a:stCxn id="48161" idx="1"/>
              <a:endCxn id="48156" idx="2"/>
            </p:cNvCxnSpPr>
            <p:nvPr/>
          </p:nvCxnSpPr>
          <p:spPr bwMode="auto">
            <a:xfrm rot="10800000">
              <a:off x="1537" y="2446"/>
              <a:ext cx="137" cy="1143"/>
            </a:xfrm>
            <a:prstGeom prst="bentConnector2">
              <a:avLst/>
            </a:prstGeom>
            <a:noFill/>
            <a:ln w="38100">
              <a:solidFill>
                <a:schemeClr val="tx1"/>
              </a:solidFill>
              <a:miter lim="800000"/>
              <a:headEnd/>
              <a:tailEnd/>
            </a:ln>
          </p:spPr>
        </p:cxnSp>
        <p:cxnSp>
          <p:nvCxnSpPr>
            <p:cNvPr id="48148" name="_s224330"/>
            <p:cNvCxnSpPr>
              <a:cxnSpLocks noChangeShapeType="1"/>
              <a:stCxn id="48160" idx="1"/>
              <a:endCxn id="48156" idx="2"/>
            </p:cNvCxnSpPr>
            <p:nvPr/>
          </p:nvCxnSpPr>
          <p:spPr bwMode="auto">
            <a:xfrm rot="10800000">
              <a:off x="1537" y="2446"/>
              <a:ext cx="137" cy="710"/>
            </a:xfrm>
            <a:prstGeom prst="bentConnector2">
              <a:avLst/>
            </a:prstGeom>
            <a:noFill/>
            <a:ln w="38100">
              <a:solidFill>
                <a:schemeClr val="tx1"/>
              </a:solidFill>
              <a:miter lim="800000"/>
              <a:headEnd/>
              <a:tailEnd/>
            </a:ln>
          </p:spPr>
        </p:cxnSp>
        <p:cxnSp>
          <p:nvCxnSpPr>
            <p:cNvPr id="48149" name="_s224328"/>
            <p:cNvCxnSpPr>
              <a:cxnSpLocks noChangeShapeType="1"/>
              <a:stCxn id="48159" idx="1"/>
              <a:endCxn id="48156" idx="2"/>
            </p:cNvCxnSpPr>
            <p:nvPr/>
          </p:nvCxnSpPr>
          <p:spPr bwMode="auto">
            <a:xfrm rot="10800000">
              <a:off x="1537" y="2446"/>
              <a:ext cx="137" cy="279"/>
            </a:xfrm>
            <a:prstGeom prst="bentConnector2">
              <a:avLst/>
            </a:prstGeom>
            <a:noFill/>
            <a:ln w="38100">
              <a:solidFill>
                <a:schemeClr val="tx1"/>
              </a:solidFill>
              <a:miter lim="800000"/>
              <a:headEnd/>
              <a:tailEnd/>
            </a:ln>
          </p:spPr>
        </p:cxnSp>
        <p:cxnSp>
          <p:nvCxnSpPr>
            <p:cNvPr id="48150" name="_s224309"/>
            <p:cNvCxnSpPr>
              <a:cxnSpLocks noChangeShapeType="1"/>
              <a:stCxn id="48158" idx="0"/>
              <a:endCxn id="48155" idx="2"/>
            </p:cNvCxnSpPr>
            <p:nvPr/>
          </p:nvCxnSpPr>
          <p:spPr bwMode="auto">
            <a:xfrm rot="5400000" flipH="1">
              <a:off x="3348" y="1788"/>
              <a:ext cx="124" cy="575"/>
            </a:xfrm>
            <a:prstGeom prst="bentConnector3">
              <a:avLst>
                <a:gd name="adj1" fmla="val 50458"/>
              </a:avLst>
            </a:prstGeom>
            <a:noFill/>
            <a:ln w="38100">
              <a:solidFill>
                <a:schemeClr val="tx1"/>
              </a:solidFill>
              <a:miter lim="800000"/>
              <a:headEnd/>
              <a:tailEnd/>
            </a:ln>
          </p:spPr>
        </p:cxnSp>
        <p:cxnSp>
          <p:nvCxnSpPr>
            <p:cNvPr id="48151" name="_s224307"/>
            <p:cNvCxnSpPr>
              <a:cxnSpLocks noChangeShapeType="1"/>
              <a:stCxn id="48157" idx="0"/>
              <a:endCxn id="48155" idx="2"/>
            </p:cNvCxnSpPr>
            <p:nvPr/>
          </p:nvCxnSpPr>
          <p:spPr bwMode="auto">
            <a:xfrm rot="-5400000">
              <a:off x="2844" y="1859"/>
              <a:ext cx="124" cy="433"/>
            </a:xfrm>
            <a:prstGeom prst="bentConnector3">
              <a:avLst>
                <a:gd name="adj1" fmla="val 50458"/>
              </a:avLst>
            </a:prstGeom>
            <a:noFill/>
            <a:ln w="38100">
              <a:solidFill>
                <a:schemeClr val="tx1"/>
              </a:solidFill>
              <a:miter lim="800000"/>
              <a:headEnd/>
              <a:tailEnd/>
            </a:ln>
          </p:spPr>
        </p:cxnSp>
        <p:cxnSp>
          <p:nvCxnSpPr>
            <p:cNvPr id="48152" name="_s224305"/>
            <p:cNvCxnSpPr>
              <a:cxnSpLocks noChangeShapeType="1"/>
              <a:stCxn id="48156" idx="0"/>
              <a:endCxn id="48155" idx="2"/>
            </p:cNvCxnSpPr>
            <p:nvPr/>
          </p:nvCxnSpPr>
          <p:spPr bwMode="auto">
            <a:xfrm rot="-5400000">
              <a:off x="2268" y="1283"/>
              <a:ext cx="124" cy="1585"/>
            </a:xfrm>
            <a:prstGeom prst="bentConnector3">
              <a:avLst>
                <a:gd name="adj1" fmla="val 50458"/>
              </a:avLst>
            </a:prstGeom>
            <a:noFill/>
            <a:ln w="38100">
              <a:solidFill>
                <a:schemeClr val="tx1"/>
              </a:solidFill>
              <a:miter lim="800000"/>
              <a:headEnd/>
              <a:tailEnd/>
            </a:ln>
          </p:spPr>
        </p:cxnSp>
        <p:cxnSp>
          <p:nvCxnSpPr>
            <p:cNvPr id="48153" name="_s224298"/>
            <p:cNvCxnSpPr>
              <a:cxnSpLocks noChangeShapeType="1"/>
              <a:stCxn id="48155" idx="0"/>
              <a:endCxn id="48154" idx="2"/>
            </p:cNvCxnSpPr>
            <p:nvPr/>
          </p:nvCxnSpPr>
          <p:spPr bwMode="auto">
            <a:xfrm rot="-5400000">
              <a:off x="3061" y="1644"/>
              <a:ext cx="123" cy="1"/>
            </a:xfrm>
            <a:prstGeom prst="straightConnector1">
              <a:avLst/>
            </a:prstGeom>
            <a:noFill/>
            <a:ln w="38100">
              <a:solidFill>
                <a:schemeClr val="tx1"/>
              </a:solidFill>
              <a:round/>
              <a:headEnd/>
              <a:tailEnd/>
            </a:ln>
          </p:spPr>
        </p:cxnSp>
        <p:sp>
          <p:nvSpPr>
            <p:cNvPr id="48154" name="_s224294"/>
            <p:cNvSpPr>
              <a:spLocks noChangeArrowheads="1"/>
            </p:cNvSpPr>
            <p:nvPr/>
          </p:nvSpPr>
          <p:spPr bwMode="auto">
            <a:xfrm>
              <a:off x="2689" y="1284"/>
              <a:ext cx="864" cy="288"/>
            </a:xfrm>
            <a:prstGeom prst="roundRect">
              <a:avLst>
                <a:gd name="adj" fmla="val 16667"/>
              </a:avLst>
            </a:prstGeom>
            <a:solidFill>
              <a:srgbClr val="FF0000">
                <a:alpha val="50195"/>
              </a:srgbClr>
            </a:solidFill>
            <a:ln w="28575">
              <a:solidFill>
                <a:srgbClr val="FF0000"/>
              </a:solidFill>
              <a:round/>
              <a:headEnd/>
              <a:tailEnd/>
            </a:ln>
          </p:spPr>
          <p:txBody>
            <a:bodyPr wrap="none" lIns="0" tIns="0" rIns="0" bIns="0" anchor="ctr"/>
            <a:lstStyle/>
            <a:p>
              <a:pPr algn="ctr"/>
              <a:r>
                <a:rPr lang="cs-CZ" sz="700"/>
                <a:t>Bartel Puelinckx</a:t>
              </a:r>
            </a:p>
            <a:p>
              <a:pPr algn="ctr"/>
              <a:r>
                <a:rPr lang="cs-CZ" sz="700"/>
                <a:t>(CFO, Country Team Member)</a:t>
              </a:r>
            </a:p>
          </p:txBody>
        </p:sp>
        <p:sp>
          <p:nvSpPr>
            <p:cNvPr id="48155" name="_s224295"/>
            <p:cNvSpPr>
              <a:spLocks noChangeArrowheads="1"/>
            </p:cNvSpPr>
            <p:nvPr/>
          </p:nvSpPr>
          <p:spPr bwMode="auto">
            <a:xfrm>
              <a:off x="2689" y="1716"/>
              <a:ext cx="864" cy="288"/>
            </a:xfrm>
            <a:prstGeom prst="roundRect">
              <a:avLst>
                <a:gd name="adj" fmla="val 16667"/>
              </a:avLst>
            </a:prstGeom>
            <a:solidFill>
              <a:srgbClr val="FF00FF">
                <a:alpha val="50195"/>
              </a:srgbClr>
            </a:solidFill>
            <a:ln w="28575">
              <a:solidFill>
                <a:srgbClr val="FF00AD"/>
              </a:solidFill>
              <a:round/>
              <a:headEnd/>
              <a:tailEnd/>
            </a:ln>
          </p:spPr>
          <p:txBody>
            <a:bodyPr wrap="none" lIns="0" tIns="0" rIns="0" bIns="0" anchor="ctr"/>
            <a:lstStyle/>
            <a:p>
              <a:pPr algn="ctr"/>
              <a:r>
                <a:rPr lang="cs-CZ" sz="700"/>
                <a:t>Credits</a:t>
              </a:r>
            </a:p>
            <a:p>
              <a:pPr algn="ctr"/>
              <a:r>
                <a:rPr lang="cs-CZ" sz="700"/>
                <a:t>(Marek Loula)</a:t>
              </a:r>
            </a:p>
          </p:txBody>
        </p:sp>
        <p:sp>
          <p:nvSpPr>
            <p:cNvPr id="48156" name="_s224304"/>
            <p:cNvSpPr>
              <a:spLocks noChangeArrowheads="1"/>
            </p:cNvSpPr>
            <p:nvPr/>
          </p:nvSpPr>
          <p:spPr bwMode="auto">
            <a:xfrm>
              <a:off x="1105" y="2148"/>
              <a:ext cx="864" cy="288"/>
            </a:xfrm>
            <a:prstGeom prst="roundRect">
              <a:avLst>
                <a:gd name="adj" fmla="val 16667"/>
              </a:avLst>
            </a:prstGeom>
            <a:solidFill>
              <a:srgbClr val="0399FF">
                <a:alpha val="50195"/>
              </a:srgbClr>
            </a:solidFill>
            <a:ln w="28575">
              <a:solidFill>
                <a:srgbClr val="0399FF"/>
              </a:solidFill>
              <a:round/>
              <a:headEnd/>
              <a:tailEnd/>
            </a:ln>
          </p:spPr>
          <p:txBody>
            <a:bodyPr wrap="none" lIns="0" tIns="0" rIns="0" bIns="0" anchor="ctr"/>
            <a:lstStyle/>
            <a:p>
              <a:pPr algn="ctr"/>
              <a:r>
                <a:rPr lang="cs-CZ" sz="700" b="0"/>
                <a:t>Corporate and Bank Credits</a:t>
              </a:r>
            </a:p>
            <a:p>
              <a:pPr algn="ctr"/>
              <a:r>
                <a:rPr lang="cs-CZ" sz="700" b="0"/>
                <a:t>(Ivan Vertenten)</a:t>
              </a:r>
            </a:p>
          </p:txBody>
        </p:sp>
        <p:sp>
          <p:nvSpPr>
            <p:cNvPr id="48157" name="_s224306"/>
            <p:cNvSpPr>
              <a:spLocks noChangeArrowheads="1"/>
            </p:cNvSpPr>
            <p:nvPr/>
          </p:nvSpPr>
          <p:spPr bwMode="auto">
            <a:xfrm>
              <a:off x="2257" y="2148"/>
              <a:ext cx="864" cy="288"/>
            </a:xfrm>
            <a:prstGeom prst="roundRect">
              <a:avLst>
                <a:gd name="adj" fmla="val 16667"/>
              </a:avLst>
            </a:prstGeom>
            <a:solidFill>
              <a:srgbClr val="0399FF">
                <a:alpha val="50195"/>
              </a:srgbClr>
            </a:solidFill>
            <a:ln w="28575">
              <a:solidFill>
                <a:srgbClr val="0399FF"/>
              </a:solidFill>
              <a:round/>
              <a:headEnd/>
              <a:tailEnd/>
            </a:ln>
          </p:spPr>
          <p:txBody>
            <a:bodyPr wrap="none" lIns="0" tIns="0" rIns="0" bIns="0" anchor="ctr"/>
            <a:lstStyle/>
            <a:p>
              <a:pPr algn="ctr"/>
              <a:r>
                <a:rPr lang="cs-CZ" sz="700" b="0"/>
                <a:t>RET/SME Credits</a:t>
              </a:r>
            </a:p>
            <a:p>
              <a:pPr algn="ctr"/>
              <a:r>
                <a:rPr lang="cs-CZ" sz="700" b="0"/>
                <a:t>(Jiří Feix)</a:t>
              </a:r>
            </a:p>
          </p:txBody>
        </p:sp>
        <p:sp>
          <p:nvSpPr>
            <p:cNvPr id="48158" name="_s224308"/>
            <p:cNvSpPr>
              <a:spLocks noChangeArrowheads="1"/>
            </p:cNvSpPr>
            <p:nvPr/>
          </p:nvSpPr>
          <p:spPr bwMode="auto">
            <a:xfrm>
              <a:off x="3265" y="2148"/>
              <a:ext cx="864" cy="288"/>
            </a:xfrm>
            <a:prstGeom prst="roundRect">
              <a:avLst>
                <a:gd name="adj" fmla="val 16667"/>
              </a:avLst>
            </a:prstGeom>
            <a:solidFill>
              <a:srgbClr val="01BD0A">
                <a:alpha val="50195"/>
              </a:srgbClr>
            </a:solidFill>
            <a:ln w="28575">
              <a:solidFill>
                <a:srgbClr val="01BD0A"/>
              </a:solidFill>
              <a:round/>
              <a:headEnd/>
              <a:tailEnd/>
            </a:ln>
          </p:spPr>
          <p:txBody>
            <a:bodyPr wrap="none" lIns="0" tIns="0" rIns="0" bIns="0" anchor="ctr"/>
            <a:lstStyle/>
            <a:p>
              <a:pPr algn="ctr"/>
              <a:r>
                <a:rPr lang="cs-CZ" sz="700"/>
                <a:t>Transactional Modelling</a:t>
              </a:r>
            </a:p>
            <a:p>
              <a:pPr algn="ctr"/>
              <a:r>
                <a:rPr lang="cs-CZ" sz="700"/>
                <a:t>(Tomáš Magyar)</a:t>
              </a:r>
            </a:p>
          </p:txBody>
        </p:sp>
        <p:sp>
          <p:nvSpPr>
            <p:cNvPr id="48159" name="_s224327"/>
            <p:cNvSpPr>
              <a:spLocks noChangeArrowheads="1"/>
            </p:cNvSpPr>
            <p:nvPr/>
          </p:nvSpPr>
          <p:spPr bwMode="auto">
            <a:xfrm>
              <a:off x="1681" y="2580"/>
              <a:ext cx="864" cy="288"/>
            </a:xfrm>
            <a:prstGeom prst="roundRect">
              <a:avLst>
                <a:gd name="adj" fmla="val 16667"/>
              </a:avLst>
            </a:prstGeom>
            <a:solidFill>
              <a:srgbClr val="0399FF">
                <a:alpha val="50195"/>
              </a:srgbClr>
            </a:solidFill>
            <a:ln w="28575">
              <a:solidFill>
                <a:srgbClr val="0399FF"/>
              </a:solidFill>
              <a:round/>
              <a:headEnd/>
              <a:tailEnd/>
            </a:ln>
          </p:spPr>
          <p:txBody>
            <a:bodyPr wrap="none" lIns="0" tIns="0" rIns="0" bIns="0" anchor="ctr"/>
            <a:lstStyle/>
            <a:p>
              <a:pPr algn="ctr"/>
              <a:r>
                <a:rPr lang="cs-CZ" sz="700" b="0"/>
                <a:t>Advice and Underwriting Corporates</a:t>
              </a:r>
            </a:p>
            <a:p>
              <a:pPr algn="ctr"/>
              <a:r>
                <a:rPr lang="cs-CZ" sz="700" b="0"/>
                <a:t>(Jiří Suchánek)</a:t>
              </a:r>
            </a:p>
          </p:txBody>
        </p:sp>
        <p:sp>
          <p:nvSpPr>
            <p:cNvPr id="48160" name="_s224329"/>
            <p:cNvSpPr>
              <a:spLocks noChangeArrowheads="1"/>
            </p:cNvSpPr>
            <p:nvPr/>
          </p:nvSpPr>
          <p:spPr bwMode="auto">
            <a:xfrm>
              <a:off x="1681" y="3012"/>
              <a:ext cx="864" cy="288"/>
            </a:xfrm>
            <a:prstGeom prst="roundRect">
              <a:avLst>
                <a:gd name="adj" fmla="val 16667"/>
              </a:avLst>
            </a:prstGeom>
            <a:solidFill>
              <a:srgbClr val="0399FF">
                <a:alpha val="50195"/>
              </a:srgbClr>
            </a:solidFill>
            <a:ln w="28575">
              <a:solidFill>
                <a:srgbClr val="0399FF"/>
              </a:solidFill>
              <a:round/>
              <a:headEnd/>
              <a:tailEnd/>
            </a:ln>
          </p:spPr>
          <p:txBody>
            <a:bodyPr wrap="none" lIns="0" tIns="0" rIns="0" bIns="0" anchor="ctr"/>
            <a:lstStyle/>
            <a:p>
              <a:pPr algn="ctr"/>
              <a:r>
                <a:rPr lang="cs-CZ" sz="700" b="0"/>
                <a:t>Advice and Underwriting Banks</a:t>
              </a:r>
            </a:p>
            <a:p>
              <a:pPr algn="ctr"/>
              <a:r>
                <a:rPr lang="cs-CZ" sz="700" b="0"/>
                <a:t>(Milan Procházka)</a:t>
              </a:r>
            </a:p>
          </p:txBody>
        </p:sp>
        <p:sp>
          <p:nvSpPr>
            <p:cNvPr id="48161" name="_s224331"/>
            <p:cNvSpPr>
              <a:spLocks noChangeArrowheads="1"/>
            </p:cNvSpPr>
            <p:nvPr/>
          </p:nvSpPr>
          <p:spPr bwMode="auto">
            <a:xfrm>
              <a:off x="1681" y="3444"/>
              <a:ext cx="864" cy="288"/>
            </a:xfrm>
            <a:prstGeom prst="roundRect">
              <a:avLst>
                <a:gd name="adj" fmla="val 16667"/>
              </a:avLst>
            </a:prstGeom>
            <a:solidFill>
              <a:srgbClr val="0399FF">
                <a:alpha val="50195"/>
              </a:srgbClr>
            </a:solidFill>
            <a:ln w="28575">
              <a:solidFill>
                <a:srgbClr val="0399FF"/>
              </a:solidFill>
              <a:round/>
              <a:headEnd/>
              <a:tailEnd/>
            </a:ln>
          </p:spPr>
          <p:txBody>
            <a:bodyPr wrap="none" lIns="0" tIns="0" rIns="0" bIns="0" anchor="ctr"/>
            <a:lstStyle/>
            <a:p>
              <a:pPr algn="ctr"/>
              <a:r>
                <a:rPr lang="cs-CZ" sz="700" b="0"/>
                <a:t>Corporate Products </a:t>
              </a:r>
              <a:r>
                <a:rPr lang="en-US" sz="700" b="0"/>
                <a:t>&amp; Processes</a:t>
              </a:r>
            </a:p>
            <a:p>
              <a:pPr algn="ctr"/>
              <a:r>
                <a:rPr lang="en-US" sz="700" b="0"/>
                <a:t>(V</a:t>
              </a:r>
              <a:r>
                <a:rPr lang="cs-CZ" sz="700" b="0"/>
                <a:t>áclav Pecka)</a:t>
              </a:r>
            </a:p>
          </p:txBody>
        </p:sp>
        <p:sp>
          <p:nvSpPr>
            <p:cNvPr id="48162" name="_s224333"/>
            <p:cNvSpPr>
              <a:spLocks noChangeArrowheads="1"/>
            </p:cNvSpPr>
            <p:nvPr/>
          </p:nvSpPr>
          <p:spPr bwMode="auto">
            <a:xfrm>
              <a:off x="1681" y="3876"/>
              <a:ext cx="864" cy="287"/>
            </a:xfrm>
            <a:prstGeom prst="roundRect">
              <a:avLst>
                <a:gd name="adj" fmla="val 16667"/>
              </a:avLst>
            </a:prstGeom>
            <a:solidFill>
              <a:srgbClr val="0399FF">
                <a:alpha val="50195"/>
              </a:srgbClr>
            </a:solidFill>
            <a:ln w="28575">
              <a:solidFill>
                <a:srgbClr val="0399FF"/>
              </a:solidFill>
              <a:round/>
              <a:headEnd/>
              <a:tailEnd/>
            </a:ln>
          </p:spPr>
          <p:txBody>
            <a:bodyPr wrap="none" lIns="0" tIns="0" rIns="0" bIns="0" anchor="ctr"/>
            <a:lstStyle/>
            <a:p>
              <a:pPr algn="ctr"/>
              <a:r>
                <a:rPr lang="cs-CZ" sz="700" b="0"/>
                <a:t>Corporate Credit Administration Unit</a:t>
              </a:r>
            </a:p>
            <a:p>
              <a:pPr algn="ctr"/>
              <a:r>
                <a:rPr lang="cs-CZ" sz="700" b="0"/>
                <a:t>(Jana Majerová)</a:t>
              </a:r>
            </a:p>
          </p:txBody>
        </p:sp>
        <p:sp>
          <p:nvSpPr>
            <p:cNvPr id="48163" name="_s224335"/>
            <p:cNvSpPr>
              <a:spLocks noChangeArrowheads="1"/>
            </p:cNvSpPr>
            <p:nvPr/>
          </p:nvSpPr>
          <p:spPr bwMode="auto">
            <a:xfrm>
              <a:off x="2833" y="2580"/>
              <a:ext cx="864" cy="288"/>
            </a:xfrm>
            <a:prstGeom prst="roundRect">
              <a:avLst>
                <a:gd name="adj" fmla="val 16667"/>
              </a:avLst>
            </a:prstGeom>
            <a:solidFill>
              <a:srgbClr val="0399FF">
                <a:alpha val="50195"/>
              </a:srgbClr>
            </a:solidFill>
            <a:ln w="28575">
              <a:solidFill>
                <a:srgbClr val="0399FF"/>
              </a:solidFill>
              <a:round/>
              <a:headEnd/>
              <a:tailEnd/>
            </a:ln>
          </p:spPr>
          <p:txBody>
            <a:bodyPr wrap="none" lIns="0" tIns="0" rIns="0" bIns="0" anchor="ctr"/>
            <a:lstStyle/>
            <a:p>
              <a:pPr algn="ctr"/>
              <a:r>
                <a:rPr lang="cs-CZ" sz="700" b="0"/>
                <a:t>Advice and Underwriting RET/SME  </a:t>
              </a:r>
            </a:p>
            <a:p>
              <a:pPr algn="ctr"/>
              <a:r>
                <a:rPr lang="cs-CZ" sz="700" b="0"/>
                <a:t>(Jiří Střižík)</a:t>
              </a:r>
            </a:p>
          </p:txBody>
        </p:sp>
        <p:sp>
          <p:nvSpPr>
            <p:cNvPr id="48164" name="_s224337"/>
            <p:cNvSpPr>
              <a:spLocks noChangeArrowheads="1"/>
            </p:cNvSpPr>
            <p:nvPr/>
          </p:nvSpPr>
          <p:spPr bwMode="auto">
            <a:xfrm>
              <a:off x="2833" y="3012"/>
              <a:ext cx="864" cy="288"/>
            </a:xfrm>
            <a:prstGeom prst="roundRect">
              <a:avLst>
                <a:gd name="adj" fmla="val 16667"/>
              </a:avLst>
            </a:prstGeom>
            <a:solidFill>
              <a:srgbClr val="0399FF">
                <a:alpha val="50195"/>
              </a:srgbClr>
            </a:solidFill>
            <a:ln w="28575">
              <a:solidFill>
                <a:srgbClr val="0399FF"/>
              </a:solidFill>
              <a:round/>
              <a:headEnd/>
              <a:tailEnd/>
            </a:ln>
          </p:spPr>
          <p:txBody>
            <a:bodyPr wrap="none" lIns="0" tIns="0" rIns="0" bIns="0" anchor="ctr"/>
            <a:lstStyle/>
            <a:p>
              <a:pPr algn="ctr"/>
              <a:r>
                <a:rPr lang="cs-CZ" sz="700" b="0"/>
                <a:t>Credit  Review </a:t>
              </a:r>
            </a:p>
            <a:p>
              <a:pPr algn="ctr"/>
              <a:r>
                <a:rPr lang="cs-CZ" sz="700" b="0"/>
                <a:t>(Karel Havlíček)</a:t>
              </a:r>
            </a:p>
          </p:txBody>
        </p:sp>
        <p:sp>
          <p:nvSpPr>
            <p:cNvPr id="48165" name="_s224339"/>
            <p:cNvSpPr>
              <a:spLocks noChangeArrowheads="1"/>
            </p:cNvSpPr>
            <p:nvPr/>
          </p:nvSpPr>
          <p:spPr bwMode="auto">
            <a:xfrm>
              <a:off x="4273" y="2148"/>
              <a:ext cx="864" cy="288"/>
            </a:xfrm>
            <a:prstGeom prst="roundRect">
              <a:avLst>
                <a:gd name="adj" fmla="val 16667"/>
              </a:avLst>
            </a:prstGeom>
            <a:solidFill>
              <a:srgbClr val="01BD0A">
                <a:alpha val="50195"/>
              </a:srgbClr>
            </a:solidFill>
            <a:ln w="28575">
              <a:solidFill>
                <a:srgbClr val="01BD0A"/>
              </a:solidFill>
              <a:round/>
              <a:headEnd/>
              <a:tailEnd/>
            </a:ln>
          </p:spPr>
          <p:txBody>
            <a:bodyPr wrap="none" lIns="0" tIns="0" rIns="0" bIns="0" anchor="ctr"/>
            <a:lstStyle/>
            <a:p>
              <a:pPr algn="ctr"/>
              <a:r>
                <a:rPr lang="cs-CZ" sz="700"/>
                <a:t>Business Architect Credits</a:t>
              </a:r>
            </a:p>
            <a:p>
              <a:pPr algn="ctr"/>
              <a:r>
                <a:rPr lang="cs-CZ" sz="700"/>
                <a:t>(Gerry Gallen)</a:t>
              </a:r>
            </a:p>
          </p:txBody>
        </p:sp>
        <p:sp>
          <p:nvSpPr>
            <p:cNvPr id="48166" name="_s224341"/>
            <p:cNvSpPr>
              <a:spLocks noChangeArrowheads="1"/>
            </p:cNvSpPr>
            <p:nvPr/>
          </p:nvSpPr>
          <p:spPr bwMode="auto">
            <a:xfrm>
              <a:off x="1681" y="4308"/>
              <a:ext cx="864" cy="288"/>
            </a:xfrm>
            <a:prstGeom prst="roundRect">
              <a:avLst>
                <a:gd name="adj" fmla="val 16667"/>
              </a:avLst>
            </a:prstGeom>
            <a:solidFill>
              <a:srgbClr val="0399FF">
                <a:alpha val="50195"/>
              </a:srgbClr>
            </a:solidFill>
            <a:ln w="28575">
              <a:solidFill>
                <a:srgbClr val="0399FF"/>
              </a:solidFill>
              <a:round/>
              <a:headEnd/>
              <a:tailEnd/>
            </a:ln>
          </p:spPr>
          <p:txBody>
            <a:bodyPr wrap="none" lIns="0" tIns="0" rIns="0" bIns="0" anchor="ctr"/>
            <a:lstStyle/>
            <a:p>
              <a:pPr algn="ctr"/>
              <a:r>
                <a:rPr lang="cs-CZ" sz="700" b="0"/>
                <a:t>Corporate Bad Debts</a:t>
              </a:r>
            </a:p>
            <a:p>
              <a:pPr algn="ctr"/>
              <a:r>
                <a:rPr lang="cs-CZ" sz="700" b="0"/>
                <a:t>(Tomáš Korbas)</a:t>
              </a:r>
            </a:p>
          </p:txBody>
        </p:sp>
        <p:sp>
          <p:nvSpPr>
            <p:cNvPr id="48167" name="_s224343"/>
            <p:cNvSpPr>
              <a:spLocks noChangeArrowheads="1"/>
            </p:cNvSpPr>
            <p:nvPr/>
          </p:nvSpPr>
          <p:spPr bwMode="auto">
            <a:xfrm>
              <a:off x="1681" y="4740"/>
              <a:ext cx="864" cy="288"/>
            </a:xfrm>
            <a:prstGeom prst="roundRect">
              <a:avLst>
                <a:gd name="adj" fmla="val 16667"/>
              </a:avLst>
            </a:prstGeom>
            <a:solidFill>
              <a:srgbClr val="0399FF">
                <a:alpha val="50195"/>
              </a:srgbClr>
            </a:solidFill>
            <a:ln w="28575">
              <a:solidFill>
                <a:srgbClr val="0399FF"/>
              </a:solidFill>
              <a:round/>
              <a:headEnd/>
              <a:tailEnd/>
            </a:ln>
          </p:spPr>
          <p:txBody>
            <a:bodyPr wrap="none" lIns="0" tIns="0" rIns="0" bIns="0" anchor="ctr"/>
            <a:lstStyle/>
            <a:p>
              <a:pPr algn="ctr"/>
              <a:r>
                <a:rPr lang="cs-CZ" sz="700" b="0"/>
                <a:t>State Assets Administration</a:t>
              </a:r>
            </a:p>
            <a:p>
              <a:pPr algn="ctr"/>
              <a:r>
                <a:rPr lang="cs-CZ" sz="700" b="0"/>
                <a:t>(Antonín Peterský)</a:t>
              </a:r>
            </a:p>
          </p:txBody>
        </p:sp>
        <p:sp>
          <p:nvSpPr>
            <p:cNvPr id="48168" name="_s224345"/>
            <p:cNvSpPr>
              <a:spLocks noChangeArrowheads="1"/>
            </p:cNvSpPr>
            <p:nvPr/>
          </p:nvSpPr>
          <p:spPr bwMode="auto">
            <a:xfrm>
              <a:off x="2833" y="3444"/>
              <a:ext cx="864" cy="288"/>
            </a:xfrm>
            <a:prstGeom prst="roundRect">
              <a:avLst>
                <a:gd name="adj" fmla="val 16667"/>
              </a:avLst>
            </a:prstGeom>
            <a:solidFill>
              <a:srgbClr val="0399FF">
                <a:alpha val="50195"/>
              </a:srgbClr>
            </a:solidFill>
            <a:ln w="28575">
              <a:solidFill>
                <a:srgbClr val="0399FF"/>
              </a:solidFill>
              <a:round/>
              <a:headEnd/>
              <a:tailEnd/>
            </a:ln>
          </p:spPr>
          <p:txBody>
            <a:bodyPr wrap="none" lIns="0" tIns="0" rIns="0" bIns="0" anchor="ctr"/>
            <a:lstStyle/>
            <a:p>
              <a:pPr algn="ctr"/>
              <a:r>
                <a:rPr lang="cs-CZ" sz="700" b="0"/>
                <a:t>SME Credit Architecture</a:t>
              </a:r>
            </a:p>
            <a:p>
              <a:pPr algn="ctr"/>
              <a:r>
                <a:rPr lang="cs-CZ" sz="700" b="0"/>
                <a:t>(Tomáš Přibyla)</a:t>
              </a:r>
            </a:p>
          </p:txBody>
        </p:sp>
        <p:sp>
          <p:nvSpPr>
            <p:cNvPr id="48169" name="_s224347"/>
            <p:cNvSpPr>
              <a:spLocks noChangeArrowheads="1"/>
            </p:cNvSpPr>
            <p:nvPr/>
          </p:nvSpPr>
          <p:spPr bwMode="auto">
            <a:xfrm>
              <a:off x="2833" y="3876"/>
              <a:ext cx="864" cy="288"/>
            </a:xfrm>
            <a:prstGeom prst="roundRect">
              <a:avLst>
                <a:gd name="adj" fmla="val 16667"/>
              </a:avLst>
            </a:prstGeom>
            <a:solidFill>
              <a:srgbClr val="0399FF">
                <a:alpha val="50195"/>
              </a:srgbClr>
            </a:solidFill>
            <a:ln w="28575">
              <a:solidFill>
                <a:srgbClr val="0399FF"/>
              </a:solidFill>
              <a:round/>
              <a:headEnd/>
              <a:tailEnd/>
            </a:ln>
          </p:spPr>
          <p:txBody>
            <a:bodyPr wrap="none" lIns="0" tIns="0" rIns="0" bIns="0" anchor="ctr"/>
            <a:lstStyle/>
            <a:p>
              <a:pPr algn="ctr"/>
              <a:r>
                <a:rPr lang="cs-CZ" sz="700" b="0"/>
                <a:t>SME Credit  Administration Unit</a:t>
              </a:r>
            </a:p>
            <a:p>
              <a:pPr algn="ctr"/>
              <a:r>
                <a:rPr lang="cs-CZ" sz="700" b="0"/>
                <a:t>(Anna Šafářová)</a:t>
              </a:r>
            </a:p>
          </p:txBody>
        </p:sp>
        <p:sp>
          <p:nvSpPr>
            <p:cNvPr id="48170" name="_s224349"/>
            <p:cNvSpPr>
              <a:spLocks noChangeArrowheads="1"/>
            </p:cNvSpPr>
            <p:nvPr/>
          </p:nvSpPr>
          <p:spPr bwMode="auto">
            <a:xfrm>
              <a:off x="2833" y="4308"/>
              <a:ext cx="864" cy="288"/>
            </a:xfrm>
            <a:prstGeom prst="roundRect">
              <a:avLst>
                <a:gd name="adj" fmla="val 16667"/>
              </a:avLst>
            </a:prstGeom>
            <a:solidFill>
              <a:srgbClr val="0399FF">
                <a:alpha val="50195"/>
              </a:srgbClr>
            </a:solidFill>
            <a:ln w="28575">
              <a:solidFill>
                <a:srgbClr val="0399FF"/>
              </a:solidFill>
              <a:round/>
              <a:headEnd/>
              <a:tailEnd/>
            </a:ln>
          </p:spPr>
          <p:txBody>
            <a:bodyPr wrap="none" lIns="0" tIns="0" rIns="0" bIns="0" anchor="ctr"/>
            <a:lstStyle/>
            <a:p>
              <a:pPr algn="ctr"/>
              <a:r>
                <a:rPr lang="cs-CZ" sz="700" b="0"/>
                <a:t>SME Bad Debts</a:t>
              </a:r>
            </a:p>
            <a:p>
              <a:pPr algn="ctr"/>
              <a:r>
                <a:rPr lang="cs-CZ" sz="700" b="0"/>
                <a:t>(Jiří Feix)</a:t>
              </a:r>
            </a:p>
          </p:txBody>
        </p:sp>
        <p:sp>
          <p:nvSpPr>
            <p:cNvPr id="48171" name="_s224351"/>
            <p:cNvSpPr>
              <a:spLocks noChangeArrowheads="1"/>
            </p:cNvSpPr>
            <p:nvPr/>
          </p:nvSpPr>
          <p:spPr bwMode="auto">
            <a:xfrm>
              <a:off x="2833" y="4740"/>
              <a:ext cx="864" cy="288"/>
            </a:xfrm>
            <a:prstGeom prst="roundRect">
              <a:avLst>
                <a:gd name="adj" fmla="val 16667"/>
              </a:avLst>
            </a:prstGeom>
            <a:solidFill>
              <a:srgbClr val="0399FF">
                <a:alpha val="50195"/>
              </a:srgbClr>
            </a:solidFill>
            <a:ln w="28575">
              <a:solidFill>
                <a:srgbClr val="0399FF"/>
              </a:solidFill>
              <a:round/>
              <a:headEnd/>
              <a:tailEnd/>
            </a:ln>
          </p:spPr>
          <p:txBody>
            <a:bodyPr wrap="none" lIns="0" tIns="0" rIns="0" bIns="0" anchor="ctr"/>
            <a:lstStyle/>
            <a:p>
              <a:pPr algn="ctr"/>
              <a:r>
                <a:rPr lang="cs-CZ" sz="700" b="0"/>
                <a:t>RET Credit Architecture</a:t>
              </a:r>
            </a:p>
            <a:p>
              <a:pPr algn="ctr"/>
              <a:r>
                <a:rPr lang="cs-CZ" sz="700" b="0"/>
                <a:t>(</a:t>
              </a:r>
              <a:r>
                <a:rPr lang="en-US" sz="700" b="0"/>
                <a:t>Petra Novotn</a:t>
              </a:r>
              <a:r>
                <a:rPr lang="cs-CZ" sz="700" b="0"/>
                <a:t>á)</a:t>
              </a:r>
            </a:p>
          </p:txBody>
        </p:sp>
        <p:sp>
          <p:nvSpPr>
            <p:cNvPr id="48172" name="_s224353"/>
            <p:cNvSpPr>
              <a:spLocks noChangeArrowheads="1"/>
            </p:cNvSpPr>
            <p:nvPr/>
          </p:nvSpPr>
          <p:spPr bwMode="auto">
            <a:xfrm>
              <a:off x="4849" y="2580"/>
              <a:ext cx="864" cy="288"/>
            </a:xfrm>
            <a:prstGeom prst="roundRect">
              <a:avLst>
                <a:gd name="adj" fmla="val 16667"/>
              </a:avLst>
            </a:prstGeom>
            <a:solidFill>
              <a:srgbClr val="01BD0A">
                <a:alpha val="50195"/>
              </a:srgbClr>
            </a:solidFill>
            <a:ln w="28575">
              <a:solidFill>
                <a:srgbClr val="01BD0A"/>
              </a:solidFill>
              <a:round/>
              <a:headEnd/>
              <a:tailEnd/>
            </a:ln>
          </p:spPr>
          <p:txBody>
            <a:bodyPr wrap="none" lIns="0" tIns="0" rIns="0" bIns="0" anchor="ctr"/>
            <a:lstStyle/>
            <a:p>
              <a:pPr algn="ctr"/>
              <a:r>
                <a:rPr lang="cs-CZ" sz="700"/>
                <a:t>Application Management</a:t>
              </a:r>
            </a:p>
            <a:p>
              <a:pPr algn="ctr"/>
              <a:r>
                <a:rPr lang="cs-CZ" sz="700"/>
                <a:t>(Michal Platil)</a:t>
              </a:r>
            </a:p>
          </p:txBody>
        </p:sp>
        <p:sp>
          <p:nvSpPr>
            <p:cNvPr id="48173" name="_s224355"/>
            <p:cNvSpPr>
              <a:spLocks noChangeArrowheads="1"/>
            </p:cNvSpPr>
            <p:nvPr/>
          </p:nvSpPr>
          <p:spPr bwMode="auto">
            <a:xfrm>
              <a:off x="4849" y="3012"/>
              <a:ext cx="864" cy="287"/>
            </a:xfrm>
            <a:prstGeom prst="roundRect">
              <a:avLst>
                <a:gd name="adj" fmla="val 16667"/>
              </a:avLst>
            </a:prstGeom>
            <a:solidFill>
              <a:srgbClr val="01BD0A">
                <a:alpha val="50195"/>
              </a:srgbClr>
            </a:solidFill>
            <a:ln w="28575">
              <a:solidFill>
                <a:srgbClr val="01BD0A"/>
              </a:solidFill>
              <a:round/>
              <a:headEnd/>
              <a:tailEnd/>
            </a:ln>
          </p:spPr>
          <p:txBody>
            <a:bodyPr wrap="none" lIns="0" tIns="0" rIns="0" bIns="0" anchor="ctr"/>
            <a:lstStyle/>
            <a:p>
              <a:pPr algn="ctr"/>
              <a:r>
                <a:rPr lang="en-US" sz="700"/>
                <a:t>PURE (part Credits)</a:t>
              </a:r>
              <a:endParaRPr lang="cs-CZ" sz="700"/>
            </a:p>
          </p:txBody>
        </p:sp>
        <p:sp>
          <p:nvSpPr>
            <p:cNvPr id="48174" name="_s224359"/>
            <p:cNvSpPr>
              <a:spLocks noChangeArrowheads="1"/>
            </p:cNvSpPr>
            <p:nvPr/>
          </p:nvSpPr>
          <p:spPr bwMode="auto">
            <a:xfrm>
              <a:off x="4849" y="3444"/>
              <a:ext cx="864" cy="287"/>
            </a:xfrm>
            <a:prstGeom prst="roundRect">
              <a:avLst>
                <a:gd name="adj" fmla="val 16667"/>
              </a:avLst>
            </a:prstGeom>
            <a:solidFill>
              <a:srgbClr val="01BD0A">
                <a:alpha val="50195"/>
              </a:srgbClr>
            </a:solidFill>
            <a:ln w="28575">
              <a:solidFill>
                <a:srgbClr val="01BD0A"/>
              </a:solidFill>
              <a:round/>
              <a:headEnd/>
              <a:tailEnd/>
            </a:ln>
          </p:spPr>
          <p:txBody>
            <a:bodyPr wrap="none" lIns="0" tIns="0" rIns="0" bIns="0" anchor="ctr"/>
            <a:lstStyle/>
            <a:p>
              <a:pPr algn="ctr"/>
              <a:r>
                <a:rPr lang="cs-CZ" sz="700"/>
                <a:t>Projects delivery</a:t>
              </a:r>
            </a:p>
          </p:txBody>
        </p:sp>
      </p:grpSp>
      <p:sp>
        <p:nvSpPr>
          <p:cNvPr id="47" name="Zástupný symbol pro zápatí 46"/>
          <p:cNvSpPr>
            <a:spLocks noGrp="1"/>
          </p:cNvSpPr>
          <p:nvPr>
            <p:ph type="ftr" sz="quarter" idx="10"/>
          </p:nvPr>
        </p:nvSpPr>
        <p:spPr/>
        <p:txBody>
          <a:bodyPr/>
          <a:lstStyle/>
          <a:p>
            <a:pPr>
              <a:defRPr/>
            </a:pPr>
            <a:r>
              <a:rPr lang="pt-BR"/>
              <a:t>ESF MU: Ekonomika a řízení bank, CSOB Credits, 8/4/2011</a:t>
            </a:r>
            <a:endParaRPr lang="cs-CZ"/>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defTabSz="955675">
              <a:defRPr/>
            </a:pPr>
            <a:r>
              <a:rPr lang="pt-BR">
                <a:latin typeface="+mn-lt"/>
              </a:rPr>
              <a:t>ESF MU: Ekonomika a řízení bank, CSOB Credits, 8/4/2011</a:t>
            </a:r>
            <a:endParaRPr lang="cs-CZ" dirty="0">
              <a:latin typeface="+mn-lt"/>
            </a:endParaRPr>
          </a:p>
        </p:txBody>
      </p:sp>
      <p:sp>
        <p:nvSpPr>
          <p:cNvPr id="5" name="Zástupný symbol pro číslo snímku 4"/>
          <p:cNvSpPr>
            <a:spLocks noGrp="1"/>
          </p:cNvSpPr>
          <p:nvPr>
            <p:ph type="sldNum" sz="quarter" idx="11"/>
          </p:nvPr>
        </p:nvSpPr>
        <p:spPr/>
        <p:txBody>
          <a:bodyPr/>
          <a:lstStyle/>
          <a:p>
            <a:pPr>
              <a:defRPr/>
            </a:pPr>
            <a:r>
              <a:rPr lang="cs-CZ"/>
              <a:t>l   </a:t>
            </a:r>
            <a:fld id="{E75BF9BB-29B7-49CA-B28C-B2D4C8032B60}" type="slidenum">
              <a:rPr lang="cs-CZ"/>
              <a:pPr>
                <a:defRPr/>
              </a:pPr>
              <a:t>8</a:t>
            </a:fld>
            <a:endParaRPr lang="cs-CZ"/>
          </a:p>
        </p:txBody>
      </p:sp>
      <p:sp>
        <p:nvSpPr>
          <p:cNvPr id="49155" name="Rectangle 2"/>
          <p:cNvSpPr>
            <a:spLocks noGrp="1" noChangeArrowheads="1"/>
          </p:cNvSpPr>
          <p:nvPr>
            <p:ph type="title"/>
          </p:nvPr>
        </p:nvSpPr>
        <p:spPr/>
        <p:txBody>
          <a:bodyPr/>
          <a:lstStyle/>
          <a:p>
            <a:pPr eaLnBrk="1" hangingPunct="1"/>
            <a:r>
              <a:rPr lang="cs-CZ" b="1" smtClean="0"/>
              <a:t>Difference beween Corporate and SME lending?</a:t>
            </a:r>
          </a:p>
        </p:txBody>
      </p:sp>
      <p:sp>
        <p:nvSpPr>
          <p:cNvPr id="21509" name="TextovéPole 6"/>
          <p:cNvSpPr txBox="1">
            <a:spLocks noChangeArrowheads="1"/>
          </p:cNvSpPr>
          <p:nvPr/>
        </p:nvSpPr>
        <p:spPr bwMode="auto">
          <a:xfrm>
            <a:off x="611188" y="2079625"/>
            <a:ext cx="2339975" cy="738188"/>
          </a:xfrm>
          <a:prstGeom prst="rect">
            <a:avLst/>
          </a:prstGeom>
          <a:solidFill>
            <a:schemeClr val="bg1"/>
          </a:solidFill>
          <a:ln w="9525">
            <a:solidFill>
              <a:schemeClr val="tx1"/>
            </a:solidFill>
            <a:miter lim="800000"/>
            <a:headEnd/>
            <a:tailEnd/>
          </a:ln>
        </p:spPr>
        <p:txBody>
          <a:bodyPr>
            <a:spAutoFit/>
          </a:bodyPr>
          <a:lstStyle/>
          <a:p>
            <a:r>
              <a:rPr lang="en-US"/>
              <a:t>Speed</a:t>
            </a:r>
          </a:p>
          <a:p>
            <a:endParaRPr lang="en-US"/>
          </a:p>
          <a:p>
            <a:endParaRPr lang="cs-CZ"/>
          </a:p>
        </p:txBody>
      </p:sp>
      <p:sp>
        <p:nvSpPr>
          <p:cNvPr id="21510" name="TextovéPole 7"/>
          <p:cNvSpPr txBox="1">
            <a:spLocks noChangeArrowheads="1"/>
          </p:cNvSpPr>
          <p:nvPr/>
        </p:nvSpPr>
        <p:spPr bwMode="auto">
          <a:xfrm>
            <a:off x="3267075" y="2079625"/>
            <a:ext cx="2384425" cy="738188"/>
          </a:xfrm>
          <a:prstGeom prst="rect">
            <a:avLst/>
          </a:prstGeom>
          <a:solidFill>
            <a:srgbClr val="E1CCF0"/>
          </a:solidFill>
          <a:ln w="9525">
            <a:solidFill>
              <a:schemeClr val="tx1"/>
            </a:solidFill>
            <a:miter lim="800000"/>
            <a:headEnd/>
            <a:tailEnd/>
          </a:ln>
        </p:spPr>
        <p:txBody>
          <a:bodyPr>
            <a:spAutoFit/>
          </a:bodyPr>
          <a:lstStyle/>
          <a:p>
            <a:r>
              <a:rPr lang="en-US" b="0"/>
              <a:t>Generally medium importance, but ad-hoc ultra speed required</a:t>
            </a:r>
            <a:endParaRPr lang="cs-CZ" b="0"/>
          </a:p>
        </p:txBody>
      </p:sp>
      <p:sp>
        <p:nvSpPr>
          <p:cNvPr id="21511" name="TextovéPole 8"/>
          <p:cNvSpPr txBox="1">
            <a:spLocks noChangeArrowheads="1"/>
          </p:cNvSpPr>
          <p:nvPr/>
        </p:nvSpPr>
        <p:spPr bwMode="auto">
          <a:xfrm>
            <a:off x="5921375" y="2079625"/>
            <a:ext cx="2386013" cy="738188"/>
          </a:xfrm>
          <a:prstGeom prst="rect">
            <a:avLst/>
          </a:prstGeom>
          <a:solidFill>
            <a:srgbClr val="53D2FF"/>
          </a:solidFill>
          <a:ln w="9525">
            <a:solidFill>
              <a:schemeClr val="tx1"/>
            </a:solidFill>
            <a:miter lim="800000"/>
            <a:headEnd/>
            <a:tailEnd/>
          </a:ln>
        </p:spPr>
        <p:txBody>
          <a:bodyPr>
            <a:spAutoFit/>
          </a:bodyPr>
          <a:lstStyle/>
          <a:p>
            <a:r>
              <a:rPr lang="en-US" b="0"/>
              <a:t>Important for small SME</a:t>
            </a:r>
            <a:r>
              <a:rPr lang="cs-CZ" b="0"/>
              <a:t> (use of score cards)</a:t>
            </a:r>
            <a:endParaRPr lang="en-US"/>
          </a:p>
          <a:p>
            <a:r>
              <a:rPr lang="cs-CZ">
                <a:solidFill>
                  <a:srgbClr val="C00000"/>
                </a:solidFill>
              </a:rPr>
              <a:t>EXAMPLE</a:t>
            </a:r>
            <a:endParaRPr lang="en-US">
              <a:solidFill>
                <a:srgbClr val="C00000"/>
              </a:solidFill>
            </a:endParaRPr>
          </a:p>
        </p:txBody>
      </p:sp>
      <p:sp>
        <p:nvSpPr>
          <p:cNvPr id="21512" name="TextovéPole 9"/>
          <p:cNvSpPr txBox="1">
            <a:spLocks noChangeArrowheads="1"/>
          </p:cNvSpPr>
          <p:nvPr/>
        </p:nvSpPr>
        <p:spPr bwMode="auto">
          <a:xfrm>
            <a:off x="611188" y="2979738"/>
            <a:ext cx="2339975" cy="1168400"/>
          </a:xfrm>
          <a:prstGeom prst="rect">
            <a:avLst/>
          </a:prstGeom>
          <a:solidFill>
            <a:schemeClr val="bg1"/>
          </a:solidFill>
          <a:ln w="9525">
            <a:solidFill>
              <a:schemeClr val="tx1"/>
            </a:solidFill>
            <a:miter lim="800000"/>
            <a:headEnd/>
            <a:tailEnd/>
          </a:ln>
        </p:spPr>
        <p:txBody>
          <a:bodyPr>
            <a:spAutoFit/>
          </a:bodyPr>
          <a:lstStyle/>
          <a:p>
            <a:r>
              <a:rPr lang="en-US"/>
              <a:t>Risk / Return</a:t>
            </a:r>
          </a:p>
          <a:p>
            <a:endParaRPr lang="en-US"/>
          </a:p>
          <a:p>
            <a:endParaRPr lang="en-US"/>
          </a:p>
          <a:p>
            <a:endParaRPr lang="en-US"/>
          </a:p>
          <a:p>
            <a:endParaRPr lang="cs-CZ"/>
          </a:p>
        </p:txBody>
      </p:sp>
      <p:sp>
        <p:nvSpPr>
          <p:cNvPr id="21513" name="TextovéPole 10"/>
          <p:cNvSpPr txBox="1">
            <a:spLocks noChangeArrowheads="1"/>
          </p:cNvSpPr>
          <p:nvPr/>
        </p:nvSpPr>
        <p:spPr bwMode="auto">
          <a:xfrm>
            <a:off x="3267075" y="2979738"/>
            <a:ext cx="2384425" cy="1169987"/>
          </a:xfrm>
          <a:prstGeom prst="rect">
            <a:avLst/>
          </a:prstGeom>
          <a:solidFill>
            <a:srgbClr val="E1CCF0"/>
          </a:solidFill>
          <a:ln w="9525">
            <a:solidFill>
              <a:schemeClr val="tx1"/>
            </a:solidFill>
            <a:miter lim="800000"/>
            <a:headEnd/>
            <a:tailEnd/>
          </a:ln>
        </p:spPr>
        <p:txBody>
          <a:bodyPr>
            <a:spAutoFit/>
          </a:bodyPr>
          <a:lstStyle/>
          <a:p>
            <a:r>
              <a:rPr lang="en-US" b="0"/>
              <a:t>Crucial, also at the level of each client. Sensitive on change of models</a:t>
            </a:r>
          </a:p>
          <a:p>
            <a:r>
              <a:rPr lang="cs-CZ">
                <a:solidFill>
                  <a:srgbClr val="C00000"/>
                </a:solidFill>
              </a:rPr>
              <a:t>EXAMPLE</a:t>
            </a:r>
            <a:r>
              <a:rPr lang="en-US">
                <a:solidFill>
                  <a:srgbClr val="C00000"/>
                </a:solidFill>
              </a:rPr>
              <a:t> </a:t>
            </a:r>
            <a:r>
              <a:rPr lang="en-US" b="0"/>
              <a:t>(PD, LGD =&gt; RAROC)</a:t>
            </a:r>
            <a:endParaRPr lang="cs-CZ" b="0"/>
          </a:p>
        </p:txBody>
      </p:sp>
      <p:sp>
        <p:nvSpPr>
          <p:cNvPr id="21514" name="TextovéPole 11"/>
          <p:cNvSpPr txBox="1">
            <a:spLocks noChangeArrowheads="1"/>
          </p:cNvSpPr>
          <p:nvPr/>
        </p:nvSpPr>
        <p:spPr bwMode="auto">
          <a:xfrm>
            <a:off x="5921375" y="2979738"/>
            <a:ext cx="2386013" cy="1168400"/>
          </a:xfrm>
          <a:prstGeom prst="rect">
            <a:avLst/>
          </a:prstGeom>
          <a:solidFill>
            <a:srgbClr val="53D2FF"/>
          </a:solidFill>
          <a:ln w="9525">
            <a:solidFill>
              <a:schemeClr val="tx1"/>
            </a:solidFill>
            <a:miter lim="800000"/>
            <a:headEnd/>
            <a:tailEnd/>
          </a:ln>
        </p:spPr>
        <p:txBody>
          <a:bodyPr>
            <a:spAutoFit/>
          </a:bodyPr>
          <a:lstStyle/>
          <a:p>
            <a:r>
              <a:rPr lang="en-US" b="0"/>
              <a:t>Relevant on product groups / level of sub segments</a:t>
            </a:r>
          </a:p>
          <a:p>
            <a:endParaRPr lang="en-US" b="0"/>
          </a:p>
          <a:p>
            <a:endParaRPr lang="en-US"/>
          </a:p>
          <a:p>
            <a:endParaRPr lang="en-US"/>
          </a:p>
        </p:txBody>
      </p:sp>
      <p:sp>
        <p:nvSpPr>
          <p:cNvPr id="21515" name="TextovéPole 12"/>
          <p:cNvSpPr txBox="1">
            <a:spLocks noChangeArrowheads="1"/>
          </p:cNvSpPr>
          <p:nvPr/>
        </p:nvSpPr>
        <p:spPr bwMode="auto">
          <a:xfrm>
            <a:off x="611188" y="4284663"/>
            <a:ext cx="2339975" cy="954087"/>
          </a:xfrm>
          <a:prstGeom prst="rect">
            <a:avLst/>
          </a:prstGeom>
          <a:solidFill>
            <a:schemeClr val="bg1"/>
          </a:solidFill>
          <a:ln w="9525">
            <a:solidFill>
              <a:schemeClr val="tx1"/>
            </a:solidFill>
            <a:miter lim="800000"/>
            <a:headEnd/>
            <a:tailEnd/>
          </a:ln>
        </p:spPr>
        <p:txBody>
          <a:bodyPr>
            <a:spAutoFit/>
          </a:bodyPr>
          <a:lstStyle/>
          <a:p>
            <a:r>
              <a:rPr lang="en-US"/>
              <a:t>Automated workflow</a:t>
            </a:r>
            <a:endParaRPr lang="cs-CZ"/>
          </a:p>
          <a:p>
            <a:endParaRPr lang="en-US"/>
          </a:p>
          <a:p>
            <a:endParaRPr lang="en-US"/>
          </a:p>
          <a:p>
            <a:endParaRPr lang="cs-CZ"/>
          </a:p>
        </p:txBody>
      </p:sp>
      <p:sp>
        <p:nvSpPr>
          <p:cNvPr id="21516" name="TextovéPole 13"/>
          <p:cNvSpPr txBox="1">
            <a:spLocks noChangeArrowheads="1"/>
          </p:cNvSpPr>
          <p:nvPr/>
        </p:nvSpPr>
        <p:spPr bwMode="auto">
          <a:xfrm>
            <a:off x="3267075" y="4284663"/>
            <a:ext cx="2384425" cy="954087"/>
          </a:xfrm>
          <a:prstGeom prst="rect">
            <a:avLst/>
          </a:prstGeom>
          <a:solidFill>
            <a:srgbClr val="E1CCF0"/>
          </a:solidFill>
          <a:ln w="9525">
            <a:solidFill>
              <a:schemeClr val="tx1"/>
            </a:solidFill>
            <a:miter lim="800000"/>
            <a:headEnd/>
            <a:tailEnd/>
          </a:ln>
        </p:spPr>
        <p:txBody>
          <a:bodyPr>
            <a:spAutoFit/>
          </a:bodyPr>
          <a:lstStyle/>
          <a:p>
            <a:r>
              <a:rPr lang="en-US" b="0"/>
              <a:t>Nice to have. Only some elements have to be automated.</a:t>
            </a:r>
            <a:endParaRPr lang="cs-CZ" b="0"/>
          </a:p>
          <a:p>
            <a:endParaRPr lang="cs-CZ" b="0"/>
          </a:p>
        </p:txBody>
      </p:sp>
      <p:sp>
        <p:nvSpPr>
          <p:cNvPr id="21517" name="TextovéPole 14"/>
          <p:cNvSpPr txBox="1">
            <a:spLocks noChangeArrowheads="1"/>
          </p:cNvSpPr>
          <p:nvPr/>
        </p:nvSpPr>
        <p:spPr bwMode="auto">
          <a:xfrm>
            <a:off x="5921375" y="4284663"/>
            <a:ext cx="2386013" cy="954087"/>
          </a:xfrm>
          <a:prstGeom prst="rect">
            <a:avLst/>
          </a:prstGeom>
          <a:solidFill>
            <a:srgbClr val="53D2FF"/>
          </a:solidFill>
          <a:ln w="9525">
            <a:solidFill>
              <a:schemeClr val="tx1"/>
            </a:solidFill>
            <a:miter lim="800000"/>
            <a:headEnd/>
            <a:tailEnd/>
          </a:ln>
        </p:spPr>
        <p:txBody>
          <a:bodyPr>
            <a:spAutoFit/>
          </a:bodyPr>
          <a:lstStyle/>
          <a:p>
            <a:r>
              <a:rPr lang="en-US" b="0"/>
              <a:t>Critical success factor</a:t>
            </a:r>
            <a:r>
              <a:rPr lang="cs-CZ" b="0"/>
              <a:t> (expectations, costs, follow up of risk)</a:t>
            </a:r>
            <a:endParaRPr lang="en-US"/>
          </a:p>
          <a:p>
            <a:r>
              <a:rPr lang="cs-CZ">
                <a:solidFill>
                  <a:srgbClr val="C00000"/>
                </a:solidFill>
              </a:rPr>
              <a:t>EXAMPLE</a:t>
            </a:r>
            <a:endParaRPr lang="en-US">
              <a:solidFill>
                <a:srgbClr val="C00000"/>
              </a:solidFill>
            </a:endParaRPr>
          </a:p>
        </p:txBody>
      </p:sp>
      <p:sp>
        <p:nvSpPr>
          <p:cNvPr id="21518" name="TextovéPole 15"/>
          <p:cNvSpPr txBox="1">
            <a:spLocks noChangeArrowheads="1"/>
          </p:cNvSpPr>
          <p:nvPr/>
        </p:nvSpPr>
        <p:spPr bwMode="auto">
          <a:xfrm>
            <a:off x="611188" y="5364163"/>
            <a:ext cx="2339975" cy="954087"/>
          </a:xfrm>
          <a:prstGeom prst="rect">
            <a:avLst/>
          </a:prstGeom>
          <a:solidFill>
            <a:schemeClr val="bg1"/>
          </a:solidFill>
          <a:ln w="9525">
            <a:solidFill>
              <a:schemeClr val="tx1"/>
            </a:solidFill>
            <a:miter lim="800000"/>
            <a:headEnd/>
            <a:tailEnd/>
          </a:ln>
        </p:spPr>
        <p:txBody>
          <a:bodyPr>
            <a:spAutoFit/>
          </a:bodyPr>
          <a:lstStyle/>
          <a:p>
            <a:r>
              <a:rPr lang="en-US"/>
              <a:t>Need for </a:t>
            </a:r>
            <a:r>
              <a:rPr lang="cs-CZ"/>
              <a:t>(</a:t>
            </a:r>
            <a:r>
              <a:rPr lang="en-US"/>
              <a:t>high</a:t>
            </a:r>
            <a:r>
              <a:rPr lang="cs-CZ"/>
              <a:t>)</a:t>
            </a:r>
            <a:r>
              <a:rPr lang="en-US"/>
              <a:t> delegations</a:t>
            </a:r>
            <a:r>
              <a:rPr lang="cs-CZ"/>
              <a:t> to business</a:t>
            </a:r>
          </a:p>
          <a:p>
            <a:endParaRPr lang="en-US"/>
          </a:p>
          <a:p>
            <a:endParaRPr lang="en-US"/>
          </a:p>
        </p:txBody>
      </p:sp>
      <p:sp>
        <p:nvSpPr>
          <p:cNvPr id="21519" name="TextovéPole 16"/>
          <p:cNvSpPr txBox="1">
            <a:spLocks noChangeArrowheads="1"/>
          </p:cNvSpPr>
          <p:nvPr/>
        </p:nvSpPr>
        <p:spPr bwMode="auto">
          <a:xfrm>
            <a:off x="3267075" y="5364163"/>
            <a:ext cx="2384425" cy="954087"/>
          </a:xfrm>
          <a:prstGeom prst="rect">
            <a:avLst/>
          </a:prstGeom>
          <a:solidFill>
            <a:srgbClr val="E1CCF0"/>
          </a:solidFill>
          <a:ln w="9525">
            <a:solidFill>
              <a:schemeClr val="tx1"/>
            </a:solidFill>
            <a:miter lim="800000"/>
            <a:headEnd/>
            <a:tailEnd/>
          </a:ln>
        </p:spPr>
        <p:txBody>
          <a:bodyPr>
            <a:spAutoFit/>
          </a:bodyPr>
          <a:lstStyle/>
          <a:p>
            <a:r>
              <a:rPr lang="cs-CZ" b="0"/>
              <a:t>Important</a:t>
            </a:r>
            <a:r>
              <a:rPr lang="en-US" b="0"/>
              <a:t> element in KBC / </a:t>
            </a:r>
            <a:r>
              <a:rPr lang="cs-CZ" b="0"/>
              <a:t>ČSOB environment</a:t>
            </a:r>
          </a:p>
          <a:p>
            <a:r>
              <a:rPr lang="cs-CZ" b="0"/>
              <a:t>(front line responsibility for the risk, reaction time)</a:t>
            </a:r>
          </a:p>
        </p:txBody>
      </p:sp>
      <p:sp>
        <p:nvSpPr>
          <p:cNvPr id="21520" name="TextovéPole 17"/>
          <p:cNvSpPr txBox="1">
            <a:spLocks noChangeArrowheads="1"/>
          </p:cNvSpPr>
          <p:nvPr/>
        </p:nvSpPr>
        <p:spPr bwMode="auto">
          <a:xfrm>
            <a:off x="5921375" y="5364163"/>
            <a:ext cx="2386013" cy="954087"/>
          </a:xfrm>
          <a:prstGeom prst="rect">
            <a:avLst/>
          </a:prstGeom>
          <a:solidFill>
            <a:srgbClr val="53D2FF"/>
          </a:solidFill>
          <a:ln w="9525">
            <a:solidFill>
              <a:schemeClr val="tx1"/>
            </a:solidFill>
            <a:miter lim="800000"/>
            <a:headEnd/>
            <a:tailEnd/>
          </a:ln>
        </p:spPr>
        <p:txBody>
          <a:bodyPr>
            <a:spAutoFit/>
          </a:bodyPr>
          <a:lstStyle/>
          <a:p>
            <a:r>
              <a:rPr lang="cs-CZ" b="0"/>
              <a:t>Very similar to Corp</a:t>
            </a:r>
          </a:p>
          <a:p>
            <a:endParaRPr lang="cs-CZ" b="0"/>
          </a:p>
          <a:p>
            <a:endParaRPr lang="cs-CZ" b="0"/>
          </a:p>
          <a:p>
            <a:endParaRPr lang="cs-CZ" b="0"/>
          </a:p>
        </p:txBody>
      </p:sp>
      <p:sp>
        <p:nvSpPr>
          <p:cNvPr id="21521" name="TextovéPole 18"/>
          <p:cNvSpPr txBox="1">
            <a:spLocks noChangeArrowheads="1"/>
          </p:cNvSpPr>
          <p:nvPr/>
        </p:nvSpPr>
        <p:spPr bwMode="auto">
          <a:xfrm>
            <a:off x="3267075" y="1449388"/>
            <a:ext cx="2384425" cy="306387"/>
          </a:xfrm>
          <a:prstGeom prst="rect">
            <a:avLst/>
          </a:prstGeom>
          <a:solidFill>
            <a:schemeClr val="bg1"/>
          </a:solidFill>
          <a:ln w="9525">
            <a:solidFill>
              <a:schemeClr val="tx1"/>
            </a:solidFill>
            <a:miter lim="800000"/>
            <a:headEnd/>
            <a:tailEnd/>
          </a:ln>
        </p:spPr>
        <p:txBody>
          <a:bodyPr>
            <a:spAutoFit/>
          </a:bodyPr>
          <a:lstStyle/>
          <a:p>
            <a:pPr algn="ctr"/>
            <a:r>
              <a:rPr lang="cs-CZ"/>
              <a:t>Corporate lending</a:t>
            </a:r>
          </a:p>
        </p:txBody>
      </p:sp>
      <p:sp>
        <p:nvSpPr>
          <p:cNvPr id="21522" name="TextovéPole 20"/>
          <p:cNvSpPr txBox="1">
            <a:spLocks noChangeArrowheads="1"/>
          </p:cNvSpPr>
          <p:nvPr/>
        </p:nvSpPr>
        <p:spPr bwMode="auto">
          <a:xfrm>
            <a:off x="5921375" y="1449388"/>
            <a:ext cx="2386013" cy="306387"/>
          </a:xfrm>
          <a:prstGeom prst="rect">
            <a:avLst/>
          </a:prstGeom>
          <a:solidFill>
            <a:schemeClr val="bg1"/>
          </a:solidFill>
          <a:ln w="9525">
            <a:solidFill>
              <a:schemeClr val="tx1"/>
            </a:solidFill>
            <a:miter lim="800000"/>
            <a:headEnd/>
            <a:tailEnd/>
          </a:ln>
        </p:spPr>
        <p:txBody>
          <a:bodyPr>
            <a:spAutoFit/>
          </a:bodyPr>
          <a:lstStyle/>
          <a:p>
            <a:pPr algn="ctr"/>
            <a:r>
              <a:rPr lang="cs-CZ"/>
              <a:t>SME lending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21"/>
                                        </p:tgtEl>
                                        <p:attrNameLst>
                                          <p:attrName>style.visibility</p:attrName>
                                        </p:attrNameLst>
                                      </p:cBhvr>
                                      <p:to>
                                        <p:strVal val="visible"/>
                                      </p:to>
                                    </p:set>
                                    <p:animEffect transition="in" filter="blinds(horizontal)">
                                      <p:cBhvr>
                                        <p:cTn id="7" dur="500"/>
                                        <p:tgtEl>
                                          <p:spTgt spid="215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522"/>
                                        </p:tgtEl>
                                        <p:attrNameLst>
                                          <p:attrName>style.visibility</p:attrName>
                                        </p:attrNameLst>
                                      </p:cBhvr>
                                      <p:to>
                                        <p:strVal val="visible"/>
                                      </p:to>
                                    </p:set>
                                    <p:animEffect transition="in" filter="blinds(horizontal)">
                                      <p:cBhvr>
                                        <p:cTn id="10" dur="500"/>
                                        <p:tgtEl>
                                          <p:spTgt spid="215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509"/>
                                        </p:tgtEl>
                                        <p:attrNameLst>
                                          <p:attrName>style.visibility</p:attrName>
                                        </p:attrNameLst>
                                      </p:cBhvr>
                                      <p:to>
                                        <p:strVal val="visible"/>
                                      </p:to>
                                    </p:set>
                                    <p:animEffect transition="in" filter="blinds(horizontal)">
                                      <p:cBhvr>
                                        <p:cTn id="13" dur="500"/>
                                        <p:tgtEl>
                                          <p:spTgt spid="2150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512"/>
                                        </p:tgtEl>
                                        <p:attrNameLst>
                                          <p:attrName>style.visibility</p:attrName>
                                        </p:attrNameLst>
                                      </p:cBhvr>
                                      <p:to>
                                        <p:strVal val="visible"/>
                                      </p:to>
                                    </p:set>
                                    <p:animEffect transition="in" filter="blinds(horizontal)">
                                      <p:cBhvr>
                                        <p:cTn id="16" dur="500"/>
                                        <p:tgtEl>
                                          <p:spTgt spid="2151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1515"/>
                                        </p:tgtEl>
                                        <p:attrNameLst>
                                          <p:attrName>style.visibility</p:attrName>
                                        </p:attrNameLst>
                                      </p:cBhvr>
                                      <p:to>
                                        <p:strVal val="visible"/>
                                      </p:to>
                                    </p:set>
                                    <p:animEffect transition="in" filter="blinds(horizontal)">
                                      <p:cBhvr>
                                        <p:cTn id="19" dur="500"/>
                                        <p:tgtEl>
                                          <p:spTgt spid="2151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1518"/>
                                        </p:tgtEl>
                                        <p:attrNameLst>
                                          <p:attrName>style.visibility</p:attrName>
                                        </p:attrNameLst>
                                      </p:cBhvr>
                                      <p:to>
                                        <p:strVal val="visible"/>
                                      </p:to>
                                    </p:set>
                                    <p:animEffect transition="in" filter="blinds(horizontal)">
                                      <p:cBhvr>
                                        <p:cTn id="22" dur="500"/>
                                        <p:tgtEl>
                                          <p:spTgt spid="215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1510"/>
                                        </p:tgtEl>
                                        <p:attrNameLst>
                                          <p:attrName>style.visibility</p:attrName>
                                        </p:attrNameLst>
                                      </p:cBhvr>
                                      <p:to>
                                        <p:strVal val="visible"/>
                                      </p:to>
                                    </p:set>
                                    <p:animEffect transition="in" filter="box(in)">
                                      <p:cBhvr>
                                        <p:cTn id="27" dur="500"/>
                                        <p:tgtEl>
                                          <p:spTgt spid="21510"/>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1511"/>
                                        </p:tgtEl>
                                        <p:attrNameLst>
                                          <p:attrName>style.visibility</p:attrName>
                                        </p:attrNameLst>
                                      </p:cBhvr>
                                      <p:to>
                                        <p:strVal val="visible"/>
                                      </p:to>
                                    </p:set>
                                    <p:animEffect transition="in" filter="box(in)">
                                      <p:cBhvr>
                                        <p:cTn id="30" dur="500"/>
                                        <p:tgtEl>
                                          <p:spTgt spid="21511"/>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1513"/>
                                        </p:tgtEl>
                                        <p:attrNameLst>
                                          <p:attrName>style.visibility</p:attrName>
                                        </p:attrNameLst>
                                      </p:cBhvr>
                                      <p:to>
                                        <p:strVal val="visible"/>
                                      </p:to>
                                    </p:set>
                                    <p:animEffect transition="in" filter="box(in)">
                                      <p:cBhvr>
                                        <p:cTn id="35" dur="500"/>
                                        <p:tgtEl>
                                          <p:spTgt spid="21513"/>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21514"/>
                                        </p:tgtEl>
                                        <p:attrNameLst>
                                          <p:attrName>style.visibility</p:attrName>
                                        </p:attrNameLst>
                                      </p:cBhvr>
                                      <p:to>
                                        <p:strVal val="visible"/>
                                      </p:to>
                                    </p:set>
                                    <p:animEffect transition="in" filter="box(in)">
                                      <p:cBhvr>
                                        <p:cTn id="38" dur="500"/>
                                        <p:tgtEl>
                                          <p:spTgt spid="21514"/>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1516"/>
                                        </p:tgtEl>
                                        <p:attrNameLst>
                                          <p:attrName>style.visibility</p:attrName>
                                        </p:attrNameLst>
                                      </p:cBhvr>
                                      <p:to>
                                        <p:strVal val="visible"/>
                                      </p:to>
                                    </p:set>
                                    <p:animEffect transition="in" filter="box(in)">
                                      <p:cBhvr>
                                        <p:cTn id="43" dur="500"/>
                                        <p:tgtEl>
                                          <p:spTgt spid="21516"/>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21517"/>
                                        </p:tgtEl>
                                        <p:attrNameLst>
                                          <p:attrName>style.visibility</p:attrName>
                                        </p:attrNameLst>
                                      </p:cBhvr>
                                      <p:to>
                                        <p:strVal val="visible"/>
                                      </p:to>
                                    </p:set>
                                    <p:animEffect transition="in" filter="box(in)">
                                      <p:cBhvr>
                                        <p:cTn id="46" dur="500"/>
                                        <p:tgtEl>
                                          <p:spTgt spid="21517"/>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21519"/>
                                        </p:tgtEl>
                                        <p:attrNameLst>
                                          <p:attrName>style.visibility</p:attrName>
                                        </p:attrNameLst>
                                      </p:cBhvr>
                                      <p:to>
                                        <p:strVal val="visible"/>
                                      </p:to>
                                    </p:set>
                                    <p:animEffect transition="in" filter="box(in)">
                                      <p:cBhvr>
                                        <p:cTn id="51" dur="500"/>
                                        <p:tgtEl>
                                          <p:spTgt spid="21519"/>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1520"/>
                                        </p:tgtEl>
                                        <p:attrNameLst>
                                          <p:attrName>style.visibility</p:attrName>
                                        </p:attrNameLst>
                                      </p:cBhvr>
                                      <p:to>
                                        <p:strVal val="visible"/>
                                      </p:to>
                                    </p:set>
                                    <p:animEffect transition="in" filter="box(in)">
                                      <p:cBhvr>
                                        <p:cTn id="54"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21511" grpId="0" animBg="1"/>
      <p:bldP spid="21512" grpId="0" animBg="1"/>
      <p:bldP spid="21513" grpId="0" animBg="1"/>
      <p:bldP spid="21514" grpId="0" animBg="1"/>
      <p:bldP spid="21515" grpId="0" animBg="1"/>
      <p:bldP spid="21516" grpId="0" animBg="1"/>
      <p:bldP spid="21517" grpId="0" animBg="1"/>
      <p:bldP spid="21518" grpId="0" animBg="1"/>
      <p:bldP spid="21519" grpId="0" animBg="1"/>
      <p:bldP spid="21520" grpId="0" animBg="1"/>
      <p:bldP spid="21521" grpId="0" animBg="1"/>
      <p:bldP spid="215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defTabSz="955675">
              <a:defRPr/>
            </a:pPr>
            <a:r>
              <a:rPr lang="pt-BR">
                <a:latin typeface="+mn-lt"/>
              </a:rPr>
              <a:t>ESF MU: Ekonomika a řízení bank, CSOB Credits, 8/4/2011</a:t>
            </a:r>
            <a:endParaRPr lang="cs-CZ" dirty="0">
              <a:latin typeface="+mn-lt"/>
            </a:endParaRPr>
          </a:p>
        </p:txBody>
      </p:sp>
      <p:sp>
        <p:nvSpPr>
          <p:cNvPr id="5" name="Zástupný symbol pro číslo snímku 4"/>
          <p:cNvSpPr>
            <a:spLocks noGrp="1"/>
          </p:cNvSpPr>
          <p:nvPr>
            <p:ph type="sldNum" sz="quarter" idx="11"/>
          </p:nvPr>
        </p:nvSpPr>
        <p:spPr/>
        <p:txBody>
          <a:bodyPr/>
          <a:lstStyle/>
          <a:p>
            <a:pPr>
              <a:defRPr/>
            </a:pPr>
            <a:r>
              <a:rPr lang="cs-CZ"/>
              <a:t>l   </a:t>
            </a:r>
            <a:fld id="{EA9A8328-6FC2-4EEF-8D9D-DA1FFC232B0B}" type="slidenum">
              <a:rPr lang="cs-CZ"/>
              <a:pPr>
                <a:defRPr/>
              </a:pPr>
              <a:t>9</a:t>
            </a:fld>
            <a:endParaRPr lang="cs-CZ"/>
          </a:p>
        </p:txBody>
      </p:sp>
      <p:sp>
        <p:nvSpPr>
          <p:cNvPr id="50179" name="Rectangle 2"/>
          <p:cNvSpPr>
            <a:spLocks noGrp="1" noChangeArrowheads="1"/>
          </p:cNvSpPr>
          <p:nvPr>
            <p:ph type="title"/>
          </p:nvPr>
        </p:nvSpPr>
        <p:spPr/>
        <p:txBody>
          <a:bodyPr/>
          <a:lstStyle/>
          <a:p>
            <a:pPr eaLnBrk="1" hangingPunct="1"/>
            <a:r>
              <a:rPr lang="cs-CZ" sz="2400" b="1" smtClean="0"/>
              <a:t>Example: Risk / Return</a:t>
            </a:r>
            <a:br>
              <a:rPr lang="cs-CZ" sz="2400" b="1" smtClean="0"/>
            </a:br>
            <a:r>
              <a:rPr lang="cs-CZ" sz="2400" b="1" smtClean="0"/>
              <a:t>Key elements of Basel II, Impact on business</a:t>
            </a:r>
          </a:p>
        </p:txBody>
      </p:sp>
      <p:sp>
        <p:nvSpPr>
          <p:cNvPr id="50180" name="Rectangle 3"/>
          <p:cNvSpPr>
            <a:spLocks noGrp="1" noChangeArrowheads="1"/>
          </p:cNvSpPr>
          <p:nvPr>
            <p:ph type="body" idx="1"/>
          </p:nvPr>
        </p:nvSpPr>
        <p:spPr>
          <a:xfrm>
            <a:off x="385763" y="1358900"/>
            <a:ext cx="8339137" cy="5175250"/>
          </a:xfrm>
        </p:spPr>
        <p:txBody>
          <a:bodyPr/>
          <a:lstStyle/>
          <a:p>
            <a:pPr lvl="1" eaLnBrk="1" hangingPunct="1">
              <a:buFont typeface="Tahoma" pitchFamily="34" charset="0"/>
              <a:buNone/>
            </a:pPr>
            <a:r>
              <a:rPr lang="en-US" sz="1600" b="1" u="sng" smtClean="0">
                <a:latin typeface="Arial" charset="0"/>
              </a:rPr>
              <a:t>Concept of Basel II</a:t>
            </a:r>
          </a:p>
          <a:p>
            <a:pPr lvl="1" eaLnBrk="1" hangingPunct="1">
              <a:buFont typeface="Tahoma" pitchFamily="34" charset="0"/>
              <a:buNone/>
            </a:pPr>
            <a:endParaRPr lang="en-US" sz="1600" b="1" u="sng" smtClean="0">
              <a:latin typeface="Arial" charset="0"/>
            </a:endParaRPr>
          </a:p>
          <a:p>
            <a:pPr lvl="1" eaLnBrk="1" hangingPunct="1"/>
            <a:r>
              <a:rPr lang="cs-CZ" sz="1600" smtClean="0">
                <a:latin typeface="Arial" charset="0"/>
              </a:rPr>
              <a:t>Applied as of 2008, replacing previous Basel I (valid mostly as of 1993)</a:t>
            </a:r>
          </a:p>
          <a:p>
            <a:pPr lvl="1" eaLnBrk="1" hangingPunct="1"/>
            <a:r>
              <a:rPr lang="cs-CZ" sz="1600" smtClean="0">
                <a:latin typeface="Arial" charset="0"/>
              </a:rPr>
              <a:t>In the Czech Republic: Regulation of CNB No. 123/2007</a:t>
            </a:r>
          </a:p>
          <a:p>
            <a:pPr lvl="1" eaLnBrk="1" hangingPunct="1"/>
            <a:r>
              <a:rPr lang="en-US" sz="1600" smtClean="0">
                <a:latin typeface="Arial" charset="0"/>
              </a:rPr>
              <a:t>The idea is to protect bank clients and the bank itself from unexpected events and potential losses</a:t>
            </a:r>
            <a:endParaRPr lang="cs-CZ" sz="1600" smtClean="0">
              <a:latin typeface="Arial" charset="0"/>
            </a:endParaRPr>
          </a:p>
          <a:p>
            <a:pPr lvl="1" eaLnBrk="1" hangingPunct="1"/>
            <a:r>
              <a:rPr lang="cs-CZ" sz="1600" smtClean="0">
                <a:latin typeface="Arial" charset="0"/>
              </a:rPr>
              <a:t>Basel </a:t>
            </a:r>
            <a:r>
              <a:rPr lang="en-US" sz="1600" smtClean="0">
                <a:latin typeface="Arial" charset="0"/>
              </a:rPr>
              <a:t>II</a:t>
            </a:r>
            <a:r>
              <a:rPr lang="cs-CZ" sz="1600" smtClean="0">
                <a:latin typeface="Arial" charset="0"/>
              </a:rPr>
              <a:t> </a:t>
            </a:r>
            <a:r>
              <a:rPr lang="en-US" sz="1600" smtClean="0">
                <a:latin typeface="Arial" charset="0"/>
              </a:rPr>
              <a:t>enables the shift of the responsibility from the local regulators towards the commercial banks after fulfillment of certain predefined criteria</a:t>
            </a:r>
          </a:p>
          <a:p>
            <a:pPr lvl="1" eaLnBrk="1" hangingPunct="1">
              <a:buFont typeface="Tahoma" pitchFamily="34" charset="0"/>
              <a:buNone/>
            </a:pPr>
            <a:endParaRPr lang="en-US" sz="1600" smtClean="0">
              <a:latin typeface="Arial" charset="0"/>
            </a:endParaRPr>
          </a:p>
          <a:p>
            <a:pPr lvl="1" eaLnBrk="1" hangingPunct="1">
              <a:buFont typeface="Tahoma" pitchFamily="34" charset="0"/>
              <a:buNone/>
            </a:pPr>
            <a:r>
              <a:rPr lang="en-US" sz="1600" b="1" u="sng" smtClean="0">
                <a:latin typeface="Arial" charset="0"/>
              </a:rPr>
              <a:t>Impact on Business</a:t>
            </a:r>
          </a:p>
          <a:p>
            <a:pPr lvl="1" eaLnBrk="1" hangingPunct="1">
              <a:buFont typeface="Tahoma" pitchFamily="34" charset="0"/>
              <a:buNone/>
            </a:pPr>
            <a:endParaRPr lang="en-US" sz="1600" b="1" u="sng" smtClean="0">
              <a:latin typeface="Arial" charset="0"/>
            </a:endParaRPr>
          </a:p>
          <a:p>
            <a:pPr lvl="1" eaLnBrk="1" hangingPunct="1"/>
            <a:r>
              <a:rPr lang="en-US" sz="1600" smtClean="0">
                <a:latin typeface="Arial" charset="0"/>
              </a:rPr>
              <a:t>Counterparty risk assessment and measurement of key risk parameters</a:t>
            </a:r>
            <a:endParaRPr lang="en-US" sz="1600" b="1" smtClean="0">
              <a:latin typeface="Arial" charset="0"/>
            </a:endParaRPr>
          </a:p>
          <a:p>
            <a:pPr lvl="1" eaLnBrk="1" hangingPunct="1"/>
            <a:r>
              <a:rPr lang="en-US" sz="1600" smtClean="0">
                <a:latin typeface="Arial" charset="0"/>
              </a:rPr>
              <a:t>Enables to steer business based on risk drivers </a:t>
            </a:r>
          </a:p>
          <a:p>
            <a:pPr lvl="1" eaLnBrk="1" hangingPunct="1"/>
            <a:r>
              <a:rPr lang="en-US" sz="1600" smtClean="0">
                <a:latin typeface="Arial" charset="0"/>
              </a:rPr>
              <a:t>Infuences approval process and delegation levels</a:t>
            </a:r>
          </a:p>
          <a:p>
            <a:pPr lvl="1" eaLnBrk="1" hangingPunct="1"/>
            <a:r>
              <a:rPr lang="en-US" sz="1600" smtClean="0">
                <a:latin typeface="Arial" charset="0"/>
              </a:rPr>
              <a:t>Enables precise definition of  business strategies and “che</a:t>
            </a:r>
            <a:r>
              <a:rPr lang="cs-CZ" sz="1600" smtClean="0">
                <a:latin typeface="Arial" charset="0"/>
              </a:rPr>
              <a:t>rr</a:t>
            </a:r>
            <a:r>
              <a:rPr lang="en-US" sz="1600" smtClean="0">
                <a:latin typeface="Arial" charset="0"/>
              </a:rPr>
              <a:t>y-picking”</a:t>
            </a:r>
          </a:p>
          <a:p>
            <a:pPr lvl="1" eaLnBrk="1" hangingPunct="1"/>
            <a:endParaRPr lang="en-US" sz="1600" b="1" smtClean="0">
              <a:latin typeface="Arial" charset="0"/>
            </a:endParaRPr>
          </a:p>
          <a:p>
            <a:pPr lvl="1" eaLnBrk="1" hangingPunct="1"/>
            <a:endParaRPr lang="en-US" sz="1600" b="1" smtClean="0">
              <a:latin typeface="Arial" charset="0"/>
            </a:endParaRPr>
          </a:p>
          <a:p>
            <a:pPr lvl="1" eaLnBrk="1" hangingPunct="1"/>
            <a:endParaRPr lang="en-US" sz="1600" b="1" smtClean="0">
              <a:latin typeface="Arial" charset="0"/>
            </a:endParaRPr>
          </a:p>
          <a:p>
            <a:pPr lvl="1" eaLnBrk="1" hangingPunct="1"/>
            <a:endParaRPr lang="en-US" sz="1200" b="1"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revná_prezentace_foto_NHQ">
  <a:themeElements>
    <a:clrScheme name="Barevná_prezentace_foto_NHQ 1">
      <a:dk1>
        <a:srgbClr val="00335C"/>
      </a:dk1>
      <a:lt1>
        <a:srgbClr val="FFFFFF"/>
      </a:lt1>
      <a:dk2>
        <a:srgbClr val="FFFFFF"/>
      </a:dk2>
      <a:lt2>
        <a:srgbClr val="EDE9E0"/>
      </a:lt2>
      <a:accent1>
        <a:srgbClr val="0099CD"/>
      </a:accent1>
      <a:accent2>
        <a:srgbClr val="E8600B"/>
      </a:accent2>
      <a:accent3>
        <a:srgbClr val="FFFFFF"/>
      </a:accent3>
      <a:accent4>
        <a:srgbClr val="002A4D"/>
      </a:accent4>
      <a:accent5>
        <a:srgbClr val="AACAE3"/>
      </a:accent5>
      <a:accent6>
        <a:srgbClr val="D25609"/>
      </a:accent6>
      <a:hlink>
        <a:srgbClr val="003366"/>
      </a:hlink>
      <a:folHlink>
        <a:srgbClr val="93B619"/>
      </a:folHlink>
    </a:clrScheme>
    <a:fontScheme name="Barevná_prezentace_foto_NHQ">
      <a:majorFont>
        <a:latin typeface="Trebuchet MS"/>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4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4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Barevná_prezentace_foto_NHQ 1">
        <a:dk1>
          <a:srgbClr val="00335C"/>
        </a:dk1>
        <a:lt1>
          <a:srgbClr val="FFFFFF"/>
        </a:lt1>
        <a:dk2>
          <a:srgbClr val="FFFFFF"/>
        </a:dk2>
        <a:lt2>
          <a:srgbClr val="EDE9E0"/>
        </a:lt2>
        <a:accent1>
          <a:srgbClr val="0099CD"/>
        </a:accent1>
        <a:accent2>
          <a:srgbClr val="E8600B"/>
        </a:accent2>
        <a:accent3>
          <a:srgbClr val="FFFFFF"/>
        </a:accent3>
        <a:accent4>
          <a:srgbClr val="002A4D"/>
        </a:accent4>
        <a:accent5>
          <a:srgbClr val="AACAE3"/>
        </a:accent5>
        <a:accent6>
          <a:srgbClr val="D25609"/>
        </a:accent6>
        <a:hlink>
          <a:srgbClr val="003366"/>
        </a:hlink>
        <a:folHlink>
          <a:srgbClr val="93B619"/>
        </a:folHlink>
      </a:clrScheme>
      <a:clrMap bg1="lt1" tx1="dk1" bg2="lt2" tx2="dk2" accent1="accent1" accent2="accent2" accent3="accent3" accent4="accent4" accent5="accent5" accent6="accent6" hlink="hlink" folHlink="folHlink"/>
    </a:extraClrScheme>
    <a:extraClrScheme>
      <a:clrScheme name="Barevná_prezentace_foto_NHQ 2">
        <a:dk1>
          <a:srgbClr val="00335C"/>
        </a:dk1>
        <a:lt1>
          <a:srgbClr val="FFFFFF"/>
        </a:lt1>
        <a:dk2>
          <a:srgbClr val="FFFFFF"/>
        </a:dk2>
        <a:lt2>
          <a:srgbClr val="EDE9E0"/>
        </a:lt2>
        <a:accent1>
          <a:srgbClr val="2C6139"/>
        </a:accent1>
        <a:accent2>
          <a:srgbClr val="B6005E"/>
        </a:accent2>
        <a:accent3>
          <a:srgbClr val="FFFFFF"/>
        </a:accent3>
        <a:accent4>
          <a:srgbClr val="002A4D"/>
        </a:accent4>
        <a:accent5>
          <a:srgbClr val="ACB7AE"/>
        </a:accent5>
        <a:accent6>
          <a:srgbClr val="A50054"/>
        </a:accent6>
        <a:hlink>
          <a:srgbClr val="FACB17"/>
        </a:hlink>
        <a:folHlink>
          <a:srgbClr val="356EB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Výchozí návrh">
  <a:themeElements>
    <a:clrScheme name="2_Výchozí návrh 1">
      <a:dk1>
        <a:srgbClr val="00335C"/>
      </a:dk1>
      <a:lt1>
        <a:srgbClr val="FFFFFF"/>
      </a:lt1>
      <a:dk2>
        <a:srgbClr val="FFFFFF"/>
      </a:dk2>
      <a:lt2>
        <a:srgbClr val="EDE9E0"/>
      </a:lt2>
      <a:accent1>
        <a:srgbClr val="0099CD"/>
      </a:accent1>
      <a:accent2>
        <a:srgbClr val="E8600B"/>
      </a:accent2>
      <a:accent3>
        <a:srgbClr val="FFFFFF"/>
      </a:accent3>
      <a:accent4>
        <a:srgbClr val="002A4D"/>
      </a:accent4>
      <a:accent5>
        <a:srgbClr val="AACAE3"/>
      </a:accent5>
      <a:accent6>
        <a:srgbClr val="D25609"/>
      </a:accent6>
      <a:hlink>
        <a:srgbClr val="003366"/>
      </a:hlink>
      <a:folHlink>
        <a:srgbClr val="93B619"/>
      </a:folHlink>
    </a:clrScheme>
    <a:fontScheme name="2_Výchozí návrh">
      <a:majorFont>
        <a:latin typeface="Trebuchet MS"/>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4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4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2_Výchozí návrh 1">
        <a:dk1>
          <a:srgbClr val="00335C"/>
        </a:dk1>
        <a:lt1>
          <a:srgbClr val="FFFFFF"/>
        </a:lt1>
        <a:dk2>
          <a:srgbClr val="FFFFFF"/>
        </a:dk2>
        <a:lt2>
          <a:srgbClr val="EDE9E0"/>
        </a:lt2>
        <a:accent1>
          <a:srgbClr val="0099CD"/>
        </a:accent1>
        <a:accent2>
          <a:srgbClr val="E8600B"/>
        </a:accent2>
        <a:accent3>
          <a:srgbClr val="FFFFFF"/>
        </a:accent3>
        <a:accent4>
          <a:srgbClr val="002A4D"/>
        </a:accent4>
        <a:accent5>
          <a:srgbClr val="AACAE3"/>
        </a:accent5>
        <a:accent6>
          <a:srgbClr val="D25609"/>
        </a:accent6>
        <a:hlink>
          <a:srgbClr val="003366"/>
        </a:hlink>
        <a:folHlink>
          <a:srgbClr val="93B619"/>
        </a:folHlink>
      </a:clrScheme>
      <a:clrMap bg1="lt1" tx1="dk1" bg2="lt2" tx2="dk2" accent1="accent1" accent2="accent2" accent3="accent3" accent4="accent4" accent5="accent5" accent6="accent6" hlink="hlink" folHlink="folHlink"/>
    </a:extraClrScheme>
    <a:extraClrScheme>
      <a:clrScheme name="2_Výchozí návrh 2">
        <a:dk1>
          <a:srgbClr val="00335C"/>
        </a:dk1>
        <a:lt1>
          <a:srgbClr val="FFFFFF"/>
        </a:lt1>
        <a:dk2>
          <a:srgbClr val="FFFFFF"/>
        </a:dk2>
        <a:lt2>
          <a:srgbClr val="EDE9E0"/>
        </a:lt2>
        <a:accent1>
          <a:srgbClr val="2C6139"/>
        </a:accent1>
        <a:accent2>
          <a:srgbClr val="B6005E"/>
        </a:accent2>
        <a:accent3>
          <a:srgbClr val="FFFFFF"/>
        </a:accent3>
        <a:accent4>
          <a:srgbClr val="002A4D"/>
        </a:accent4>
        <a:accent5>
          <a:srgbClr val="ACB7AE"/>
        </a:accent5>
        <a:accent6>
          <a:srgbClr val="A50054"/>
        </a:accent6>
        <a:hlink>
          <a:srgbClr val="FACB17"/>
        </a:hlink>
        <a:folHlink>
          <a:srgbClr val="356EB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Výchozí návrh">
  <a:themeElements>
    <a:clrScheme name="3_Výchozí návrh 1">
      <a:dk1>
        <a:srgbClr val="00335C"/>
      </a:dk1>
      <a:lt1>
        <a:srgbClr val="FFFFFF"/>
      </a:lt1>
      <a:dk2>
        <a:srgbClr val="FFFFFF"/>
      </a:dk2>
      <a:lt2>
        <a:srgbClr val="EDE9E0"/>
      </a:lt2>
      <a:accent1>
        <a:srgbClr val="0099CD"/>
      </a:accent1>
      <a:accent2>
        <a:srgbClr val="E8600B"/>
      </a:accent2>
      <a:accent3>
        <a:srgbClr val="FFFFFF"/>
      </a:accent3>
      <a:accent4>
        <a:srgbClr val="002A4D"/>
      </a:accent4>
      <a:accent5>
        <a:srgbClr val="AACAE3"/>
      </a:accent5>
      <a:accent6>
        <a:srgbClr val="D25609"/>
      </a:accent6>
      <a:hlink>
        <a:srgbClr val="003366"/>
      </a:hlink>
      <a:folHlink>
        <a:srgbClr val="93B619"/>
      </a:folHlink>
    </a:clrScheme>
    <a:fontScheme name="3_Výchozí návrh">
      <a:majorFont>
        <a:latin typeface="Trebuchet MS"/>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4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4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3_Výchozí návrh 1">
        <a:dk1>
          <a:srgbClr val="00335C"/>
        </a:dk1>
        <a:lt1>
          <a:srgbClr val="FFFFFF"/>
        </a:lt1>
        <a:dk2>
          <a:srgbClr val="FFFFFF"/>
        </a:dk2>
        <a:lt2>
          <a:srgbClr val="EDE9E0"/>
        </a:lt2>
        <a:accent1>
          <a:srgbClr val="0099CD"/>
        </a:accent1>
        <a:accent2>
          <a:srgbClr val="E8600B"/>
        </a:accent2>
        <a:accent3>
          <a:srgbClr val="FFFFFF"/>
        </a:accent3>
        <a:accent4>
          <a:srgbClr val="002A4D"/>
        </a:accent4>
        <a:accent5>
          <a:srgbClr val="AACAE3"/>
        </a:accent5>
        <a:accent6>
          <a:srgbClr val="D25609"/>
        </a:accent6>
        <a:hlink>
          <a:srgbClr val="003366"/>
        </a:hlink>
        <a:folHlink>
          <a:srgbClr val="93B619"/>
        </a:folHlink>
      </a:clrScheme>
      <a:clrMap bg1="lt1" tx1="dk1" bg2="lt2" tx2="dk2" accent1="accent1" accent2="accent2" accent3="accent3" accent4="accent4" accent5="accent5" accent6="accent6" hlink="hlink" folHlink="folHlink"/>
    </a:extraClrScheme>
    <a:extraClrScheme>
      <a:clrScheme name="3_Výchozí návrh 2">
        <a:dk1>
          <a:srgbClr val="00335C"/>
        </a:dk1>
        <a:lt1>
          <a:srgbClr val="FFFFFF"/>
        </a:lt1>
        <a:dk2>
          <a:srgbClr val="FFFFFF"/>
        </a:dk2>
        <a:lt2>
          <a:srgbClr val="EDE9E0"/>
        </a:lt2>
        <a:accent1>
          <a:srgbClr val="2C6139"/>
        </a:accent1>
        <a:accent2>
          <a:srgbClr val="B6005E"/>
        </a:accent2>
        <a:accent3>
          <a:srgbClr val="FFFFFF"/>
        </a:accent3>
        <a:accent4>
          <a:srgbClr val="002A4D"/>
        </a:accent4>
        <a:accent5>
          <a:srgbClr val="ACB7AE"/>
        </a:accent5>
        <a:accent6>
          <a:srgbClr val="A50054"/>
        </a:accent6>
        <a:hlink>
          <a:srgbClr val="FACB17"/>
        </a:hlink>
        <a:folHlink>
          <a:srgbClr val="356EB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revná_prezentace_foto_NHQ 1">
    <a:dk1>
      <a:srgbClr val="00335C"/>
    </a:dk1>
    <a:lt1>
      <a:srgbClr val="FFFFFF"/>
    </a:lt1>
    <a:dk2>
      <a:srgbClr val="FFFFFF"/>
    </a:dk2>
    <a:lt2>
      <a:srgbClr val="EDE9E0"/>
    </a:lt2>
    <a:accent1>
      <a:srgbClr val="0099CD"/>
    </a:accent1>
    <a:accent2>
      <a:srgbClr val="E8600B"/>
    </a:accent2>
    <a:accent3>
      <a:srgbClr val="FFFFFF"/>
    </a:accent3>
    <a:accent4>
      <a:srgbClr val="002A4D"/>
    </a:accent4>
    <a:accent5>
      <a:srgbClr val="AACAE3"/>
    </a:accent5>
    <a:accent6>
      <a:srgbClr val="D25609"/>
    </a:accent6>
    <a:hlink>
      <a:srgbClr val="003366"/>
    </a:hlink>
    <a:folHlink>
      <a:srgbClr val="93B619"/>
    </a:folHlink>
  </a:clrScheme>
  <a:fontScheme name="Barevná_prezentace_foto_NHQ">
    <a:majorFont>
      <a:latin typeface="Trebuchet MS"/>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Barevná_prezentace_foto_NHQ</Template>
  <TotalTime>9167</TotalTime>
  <Words>1936</Words>
  <Application>Microsoft Office PowerPoint</Application>
  <PresentationFormat>Předvádění na obrazovce (4:3)</PresentationFormat>
  <Paragraphs>297</Paragraphs>
  <Slides>19</Slides>
  <Notes>4</Notes>
  <HiddenSlides>0</HiddenSlides>
  <MMClips>0</MMClips>
  <ScaleCrop>false</ScaleCrop>
  <HeadingPairs>
    <vt:vector size="6" baseType="variant">
      <vt:variant>
        <vt:lpstr>Použitá písma</vt:lpstr>
      </vt:variant>
      <vt:variant>
        <vt:i4>5</vt:i4>
      </vt:variant>
      <vt:variant>
        <vt:lpstr>Šablona návrhu</vt:lpstr>
      </vt:variant>
      <vt:variant>
        <vt:i4>6</vt:i4>
      </vt:variant>
      <vt:variant>
        <vt:lpstr>Nadpisy snímků</vt:lpstr>
      </vt:variant>
      <vt:variant>
        <vt:i4>19</vt:i4>
      </vt:variant>
    </vt:vector>
  </HeadingPairs>
  <TitlesOfParts>
    <vt:vector size="30" baseType="lpstr">
      <vt:lpstr>Tahoma</vt:lpstr>
      <vt:lpstr>Arial</vt:lpstr>
      <vt:lpstr>Trebuchet MS</vt:lpstr>
      <vt:lpstr>Verdana</vt:lpstr>
      <vt:lpstr>Wingdings</vt:lpstr>
      <vt:lpstr>Barevná_prezentace_foto_NHQ</vt:lpstr>
      <vt:lpstr>2_Výchozí návrh</vt:lpstr>
      <vt:lpstr>3_Výchozí návrh</vt:lpstr>
      <vt:lpstr>Barevná_prezentace_foto_NHQ</vt:lpstr>
      <vt:lpstr>2_Výchozí návrh</vt:lpstr>
      <vt:lpstr>3_Výchozí návrh</vt:lpstr>
      <vt:lpstr>Agenda</vt:lpstr>
      <vt:lpstr>Snímek 2</vt:lpstr>
      <vt:lpstr>What does Credits manage?</vt:lpstr>
      <vt:lpstr>Scope of Credits in CSOB Group lending</vt:lpstr>
      <vt:lpstr>Credits: Balancing act</vt:lpstr>
      <vt:lpstr>Nature of units within Credits</vt:lpstr>
      <vt:lpstr>How are Credits organized in CSOB?</vt:lpstr>
      <vt:lpstr>Difference beween Corporate and SME lending?</vt:lpstr>
      <vt:lpstr>Example: Risk / Return Key elements of Basel II, Impact on business</vt:lpstr>
      <vt:lpstr>Concept of Expected &amp; Unexpected loss </vt:lpstr>
      <vt:lpstr>Counterparty Risk: Probability of Default (PD)</vt:lpstr>
      <vt:lpstr>Counterparty Credit risk measurements</vt:lpstr>
      <vt:lpstr>Product risk: Exposure at default (EAD)</vt:lpstr>
      <vt:lpstr>Collateral Value: Loss given default (LGD)</vt:lpstr>
      <vt:lpstr>Implications towards pricing</vt:lpstr>
      <vt:lpstr>Implications towards pricing</vt:lpstr>
      <vt:lpstr>Implications towards pricing</vt:lpstr>
      <vt:lpstr>Implications towards pricing</vt:lpstr>
      <vt:lpstr>Snímek 19</vt:lpstr>
    </vt:vector>
  </TitlesOfParts>
  <Company>Československá obchodní banka, 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CIB SM Meeting</dc:title>
  <dc:subject>Barevná_prezentace_foto_NHQ</dc:subject>
  <dc:creator>Marek Loula</dc:creator>
  <cp:lastModifiedBy>zamestnanec</cp:lastModifiedBy>
  <cp:revision>389</cp:revision>
  <dcterms:created xsi:type="dcterms:W3CDTF">2009-05-13T10:45:15Z</dcterms:created>
  <dcterms:modified xsi:type="dcterms:W3CDTF">2011-04-08T09:58:18Z</dcterms:modified>
  <cp:category>základní</cp:category>
</cp:coreProperties>
</file>