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2"/>
  </p:notesMasterIdLst>
  <p:sldIdLst>
    <p:sldId id="256" r:id="rId2"/>
    <p:sldId id="257" r:id="rId3"/>
    <p:sldId id="259" r:id="rId4"/>
    <p:sldId id="296" r:id="rId5"/>
    <p:sldId id="261" r:id="rId6"/>
    <p:sldId id="262" r:id="rId7"/>
    <p:sldId id="263" r:id="rId8"/>
    <p:sldId id="265" r:id="rId9"/>
    <p:sldId id="273" r:id="rId10"/>
    <p:sldId id="274" r:id="rId11"/>
    <p:sldId id="275" r:id="rId12"/>
    <p:sldId id="266" r:id="rId13"/>
    <p:sldId id="267" r:id="rId14"/>
    <p:sldId id="272" r:id="rId15"/>
    <p:sldId id="268" r:id="rId16"/>
    <p:sldId id="269" r:id="rId17"/>
    <p:sldId id="270" r:id="rId18"/>
    <p:sldId id="271" r:id="rId19"/>
    <p:sldId id="276" r:id="rId20"/>
    <p:sldId id="277" r:id="rId21"/>
    <p:sldId id="281" r:id="rId22"/>
    <p:sldId id="282" r:id="rId23"/>
    <p:sldId id="278" r:id="rId24"/>
    <p:sldId id="279" r:id="rId25"/>
    <p:sldId id="280" r:id="rId26"/>
    <p:sldId id="283" r:id="rId27"/>
    <p:sldId id="284" r:id="rId28"/>
    <p:sldId id="285" r:id="rId29"/>
    <p:sldId id="286" r:id="rId30"/>
    <p:sldId id="287" r:id="rId31"/>
    <p:sldId id="288" r:id="rId32"/>
    <p:sldId id="289" r:id="rId33"/>
    <p:sldId id="290" r:id="rId34"/>
    <p:sldId id="291" r:id="rId35"/>
    <p:sldId id="294" r:id="rId36"/>
    <p:sldId id="292" r:id="rId37"/>
    <p:sldId id="293" r:id="rId38"/>
    <p:sldId id="295" r:id="rId39"/>
    <p:sldId id="298" r:id="rId40"/>
    <p:sldId id="297" r:id="rId41"/>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4660"/>
  </p:normalViewPr>
  <p:slideViewPr>
    <p:cSldViewPr>
      <p:cViewPr varScale="1">
        <p:scale>
          <a:sx n="63" d="100"/>
          <a:sy n="63" d="100"/>
        </p:scale>
        <p:origin x="-138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DBC3ADF-3C4B-4F8C-B85F-B2F3148CBAD9}" type="datetimeFigureOut">
              <a:rPr lang="uk-UA"/>
              <a:pPr>
                <a:defRPr/>
              </a:pPr>
              <a:t>13.04.2011</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uk-UA"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uk-UA"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6AE73D7-CD7E-4A15-B400-CA9DB40CB4DB}" type="slidenum">
              <a:rPr lang="uk-UA"/>
              <a:pPr>
                <a:defRPr/>
              </a:pPr>
              <a:t>‹#›</a:t>
            </a:fld>
            <a:endParaRPr lang="uk-U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Образ слайда 1"/>
          <p:cNvSpPr>
            <a:spLocks noGrp="1" noRot="1" noChangeAspect="1"/>
          </p:cNvSpPr>
          <p:nvPr>
            <p:ph type="sldImg"/>
          </p:nvPr>
        </p:nvSpPr>
        <p:spPr bwMode="auto">
          <a:noFill/>
          <a:ln>
            <a:solidFill>
              <a:srgbClr val="000000"/>
            </a:solidFill>
            <a:miter lim="800000"/>
            <a:headEnd/>
            <a:tailEnd/>
          </a:ln>
        </p:spPr>
      </p:sp>
      <p:sp>
        <p:nvSpPr>
          <p:cNvPr id="3789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
        <p:nvSpPr>
          <p:cNvPr id="3789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37E4B7-1B72-4F10-AC3D-5CBD0BEFA8AC}" type="slidenum">
              <a:rPr lang="uk-UA"/>
              <a:pPr fontAlgn="base">
                <a:spcBef>
                  <a:spcPct val="0"/>
                </a:spcBef>
                <a:spcAft>
                  <a:spcPct val="0"/>
                </a:spcAft>
                <a:defRPr/>
              </a:pPr>
              <a:t>23</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4" name="Прямоугольник 8"/>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Прямоугольник 9"/>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Заголовок 1"/>
          <p:cNvSpPr>
            <a:spLocks noGrp="1"/>
          </p:cNvSpPr>
          <p:nvPr>
            <p:ph type="ctrTitle"/>
          </p:nvPr>
        </p:nvSpPr>
        <p:spPr>
          <a:xfrm>
            <a:off x="685800" y="3355848"/>
            <a:ext cx="8077200" cy="1673352"/>
          </a:xfrm>
        </p:spPr>
        <p:txBody>
          <a:bodyPr tIns="0" bIns="0" anchor="t"/>
          <a:lstStyle>
            <a:lvl1pPr algn="l">
              <a:defRPr sz="4700" b="1"/>
            </a:lvl1pPr>
            <a:extLst/>
          </a:lstStyle>
          <a:p>
            <a:r>
              <a:rPr lang="ru-RU" smtClean="0"/>
              <a:t>Образец заголовка</a:t>
            </a:r>
            <a:endParaRPr lang="en-US"/>
          </a:p>
        </p:txBody>
      </p:sp>
      <p:sp>
        <p:nvSpPr>
          <p:cNvPr id="3" name="Подзаголовок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ru-RU" smtClean="0"/>
              <a:t>Образец подзаголовка</a:t>
            </a:r>
            <a:endParaRPr lang="en-US"/>
          </a:p>
        </p:txBody>
      </p:sp>
      <p:sp>
        <p:nvSpPr>
          <p:cNvPr id="6" name="Дата 3"/>
          <p:cNvSpPr>
            <a:spLocks noGrp="1"/>
          </p:cNvSpPr>
          <p:nvPr>
            <p:ph type="dt" sz="half" idx="10"/>
          </p:nvPr>
        </p:nvSpPr>
        <p:spPr/>
        <p:txBody>
          <a:bodyPr/>
          <a:lstStyle>
            <a:lvl1pPr>
              <a:defRPr/>
            </a:lvl1pPr>
          </a:lstStyle>
          <a:p>
            <a:pPr>
              <a:defRPr/>
            </a:pPr>
            <a:fld id="{56FBA3C8-6557-4706-A657-13993037792C}" type="datetimeFigureOut">
              <a:rPr lang="uk-UA"/>
              <a:pPr>
                <a:defRPr/>
              </a:pPr>
              <a:t>13.04.2011</a:t>
            </a:fld>
            <a:endParaRPr lang="uk-UA"/>
          </a:p>
        </p:txBody>
      </p:sp>
      <p:sp>
        <p:nvSpPr>
          <p:cNvPr id="7" name="Нижний колонтитул 4"/>
          <p:cNvSpPr>
            <a:spLocks noGrp="1"/>
          </p:cNvSpPr>
          <p:nvPr>
            <p:ph type="ftr" sz="quarter" idx="11"/>
          </p:nvPr>
        </p:nvSpPr>
        <p:spPr/>
        <p:txBody>
          <a:bodyPr/>
          <a:lstStyle>
            <a:lvl1pPr>
              <a:defRPr/>
            </a:lvl1pPr>
          </a:lstStyle>
          <a:p>
            <a:pPr>
              <a:defRPr/>
            </a:pPr>
            <a:endParaRPr lang="uk-UA"/>
          </a:p>
        </p:txBody>
      </p:sp>
      <p:sp>
        <p:nvSpPr>
          <p:cNvPr id="8" name="Номер слайда 5"/>
          <p:cNvSpPr>
            <a:spLocks noGrp="1"/>
          </p:cNvSpPr>
          <p:nvPr>
            <p:ph type="sldNum" sz="quarter" idx="12"/>
          </p:nvPr>
        </p:nvSpPr>
        <p:spPr/>
        <p:txBody>
          <a:bodyPr/>
          <a:lstStyle>
            <a:lvl1pPr>
              <a:defRPr/>
            </a:lvl1pPr>
          </a:lstStyle>
          <a:p>
            <a:pPr>
              <a:defRPr/>
            </a:pPr>
            <a:fld id="{797081C8-0389-4789-8DC0-F6E9AA59C1EB}" type="slidenum">
              <a:rPr lang="uk-UA"/>
              <a:pPr>
                <a:defRPr/>
              </a:pPr>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DE7B30A6-EB61-4AF9-B354-A7A184915C74}" type="datetimeFigureOut">
              <a:rPr lang="uk-UA"/>
              <a:pPr>
                <a:defRPr/>
              </a:pPr>
              <a:t>13.04.2011</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B553A76D-D464-4B3F-9828-232B6D41045D}" type="slidenum">
              <a:rPr lang="uk-UA"/>
              <a:pPr>
                <a:defRPr/>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8"/>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Прямоугольник 7"/>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Вертикальный заголовок 1"/>
          <p:cNvSpPr>
            <a:spLocks noGrp="1"/>
          </p:cNvSpPr>
          <p:nvPr>
            <p:ph type="title" orient="vert"/>
          </p:nvPr>
        </p:nvSpPr>
        <p:spPr>
          <a:xfrm>
            <a:off x="6781800" y="274640"/>
            <a:ext cx="1905000" cy="5851525"/>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304800"/>
            <a:ext cx="6019800" cy="5851525"/>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Дата 3"/>
          <p:cNvSpPr>
            <a:spLocks noGrp="1"/>
          </p:cNvSpPr>
          <p:nvPr>
            <p:ph type="dt" sz="half" idx="10"/>
          </p:nvPr>
        </p:nvSpPr>
        <p:spPr/>
        <p:txBody>
          <a:bodyPr/>
          <a:lstStyle>
            <a:lvl1pPr>
              <a:defRPr/>
            </a:lvl1pPr>
          </a:lstStyle>
          <a:p>
            <a:pPr>
              <a:defRPr/>
            </a:pPr>
            <a:fld id="{C8C539F5-FF62-4F07-92D9-A3C75707263D}" type="datetimeFigureOut">
              <a:rPr lang="uk-UA"/>
              <a:pPr>
                <a:defRPr/>
              </a:pPr>
              <a:t>13.04.2011</a:t>
            </a:fld>
            <a:endParaRPr lang="uk-UA"/>
          </a:p>
        </p:txBody>
      </p:sp>
      <p:sp>
        <p:nvSpPr>
          <p:cNvPr id="7" name="Нижний колонтитул 4"/>
          <p:cNvSpPr>
            <a:spLocks noGrp="1"/>
          </p:cNvSpPr>
          <p:nvPr>
            <p:ph type="ftr" sz="quarter" idx="11"/>
          </p:nvPr>
        </p:nvSpPr>
        <p:spPr>
          <a:xfrm>
            <a:off x="2640013" y="6376988"/>
            <a:ext cx="3836987" cy="365125"/>
          </a:xfrm>
        </p:spPr>
        <p:txBody>
          <a:bodyPr/>
          <a:lstStyle>
            <a:lvl1pPr>
              <a:defRPr/>
            </a:lvl1pPr>
          </a:lstStyle>
          <a:p>
            <a:pPr>
              <a:defRPr/>
            </a:pPr>
            <a:endParaRPr lang="uk-UA"/>
          </a:p>
        </p:txBody>
      </p:sp>
      <p:sp>
        <p:nvSpPr>
          <p:cNvPr id="8" name="Номер слайда 5"/>
          <p:cNvSpPr>
            <a:spLocks noGrp="1"/>
          </p:cNvSpPr>
          <p:nvPr>
            <p:ph type="sldNum" sz="quarter" idx="12"/>
          </p:nvPr>
        </p:nvSpPr>
        <p:spPr/>
        <p:txBody>
          <a:bodyPr/>
          <a:lstStyle>
            <a:lvl1pPr>
              <a:defRPr/>
            </a:lvl1pPr>
          </a:lstStyle>
          <a:p>
            <a:pPr>
              <a:defRPr/>
            </a:pPr>
            <a:fld id="{C2BF0C20-3AE3-4EFB-A244-283748FC7B16}" type="slidenum">
              <a:rPr lang="uk-UA"/>
              <a:pPr>
                <a:defRPr/>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448"/>
            <a:ext cx="8229600" cy="1252728"/>
          </a:xfrm>
        </p:spPr>
        <p:txBody>
          <a:bodyPr/>
          <a:lstStyle>
            <a:extLst/>
          </a:lstStyle>
          <a:p>
            <a:r>
              <a:rPr lang="ru-RU" smtClean="0"/>
              <a:t>Образец заголовка</a:t>
            </a:r>
            <a:endParaRPr lang="en-US"/>
          </a:p>
        </p:txBody>
      </p:sp>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8109769F-5473-4168-B9F8-19D8D674C143}" type="datetimeFigureOut">
              <a:rPr lang="uk-UA"/>
              <a:pPr>
                <a:defRPr/>
              </a:pPr>
              <a:t>13.04.2011</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pPr>
              <a:defRPr/>
            </a:pPr>
            <a:fld id="{25BD3ECA-8865-4FA2-AC2E-4A975F02AC13}" type="slidenum">
              <a:rPr lang="uk-UA"/>
              <a:pPr>
                <a:defRPr/>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4" name="Прямоугольник 8"/>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Прямоугольник 11"/>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Заголовок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ru-RU" smtClean="0"/>
              <a:t>Образец заголовка</a:t>
            </a:r>
            <a:endParaRPr lang="en-US"/>
          </a:p>
        </p:txBody>
      </p:sp>
      <p:sp>
        <p:nvSpPr>
          <p:cNvPr id="3" name="Текст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ru-RU" smtClean="0"/>
              <a:t>Образец текста</a:t>
            </a:r>
          </a:p>
        </p:txBody>
      </p:sp>
      <p:sp>
        <p:nvSpPr>
          <p:cNvPr id="6" name="Дата 3"/>
          <p:cNvSpPr>
            <a:spLocks noGrp="1"/>
          </p:cNvSpPr>
          <p:nvPr>
            <p:ph type="dt" sz="half" idx="10"/>
          </p:nvPr>
        </p:nvSpPr>
        <p:spPr/>
        <p:txBody>
          <a:bodyPr/>
          <a:lstStyle>
            <a:lvl1pPr>
              <a:defRPr/>
            </a:lvl1pPr>
          </a:lstStyle>
          <a:p>
            <a:pPr>
              <a:defRPr/>
            </a:pPr>
            <a:fld id="{75306E46-C7BE-46FC-A88B-E0D2FD02969B}" type="datetimeFigureOut">
              <a:rPr lang="uk-UA"/>
              <a:pPr>
                <a:defRPr/>
              </a:pPr>
              <a:t>13.04.2011</a:t>
            </a:fld>
            <a:endParaRPr lang="uk-UA"/>
          </a:p>
        </p:txBody>
      </p:sp>
      <p:sp>
        <p:nvSpPr>
          <p:cNvPr id="7" name="Нижний колонтитул 4"/>
          <p:cNvSpPr>
            <a:spLocks noGrp="1"/>
          </p:cNvSpPr>
          <p:nvPr>
            <p:ph type="ftr" sz="quarter" idx="11"/>
          </p:nvPr>
        </p:nvSpPr>
        <p:spPr/>
        <p:txBody>
          <a:bodyPr/>
          <a:lstStyle>
            <a:lvl1pPr>
              <a:defRPr/>
            </a:lvl1pPr>
          </a:lstStyle>
          <a:p>
            <a:pPr>
              <a:defRPr/>
            </a:pPr>
            <a:endParaRPr lang="uk-UA"/>
          </a:p>
        </p:txBody>
      </p:sp>
      <p:sp>
        <p:nvSpPr>
          <p:cNvPr id="8" name="Номер слайда 5"/>
          <p:cNvSpPr>
            <a:spLocks noGrp="1"/>
          </p:cNvSpPr>
          <p:nvPr>
            <p:ph type="sldNum" sz="quarter" idx="12"/>
          </p:nvPr>
        </p:nvSpPr>
        <p:spPr/>
        <p:txBody>
          <a:bodyPr/>
          <a:lstStyle>
            <a:lvl1pPr>
              <a:defRPr/>
            </a:lvl1pPr>
          </a:lstStyle>
          <a:p>
            <a:pPr>
              <a:defRPr/>
            </a:pPr>
            <a:fld id="{3DF3080B-466C-45AE-8D63-4067DA17E1E0}" type="slidenum">
              <a:rPr lang="uk-UA"/>
              <a:pPr>
                <a:defRPr/>
              </a:pPr>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Содержимое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3"/>
          <p:cNvSpPr>
            <a:spLocks noGrp="1"/>
          </p:cNvSpPr>
          <p:nvPr>
            <p:ph type="dt" sz="half" idx="10"/>
          </p:nvPr>
        </p:nvSpPr>
        <p:spPr/>
        <p:txBody>
          <a:bodyPr/>
          <a:lstStyle>
            <a:lvl1pPr>
              <a:defRPr/>
            </a:lvl1pPr>
          </a:lstStyle>
          <a:p>
            <a:pPr>
              <a:defRPr/>
            </a:pPr>
            <a:fld id="{C8B1D8F1-9270-498D-B025-8A9B56A09CF5}" type="datetimeFigureOut">
              <a:rPr lang="uk-UA"/>
              <a:pPr>
                <a:defRPr/>
              </a:pPr>
              <a:t>13.04.2011</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pPr>
              <a:defRPr/>
            </a:pPr>
            <a:fld id="{188BFEBE-B6BB-4878-8A3F-009CE74DBCD9}" type="slidenum">
              <a:rPr lang="uk-UA"/>
              <a:pPr>
                <a:defRPr/>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extLst/>
          </a:lstStyle>
          <a:p>
            <a:r>
              <a:rPr lang="ru-RU" smtClean="0"/>
              <a:t>Образец заголовка</a:t>
            </a:r>
            <a:endParaRPr lang="en-US"/>
          </a:p>
        </p:txBody>
      </p:sp>
      <p:sp>
        <p:nvSpPr>
          <p:cNvPr id="3" name="Текст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ru-RU" smtClean="0"/>
              <a:t>Образец текста</a:t>
            </a:r>
          </a:p>
        </p:txBody>
      </p:sp>
      <p:sp>
        <p:nvSpPr>
          <p:cNvPr id="4" name="Содержимое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ru-RU" smtClean="0"/>
              <a:t>Образец текста</a:t>
            </a:r>
          </a:p>
        </p:txBody>
      </p:sp>
      <p:sp>
        <p:nvSpPr>
          <p:cNvPr id="6" name="Содержимое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3"/>
          <p:cNvSpPr>
            <a:spLocks noGrp="1"/>
          </p:cNvSpPr>
          <p:nvPr>
            <p:ph type="dt" sz="half" idx="10"/>
          </p:nvPr>
        </p:nvSpPr>
        <p:spPr/>
        <p:txBody>
          <a:bodyPr/>
          <a:lstStyle>
            <a:lvl1pPr>
              <a:defRPr/>
            </a:lvl1pPr>
          </a:lstStyle>
          <a:p>
            <a:pPr>
              <a:defRPr/>
            </a:pPr>
            <a:fld id="{F899F6C1-745F-48D9-AB84-C5BF9CC29B56}" type="datetimeFigureOut">
              <a:rPr lang="uk-UA"/>
              <a:pPr>
                <a:defRPr/>
              </a:pPr>
              <a:t>13.04.2011</a:t>
            </a:fld>
            <a:endParaRPr lang="uk-UA"/>
          </a:p>
        </p:txBody>
      </p:sp>
      <p:sp>
        <p:nvSpPr>
          <p:cNvPr id="8" name="Нижний колонтитул 4"/>
          <p:cNvSpPr>
            <a:spLocks noGrp="1"/>
          </p:cNvSpPr>
          <p:nvPr>
            <p:ph type="ftr" sz="quarter" idx="11"/>
          </p:nvPr>
        </p:nvSpPr>
        <p:spPr/>
        <p:txBody>
          <a:bodyPr/>
          <a:lstStyle>
            <a:lvl1pPr>
              <a:defRPr/>
            </a:lvl1pPr>
          </a:lstStyle>
          <a:p>
            <a:pPr>
              <a:defRPr/>
            </a:pPr>
            <a:endParaRPr lang="uk-UA"/>
          </a:p>
        </p:txBody>
      </p:sp>
      <p:sp>
        <p:nvSpPr>
          <p:cNvPr id="9" name="Номер слайда 5"/>
          <p:cNvSpPr>
            <a:spLocks noGrp="1"/>
          </p:cNvSpPr>
          <p:nvPr>
            <p:ph type="sldNum" sz="quarter" idx="12"/>
          </p:nvPr>
        </p:nvSpPr>
        <p:spPr/>
        <p:txBody>
          <a:bodyPr/>
          <a:lstStyle>
            <a:lvl1pPr>
              <a:defRPr/>
            </a:lvl1pPr>
          </a:lstStyle>
          <a:p>
            <a:pPr>
              <a:defRPr/>
            </a:pPr>
            <a:fld id="{A9DB10A6-1B68-4301-B37B-AEF940F28655}" type="slidenum">
              <a:rPr lang="uk-UA"/>
              <a:pPr>
                <a:defRPr/>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Дата 3"/>
          <p:cNvSpPr>
            <a:spLocks noGrp="1"/>
          </p:cNvSpPr>
          <p:nvPr>
            <p:ph type="dt" sz="half" idx="10"/>
          </p:nvPr>
        </p:nvSpPr>
        <p:spPr/>
        <p:txBody>
          <a:bodyPr/>
          <a:lstStyle>
            <a:lvl1pPr>
              <a:defRPr/>
            </a:lvl1pPr>
          </a:lstStyle>
          <a:p>
            <a:pPr>
              <a:defRPr/>
            </a:pPr>
            <a:fld id="{6CFC6200-1E95-4F2B-976D-8F51A3E88D31}" type="datetimeFigureOut">
              <a:rPr lang="uk-UA"/>
              <a:pPr>
                <a:defRPr/>
              </a:pPr>
              <a:t>13.04.2011</a:t>
            </a:fld>
            <a:endParaRPr lang="uk-UA"/>
          </a:p>
        </p:txBody>
      </p:sp>
      <p:sp>
        <p:nvSpPr>
          <p:cNvPr id="4" name="Нижний колонтитул 4"/>
          <p:cNvSpPr>
            <a:spLocks noGrp="1"/>
          </p:cNvSpPr>
          <p:nvPr>
            <p:ph type="ftr" sz="quarter" idx="11"/>
          </p:nvPr>
        </p:nvSpPr>
        <p:spPr/>
        <p:txBody>
          <a:bodyPr/>
          <a:lstStyle>
            <a:lvl1pPr>
              <a:defRPr/>
            </a:lvl1pPr>
          </a:lstStyle>
          <a:p>
            <a:pPr>
              <a:defRPr/>
            </a:pPr>
            <a:endParaRPr lang="uk-UA"/>
          </a:p>
        </p:txBody>
      </p:sp>
      <p:sp>
        <p:nvSpPr>
          <p:cNvPr id="5" name="Номер слайда 5"/>
          <p:cNvSpPr>
            <a:spLocks noGrp="1"/>
          </p:cNvSpPr>
          <p:nvPr>
            <p:ph type="sldNum" sz="quarter" idx="12"/>
          </p:nvPr>
        </p:nvSpPr>
        <p:spPr/>
        <p:txBody>
          <a:bodyPr/>
          <a:lstStyle>
            <a:lvl1pPr>
              <a:defRPr/>
            </a:lvl1pPr>
          </a:lstStyle>
          <a:p>
            <a:pPr>
              <a:defRPr/>
            </a:pPr>
            <a:fld id="{DECBCDB1-132F-461A-AB1A-316A30E07715}" type="slidenum">
              <a:rPr lang="uk-UA"/>
              <a:pPr>
                <a:defRPr/>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fld id="{A70F353D-17F9-4168-871E-F3F386422869}" type="datetimeFigureOut">
              <a:rPr lang="uk-UA"/>
              <a:pPr>
                <a:defRPr/>
              </a:pPr>
              <a:t>13.04.2011</a:t>
            </a:fld>
            <a:endParaRPr lang="uk-UA"/>
          </a:p>
        </p:txBody>
      </p:sp>
      <p:sp>
        <p:nvSpPr>
          <p:cNvPr id="3" name="Нижний колонтитул 2"/>
          <p:cNvSpPr>
            <a:spLocks noGrp="1"/>
          </p:cNvSpPr>
          <p:nvPr>
            <p:ph type="ftr" sz="quarter" idx="11"/>
          </p:nvPr>
        </p:nvSpPr>
        <p:spPr/>
        <p:txBody>
          <a:bodyPr/>
          <a:lstStyle>
            <a:lvl1pPr>
              <a:defRPr/>
            </a:lvl1pPr>
          </a:lstStyle>
          <a:p>
            <a:pPr>
              <a:defRPr/>
            </a:pPr>
            <a:endParaRPr lang="uk-UA"/>
          </a:p>
        </p:txBody>
      </p:sp>
      <p:sp>
        <p:nvSpPr>
          <p:cNvPr id="4" name="Номер слайда 3"/>
          <p:cNvSpPr>
            <a:spLocks noGrp="1"/>
          </p:cNvSpPr>
          <p:nvPr>
            <p:ph type="sldNum" sz="quarter" idx="12"/>
          </p:nvPr>
        </p:nvSpPr>
        <p:spPr/>
        <p:txBody>
          <a:bodyPr/>
          <a:lstStyle>
            <a:lvl1pPr>
              <a:defRPr/>
            </a:lvl1pPr>
          </a:lstStyle>
          <a:p>
            <a:pPr>
              <a:defRPr/>
            </a:pPr>
            <a:fld id="{2FBCF7C4-E072-4A6B-9BFF-0CD1044E8F9F}" type="slidenum">
              <a:rPr lang="uk-UA"/>
              <a:pPr>
                <a:defRPr/>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11"/>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Прямоугольник 8"/>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Заголовок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ru-RU" smtClean="0"/>
              <a:t>Образец заголовка</a:t>
            </a:r>
            <a:endParaRPr lang="en-US"/>
          </a:p>
        </p:txBody>
      </p:sp>
      <p:sp>
        <p:nvSpPr>
          <p:cNvPr id="3" name="Содержимое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ru-RU" smtClean="0"/>
              <a:t>Образец текста</a:t>
            </a:r>
          </a:p>
        </p:txBody>
      </p:sp>
      <p:sp>
        <p:nvSpPr>
          <p:cNvPr id="7" name="Дата 4"/>
          <p:cNvSpPr>
            <a:spLocks noGrp="1"/>
          </p:cNvSpPr>
          <p:nvPr>
            <p:ph type="dt" sz="half" idx="10"/>
          </p:nvPr>
        </p:nvSpPr>
        <p:spPr/>
        <p:txBody>
          <a:bodyPr/>
          <a:lstStyle>
            <a:lvl1pPr>
              <a:defRPr/>
            </a:lvl1pPr>
          </a:lstStyle>
          <a:p>
            <a:pPr>
              <a:defRPr/>
            </a:pPr>
            <a:fld id="{431FC20F-0070-47EC-8F3F-23182C4BDDA9}" type="datetimeFigureOut">
              <a:rPr lang="uk-UA"/>
              <a:pPr>
                <a:defRPr/>
              </a:pPr>
              <a:t>13.04.2011</a:t>
            </a:fld>
            <a:endParaRPr lang="uk-UA"/>
          </a:p>
        </p:txBody>
      </p:sp>
      <p:sp>
        <p:nvSpPr>
          <p:cNvPr id="8" name="Нижний колонтитул 5"/>
          <p:cNvSpPr>
            <a:spLocks noGrp="1"/>
          </p:cNvSpPr>
          <p:nvPr>
            <p:ph type="ftr" sz="quarter" idx="11"/>
          </p:nvPr>
        </p:nvSpPr>
        <p:spPr/>
        <p:txBody>
          <a:bodyPr/>
          <a:lstStyle>
            <a:lvl1pPr>
              <a:defRPr/>
            </a:lvl1pPr>
          </a:lstStyle>
          <a:p>
            <a:pPr>
              <a:defRPr/>
            </a:pPr>
            <a:endParaRPr lang="uk-UA"/>
          </a:p>
        </p:txBody>
      </p:sp>
      <p:sp>
        <p:nvSpPr>
          <p:cNvPr id="9" name="Номер слайда 6"/>
          <p:cNvSpPr>
            <a:spLocks noGrp="1"/>
          </p:cNvSpPr>
          <p:nvPr>
            <p:ph type="sldNum" sz="quarter" idx="12"/>
          </p:nvPr>
        </p:nvSpPr>
        <p:spPr/>
        <p:txBody>
          <a:bodyPr/>
          <a:lstStyle>
            <a:lvl1pPr>
              <a:defRPr/>
            </a:lvl1pPr>
          </a:lstStyle>
          <a:p>
            <a:pPr>
              <a:defRPr/>
            </a:pPr>
            <a:fld id="{300C20E4-B59B-438B-B0E0-6BF11DD73667}" type="slidenum">
              <a:rPr lang="uk-UA"/>
              <a:pPr>
                <a:defRPr/>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Ref idx="1001">
        <a:schemeClr val="bg2"/>
      </p:bgRef>
    </p:bg>
    <p:spTree>
      <p:nvGrpSpPr>
        <p:cNvPr id="1" name=""/>
        <p:cNvGrpSpPr/>
        <p:nvPr/>
      </p:nvGrpSpPr>
      <p:grpSpPr>
        <a:xfrm>
          <a:off x="0" y="0"/>
          <a:ext cx="0" cy="0"/>
          <a:chOff x="0" y="0"/>
          <a:chExt cx="0" cy="0"/>
        </a:xfrm>
      </p:grpSpPr>
      <p:sp>
        <p:nvSpPr>
          <p:cNvPr id="5" name="Прямоугольник 10"/>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Прямоугольник 8"/>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Заголовок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ru-RU" smtClean="0"/>
              <a:t>Образец заголовка</a:t>
            </a:r>
            <a:endParaRPr lang="en-US"/>
          </a:p>
        </p:txBody>
      </p:sp>
      <p:sp>
        <p:nvSpPr>
          <p:cNvPr id="3" name="Рисунок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ru-RU" smtClean="0"/>
              <a:t>Образец текста</a:t>
            </a:r>
          </a:p>
        </p:txBody>
      </p:sp>
      <p:sp>
        <p:nvSpPr>
          <p:cNvPr id="7" name="Дата 4"/>
          <p:cNvSpPr>
            <a:spLocks noGrp="1"/>
          </p:cNvSpPr>
          <p:nvPr>
            <p:ph type="dt" sz="half" idx="10"/>
          </p:nvPr>
        </p:nvSpPr>
        <p:spPr>
          <a:xfrm>
            <a:off x="165100" y="1169988"/>
            <a:ext cx="2522538" cy="201612"/>
          </a:xfrm>
        </p:spPr>
        <p:txBody>
          <a:bodyPr/>
          <a:lstStyle>
            <a:lvl1pPr>
              <a:defRPr/>
            </a:lvl1pPr>
          </a:lstStyle>
          <a:p>
            <a:pPr>
              <a:defRPr/>
            </a:pPr>
            <a:fld id="{A89BB092-DD54-4D85-93A4-A9F558C971D7}" type="datetimeFigureOut">
              <a:rPr lang="uk-UA"/>
              <a:pPr>
                <a:defRPr/>
              </a:pPr>
              <a:t>13.04.2011</a:t>
            </a:fld>
            <a:endParaRPr lang="uk-UA"/>
          </a:p>
        </p:txBody>
      </p:sp>
      <p:sp>
        <p:nvSpPr>
          <p:cNvPr id="8" name="Нижний колонтитул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uk-UA"/>
          </a:p>
        </p:txBody>
      </p:sp>
      <p:sp>
        <p:nvSpPr>
          <p:cNvPr id="9" name="Номер слайда 6"/>
          <p:cNvSpPr>
            <a:spLocks noGrp="1"/>
          </p:cNvSpPr>
          <p:nvPr>
            <p:ph type="sldNum" sz="quarter" idx="12"/>
          </p:nvPr>
        </p:nvSpPr>
        <p:spPr>
          <a:xfrm>
            <a:off x="8339138" y="1169988"/>
            <a:ext cx="733425" cy="201612"/>
          </a:xfrm>
        </p:spPr>
        <p:txBody>
          <a:bodyPr/>
          <a:lstStyle>
            <a:lvl1pPr>
              <a:defRPr/>
            </a:lvl1pPr>
          </a:lstStyle>
          <a:p>
            <a:pPr>
              <a:defRPr/>
            </a:pPr>
            <a:fld id="{29EA4B1B-AAF8-42AA-BC58-7AA50AED0F66}" type="slidenum">
              <a:rPr lang="uk-UA"/>
              <a:pPr>
                <a:defRPr/>
              </a:pPr>
              <a:t>‹#›</a:t>
            </a:fld>
            <a:endParaRPr lang="uk-UA"/>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Прямоугольник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Прямоугольник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Заголовок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ru-RU" smtClean="0"/>
              <a:t>Образец заголовка</a:t>
            </a:r>
            <a:endParaRPr lang="en-US"/>
          </a:p>
        </p:txBody>
      </p:sp>
      <p:sp>
        <p:nvSpPr>
          <p:cNvPr id="1029" name="Текст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Дата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5995469-3814-4F3F-9703-446E0D7620AA}" type="datetimeFigureOut">
              <a:rPr lang="uk-UA"/>
              <a:pPr>
                <a:defRPr/>
              </a:pPr>
              <a:t>13.04.2011</a:t>
            </a:fld>
            <a:endParaRPr lang="uk-UA"/>
          </a:p>
        </p:txBody>
      </p:sp>
      <p:sp>
        <p:nvSpPr>
          <p:cNvPr id="5" name="Нижний колонтитул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uk-UA"/>
          </a:p>
        </p:txBody>
      </p:sp>
      <p:sp>
        <p:nvSpPr>
          <p:cNvPr id="6" name="Номер слайда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044A9435-3846-4518-A1D3-8B19D30F1AC0}" type="slidenum">
              <a:rPr lang="uk-UA"/>
              <a:pPr>
                <a:defRPr/>
              </a:pPr>
              <a:t>‹#›</a:t>
            </a:fld>
            <a:endParaRPr lang="uk-UA"/>
          </a:p>
        </p:txBody>
      </p:sp>
    </p:spTree>
  </p:cSld>
  <p:clrMap bg1="lt1" tx1="dk1" bg2="lt2" tx2="dk2" accent1="accent1" accent2="accent2" accent3="accent3" accent4="accent4" accent5="accent5" accent6="accent6" hlink="hlink" folHlink="folHlink"/>
  <p:sldLayoutIdLst>
    <p:sldLayoutId id="2147483720" r:id="rId1"/>
    <p:sldLayoutId id="2147483715" r:id="rId2"/>
    <p:sldLayoutId id="2147483721" r:id="rId3"/>
    <p:sldLayoutId id="2147483716" r:id="rId4"/>
    <p:sldLayoutId id="2147483717" r:id="rId5"/>
    <p:sldLayoutId id="2147483718" r:id="rId6"/>
    <p:sldLayoutId id="2147483722" r:id="rId7"/>
    <p:sldLayoutId id="2147483723" r:id="rId8"/>
    <p:sldLayoutId id="2147483724" r:id="rId9"/>
    <p:sldLayoutId id="2147483719" r:id="rId10"/>
    <p:sldLayoutId id="2147483725"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wEs8VrznFl8&amp;feature=related"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www.nemiroff.ua/" TargetMode="External"/><Relationship Id="rId2" Type="http://schemas.openxmlformats.org/officeDocument/2006/relationships/hyperlink" Target="http://www.nemiroff.cz/" TargetMode="Externa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youtube.com/watch?feature=iv&amp;v=qrO4YZeyl0I&amp;annotation_id=annotation_441534" TargetMode="Externa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l-A4cAA3hV8&amp;feature=related" TargetMode="External"/><Relationship Id="rId2" Type="http://schemas.openxmlformats.org/officeDocument/2006/relationships/hyperlink" Target="http://www.youtube.com/watch?v=iySx-rFJa9E&amp;feature=related" TargetMode="External"/><Relationship Id="rId1" Type="http://schemas.openxmlformats.org/officeDocument/2006/relationships/slideLayout" Target="../slideLayouts/slideLayout1.xml"/><Relationship Id="rId4" Type="http://schemas.openxmlformats.org/officeDocument/2006/relationships/hyperlink" Target="http://www.youtube.com/watch?v=sCsZo63-ZsE&amp;feature=related"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pr-club.com/PR_Lib/PR_Rabots.shtml#a123" TargetMode="External"/><Relationship Id="rId3" Type="http://schemas.openxmlformats.org/officeDocument/2006/relationships/hyperlink" Target="http://www.nemiroff.cz/" TargetMode="External"/><Relationship Id="rId7" Type="http://schemas.openxmlformats.org/officeDocument/2006/relationships/hyperlink" Target="http://mep.zverina.cz/314/cz/normal/alkohol-v-evropske-unii-prednaska-jaroslava-zveriny-na-seminari-potravinarske-komory-cr-v-praze-8-12-2006/" TargetMode="External"/><Relationship Id="rId2" Type="http://schemas.openxmlformats.org/officeDocument/2006/relationships/hyperlink" Target="http://www.nemiroff.ua/" TargetMode="External"/><Relationship Id="rId1" Type="http://schemas.openxmlformats.org/officeDocument/2006/relationships/slideLayout" Target="../slideLayouts/slideLayout1.xml"/><Relationship Id="rId6" Type="http://schemas.openxmlformats.org/officeDocument/2006/relationships/hyperlink" Target="http://eso.vscht.cz/cache_data/1174/www.vscht.cz/kch/kestazeni/sylaby/liho.pdf" TargetMode="External"/><Relationship Id="rId5" Type="http://schemas.openxmlformats.org/officeDocument/2006/relationships/hyperlink" Target="http://www.google.com/images" TargetMode="External"/><Relationship Id="rId10" Type="http://schemas.openxmlformats.org/officeDocument/2006/relationships/hyperlink" Target="http://www.dalee.ru/portfolio/kozel.html" TargetMode="External"/><Relationship Id="rId4" Type="http://schemas.openxmlformats.org/officeDocument/2006/relationships/hyperlink" Target="http://www.absolut.com/" TargetMode="External"/><Relationship Id="rId9" Type="http://schemas.openxmlformats.org/officeDocument/2006/relationships/hyperlink" Target="http://marmara-game.ru/game.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FWsl87Wevuc" TargetMode="External"/><Relationship Id="rId2" Type="http://schemas.openxmlformats.org/officeDocument/2006/relationships/hyperlink" Target="http://www.youtube.com/watch?v=HUvX50OAOJM&amp;feature=related" TargetMode="External"/><Relationship Id="rId1" Type="http://schemas.openxmlformats.org/officeDocument/2006/relationships/slideLayout" Target="../slideLayouts/slideLayout1.xml"/><Relationship Id="rId6" Type="http://schemas.openxmlformats.org/officeDocument/2006/relationships/hyperlink" Target="http://www.youtube.com/watch?v=GlwPVM-Rtos&amp;feature=related" TargetMode="External"/><Relationship Id="rId5" Type="http://schemas.openxmlformats.org/officeDocument/2006/relationships/hyperlink" Target="http://www.youtube.com/watch?v=6O-BZhcuzG8&amp;feature=related" TargetMode="External"/><Relationship Id="rId4" Type="http://schemas.openxmlformats.org/officeDocument/2006/relationships/hyperlink" Target="http://www.youtube.com/watch?v=rRPyvS1TPKQ&amp;feature=relat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eaLnBrk="1" fontAlgn="auto" hangingPunct="1">
              <a:spcAft>
                <a:spcPts val="0"/>
              </a:spcAft>
              <a:defRPr/>
            </a:pPr>
            <a:r>
              <a:rPr lang="cs-CZ" sz="6600" dirty="0" smtClean="0">
                <a:solidFill>
                  <a:srgbClr val="FF0000"/>
                </a:solidFill>
              </a:rPr>
              <a:t>NEMIROFF</a:t>
            </a:r>
            <a:endParaRPr lang="uk-UA" sz="6600" dirty="0">
              <a:solidFill>
                <a:srgbClr val="FF0000"/>
              </a:solidFill>
            </a:endParaRPr>
          </a:p>
        </p:txBody>
      </p:sp>
      <p:sp>
        <p:nvSpPr>
          <p:cNvPr id="14338" name="Подзаголовок 2"/>
          <p:cNvSpPr>
            <a:spLocks noGrp="1"/>
          </p:cNvSpPr>
          <p:nvPr>
            <p:ph type="subTitle" idx="1"/>
          </p:nvPr>
        </p:nvSpPr>
        <p:spPr>
          <a:xfrm>
            <a:off x="685800" y="1828800"/>
            <a:ext cx="8077200" cy="1500188"/>
          </a:xfrm>
        </p:spPr>
        <p:txBody>
          <a:bodyPr anchor="t"/>
          <a:lstStyle/>
          <a:p>
            <a:pPr eaLnBrk="1" hangingPunct="1"/>
            <a:r>
              <a:rPr lang="en-US" sz="2800" smtClean="0">
                <a:solidFill>
                  <a:srgbClr val="FF0000"/>
                </a:solidFill>
              </a:rPr>
              <a:t>V</a:t>
            </a:r>
            <a:r>
              <a:rPr lang="cs-CZ" sz="2800" smtClean="0">
                <a:solidFill>
                  <a:srgbClr val="FF0000"/>
                </a:solidFill>
              </a:rPr>
              <a:t>ODKA</a:t>
            </a:r>
            <a:endParaRPr lang="uk-UA" sz="2800" smtClean="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cstate="print"/>
          <a:srcRect/>
          <a:stretch>
            <a:fillRect/>
          </a:stretch>
        </p:blipFill>
        <p:spPr bwMode="auto">
          <a:xfrm>
            <a:off x="2071688" y="-7938"/>
            <a:ext cx="4714875" cy="686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55975"/>
            <a:ext cx="8077200" cy="1673225"/>
          </a:xfrm>
        </p:spPr>
        <p:txBody>
          <a:bodyPr/>
          <a:lstStyle/>
          <a:p>
            <a:pPr eaLnBrk="1" fontAlgn="auto" hangingPunct="1">
              <a:spcAft>
                <a:spcPts val="0"/>
              </a:spcAft>
              <a:defRPr/>
            </a:pPr>
            <a:endParaRPr lang="uk-UA">
              <a:solidFill>
                <a:schemeClr val="accent1">
                  <a:satMod val="150000"/>
                </a:schemeClr>
              </a:solidFill>
            </a:endParaRPr>
          </a:p>
        </p:txBody>
      </p:sp>
      <p:sp>
        <p:nvSpPr>
          <p:cNvPr id="24578" name="Подзаголовок 2"/>
          <p:cNvSpPr>
            <a:spLocks noGrp="1"/>
          </p:cNvSpPr>
          <p:nvPr>
            <p:ph type="subTitle" idx="1"/>
          </p:nvPr>
        </p:nvSpPr>
        <p:spPr>
          <a:xfrm>
            <a:off x="685800" y="1828800"/>
            <a:ext cx="8077200" cy="1500188"/>
          </a:xfrm>
        </p:spPr>
        <p:txBody>
          <a:bodyPr/>
          <a:lstStyle/>
          <a:p>
            <a:pPr eaLnBrk="1" hangingPunct="1"/>
            <a:endParaRPr lang="cs-CZ" smtClean="0"/>
          </a:p>
        </p:txBody>
      </p:sp>
      <p:pic>
        <p:nvPicPr>
          <p:cNvPr id="24579" name="Picture 3"/>
          <p:cNvPicPr>
            <a:picLocks noChangeAspect="1" noChangeArrowheads="1"/>
          </p:cNvPicPr>
          <p:nvPr/>
        </p:nvPicPr>
        <p:blipFill>
          <a:blip r:embed="rId2" cstate="print"/>
          <a:srcRect/>
          <a:stretch>
            <a:fillRect/>
          </a:stretch>
        </p:blipFill>
        <p:spPr bwMode="auto">
          <a:xfrm>
            <a:off x="214313" y="0"/>
            <a:ext cx="8572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55975"/>
            <a:ext cx="8077200" cy="1673225"/>
          </a:xfrm>
        </p:spPr>
        <p:txBody>
          <a:bodyPr/>
          <a:lstStyle/>
          <a:p>
            <a:pPr eaLnBrk="1" fontAlgn="auto" hangingPunct="1">
              <a:spcAft>
                <a:spcPts val="0"/>
              </a:spcAft>
              <a:defRPr/>
            </a:pPr>
            <a:endParaRPr lang="uk-UA">
              <a:solidFill>
                <a:schemeClr val="accent1">
                  <a:satMod val="150000"/>
                </a:schemeClr>
              </a:solidFill>
            </a:endParaRPr>
          </a:p>
        </p:txBody>
      </p:sp>
      <p:sp>
        <p:nvSpPr>
          <p:cNvPr id="25602" name="Подзаголовок 2"/>
          <p:cNvSpPr>
            <a:spLocks noGrp="1"/>
          </p:cNvSpPr>
          <p:nvPr>
            <p:ph type="subTitle" idx="1"/>
          </p:nvPr>
        </p:nvSpPr>
        <p:spPr>
          <a:xfrm>
            <a:off x="0" y="0"/>
            <a:ext cx="9144000" cy="5143500"/>
          </a:xfrm>
        </p:spPr>
        <p:txBody>
          <a:bodyPr anchor="t"/>
          <a:lstStyle/>
          <a:p>
            <a:pPr eaLnBrk="1" hangingPunct="1"/>
            <a:r>
              <a:rPr lang="cs-CZ" smtClean="0"/>
              <a:t>2. Obal</a:t>
            </a:r>
          </a:p>
          <a:p>
            <a:pPr eaLnBrk="1" hangingPunct="1"/>
            <a:endParaRPr lang="uk-UA" smtClean="0"/>
          </a:p>
        </p:txBody>
      </p:sp>
      <p:pic>
        <p:nvPicPr>
          <p:cNvPr id="25603" name="Picture 2"/>
          <p:cNvPicPr>
            <a:picLocks noChangeAspect="1" noChangeArrowheads="1"/>
          </p:cNvPicPr>
          <p:nvPr/>
        </p:nvPicPr>
        <p:blipFill>
          <a:blip r:embed="rId2" cstate="print"/>
          <a:srcRect/>
          <a:stretch>
            <a:fillRect/>
          </a:stretch>
        </p:blipFill>
        <p:spPr bwMode="auto">
          <a:xfrm>
            <a:off x="0" y="285750"/>
            <a:ext cx="3989388" cy="4800600"/>
          </a:xfrm>
          <a:prstGeom prst="rect">
            <a:avLst/>
          </a:prstGeom>
          <a:noFill/>
          <a:ln w="9525">
            <a:noFill/>
            <a:miter lim="800000"/>
            <a:headEnd/>
            <a:tailEnd/>
          </a:ln>
        </p:spPr>
      </p:pic>
      <p:pic>
        <p:nvPicPr>
          <p:cNvPr id="25604" name="Picture 3"/>
          <p:cNvPicPr>
            <a:picLocks noChangeAspect="1" noChangeArrowheads="1"/>
          </p:cNvPicPr>
          <p:nvPr/>
        </p:nvPicPr>
        <p:blipFill>
          <a:blip r:embed="rId3" cstate="print"/>
          <a:srcRect/>
          <a:stretch>
            <a:fillRect/>
          </a:stretch>
        </p:blipFill>
        <p:spPr bwMode="auto">
          <a:xfrm>
            <a:off x="4929188" y="357188"/>
            <a:ext cx="4214812"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55975"/>
            <a:ext cx="8077200" cy="1673225"/>
          </a:xfrm>
        </p:spPr>
        <p:txBody>
          <a:bodyPr/>
          <a:lstStyle/>
          <a:p>
            <a:pPr eaLnBrk="1" fontAlgn="auto" hangingPunct="1">
              <a:spcAft>
                <a:spcPts val="0"/>
              </a:spcAft>
              <a:defRPr/>
            </a:pPr>
            <a:endParaRPr lang="uk-UA" dirty="0">
              <a:solidFill>
                <a:schemeClr val="accent1">
                  <a:satMod val="150000"/>
                </a:schemeClr>
              </a:solidFill>
            </a:endParaRPr>
          </a:p>
        </p:txBody>
      </p:sp>
      <p:pic>
        <p:nvPicPr>
          <p:cNvPr id="26627" name="Picture 2"/>
          <p:cNvPicPr>
            <a:picLocks noChangeAspect="1" noChangeArrowheads="1"/>
          </p:cNvPicPr>
          <p:nvPr/>
        </p:nvPicPr>
        <p:blipFill>
          <a:blip r:embed="rId2" cstate="print"/>
          <a:srcRect/>
          <a:stretch>
            <a:fillRect/>
          </a:stretch>
        </p:blipFill>
        <p:spPr bwMode="auto">
          <a:xfrm>
            <a:off x="0" y="0"/>
            <a:ext cx="2857500" cy="3124200"/>
          </a:xfrm>
          <a:prstGeom prst="rect">
            <a:avLst/>
          </a:prstGeom>
          <a:noFill/>
          <a:ln w="9525">
            <a:noFill/>
            <a:miter lim="800000"/>
            <a:headEnd/>
            <a:tailEnd/>
          </a:ln>
        </p:spPr>
      </p:pic>
      <p:pic>
        <p:nvPicPr>
          <p:cNvPr id="26628" name="Picture 3"/>
          <p:cNvPicPr>
            <a:picLocks noChangeAspect="1" noChangeArrowheads="1"/>
          </p:cNvPicPr>
          <p:nvPr/>
        </p:nvPicPr>
        <p:blipFill>
          <a:blip r:embed="rId3" cstate="print"/>
          <a:srcRect/>
          <a:stretch>
            <a:fillRect/>
          </a:stretch>
        </p:blipFill>
        <p:spPr bwMode="auto">
          <a:xfrm>
            <a:off x="2786063" y="0"/>
            <a:ext cx="4929187" cy="3143250"/>
          </a:xfrm>
          <a:prstGeom prst="rect">
            <a:avLst/>
          </a:prstGeom>
          <a:noFill/>
          <a:ln w="9525">
            <a:noFill/>
            <a:miter lim="800000"/>
            <a:headEnd/>
            <a:tailEnd/>
          </a:ln>
        </p:spPr>
      </p:pic>
      <p:pic>
        <p:nvPicPr>
          <p:cNvPr id="26629" name="Picture 4" descr="6"/>
          <p:cNvPicPr>
            <a:picLocks noChangeAspect="1" noChangeArrowheads="1"/>
          </p:cNvPicPr>
          <p:nvPr/>
        </p:nvPicPr>
        <p:blipFill>
          <a:blip r:embed="rId4" cstate="print"/>
          <a:srcRect/>
          <a:stretch>
            <a:fillRect/>
          </a:stretch>
        </p:blipFill>
        <p:spPr bwMode="auto">
          <a:xfrm>
            <a:off x="5357813" y="2428875"/>
            <a:ext cx="3571875" cy="4211638"/>
          </a:xfrm>
          <a:prstGeom prst="rect">
            <a:avLst/>
          </a:prstGeom>
          <a:noFill/>
          <a:ln w="9525">
            <a:noFill/>
            <a:miter lim="800000"/>
            <a:headEnd/>
            <a:tailEnd/>
          </a:ln>
        </p:spPr>
      </p:pic>
      <p:pic>
        <p:nvPicPr>
          <p:cNvPr id="26630" name="Picture 5"/>
          <p:cNvPicPr>
            <a:picLocks noChangeAspect="1" noChangeArrowheads="1"/>
          </p:cNvPicPr>
          <p:nvPr/>
        </p:nvPicPr>
        <p:blipFill>
          <a:blip r:embed="rId5" cstate="print"/>
          <a:srcRect/>
          <a:stretch>
            <a:fillRect/>
          </a:stretch>
        </p:blipFill>
        <p:spPr bwMode="auto">
          <a:xfrm>
            <a:off x="0" y="3071813"/>
            <a:ext cx="5072063"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Подзаголовок 2"/>
          <p:cNvSpPr>
            <a:spLocks noGrp="1"/>
          </p:cNvSpPr>
          <p:nvPr>
            <p:ph type="subTitle" idx="1"/>
          </p:nvPr>
        </p:nvSpPr>
        <p:spPr>
          <a:xfrm>
            <a:off x="500063" y="928688"/>
            <a:ext cx="8262937" cy="2400300"/>
          </a:xfrm>
        </p:spPr>
        <p:txBody>
          <a:bodyPr anchor="t"/>
          <a:lstStyle/>
          <a:p>
            <a:pPr eaLnBrk="1" hangingPunct="1"/>
            <a:r>
              <a:rPr lang="cs-CZ" smtClean="0"/>
              <a:t>Obal </a:t>
            </a:r>
            <a:r>
              <a:rPr lang="en-US" smtClean="0"/>
              <a:t>+</a:t>
            </a:r>
            <a:r>
              <a:rPr lang="cs-CZ" smtClean="0"/>
              <a:t> suvenýr</a:t>
            </a:r>
            <a:endParaRPr lang="uk-UA" smtClean="0"/>
          </a:p>
        </p:txBody>
      </p:sp>
      <p:pic>
        <p:nvPicPr>
          <p:cNvPr id="27651" name="Picture 2"/>
          <p:cNvPicPr>
            <a:picLocks noChangeAspect="1" noChangeArrowheads="1"/>
          </p:cNvPicPr>
          <p:nvPr/>
        </p:nvPicPr>
        <p:blipFill>
          <a:blip r:embed="rId2" cstate="print"/>
          <a:srcRect/>
          <a:stretch>
            <a:fillRect/>
          </a:stretch>
        </p:blipFill>
        <p:spPr bwMode="auto">
          <a:xfrm>
            <a:off x="5786438" y="95250"/>
            <a:ext cx="3357562" cy="4048125"/>
          </a:xfrm>
          <a:prstGeom prst="rect">
            <a:avLst/>
          </a:prstGeom>
          <a:noFill/>
          <a:ln w="9525">
            <a:noFill/>
            <a:miter lim="800000"/>
            <a:headEnd/>
            <a:tailEnd/>
          </a:ln>
        </p:spPr>
      </p:pic>
      <p:pic>
        <p:nvPicPr>
          <p:cNvPr id="27652" name="Picture 3"/>
          <p:cNvPicPr>
            <a:picLocks noChangeAspect="1" noChangeArrowheads="1"/>
          </p:cNvPicPr>
          <p:nvPr/>
        </p:nvPicPr>
        <p:blipFill>
          <a:blip r:embed="rId3" cstate="print"/>
          <a:srcRect/>
          <a:stretch>
            <a:fillRect/>
          </a:stretch>
        </p:blipFill>
        <p:spPr bwMode="auto">
          <a:xfrm>
            <a:off x="0" y="3686175"/>
            <a:ext cx="6643688" cy="3171825"/>
          </a:xfrm>
          <a:prstGeom prst="rect">
            <a:avLst/>
          </a:prstGeom>
          <a:noFill/>
          <a:ln w="9525">
            <a:noFill/>
            <a:miter lim="800000"/>
            <a:headEnd/>
            <a:tailEnd/>
          </a:ln>
        </p:spPr>
      </p:pic>
      <p:pic>
        <p:nvPicPr>
          <p:cNvPr id="27653" name="Picture 4"/>
          <p:cNvPicPr>
            <a:picLocks noChangeAspect="1" noChangeArrowheads="1"/>
          </p:cNvPicPr>
          <p:nvPr/>
        </p:nvPicPr>
        <p:blipFill>
          <a:blip r:embed="rId4" cstate="print"/>
          <a:srcRect/>
          <a:stretch>
            <a:fillRect/>
          </a:stretch>
        </p:blipFill>
        <p:spPr bwMode="auto">
          <a:xfrm>
            <a:off x="2643188" y="0"/>
            <a:ext cx="3114675"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Подзаголовок 2"/>
          <p:cNvSpPr>
            <a:spLocks noGrp="1"/>
          </p:cNvSpPr>
          <p:nvPr>
            <p:ph type="subTitle" idx="1"/>
          </p:nvPr>
        </p:nvSpPr>
        <p:spPr>
          <a:xfrm>
            <a:off x="357188" y="214313"/>
            <a:ext cx="8405812" cy="4857750"/>
          </a:xfrm>
        </p:spPr>
        <p:txBody>
          <a:bodyPr anchor="t"/>
          <a:lstStyle/>
          <a:p>
            <a:pPr eaLnBrk="1" hangingPunct="1"/>
            <a:r>
              <a:rPr lang="cs-CZ" dirty="0" smtClean="0"/>
              <a:t>3. Celebrity</a:t>
            </a:r>
          </a:p>
          <a:p>
            <a:pPr eaLnBrk="1" hangingPunct="1"/>
            <a:endParaRPr lang="cs-CZ" dirty="0" smtClean="0"/>
          </a:p>
          <a:p>
            <a:pPr eaLnBrk="1" hangingPunct="1"/>
            <a:endParaRPr lang="uk-UA" dirty="0" smtClean="0"/>
          </a:p>
        </p:txBody>
      </p:sp>
      <p:pic>
        <p:nvPicPr>
          <p:cNvPr id="28674" name="Picture 2"/>
          <p:cNvPicPr>
            <a:picLocks noChangeAspect="1" noChangeArrowheads="1"/>
          </p:cNvPicPr>
          <p:nvPr/>
        </p:nvPicPr>
        <p:blipFill>
          <a:blip r:embed="rId2" cstate="print"/>
          <a:srcRect/>
          <a:stretch>
            <a:fillRect/>
          </a:stretch>
        </p:blipFill>
        <p:spPr bwMode="auto">
          <a:xfrm>
            <a:off x="873125" y="571500"/>
            <a:ext cx="7556500" cy="5367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55975"/>
            <a:ext cx="8077200" cy="1673225"/>
          </a:xfrm>
        </p:spPr>
        <p:txBody>
          <a:bodyPr/>
          <a:lstStyle/>
          <a:p>
            <a:pPr eaLnBrk="1" fontAlgn="auto" hangingPunct="1">
              <a:spcAft>
                <a:spcPts val="0"/>
              </a:spcAft>
              <a:defRPr/>
            </a:pPr>
            <a:endParaRPr lang="uk-UA" dirty="0">
              <a:solidFill>
                <a:schemeClr val="accent1">
                  <a:satMod val="150000"/>
                </a:schemeClr>
              </a:solidFill>
            </a:endParaRPr>
          </a:p>
        </p:txBody>
      </p:sp>
      <p:sp>
        <p:nvSpPr>
          <p:cNvPr id="29698" name="Подзаголовок 2"/>
          <p:cNvSpPr>
            <a:spLocks noGrp="1"/>
          </p:cNvSpPr>
          <p:nvPr>
            <p:ph type="subTitle" idx="1"/>
          </p:nvPr>
        </p:nvSpPr>
        <p:spPr>
          <a:xfrm>
            <a:off x="685800" y="1828800"/>
            <a:ext cx="8077200" cy="1500188"/>
          </a:xfrm>
        </p:spPr>
        <p:txBody>
          <a:bodyPr/>
          <a:lstStyle/>
          <a:p>
            <a:pPr eaLnBrk="1" hangingPunct="1"/>
            <a:endParaRPr lang="cs-CZ" smtClean="0"/>
          </a:p>
        </p:txBody>
      </p:sp>
      <p:pic>
        <p:nvPicPr>
          <p:cNvPr id="29699" name="Picture 2"/>
          <p:cNvPicPr>
            <a:picLocks noChangeAspect="1" noChangeArrowheads="1"/>
          </p:cNvPicPr>
          <p:nvPr/>
        </p:nvPicPr>
        <p:blipFill>
          <a:blip r:embed="rId2" cstate="print"/>
          <a:srcRect/>
          <a:stretch>
            <a:fillRect/>
          </a:stretch>
        </p:blipFill>
        <p:spPr bwMode="auto">
          <a:xfrm>
            <a:off x="0" y="0"/>
            <a:ext cx="3571875" cy="4143375"/>
          </a:xfrm>
          <a:prstGeom prst="rect">
            <a:avLst/>
          </a:prstGeom>
          <a:noFill/>
          <a:ln w="9525">
            <a:noFill/>
            <a:miter lim="800000"/>
            <a:headEnd/>
            <a:tailEnd/>
          </a:ln>
        </p:spPr>
      </p:pic>
      <p:pic>
        <p:nvPicPr>
          <p:cNvPr id="29700" name="Picture 3"/>
          <p:cNvPicPr>
            <a:picLocks noChangeAspect="1" noChangeArrowheads="1"/>
          </p:cNvPicPr>
          <p:nvPr/>
        </p:nvPicPr>
        <p:blipFill>
          <a:blip r:embed="rId3" cstate="print"/>
          <a:srcRect/>
          <a:stretch>
            <a:fillRect/>
          </a:stretch>
        </p:blipFill>
        <p:spPr bwMode="auto">
          <a:xfrm>
            <a:off x="3568700" y="0"/>
            <a:ext cx="5663806" cy="4572008"/>
          </a:xfrm>
          <a:prstGeom prst="rect">
            <a:avLst/>
          </a:prstGeom>
          <a:noFill/>
          <a:ln w="9525">
            <a:noFill/>
            <a:miter lim="800000"/>
            <a:headEnd/>
            <a:tailEnd/>
          </a:ln>
        </p:spPr>
      </p:pic>
      <p:pic>
        <p:nvPicPr>
          <p:cNvPr id="29701" name="Picture 4"/>
          <p:cNvPicPr>
            <a:picLocks noChangeAspect="1" noChangeArrowheads="1"/>
          </p:cNvPicPr>
          <p:nvPr/>
        </p:nvPicPr>
        <p:blipFill>
          <a:blip r:embed="rId4" cstate="print"/>
          <a:srcRect/>
          <a:stretch>
            <a:fillRect/>
          </a:stretch>
        </p:blipFill>
        <p:spPr bwMode="auto">
          <a:xfrm>
            <a:off x="0" y="4286250"/>
            <a:ext cx="7786688"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Подзаголовок 2"/>
          <p:cNvSpPr>
            <a:spLocks noGrp="1"/>
          </p:cNvSpPr>
          <p:nvPr>
            <p:ph type="subTitle" idx="1"/>
          </p:nvPr>
        </p:nvSpPr>
        <p:spPr>
          <a:xfrm>
            <a:off x="0" y="0"/>
            <a:ext cx="9144000" cy="5000625"/>
          </a:xfrm>
        </p:spPr>
        <p:txBody>
          <a:bodyPr anchor="t"/>
          <a:lstStyle/>
          <a:p>
            <a:pPr eaLnBrk="1" hangingPunct="1">
              <a:lnSpc>
                <a:spcPct val="200000"/>
              </a:lnSpc>
              <a:buClr>
                <a:schemeClr val="tx1"/>
              </a:buClr>
            </a:pPr>
            <a:r>
              <a:rPr lang="cs-CZ" sz="2400" smtClean="0"/>
              <a:t>4. Internet</a:t>
            </a:r>
          </a:p>
          <a:p>
            <a:pPr eaLnBrk="1" hangingPunct="1">
              <a:lnSpc>
                <a:spcPct val="200000"/>
              </a:lnSpc>
              <a:buClr>
                <a:schemeClr val="tx1"/>
              </a:buClr>
              <a:buFont typeface="Arial" charset="0"/>
              <a:buChar char="•"/>
            </a:pPr>
            <a:r>
              <a:rPr lang="cs-CZ" sz="2400" smtClean="0"/>
              <a:t>Webové stranky – koktejly, zakázaná reklama, video, foto, hudba, zpravodajství a td.</a:t>
            </a:r>
          </a:p>
          <a:p>
            <a:pPr eaLnBrk="1" hangingPunct="1">
              <a:lnSpc>
                <a:spcPct val="200000"/>
              </a:lnSpc>
              <a:buClr>
                <a:schemeClr val="tx1"/>
              </a:buClr>
              <a:buFont typeface="Arial" charset="0"/>
              <a:buChar char="•"/>
            </a:pPr>
            <a:r>
              <a:rPr lang="cs-CZ" sz="2400" smtClean="0"/>
              <a:t>Facebook (</a:t>
            </a:r>
            <a:r>
              <a:rPr lang="ru-RU" sz="2400" smtClean="0"/>
              <a:t>Lion Nathan Australia</a:t>
            </a:r>
            <a:r>
              <a:rPr lang="cs-CZ" sz="2400" smtClean="0"/>
              <a:t>, Finlandia,  Belvedere Vodka, Grey Goose Vodka, Vodka Glacial, SOBIESKI VODKA POLAND a jiné)</a:t>
            </a:r>
          </a:p>
          <a:p>
            <a:pPr eaLnBrk="1" hangingPunct="1">
              <a:lnSpc>
                <a:spcPct val="200000"/>
              </a:lnSpc>
              <a:buClr>
                <a:schemeClr val="tx1"/>
              </a:buClr>
              <a:buFont typeface="Arial" charset="0"/>
              <a:buChar char="•"/>
            </a:pPr>
            <a:r>
              <a:rPr lang="cs-CZ" sz="2400" smtClean="0"/>
              <a:t>On-line hry a aplikace (</a:t>
            </a:r>
            <a:r>
              <a:rPr lang="fr-FR" sz="2400" smtClean="0"/>
              <a:t>Finlandia Vodka World Tour Quiz</a:t>
            </a:r>
            <a:r>
              <a:rPr lang="cs-CZ" sz="2400" smtClean="0"/>
              <a:t>, Eristoff Snowbombing Guide, Velkopopovický kozel , Guinness, Marmara) </a:t>
            </a:r>
            <a:endParaRPr lang="uk-UA" sz="240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55975"/>
            <a:ext cx="8077200" cy="1673225"/>
          </a:xfrm>
        </p:spPr>
        <p:txBody>
          <a:bodyPr/>
          <a:lstStyle/>
          <a:p>
            <a:pPr eaLnBrk="1" fontAlgn="auto" hangingPunct="1">
              <a:spcAft>
                <a:spcPts val="0"/>
              </a:spcAft>
              <a:defRPr/>
            </a:pPr>
            <a:endParaRPr lang="uk-UA" dirty="0">
              <a:solidFill>
                <a:schemeClr val="accent1">
                  <a:satMod val="150000"/>
                </a:schemeClr>
              </a:solidFill>
            </a:endParaRPr>
          </a:p>
        </p:txBody>
      </p:sp>
      <p:sp>
        <p:nvSpPr>
          <p:cNvPr id="31746" name="Подзаголовок 2"/>
          <p:cNvSpPr>
            <a:spLocks noGrp="1"/>
          </p:cNvSpPr>
          <p:nvPr>
            <p:ph type="subTitle" idx="1"/>
          </p:nvPr>
        </p:nvSpPr>
        <p:spPr>
          <a:xfrm>
            <a:off x="685800" y="1828800"/>
            <a:ext cx="8077200" cy="1500188"/>
          </a:xfrm>
        </p:spPr>
        <p:txBody>
          <a:bodyPr/>
          <a:lstStyle/>
          <a:p>
            <a:pPr eaLnBrk="1" hangingPunct="1"/>
            <a:endParaRPr lang="cs-CZ" smtClean="0"/>
          </a:p>
        </p:txBody>
      </p:sp>
      <p:pic>
        <p:nvPicPr>
          <p:cNvPr id="31747" name="Picture 2"/>
          <p:cNvPicPr>
            <a:picLocks noChangeAspect="1" noChangeArrowheads="1"/>
          </p:cNvPicPr>
          <p:nvPr/>
        </p:nvPicPr>
        <p:blipFill>
          <a:blip r:embed="rId2" cstate="print"/>
          <a:srcRect b="5321"/>
          <a:stretch>
            <a:fillRect/>
          </a:stretch>
        </p:blipFill>
        <p:spPr bwMode="auto">
          <a:xfrm>
            <a:off x="0" y="0"/>
            <a:ext cx="5086350" cy="5214938"/>
          </a:xfrm>
          <a:prstGeom prst="rect">
            <a:avLst/>
          </a:prstGeom>
          <a:noFill/>
          <a:ln w="9525">
            <a:noFill/>
            <a:miter lim="800000"/>
            <a:headEnd/>
            <a:tailEnd/>
          </a:ln>
        </p:spPr>
      </p:pic>
      <p:pic>
        <p:nvPicPr>
          <p:cNvPr id="31748" name="Picture 3"/>
          <p:cNvPicPr>
            <a:picLocks noChangeAspect="1" noChangeArrowheads="1"/>
          </p:cNvPicPr>
          <p:nvPr/>
        </p:nvPicPr>
        <p:blipFill>
          <a:blip r:embed="rId3" cstate="print"/>
          <a:srcRect/>
          <a:stretch>
            <a:fillRect/>
          </a:stretch>
        </p:blipFill>
        <p:spPr bwMode="auto">
          <a:xfrm>
            <a:off x="2143125" y="3214688"/>
            <a:ext cx="4714875" cy="3643312"/>
          </a:xfrm>
          <a:prstGeom prst="rect">
            <a:avLst/>
          </a:prstGeom>
          <a:noFill/>
          <a:ln w="9525">
            <a:noFill/>
            <a:miter lim="800000"/>
            <a:headEnd/>
            <a:tailEnd/>
          </a:ln>
        </p:spPr>
      </p:pic>
      <p:pic>
        <p:nvPicPr>
          <p:cNvPr id="31749" name="Picture 2"/>
          <p:cNvPicPr>
            <a:picLocks noChangeAspect="1" noChangeArrowheads="1"/>
          </p:cNvPicPr>
          <p:nvPr/>
        </p:nvPicPr>
        <p:blipFill>
          <a:blip r:embed="rId4" cstate="print"/>
          <a:srcRect/>
          <a:stretch>
            <a:fillRect/>
          </a:stretch>
        </p:blipFill>
        <p:spPr bwMode="auto">
          <a:xfrm>
            <a:off x="4381500" y="0"/>
            <a:ext cx="4762500"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Подзаголовок 2"/>
          <p:cNvSpPr>
            <a:spLocks noGrp="1"/>
          </p:cNvSpPr>
          <p:nvPr>
            <p:ph type="subTitle" idx="1"/>
          </p:nvPr>
        </p:nvSpPr>
        <p:spPr>
          <a:xfrm>
            <a:off x="0" y="0"/>
            <a:ext cx="9144000" cy="5072063"/>
          </a:xfrm>
        </p:spPr>
        <p:txBody>
          <a:bodyPr anchor="t"/>
          <a:lstStyle/>
          <a:p>
            <a:pPr marL="457200" indent="-457200" eaLnBrk="1" hangingPunct="1">
              <a:buClr>
                <a:schemeClr val="tx1"/>
              </a:buClr>
              <a:buFont typeface="Corbel" pitchFamily="34" charset="0"/>
              <a:buAutoNum type="arabicPeriod" startAt="5"/>
            </a:pPr>
            <a:r>
              <a:rPr lang="cs-CZ" smtClean="0"/>
              <a:t>Tisk – noviny, časopisy</a:t>
            </a:r>
          </a:p>
          <a:p>
            <a:pPr marL="457200" indent="-457200" eaLnBrk="1" hangingPunct="1"/>
            <a:endParaRPr lang="uk-UA" smtClean="0"/>
          </a:p>
        </p:txBody>
      </p:sp>
      <p:pic>
        <p:nvPicPr>
          <p:cNvPr id="32770" name="Picture 2"/>
          <p:cNvPicPr>
            <a:picLocks noChangeAspect="1" noChangeArrowheads="1"/>
          </p:cNvPicPr>
          <p:nvPr/>
        </p:nvPicPr>
        <p:blipFill>
          <a:blip r:embed="rId2" cstate="print"/>
          <a:srcRect/>
          <a:stretch>
            <a:fillRect/>
          </a:stretch>
        </p:blipFill>
        <p:spPr bwMode="auto">
          <a:xfrm>
            <a:off x="0" y="357188"/>
            <a:ext cx="4857750" cy="6500812"/>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a:stretch>
            <a:fillRect/>
          </a:stretch>
        </p:blipFill>
        <p:spPr bwMode="auto">
          <a:xfrm>
            <a:off x="4140200" y="285750"/>
            <a:ext cx="5003800" cy="657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71500" y="642938"/>
            <a:ext cx="8077200" cy="4429125"/>
          </a:xfrm>
          <a:ln>
            <a:solidFill>
              <a:schemeClr val="tx1"/>
            </a:solidFill>
          </a:ln>
        </p:spPr>
        <p:txBody>
          <a:bodyPr rtlCol="0" anchor="t">
            <a:normAutofit/>
          </a:bodyPr>
          <a:lstStyle/>
          <a:p>
            <a:pPr marL="514350" indent="-514350" eaLnBrk="1" fontAlgn="auto" hangingPunct="1">
              <a:lnSpc>
                <a:spcPct val="250000"/>
              </a:lnSpc>
              <a:spcBef>
                <a:spcPts val="0"/>
              </a:spcBef>
              <a:spcAft>
                <a:spcPts val="0"/>
              </a:spcAft>
              <a:buClr>
                <a:schemeClr val="tx1"/>
              </a:buClr>
              <a:buSzPct val="90000"/>
              <a:buFont typeface="Arial" pitchFamily="34" charset="0"/>
              <a:buChar char="•"/>
              <a:defRPr/>
            </a:pPr>
            <a:r>
              <a:rPr lang="cs-CZ" sz="2800" dirty="0" smtClean="0"/>
              <a:t>Vodka jako alkoholický nápoj</a:t>
            </a:r>
          </a:p>
          <a:p>
            <a:pPr marL="514350" indent="-514350" eaLnBrk="1" fontAlgn="auto" hangingPunct="1">
              <a:lnSpc>
                <a:spcPct val="250000"/>
              </a:lnSpc>
              <a:spcBef>
                <a:spcPts val="0"/>
              </a:spcBef>
              <a:spcAft>
                <a:spcPts val="0"/>
              </a:spcAft>
              <a:buClr>
                <a:schemeClr val="tx1"/>
              </a:buClr>
              <a:buSzPct val="90000"/>
              <a:buFont typeface="Arial" pitchFamily="34" charset="0"/>
              <a:buChar char="•"/>
              <a:defRPr/>
            </a:pPr>
            <a:r>
              <a:rPr lang="cs-CZ" sz="2800" dirty="0" smtClean="0"/>
              <a:t>Marketingové tendence na trhu lihovin</a:t>
            </a:r>
            <a:endParaRPr lang="uk-UA" sz="2800" dirty="0" smtClean="0"/>
          </a:p>
          <a:p>
            <a:pPr marL="514350" indent="-514350" eaLnBrk="1" fontAlgn="auto" hangingPunct="1">
              <a:lnSpc>
                <a:spcPct val="250000"/>
              </a:lnSpc>
              <a:spcBef>
                <a:spcPts val="0"/>
              </a:spcBef>
              <a:spcAft>
                <a:spcPts val="0"/>
              </a:spcAft>
              <a:buClr>
                <a:schemeClr val="tx1"/>
              </a:buClr>
              <a:buFont typeface="Arial" pitchFamily="34" charset="0"/>
              <a:buChar char="•"/>
              <a:defRPr/>
            </a:pPr>
            <a:r>
              <a:rPr lang="cs-CZ" sz="2800" dirty="0" smtClean="0"/>
              <a:t>Marketing Nemiroff Ukrainian Vodka Company </a:t>
            </a:r>
            <a:endParaRPr lang="uk-UA" sz="2800" dirty="0" smtClean="0"/>
          </a:p>
          <a:p>
            <a:pPr marL="514350" indent="-514350" eaLnBrk="1" fontAlgn="auto" hangingPunct="1">
              <a:spcBef>
                <a:spcPts val="0"/>
              </a:spcBef>
              <a:spcAft>
                <a:spcPts val="0"/>
              </a:spcAft>
              <a:buFont typeface="Wingdings 2"/>
              <a:buAutoNum type="arabicPeriod"/>
              <a:defRPr/>
            </a:pPr>
            <a:endParaRPr lang="uk-UA" sz="2800" dirty="0" smtClean="0"/>
          </a:p>
          <a:p>
            <a:pPr eaLnBrk="1" fontAlgn="auto" hangingPunct="1">
              <a:spcBef>
                <a:spcPts val="0"/>
              </a:spcBef>
              <a:spcAft>
                <a:spcPts val="0"/>
              </a:spcAft>
              <a:buFont typeface="Wingdings 2"/>
              <a:buNone/>
              <a:defRPr/>
            </a:pPr>
            <a:endParaRPr lang="uk-UA" sz="2800"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Подзаголовок 2"/>
          <p:cNvSpPr>
            <a:spLocks noGrp="1"/>
          </p:cNvSpPr>
          <p:nvPr>
            <p:ph type="subTitle" idx="1"/>
          </p:nvPr>
        </p:nvSpPr>
        <p:spPr>
          <a:xfrm>
            <a:off x="214313" y="214313"/>
            <a:ext cx="8715375" cy="4857750"/>
          </a:xfrm>
        </p:spPr>
        <p:txBody>
          <a:bodyPr anchor="t"/>
          <a:lstStyle/>
          <a:p>
            <a:pPr eaLnBrk="1" hangingPunct="1"/>
            <a:endParaRPr lang="cs-CZ" smtClean="0"/>
          </a:p>
          <a:p>
            <a:pPr eaLnBrk="1" hangingPunct="1"/>
            <a:endParaRPr lang="cs-CZ" smtClean="0"/>
          </a:p>
          <a:p>
            <a:pPr eaLnBrk="1" hangingPunct="1"/>
            <a:r>
              <a:rPr lang="cs-CZ" smtClean="0"/>
              <a:t>6. Provedení  festivalů a  různých akcí</a:t>
            </a:r>
            <a:endParaRPr lang="uk-UA" smtClean="0"/>
          </a:p>
        </p:txBody>
      </p:sp>
      <p:pic>
        <p:nvPicPr>
          <p:cNvPr id="33794" name="Picture 2"/>
          <p:cNvPicPr>
            <a:picLocks noChangeAspect="1" noChangeArrowheads="1"/>
          </p:cNvPicPr>
          <p:nvPr/>
        </p:nvPicPr>
        <p:blipFill>
          <a:blip r:embed="rId2" cstate="print"/>
          <a:srcRect/>
          <a:stretch>
            <a:fillRect/>
          </a:stretch>
        </p:blipFill>
        <p:spPr bwMode="auto">
          <a:xfrm>
            <a:off x="0" y="1989138"/>
            <a:ext cx="6096000" cy="4572000"/>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5851525" y="1844675"/>
            <a:ext cx="3292475" cy="471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55975"/>
            <a:ext cx="8077200" cy="1673225"/>
          </a:xfrm>
        </p:spPr>
        <p:txBody>
          <a:bodyPr/>
          <a:lstStyle/>
          <a:p>
            <a:pPr eaLnBrk="1" fontAlgn="auto" hangingPunct="1">
              <a:spcAft>
                <a:spcPts val="0"/>
              </a:spcAft>
              <a:defRPr/>
            </a:pPr>
            <a:endParaRPr lang="uk-UA" dirty="0">
              <a:solidFill>
                <a:schemeClr val="accent1">
                  <a:satMod val="150000"/>
                </a:schemeClr>
              </a:solidFill>
            </a:endParaRPr>
          </a:p>
        </p:txBody>
      </p:sp>
      <p:sp>
        <p:nvSpPr>
          <p:cNvPr id="34818" name="Подзаголовок 2"/>
          <p:cNvSpPr>
            <a:spLocks noGrp="1"/>
          </p:cNvSpPr>
          <p:nvPr>
            <p:ph type="subTitle" idx="1"/>
          </p:nvPr>
        </p:nvSpPr>
        <p:spPr>
          <a:xfrm>
            <a:off x="685800" y="1828800"/>
            <a:ext cx="8077200" cy="1500188"/>
          </a:xfrm>
        </p:spPr>
        <p:txBody>
          <a:bodyPr/>
          <a:lstStyle/>
          <a:p>
            <a:pPr eaLnBrk="1" hangingPunct="1"/>
            <a:endParaRPr lang="cs-CZ" smtClean="0"/>
          </a:p>
        </p:txBody>
      </p:sp>
      <p:pic>
        <p:nvPicPr>
          <p:cNvPr id="34819" name="Picture 2" descr="C:\Users\1\Documents\Универ\MU\2. semestr\Marketing v EU\projekt\Картинки\Арм реслинг немирофф.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55975"/>
            <a:ext cx="8077200" cy="1673225"/>
          </a:xfrm>
        </p:spPr>
        <p:txBody>
          <a:bodyPr/>
          <a:lstStyle/>
          <a:p>
            <a:pPr eaLnBrk="1" fontAlgn="auto" hangingPunct="1">
              <a:spcAft>
                <a:spcPts val="0"/>
              </a:spcAft>
              <a:defRPr/>
            </a:pPr>
            <a:endParaRPr lang="uk-UA" dirty="0">
              <a:solidFill>
                <a:schemeClr val="accent1">
                  <a:satMod val="150000"/>
                </a:schemeClr>
              </a:solidFill>
            </a:endParaRPr>
          </a:p>
        </p:txBody>
      </p:sp>
      <p:sp>
        <p:nvSpPr>
          <p:cNvPr id="35842" name="Подзаголовок 2"/>
          <p:cNvSpPr>
            <a:spLocks noGrp="1"/>
          </p:cNvSpPr>
          <p:nvPr>
            <p:ph type="subTitle" idx="1"/>
          </p:nvPr>
        </p:nvSpPr>
        <p:spPr>
          <a:xfrm>
            <a:off x="685800" y="1828800"/>
            <a:ext cx="8077200" cy="1500188"/>
          </a:xfrm>
        </p:spPr>
        <p:txBody>
          <a:bodyPr/>
          <a:lstStyle/>
          <a:p>
            <a:pPr eaLnBrk="1" hangingPunct="1"/>
            <a:endParaRPr lang="cs-CZ" smtClean="0"/>
          </a:p>
        </p:txBody>
      </p:sp>
      <p:pic>
        <p:nvPicPr>
          <p:cNvPr id="35843" name="Picture 3"/>
          <p:cNvPicPr>
            <a:picLocks noChangeAspect="1" noChangeArrowheads="1"/>
          </p:cNvPicPr>
          <p:nvPr/>
        </p:nvPicPr>
        <p:blipFill>
          <a:blip r:embed="rId2" cstate="print"/>
          <a:srcRect/>
          <a:stretch>
            <a:fillRect/>
          </a:stretch>
        </p:blipFill>
        <p:spPr bwMode="auto">
          <a:xfrm>
            <a:off x="0" y="0"/>
            <a:ext cx="6302375" cy="4071938"/>
          </a:xfrm>
          <a:prstGeom prst="rect">
            <a:avLst/>
          </a:prstGeom>
          <a:noFill/>
          <a:ln w="9525">
            <a:noFill/>
            <a:miter lim="800000"/>
            <a:headEnd/>
            <a:tailEnd/>
          </a:ln>
        </p:spPr>
      </p:pic>
      <p:pic>
        <p:nvPicPr>
          <p:cNvPr id="35844" name="Picture 4"/>
          <p:cNvPicPr>
            <a:picLocks noChangeAspect="1" noChangeArrowheads="1"/>
          </p:cNvPicPr>
          <p:nvPr/>
        </p:nvPicPr>
        <p:blipFill>
          <a:blip r:embed="rId3" cstate="print"/>
          <a:srcRect/>
          <a:stretch>
            <a:fillRect/>
          </a:stretch>
        </p:blipFill>
        <p:spPr bwMode="auto">
          <a:xfrm>
            <a:off x="4786313" y="0"/>
            <a:ext cx="4357687" cy="6858000"/>
          </a:xfrm>
          <a:prstGeom prst="rect">
            <a:avLst/>
          </a:prstGeom>
          <a:noFill/>
          <a:ln w="9525">
            <a:noFill/>
            <a:miter lim="800000"/>
            <a:headEnd/>
            <a:tailEnd/>
          </a:ln>
        </p:spPr>
      </p:pic>
      <p:pic>
        <p:nvPicPr>
          <p:cNvPr id="35845" name="Picture 4"/>
          <p:cNvPicPr>
            <a:picLocks noChangeAspect="1" noChangeArrowheads="1"/>
          </p:cNvPicPr>
          <p:nvPr/>
        </p:nvPicPr>
        <p:blipFill>
          <a:blip r:embed="rId4" cstate="print"/>
          <a:srcRect/>
          <a:stretch>
            <a:fillRect/>
          </a:stretch>
        </p:blipFill>
        <p:spPr bwMode="auto">
          <a:xfrm>
            <a:off x="0" y="4071938"/>
            <a:ext cx="4786313" cy="2786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Подзаголовок 2"/>
          <p:cNvSpPr>
            <a:spLocks noGrp="1"/>
          </p:cNvSpPr>
          <p:nvPr>
            <p:ph type="subTitle" idx="1"/>
          </p:nvPr>
        </p:nvSpPr>
        <p:spPr>
          <a:xfrm>
            <a:off x="285750" y="357188"/>
            <a:ext cx="8643938" cy="4643437"/>
          </a:xfrm>
        </p:spPr>
        <p:txBody>
          <a:bodyPr anchor="t"/>
          <a:lstStyle/>
          <a:p>
            <a:pPr marL="457200" indent="-457200" eaLnBrk="1" hangingPunct="1">
              <a:buClr>
                <a:schemeClr val="tx1"/>
              </a:buClr>
              <a:buFont typeface="Wingdings 2" pitchFamily="18" charset="2"/>
              <a:buAutoNum type="arabicPeriod" startAt="7"/>
            </a:pPr>
            <a:r>
              <a:rPr lang="cs-CZ" smtClean="0"/>
              <a:t>Sponzorování antialkoholní a sociální reklamy</a:t>
            </a:r>
          </a:p>
          <a:p>
            <a:pPr marL="457200" indent="-457200" eaLnBrk="1" hangingPunct="1">
              <a:buClr>
                <a:schemeClr val="tx1"/>
              </a:buClr>
            </a:pPr>
            <a:r>
              <a:rPr lang="cs-CZ" smtClean="0">
                <a:hlinkClick r:id="rId3"/>
              </a:rPr>
              <a:t>http://www.youtube.com/watch?v=wEs8VrznFl8&amp;feature=related</a:t>
            </a:r>
            <a:endParaRPr lang="cs-CZ" smtClean="0"/>
          </a:p>
          <a:p>
            <a:pPr marL="457200" indent="-457200" eaLnBrk="1" hangingPunct="1">
              <a:buClr>
                <a:schemeClr val="tx1"/>
              </a:buClr>
            </a:pPr>
            <a:endParaRPr lang="cs-CZ" smtClean="0"/>
          </a:p>
          <a:p>
            <a:pPr marL="457200" indent="-457200" eaLnBrk="1" hangingPunct="1">
              <a:buClr>
                <a:schemeClr val="tx1"/>
              </a:buClr>
            </a:pPr>
            <a:endParaRPr lang="cs-CZ" smtClean="0"/>
          </a:p>
          <a:p>
            <a:pPr marL="457200" indent="-457200" eaLnBrk="1" hangingPunct="1">
              <a:buClr>
                <a:schemeClr val="tx1"/>
              </a:buClr>
            </a:pPr>
            <a:endParaRPr lang="cs-CZ" smtClean="0"/>
          </a:p>
          <a:p>
            <a:pPr marL="457200" indent="-457200" eaLnBrk="1" hangingPunct="1"/>
            <a:endParaRPr lang="uk-UA" smtClean="0"/>
          </a:p>
        </p:txBody>
      </p:sp>
      <p:pic>
        <p:nvPicPr>
          <p:cNvPr id="36866" name="Picture 3"/>
          <p:cNvPicPr>
            <a:picLocks noChangeAspect="1" noChangeArrowheads="1"/>
          </p:cNvPicPr>
          <p:nvPr/>
        </p:nvPicPr>
        <p:blipFill>
          <a:blip r:embed="rId4" cstate="print"/>
          <a:srcRect/>
          <a:stretch>
            <a:fillRect/>
          </a:stretch>
        </p:blipFill>
        <p:spPr bwMode="auto">
          <a:xfrm>
            <a:off x="4572000" y="1004888"/>
            <a:ext cx="4572000" cy="5853112"/>
          </a:xfrm>
          <a:prstGeom prst="rect">
            <a:avLst/>
          </a:prstGeom>
          <a:noFill/>
          <a:ln w="9525">
            <a:noFill/>
            <a:miter lim="800000"/>
            <a:headEnd/>
            <a:tailEnd/>
          </a:ln>
        </p:spPr>
      </p:pic>
      <p:pic>
        <p:nvPicPr>
          <p:cNvPr id="36867" name="Picture 2"/>
          <p:cNvPicPr>
            <a:picLocks noChangeAspect="1" noChangeArrowheads="1"/>
          </p:cNvPicPr>
          <p:nvPr/>
        </p:nvPicPr>
        <p:blipFill>
          <a:blip r:embed="rId5" cstate="print"/>
          <a:srcRect/>
          <a:stretch>
            <a:fillRect/>
          </a:stretch>
        </p:blipFill>
        <p:spPr bwMode="auto">
          <a:xfrm>
            <a:off x="0" y="1000125"/>
            <a:ext cx="4572000" cy="585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Подзаголовок 2"/>
          <p:cNvSpPr>
            <a:spLocks noGrp="1"/>
          </p:cNvSpPr>
          <p:nvPr>
            <p:ph type="subTitle" idx="1"/>
          </p:nvPr>
        </p:nvSpPr>
        <p:spPr>
          <a:xfrm>
            <a:off x="285750" y="285750"/>
            <a:ext cx="8477250" cy="4572000"/>
          </a:xfrm>
        </p:spPr>
        <p:txBody>
          <a:bodyPr/>
          <a:lstStyle/>
          <a:p>
            <a:pPr eaLnBrk="1" hangingPunct="1"/>
            <a:endParaRPr lang="cs-CZ" smtClean="0"/>
          </a:p>
        </p:txBody>
      </p:sp>
      <p:pic>
        <p:nvPicPr>
          <p:cNvPr id="38914" name="Picture 4" descr="C:\Users\1\AppData\Local\Temp\Rar$DI00.006\jb_wallpaper_05_800x60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Подзаголовок 2"/>
          <p:cNvSpPr>
            <a:spLocks noGrp="1"/>
          </p:cNvSpPr>
          <p:nvPr>
            <p:ph type="subTitle" idx="1"/>
          </p:nvPr>
        </p:nvSpPr>
        <p:spPr>
          <a:xfrm>
            <a:off x="214313" y="214313"/>
            <a:ext cx="8715375" cy="4857750"/>
          </a:xfrm>
        </p:spPr>
        <p:txBody>
          <a:bodyPr anchor="t"/>
          <a:lstStyle/>
          <a:p>
            <a:pPr eaLnBrk="1" hangingPunct="1"/>
            <a:r>
              <a:rPr lang="cs-CZ" smtClean="0"/>
              <a:t>8. Ambush marketing (parazitování)</a:t>
            </a:r>
          </a:p>
          <a:p>
            <a:pPr eaLnBrk="1" hangingPunct="1"/>
            <a:endParaRPr lang="cs-CZ" smtClean="0"/>
          </a:p>
          <a:p>
            <a:pPr eaLnBrk="1" hangingPunct="1"/>
            <a:r>
              <a:rPr lang="cs-CZ" smtClean="0"/>
              <a:t>Ambush marketing je označován také jako škodný, příživnický, popř. neférový marketing  . Vyskytuje všude tam, kde se podnikající subjekt pomocí jakékoliv reklamy identifikuje se sportovní akcí, která má jednoho nebo více oficiálních sponzorů. Oficiální sponzoři si zaplatili práva na reklamu, která tímto oficiálně získali, zatímco ten, kdo upřednostňuje ambush marketing toto neudělal a mohl by být označován jako příživník.</a:t>
            </a:r>
          </a:p>
          <a:p>
            <a:pPr eaLnBrk="1" hangingPunct="1"/>
            <a:endParaRPr lang="cs-CZ" smtClean="0"/>
          </a:p>
          <a:p>
            <a:pPr eaLnBrk="1" hangingPunct="1">
              <a:buClr>
                <a:schemeClr val="tx1"/>
              </a:buClr>
              <a:buFont typeface="Arial" charset="0"/>
              <a:buChar char="•"/>
            </a:pPr>
            <a:r>
              <a:rPr lang="cs-CZ" smtClean="0"/>
              <a:t>     Buzz marketing </a:t>
            </a:r>
          </a:p>
          <a:p>
            <a:pPr eaLnBrk="1" hangingPunct="1"/>
            <a:endParaRPr lang="cs-CZ" smtClean="0"/>
          </a:p>
          <a:p>
            <a:pPr eaLnBrk="1" hangingPunct="1"/>
            <a:endParaRPr lang="uk-UA" smtClean="0"/>
          </a:p>
        </p:txBody>
      </p:sp>
      <p:pic>
        <p:nvPicPr>
          <p:cNvPr id="39938" name="Picture 2"/>
          <p:cNvPicPr>
            <a:picLocks noChangeAspect="1" noChangeArrowheads="1"/>
          </p:cNvPicPr>
          <p:nvPr/>
        </p:nvPicPr>
        <p:blipFill>
          <a:blip r:embed="rId2" cstate="print"/>
          <a:srcRect/>
          <a:stretch>
            <a:fillRect/>
          </a:stretch>
        </p:blipFill>
        <p:spPr bwMode="auto">
          <a:xfrm>
            <a:off x="2857500" y="2857500"/>
            <a:ext cx="5953125" cy="357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Подзаголовок 2"/>
          <p:cNvSpPr>
            <a:spLocks noGrp="1"/>
          </p:cNvSpPr>
          <p:nvPr>
            <p:ph type="subTitle" idx="1"/>
          </p:nvPr>
        </p:nvSpPr>
        <p:spPr>
          <a:xfrm>
            <a:off x="214313" y="214313"/>
            <a:ext cx="8548687" cy="6286500"/>
          </a:xfrm>
        </p:spPr>
        <p:txBody>
          <a:bodyPr anchor="t"/>
          <a:lstStyle/>
          <a:p>
            <a:pPr eaLnBrk="1" hangingPunct="1"/>
            <a:r>
              <a:rPr lang="cs-CZ" sz="4400" smtClean="0">
                <a:solidFill>
                  <a:srgbClr val="FF0000"/>
                </a:solidFill>
              </a:rPr>
              <a:t>Marketing vodky Nemiroff</a:t>
            </a:r>
          </a:p>
          <a:p>
            <a:pPr algn="just" eaLnBrk="1" hangingPunct="1">
              <a:lnSpc>
                <a:spcPct val="200000"/>
              </a:lnSpc>
            </a:pPr>
            <a:r>
              <a:rPr lang="cs-CZ" smtClean="0">
                <a:solidFill>
                  <a:schemeClr val="tx1"/>
                </a:solidFill>
              </a:rPr>
              <a:t>                  V dnešní době je Nemiroff Ukrainian Vodka Company vedoucí společností mezi legálními výrobky lihovin na Ukrajině. Nemiroff je zároveň unikátní značka vyvážející své výrobky do více než 50 zemí světa. A konečně, Nemiroff je mezinárodní značka, která poprvé v historii Mezinárodního klubu milionářů (Velká Británie) byla dva roky po sobě (podle výsledků v letech 2003 a 2004) vyhlášena Mezinárodní nejrychleji rostoucí značkou alkoholu, s mírou růstu 42 % a 45 %</a:t>
            </a:r>
          </a:p>
          <a:p>
            <a:pPr eaLnBrk="1" hangingPunct="1"/>
            <a:endParaRPr lang="cs-CZ" smtClean="0">
              <a:solidFill>
                <a:schemeClr val="tx1"/>
              </a:solidFill>
            </a:endParaRPr>
          </a:p>
          <a:p>
            <a:pPr eaLnBrk="1" hangingPunct="1"/>
            <a:endParaRPr lang="uk-UA" sz="4400" smtClean="0">
              <a:solidFill>
                <a:srgbClr val="FF0000"/>
              </a:solidFill>
            </a:endParaRPr>
          </a:p>
        </p:txBody>
      </p:sp>
      <p:pic>
        <p:nvPicPr>
          <p:cNvPr id="40962" name="Picture 2"/>
          <p:cNvPicPr>
            <a:picLocks noChangeAspect="1" noChangeArrowheads="1"/>
          </p:cNvPicPr>
          <p:nvPr/>
        </p:nvPicPr>
        <p:blipFill>
          <a:blip r:embed="rId2" cstate="print"/>
          <a:srcRect/>
          <a:stretch>
            <a:fillRect/>
          </a:stretch>
        </p:blipFill>
        <p:spPr bwMode="auto">
          <a:xfrm>
            <a:off x="3000375" y="4500563"/>
            <a:ext cx="5000625"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Подзаголовок 2"/>
          <p:cNvSpPr>
            <a:spLocks noGrp="1"/>
          </p:cNvSpPr>
          <p:nvPr>
            <p:ph type="subTitle" idx="1"/>
          </p:nvPr>
        </p:nvSpPr>
        <p:spPr>
          <a:xfrm>
            <a:off x="214313" y="214313"/>
            <a:ext cx="8548687" cy="6286500"/>
          </a:xfrm>
        </p:spPr>
        <p:txBody>
          <a:bodyPr anchor="t"/>
          <a:lstStyle/>
          <a:p>
            <a:pPr eaLnBrk="1" hangingPunct="1"/>
            <a:endParaRPr lang="cs-CZ" sz="4400" smtClean="0">
              <a:solidFill>
                <a:srgbClr val="FF0000"/>
              </a:solidFill>
            </a:endParaRPr>
          </a:p>
        </p:txBody>
      </p:sp>
      <p:pic>
        <p:nvPicPr>
          <p:cNvPr id="41986" name="Picture 2" descr="C:\Users\1\Documents\Универ\MU\2. semestr\Marketing v EU\projekt\Картинки\59d132717c61f19c4a80e27e3c28a831.jpg"/>
          <p:cNvPicPr>
            <a:picLocks noChangeAspect="1" noChangeArrowheads="1"/>
          </p:cNvPicPr>
          <p:nvPr/>
        </p:nvPicPr>
        <p:blipFill>
          <a:blip r:embed="rId2" cstate="print"/>
          <a:srcRect/>
          <a:stretch>
            <a:fillRect/>
          </a:stretch>
        </p:blipFill>
        <p:spPr bwMode="auto">
          <a:xfrm>
            <a:off x="0" y="0"/>
            <a:ext cx="4500563" cy="3143250"/>
          </a:xfrm>
          <a:prstGeom prst="rect">
            <a:avLst/>
          </a:prstGeom>
          <a:noFill/>
          <a:ln w="9525">
            <a:noFill/>
            <a:miter lim="800000"/>
            <a:headEnd/>
            <a:tailEnd/>
          </a:ln>
        </p:spPr>
      </p:pic>
      <p:pic>
        <p:nvPicPr>
          <p:cNvPr id="41987" name="Picture 3"/>
          <p:cNvPicPr>
            <a:picLocks noChangeAspect="1" noChangeArrowheads="1"/>
          </p:cNvPicPr>
          <p:nvPr/>
        </p:nvPicPr>
        <p:blipFill>
          <a:blip r:embed="rId3" cstate="print"/>
          <a:srcRect/>
          <a:stretch>
            <a:fillRect/>
          </a:stretch>
        </p:blipFill>
        <p:spPr bwMode="auto">
          <a:xfrm>
            <a:off x="4572000" y="0"/>
            <a:ext cx="4572000" cy="3143250"/>
          </a:xfrm>
          <a:prstGeom prst="rect">
            <a:avLst/>
          </a:prstGeom>
          <a:noFill/>
          <a:ln w="9525">
            <a:noFill/>
            <a:miter lim="800000"/>
            <a:headEnd/>
            <a:tailEnd/>
          </a:ln>
        </p:spPr>
      </p:pic>
      <p:pic>
        <p:nvPicPr>
          <p:cNvPr id="41988" name="Picture 5"/>
          <p:cNvPicPr>
            <a:picLocks noChangeAspect="1" noChangeArrowheads="1"/>
          </p:cNvPicPr>
          <p:nvPr/>
        </p:nvPicPr>
        <p:blipFill>
          <a:blip r:embed="rId4" cstate="print"/>
          <a:srcRect/>
          <a:stretch>
            <a:fillRect/>
          </a:stretch>
        </p:blipFill>
        <p:spPr bwMode="auto">
          <a:xfrm>
            <a:off x="0" y="3009900"/>
            <a:ext cx="2786063" cy="3848100"/>
          </a:xfrm>
          <a:prstGeom prst="rect">
            <a:avLst/>
          </a:prstGeom>
          <a:noFill/>
          <a:ln w="9525">
            <a:noFill/>
            <a:miter lim="800000"/>
            <a:headEnd/>
            <a:tailEnd/>
          </a:ln>
        </p:spPr>
      </p:pic>
      <p:pic>
        <p:nvPicPr>
          <p:cNvPr id="41989" name="Picture 6"/>
          <p:cNvPicPr>
            <a:picLocks noChangeAspect="1" noChangeArrowheads="1"/>
          </p:cNvPicPr>
          <p:nvPr/>
        </p:nvPicPr>
        <p:blipFill>
          <a:blip r:embed="rId5" cstate="print"/>
          <a:srcRect/>
          <a:stretch>
            <a:fillRect/>
          </a:stretch>
        </p:blipFill>
        <p:spPr bwMode="auto">
          <a:xfrm>
            <a:off x="7362825" y="1743075"/>
            <a:ext cx="1781175" cy="5114925"/>
          </a:xfrm>
          <a:prstGeom prst="rect">
            <a:avLst/>
          </a:prstGeom>
          <a:noFill/>
          <a:ln w="9525">
            <a:noFill/>
            <a:miter lim="800000"/>
            <a:headEnd/>
            <a:tailEnd/>
          </a:ln>
        </p:spPr>
      </p:pic>
      <p:pic>
        <p:nvPicPr>
          <p:cNvPr id="41990" name="Picture 7"/>
          <p:cNvPicPr>
            <a:picLocks noChangeAspect="1" noChangeArrowheads="1"/>
          </p:cNvPicPr>
          <p:nvPr/>
        </p:nvPicPr>
        <p:blipFill>
          <a:blip r:embed="rId6" cstate="print"/>
          <a:srcRect/>
          <a:stretch>
            <a:fillRect/>
          </a:stretch>
        </p:blipFill>
        <p:spPr bwMode="auto">
          <a:xfrm>
            <a:off x="2571750" y="3143250"/>
            <a:ext cx="5000625" cy="371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85750" y="214313"/>
            <a:ext cx="8858250" cy="4786312"/>
          </a:xfrm>
        </p:spPr>
        <p:txBody>
          <a:bodyPr rtlCol="0" anchor="t">
            <a:normAutofit/>
          </a:bodyPr>
          <a:lstStyle/>
          <a:p>
            <a:pPr eaLnBrk="1" fontAlgn="auto" hangingPunct="1">
              <a:spcBef>
                <a:spcPts val="0"/>
              </a:spcBef>
              <a:spcAft>
                <a:spcPts val="0"/>
              </a:spcAft>
              <a:buFont typeface="Wingdings 2"/>
              <a:buNone/>
              <a:defRPr/>
            </a:pPr>
            <a:r>
              <a:rPr lang="cs-CZ" sz="3600" dirty="0" smtClean="0">
                <a:solidFill>
                  <a:srgbClr val="FF0000"/>
                </a:solidFill>
              </a:rPr>
              <a:t>Produkty</a:t>
            </a:r>
          </a:p>
          <a:p>
            <a:pPr marL="742950" indent="-742950" eaLnBrk="1" fontAlgn="auto" hangingPunct="1">
              <a:spcBef>
                <a:spcPts val="0"/>
              </a:spcBef>
              <a:spcAft>
                <a:spcPts val="0"/>
              </a:spcAft>
              <a:buClr>
                <a:schemeClr val="tx1"/>
              </a:buClr>
              <a:buFont typeface="Wingdings 2"/>
              <a:buAutoNum type="arabicPeriod"/>
              <a:defRPr/>
            </a:pPr>
            <a:r>
              <a:rPr lang="cs-CZ" sz="3600" dirty="0" smtClean="0">
                <a:solidFill>
                  <a:schemeClr val="tx1"/>
                </a:solidFill>
              </a:rPr>
              <a:t>Nemiroff LEX</a:t>
            </a:r>
          </a:p>
          <a:p>
            <a:pPr marL="742950" indent="-742950" eaLnBrk="1" fontAlgn="auto" hangingPunct="1">
              <a:spcBef>
                <a:spcPts val="0"/>
              </a:spcBef>
              <a:spcAft>
                <a:spcPts val="0"/>
              </a:spcAft>
              <a:buClr>
                <a:schemeClr val="tx1"/>
              </a:buClr>
              <a:buFont typeface="Wingdings 2"/>
              <a:buAutoNum type="arabicPeriod"/>
              <a:defRPr/>
            </a:pPr>
            <a:r>
              <a:rPr lang="cs-CZ" sz="3600" dirty="0" smtClean="0">
                <a:solidFill>
                  <a:schemeClr val="tx1"/>
                </a:solidFill>
              </a:rPr>
              <a:t>Nemiroff Premium</a:t>
            </a:r>
          </a:p>
          <a:p>
            <a:pPr marL="742950" indent="-742950" eaLnBrk="1" fontAlgn="auto" hangingPunct="1">
              <a:spcBef>
                <a:spcPts val="0"/>
              </a:spcBef>
              <a:spcAft>
                <a:spcPts val="0"/>
              </a:spcAft>
              <a:buClr>
                <a:schemeClr val="tx1"/>
              </a:buClr>
              <a:buFont typeface="Wingdings 2"/>
              <a:buAutoNum type="arabicPeriod"/>
              <a:defRPr/>
            </a:pPr>
            <a:r>
              <a:rPr lang="cs-CZ" sz="3600" dirty="0" smtClean="0">
                <a:solidFill>
                  <a:schemeClr val="tx1"/>
                </a:solidFill>
              </a:rPr>
              <a:t>Nemiroff Premium Lime</a:t>
            </a:r>
          </a:p>
          <a:p>
            <a:pPr marL="742950" indent="-742950" eaLnBrk="1" fontAlgn="auto" hangingPunct="1">
              <a:spcBef>
                <a:spcPts val="0"/>
              </a:spcBef>
              <a:spcAft>
                <a:spcPts val="0"/>
              </a:spcAft>
              <a:buClr>
                <a:schemeClr val="tx1"/>
              </a:buClr>
              <a:buFont typeface="Wingdings 2"/>
              <a:buAutoNum type="arabicPeriod"/>
              <a:defRPr/>
            </a:pPr>
            <a:r>
              <a:rPr lang="cs-CZ" sz="2800" dirty="0" smtClean="0">
                <a:solidFill>
                  <a:schemeClr val="tx1"/>
                </a:solidFill>
              </a:rPr>
              <a:t>Nemiroff Premium Currant</a:t>
            </a:r>
          </a:p>
          <a:p>
            <a:pPr marL="742950" indent="-742950" eaLnBrk="1" fontAlgn="auto" hangingPunct="1">
              <a:spcBef>
                <a:spcPts val="0"/>
              </a:spcBef>
              <a:spcAft>
                <a:spcPts val="0"/>
              </a:spcAft>
              <a:buFont typeface="Wingdings 2"/>
              <a:buAutoNum type="arabicPeriod"/>
              <a:defRPr/>
            </a:pPr>
            <a:endParaRPr lang="cs-CZ" sz="3600" dirty="0" smtClean="0">
              <a:solidFill>
                <a:schemeClr val="tx1"/>
              </a:solidFill>
            </a:endParaRPr>
          </a:p>
          <a:p>
            <a:pPr marL="742950" indent="-742950" eaLnBrk="1" fontAlgn="auto" hangingPunct="1">
              <a:spcBef>
                <a:spcPts val="0"/>
              </a:spcBef>
              <a:spcAft>
                <a:spcPts val="0"/>
              </a:spcAft>
              <a:buFont typeface="Wingdings 2"/>
              <a:buAutoNum type="arabicPeriod"/>
              <a:defRPr/>
            </a:pPr>
            <a:endParaRPr lang="cs-CZ" sz="3600" dirty="0" smtClean="0">
              <a:solidFill>
                <a:schemeClr val="tx1"/>
              </a:solidFill>
            </a:endParaRPr>
          </a:p>
          <a:p>
            <a:pPr eaLnBrk="1" fontAlgn="auto" hangingPunct="1">
              <a:spcBef>
                <a:spcPts val="0"/>
              </a:spcBef>
              <a:spcAft>
                <a:spcPts val="0"/>
              </a:spcAft>
              <a:buFont typeface="Wingdings 2"/>
              <a:buNone/>
              <a:defRPr/>
            </a:pPr>
            <a:endParaRPr lang="cs-CZ" sz="3600" dirty="0" smtClean="0">
              <a:solidFill>
                <a:schemeClr val="tx1"/>
              </a:solidFill>
            </a:endParaRPr>
          </a:p>
          <a:p>
            <a:pPr eaLnBrk="1" fontAlgn="auto" hangingPunct="1">
              <a:spcBef>
                <a:spcPts val="0"/>
              </a:spcBef>
              <a:spcAft>
                <a:spcPts val="0"/>
              </a:spcAft>
              <a:buFont typeface="Wingdings 2"/>
              <a:buNone/>
              <a:defRPr/>
            </a:pPr>
            <a:endParaRPr lang="uk-UA" sz="3600" dirty="0">
              <a:solidFill>
                <a:schemeClr val="tx1"/>
              </a:solidFill>
            </a:endParaRPr>
          </a:p>
        </p:txBody>
      </p:sp>
      <p:pic>
        <p:nvPicPr>
          <p:cNvPr id="43010" name="Picture 3"/>
          <p:cNvPicPr>
            <a:picLocks noChangeAspect="1" noChangeArrowheads="1"/>
          </p:cNvPicPr>
          <p:nvPr/>
        </p:nvPicPr>
        <p:blipFill>
          <a:blip r:embed="rId2" cstate="print"/>
          <a:srcRect/>
          <a:stretch>
            <a:fillRect/>
          </a:stretch>
        </p:blipFill>
        <p:spPr bwMode="auto">
          <a:xfrm>
            <a:off x="5715000" y="571500"/>
            <a:ext cx="3429000" cy="3810000"/>
          </a:xfrm>
          <a:prstGeom prst="rect">
            <a:avLst/>
          </a:prstGeom>
          <a:noFill/>
          <a:ln w="9525">
            <a:noFill/>
            <a:miter lim="800000"/>
            <a:headEnd/>
            <a:tailEnd/>
          </a:ln>
        </p:spPr>
      </p:pic>
      <p:pic>
        <p:nvPicPr>
          <p:cNvPr id="43011" name="Picture 4"/>
          <p:cNvPicPr>
            <a:picLocks noChangeAspect="1" noChangeArrowheads="1"/>
          </p:cNvPicPr>
          <p:nvPr/>
        </p:nvPicPr>
        <p:blipFill>
          <a:blip r:embed="rId3" cstate="print"/>
          <a:srcRect/>
          <a:stretch>
            <a:fillRect/>
          </a:stretch>
        </p:blipFill>
        <p:spPr bwMode="auto">
          <a:xfrm>
            <a:off x="0" y="3079750"/>
            <a:ext cx="2647950" cy="3778250"/>
          </a:xfrm>
          <a:prstGeom prst="rect">
            <a:avLst/>
          </a:prstGeom>
          <a:noFill/>
          <a:ln w="9525">
            <a:noFill/>
            <a:miter lim="800000"/>
            <a:headEnd/>
            <a:tailEnd/>
          </a:ln>
        </p:spPr>
      </p:pic>
      <p:pic>
        <p:nvPicPr>
          <p:cNvPr id="43012" name="Picture 5"/>
          <p:cNvPicPr>
            <a:picLocks noChangeAspect="1" noChangeArrowheads="1"/>
          </p:cNvPicPr>
          <p:nvPr/>
        </p:nvPicPr>
        <p:blipFill>
          <a:blip r:embed="rId4" cstate="print"/>
          <a:srcRect/>
          <a:stretch>
            <a:fillRect/>
          </a:stretch>
        </p:blipFill>
        <p:spPr bwMode="auto">
          <a:xfrm>
            <a:off x="2786063" y="3143250"/>
            <a:ext cx="2371725" cy="371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Подзаголовок 2"/>
          <p:cNvSpPr>
            <a:spLocks noGrp="1"/>
          </p:cNvSpPr>
          <p:nvPr>
            <p:ph type="subTitle" idx="1"/>
          </p:nvPr>
        </p:nvSpPr>
        <p:spPr>
          <a:xfrm>
            <a:off x="214313" y="214313"/>
            <a:ext cx="8715375" cy="4857750"/>
          </a:xfrm>
        </p:spPr>
        <p:txBody>
          <a:bodyPr anchor="t"/>
          <a:lstStyle/>
          <a:p>
            <a:pPr marL="514350" indent="-514350" eaLnBrk="1" hangingPunct="1">
              <a:buFont typeface="Wingdings 2" pitchFamily="18" charset="2"/>
              <a:buAutoNum type="arabicPeriod" startAt="5"/>
            </a:pPr>
            <a:r>
              <a:rPr lang="cs-CZ" sz="2800" smtClean="0"/>
              <a:t>Nemiroff Micna 50 °</a:t>
            </a:r>
          </a:p>
          <a:p>
            <a:pPr marL="514350" indent="-514350" eaLnBrk="1" hangingPunct="1">
              <a:buFont typeface="Wingdings 2" pitchFamily="18" charset="2"/>
              <a:buAutoNum type="arabicPeriod" startAt="5"/>
            </a:pPr>
            <a:r>
              <a:rPr lang="cs-CZ" sz="2800" smtClean="0"/>
              <a:t>Nemiroff Light</a:t>
            </a:r>
          </a:p>
          <a:p>
            <a:pPr marL="514350" indent="-514350" eaLnBrk="1" hangingPunct="1">
              <a:buFont typeface="Wingdings 2" pitchFamily="18" charset="2"/>
              <a:buAutoNum type="arabicPeriod" startAt="5"/>
            </a:pPr>
            <a:r>
              <a:rPr lang="cs-CZ" sz="2800" smtClean="0"/>
              <a:t>Nemiroff Original</a:t>
            </a:r>
          </a:p>
          <a:p>
            <a:pPr marL="514350" indent="-514350" eaLnBrk="1" hangingPunct="1">
              <a:buFont typeface="Wingdings 2" pitchFamily="18" charset="2"/>
              <a:buAutoNum type="arabicPeriod" startAt="5"/>
            </a:pPr>
            <a:r>
              <a:rPr lang="cs-CZ" sz="2800" smtClean="0"/>
              <a:t>Nemiroff Wheat</a:t>
            </a:r>
          </a:p>
          <a:p>
            <a:pPr marL="514350" indent="-514350" eaLnBrk="1" hangingPunct="1">
              <a:buFont typeface="Wingdings 2" pitchFamily="18" charset="2"/>
              <a:buAutoNum type="arabicPeriod" startAt="5"/>
            </a:pPr>
            <a:r>
              <a:rPr lang="cs-CZ" sz="2800" smtClean="0"/>
              <a:t>Nemiroff Birch special</a:t>
            </a:r>
          </a:p>
          <a:p>
            <a:pPr marL="514350" indent="-514350" eaLnBrk="1" hangingPunct="1">
              <a:buFont typeface="Wingdings 2" pitchFamily="18" charset="2"/>
              <a:buAutoNum type="arabicPeriod" startAt="5"/>
            </a:pPr>
            <a:r>
              <a:rPr lang="cs-CZ" sz="2800" smtClean="0"/>
              <a:t>Nemiroff Cranbery</a:t>
            </a:r>
            <a:endParaRPr lang="uk-UA" sz="2800" smtClean="0"/>
          </a:p>
        </p:txBody>
      </p:sp>
      <p:pic>
        <p:nvPicPr>
          <p:cNvPr id="44034" name="Picture 2"/>
          <p:cNvPicPr>
            <a:picLocks noChangeAspect="1" noChangeArrowheads="1"/>
          </p:cNvPicPr>
          <p:nvPr/>
        </p:nvPicPr>
        <p:blipFill>
          <a:blip r:embed="rId2" cstate="print"/>
          <a:srcRect/>
          <a:stretch>
            <a:fillRect/>
          </a:stretch>
        </p:blipFill>
        <p:spPr bwMode="auto">
          <a:xfrm>
            <a:off x="5572125" y="0"/>
            <a:ext cx="3571875" cy="4071938"/>
          </a:xfrm>
          <a:prstGeom prst="rect">
            <a:avLst/>
          </a:prstGeom>
          <a:noFill/>
          <a:ln w="9525">
            <a:noFill/>
            <a:miter lim="800000"/>
            <a:headEnd/>
            <a:tailEnd/>
          </a:ln>
        </p:spPr>
      </p:pic>
      <p:pic>
        <p:nvPicPr>
          <p:cNvPr id="44035" name="Picture 3"/>
          <p:cNvPicPr>
            <a:picLocks noChangeAspect="1" noChangeArrowheads="1"/>
          </p:cNvPicPr>
          <p:nvPr/>
        </p:nvPicPr>
        <p:blipFill>
          <a:blip r:embed="rId3" cstate="print"/>
          <a:srcRect/>
          <a:stretch>
            <a:fillRect/>
          </a:stretch>
        </p:blipFill>
        <p:spPr bwMode="auto">
          <a:xfrm>
            <a:off x="6858000" y="4000500"/>
            <a:ext cx="2286000" cy="2852738"/>
          </a:xfrm>
          <a:prstGeom prst="rect">
            <a:avLst/>
          </a:prstGeom>
          <a:noFill/>
          <a:ln w="9525">
            <a:noFill/>
            <a:miter lim="800000"/>
            <a:headEnd/>
            <a:tailEnd/>
          </a:ln>
        </p:spPr>
      </p:pic>
      <p:pic>
        <p:nvPicPr>
          <p:cNvPr id="44036" name="Picture 4"/>
          <p:cNvPicPr>
            <a:picLocks noChangeAspect="1" noChangeArrowheads="1"/>
          </p:cNvPicPr>
          <p:nvPr/>
        </p:nvPicPr>
        <p:blipFill>
          <a:blip r:embed="rId4" cstate="print"/>
          <a:srcRect/>
          <a:stretch>
            <a:fillRect/>
          </a:stretch>
        </p:blipFill>
        <p:spPr bwMode="auto">
          <a:xfrm>
            <a:off x="0" y="3214688"/>
            <a:ext cx="4714875" cy="3643312"/>
          </a:xfrm>
          <a:prstGeom prst="rect">
            <a:avLst/>
          </a:prstGeom>
          <a:noFill/>
          <a:ln w="9525">
            <a:noFill/>
            <a:miter lim="800000"/>
            <a:headEnd/>
            <a:tailEnd/>
          </a:ln>
        </p:spPr>
      </p:pic>
      <p:pic>
        <p:nvPicPr>
          <p:cNvPr id="44037" name="Picture 5"/>
          <p:cNvPicPr>
            <a:picLocks noChangeAspect="1" noChangeArrowheads="1"/>
          </p:cNvPicPr>
          <p:nvPr/>
        </p:nvPicPr>
        <p:blipFill>
          <a:blip r:embed="rId5" cstate="print"/>
          <a:srcRect/>
          <a:stretch>
            <a:fillRect/>
          </a:stretch>
        </p:blipFill>
        <p:spPr bwMode="auto">
          <a:xfrm>
            <a:off x="3929063" y="3571875"/>
            <a:ext cx="3214687" cy="328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428604"/>
            <a:ext cx="8077200" cy="930408"/>
          </a:xfrm>
        </p:spPr>
        <p:txBody>
          <a:bodyPr>
            <a:normAutofit fontScale="90000"/>
          </a:bodyPr>
          <a:lstStyle/>
          <a:p>
            <a:pPr eaLnBrk="1" fontAlgn="auto" hangingPunct="1">
              <a:spcAft>
                <a:spcPts val="0"/>
              </a:spcAft>
              <a:defRPr/>
            </a:pPr>
            <a:r>
              <a:rPr lang="cs-CZ" sz="6600" dirty="0" smtClean="0">
                <a:solidFill>
                  <a:schemeClr val="tx1"/>
                </a:solidFill>
              </a:rPr>
              <a:t>Vodka</a:t>
            </a:r>
            <a:br>
              <a:rPr lang="cs-CZ" sz="6600" dirty="0" smtClean="0">
                <a:solidFill>
                  <a:schemeClr val="tx1"/>
                </a:solidFill>
              </a:rPr>
            </a:br>
            <a:endParaRPr lang="uk-UA" sz="6600" dirty="0">
              <a:solidFill>
                <a:srgbClr val="FF0000"/>
              </a:solidFill>
            </a:endParaRPr>
          </a:p>
        </p:txBody>
      </p:sp>
      <p:sp>
        <p:nvSpPr>
          <p:cNvPr id="3" name="Подзаголовок 2"/>
          <p:cNvSpPr>
            <a:spLocks noGrp="1"/>
          </p:cNvSpPr>
          <p:nvPr>
            <p:ph type="subTitle" idx="1"/>
          </p:nvPr>
        </p:nvSpPr>
        <p:spPr>
          <a:xfrm>
            <a:off x="357188" y="1214438"/>
            <a:ext cx="8405812" cy="3929062"/>
          </a:xfrm>
        </p:spPr>
        <p:txBody>
          <a:bodyPr anchor="t">
            <a:normAutofit/>
          </a:bodyPr>
          <a:lstStyle/>
          <a:p>
            <a:pPr eaLnBrk="1" hangingPunct="1">
              <a:lnSpc>
                <a:spcPct val="90000"/>
              </a:lnSpc>
              <a:buClr>
                <a:schemeClr val="tx1"/>
              </a:buClr>
              <a:buFont typeface="Arial" charset="0"/>
              <a:buChar char="•"/>
            </a:pPr>
            <a:r>
              <a:rPr lang="cs-CZ" sz="2600" smtClean="0"/>
              <a:t>Vodka je druh  alkoholického nápoje obsahující obvykle 35–70 % alkoholu (nejčastější je 40%). </a:t>
            </a:r>
          </a:p>
          <a:p>
            <a:pPr eaLnBrk="1" hangingPunct="1">
              <a:lnSpc>
                <a:spcPct val="90000"/>
              </a:lnSpc>
              <a:buClr>
                <a:schemeClr val="tx1"/>
              </a:buClr>
              <a:buFont typeface="Arial" charset="0"/>
              <a:buChar char="•"/>
            </a:pPr>
            <a:r>
              <a:rPr lang="cs-CZ" sz="2600" smtClean="0"/>
              <a:t>Pojmenování pochází ze slovanského slova pro vodu - “vodit, '” “razvodit '” (“</a:t>
            </a:r>
            <a:r>
              <a:rPr lang="uk-UA" sz="2600" smtClean="0"/>
              <a:t>водить”, “разводить”), “</a:t>
            </a:r>
            <a:r>
              <a:rPr lang="cs-CZ" sz="2600" smtClean="0"/>
              <a:t>ředit s vodou.” </a:t>
            </a:r>
          </a:p>
          <a:p>
            <a:pPr eaLnBrk="1" hangingPunct="1">
              <a:lnSpc>
                <a:spcPct val="90000"/>
              </a:lnSpc>
              <a:buClr>
                <a:schemeClr val="tx1"/>
              </a:buClr>
            </a:pPr>
            <a:r>
              <a:rPr lang="cs-CZ" sz="2600" smtClean="0"/>
              <a:t>Vyrábí se z obilí, případně z brambor</a:t>
            </a:r>
          </a:p>
          <a:p>
            <a:pPr eaLnBrk="1" hangingPunct="1">
              <a:lnSpc>
                <a:spcPct val="90000"/>
              </a:lnSpc>
              <a:buClr>
                <a:schemeClr val="tx1"/>
              </a:buClr>
            </a:pPr>
            <a:endParaRPr lang="cs-CZ" sz="2600" smtClean="0"/>
          </a:p>
          <a:p>
            <a:pPr eaLnBrk="1" hangingPunct="1">
              <a:lnSpc>
                <a:spcPct val="90000"/>
              </a:lnSpc>
              <a:buClr>
                <a:schemeClr val="tx1"/>
              </a:buClr>
              <a:buFont typeface="Arial" charset="0"/>
              <a:buChar char="•"/>
            </a:pPr>
            <a:r>
              <a:rPr lang="cs-CZ" sz="2600" smtClean="0"/>
              <a:t>Polská varianta: 		Ukrajinská varianta:</a:t>
            </a:r>
          </a:p>
          <a:p>
            <a:pPr eaLnBrk="1" hangingPunct="1">
              <a:lnSpc>
                <a:spcPct val="90000"/>
              </a:lnSpc>
              <a:buClr>
                <a:schemeClr val="tx1"/>
              </a:buClr>
              <a:buFontTx/>
              <a:buNone/>
            </a:pPr>
            <a:r>
              <a:rPr lang="cs-CZ" sz="2600" smtClean="0"/>
              <a:t>Gorzałka (hořká)</a:t>
            </a:r>
            <a:r>
              <a:rPr lang="en-US" sz="2600" smtClean="0"/>
              <a:t>		</a:t>
            </a:r>
            <a:r>
              <a:rPr lang="cs-CZ" sz="2600" smtClean="0"/>
              <a:t>Okowita (aqua vitae – živá voda)</a:t>
            </a:r>
          </a:p>
          <a:p>
            <a:pPr eaLnBrk="1" hangingPunct="1">
              <a:lnSpc>
                <a:spcPct val="90000"/>
              </a:lnSpc>
            </a:pPr>
            <a:endParaRPr lang="uk-UA" sz="2600" smtClean="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Подзаголовок 2"/>
          <p:cNvSpPr>
            <a:spLocks noGrp="1"/>
          </p:cNvSpPr>
          <p:nvPr>
            <p:ph type="subTitle" idx="1"/>
          </p:nvPr>
        </p:nvSpPr>
        <p:spPr>
          <a:xfrm>
            <a:off x="357188" y="428625"/>
            <a:ext cx="8572500" cy="4643438"/>
          </a:xfrm>
        </p:spPr>
        <p:txBody>
          <a:bodyPr anchor="t"/>
          <a:lstStyle/>
          <a:p>
            <a:pPr eaLnBrk="1" hangingPunct="1"/>
            <a:r>
              <a:rPr lang="cs-CZ" sz="2800" smtClean="0"/>
              <a:t>11. Nemiroff  Honey Papper</a:t>
            </a:r>
          </a:p>
          <a:p>
            <a:pPr eaLnBrk="1" hangingPunct="1"/>
            <a:r>
              <a:rPr lang="cs-CZ" sz="2800" smtClean="0"/>
              <a:t>12. Nemiroff Rye Honey</a:t>
            </a:r>
          </a:p>
          <a:p>
            <a:pPr eaLnBrk="1" hangingPunct="1"/>
            <a:r>
              <a:rPr lang="cs-CZ" sz="2800" smtClean="0"/>
              <a:t>13. Nemiroff Delikat</a:t>
            </a:r>
          </a:p>
          <a:p>
            <a:pPr eaLnBrk="1" hangingPunct="1"/>
            <a:r>
              <a:rPr lang="cs-CZ" sz="2800" smtClean="0"/>
              <a:t>...</a:t>
            </a:r>
          </a:p>
          <a:p>
            <a:pPr eaLnBrk="1" hangingPunct="1"/>
            <a:endParaRPr lang="uk-UA" sz="2800" smtClean="0"/>
          </a:p>
        </p:txBody>
      </p:sp>
      <p:pic>
        <p:nvPicPr>
          <p:cNvPr id="45058" name="Picture 2"/>
          <p:cNvPicPr>
            <a:picLocks noChangeAspect="1" noChangeArrowheads="1"/>
          </p:cNvPicPr>
          <p:nvPr/>
        </p:nvPicPr>
        <p:blipFill>
          <a:blip r:embed="rId2" cstate="print"/>
          <a:srcRect/>
          <a:stretch>
            <a:fillRect/>
          </a:stretch>
        </p:blipFill>
        <p:spPr bwMode="auto">
          <a:xfrm>
            <a:off x="5087938" y="0"/>
            <a:ext cx="4056062" cy="4000500"/>
          </a:xfrm>
          <a:prstGeom prst="rect">
            <a:avLst/>
          </a:prstGeom>
          <a:noFill/>
          <a:ln w="9525">
            <a:noFill/>
            <a:miter lim="800000"/>
            <a:headEnd/>
            <a:tailEnd/>
          </a:ln>
        </p:spPr>
      </p:pic>
      <p:pic>
        <p:nvPicPr>
          <p:cNvPr id="45059" name="Picture 3"/>
          <p:cNvPicPr>
            <a:picLocks noChangeAspect="1" noChangeArrowheads="1"/>
          </p:cNvPicPr>
          <p:nvPr/>
        </p:nvPicPr>
        <p:blipFill>
          <a:blip r:embed="rId3" cstate="print"/>
          <a:srcRect/>
          <a:stretch>
            <a:fillRect/>
          </a:stretch>
        </p:blipFill>
        <p:spPr bwMode="auto">
          <a:xfrm>
            <a:off x="214313" y="2428875"/>
            <a:ext cx="4143375" cy="408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Подзаголовок 2"/>
          <p:cNvSpPr>
            <a:spLocks noGrp="1"/>
          </p:cNvSpPr>
          <p:nvPr>
            <p:ph type="subTitle" idx="1"/>
          </p:nvPr>
        </p:nvSpPr>
        <p:spPr>
          <a:xfrm>
            <a:off x="357188" y="214313"/>
            <a:ext cx="8405812" cy="4714875"/>
          </a:xfrm>
        </p:spPr>
        <p:txBody>
          <a:bodyPr anchor="t"/>
          <a:lstStyle/>
          <a:p>
            <a:pPr eaLnBrk="1" hangingPunct="1"/>
            <a:r>
              <a:rPr lang="cs-CZ" sz="3600" smtClean="0">
                <a:solidFill>
                  <a:srgbClr val="FF0000"/>
                </a:solidFill>
              </a:rPr>
              <a:t>Internet</a:t>
            </a:r>
          </a:p>
          <a:p>
            <a:pPr eaLnBrk="1" hangingPunct="1"/>
            <a:r>
              <a:rPr lang="cs-CZ" sz="2800" smtClean="0">
                <a:solidFill>
                  <a:schemeClr val="tx1"/>
                </a:solidFill>
                <a:hlinkClick r:id="rId2"/>
              </a:rPr>
              <a:t>http://www.nemiroff.cz/</a:t>
            </a:r>
            <a:endParaRPr lang="cs-CZ" sz="2800" smtClean="0">
              <a:solidFill>
                <a:schemeClr val="tx1"/>
              </a:solidFill>
            </a:endParaRPr>
          </a:p>
          <a:p>
            <a:pPr eaLnBrk="1" hangingPunct="1"/>
            <a:r>
              <a:rPr lang="cs-CZ" sz="2800" smtClean="0">
                <a:solidFill>
                  <a:schemeClr val="tx1"/>
                </a:solidFill>
                <a:hlinkClick r:id="rId3"/>
              </a:rPr>
              <a:t>http://www.nemiroff.ua/</a:t>
            </a:r>
            <a:endParaRPr lang="cs-CZ" sz="2800" smtClean="0">
              <a:solidFill>
                <a:schemeClr val="tx1"/>
              </a:solidFill>
            </a:endParaRPr>
          </a:p>
          <a:p>
            <a:pPr eaLnBrk="1" hangingPunct="1"/>
            <a:endParaRPr lang="uk-UA" sz="2800" smtClean="0">
              <a:solidFill>
                <a:schemeClr val="tx1"/>
              </a:solidFill>
            </a:endParaRPr>
          </a:p>
        </p:txBody>
      </p:sp>
      <p:pic>
        <p:nvPicPr>
          <p:cNvPr id="46082" name="Picture 2" descr="C:\Users\1\Documents\Универ\MU\2. semestr\Marketing v EU\projekt\Картинки\nemiroff_index1.jpg"/>
          <p:cNvPicPr>
            <a:picLocks noChangeAspect="1" noChangeArrowheads="1"/>
          </p:cNvPicPr>
          <p:nvPr/>
        </p:nvPicPr>
        <p:blipFill>
          <a:blip r:embed="rId4" cstate="print"/>
          <a:srcRect/>
          <a:stretch>
            <a:fillRect/>
          </a:stretch>
        </p:blipFill>
        <p:spPr bwMode="auto">
          <a:xfrm>
            <a:off x="4071938" y="0"/>
            <a:ext cx="5072062" cy="5214938"/>
          </a:xfrm>
          <a:prstGeom prst="rect">
            <a:avLst/>
          </a:prstGeom>
          <a:noFill/>
          <a:ln w="9525">
            <a:noFill/>
            <a:miter lim="800000"/>
            <a:headEnd/>
            <a:tailEnd/>
          </a:ln>
        </p:spPr>
      </p:pic>
      <p:pic>
        <p:nvPicPr>
          <p:cNvPr id="46083" name="Рисунок 4" descr="8"/>
          <p:cNvPicPr>
            <a:picLocks noChangeAspect="1" noChangeArrowheads="1"/>
          </p:cNvPicPr>
          <p:nvPr/>
        </p:nvPicPr>
        <p:blipFill>
          <a:blip r:embed="rId5" cstate="print"/>
          <a:srcRect/>
          <a:stretch>
            <a:fillRect/>
          </a:stretch>
        </p:blipFill>
        <p:spPr bwMode="auto">
          <a:xfrm>
            <a:off x="0" y="3643313"/>
            <a:ext cx="9144000" cy="321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Подзаголовок 2"/>
          <p:cNvSpPr>
            <a:spLocks noGrp="1"/>
          </p:cNvSpPr>
          <p:nvPr>
            <p:ph type="subTitle" idx="1"/>
          </p:nvPr>
        </p:nvSpPr>
        <p:spPr>
          <a:xfrm>
            <a:off x="214313" y="214313"/>
            <a:ext cx="8715375" cy="4929187"/>
          </a:xfrm>
        </p:spPr>
        <p:txBody>
          <a:bodyPr anchor="t"/>
          <a:lstStyle/>
          <a:p>
            <a:pPr eaLnBrk="1" hangingPunct="1"/>
            <a:r>
              <a:rPr lang="cs-CZ" sz="3600" smtClean="0">
                <a:solidFill>
                  <a:srgbClr val="FF0000"/>
                </a:solidFill>
              </a:rPr>
              <a:t>Tisk</a:t>
            </a:r>
            <a:endParaRPr lang="uk-UA" sz="3600" smtClean="0">
              <a:solidFill>
                <a:srgbClr val="FF0000"/>
              </a:solidFill>
            </a:endParaRPr>
          </a:p>
        </p:txBody>
      </p:sp>
      <p:pic>
        <p:nvPicPr>
          <p:cNvPr id="47106" name="Picture 2" descr="C:\Users\1\Documents\Универ\MU\2. semestr\Marketing v EU\projekt\Картинки\1nemiroff1.jpg"/>
          <p:cNvPicPr>
            <a:picLocks noChangeAspect="1" noChangeArrowheads="1"/>
          </p:cNvPicPr>
          <p:nvPr/>
        </p:nvPicPr>
        <p:blipFill>
          <a:blip r:embed="rId2" cstate="print"/>
          <a:srcRect/>
          <a:stretch>
            <a:fillRect/>
          </a:stretch>
        </p:blipFill>
        <p:spPr bwMode="auto">
          <a:xfrm>
            <a:off x="-1143040" y="908050"/>
            <a:ext cx="10287040" cy="695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Подзаголовок 2"/>
          <p:cNvSpPr>
            <a:spLocks noGrp="1"/>
          </p:cNvSpPr>
          <p:nvPr>
            <p:ph type="subTitle" idx="1"/>
          </p:nvPr>
        </p:nvSpPr>
        <p:spPr>
          <a:xfrm>
            <a:off x="285750" y="285750"/>
            <a:ext cx="8572500" cy="4500563"/>
          </a:xfrm>
        </p:spPr>
        <p:txBody>
          <a:bodyPr anchor="t"/>
          <a:lstStyle/>
          <a:p>
            <a:pPr eaLnBrk="1" hangingPunct="1">
              <a:lnSpc>
                <a:spcPct val="150000"/>
              </a:lnSpc>
            </a:pPr>
            <a:r>
              <a:rPr lang="cs-CZ" sz="2800" dirty="0" smtClean="0"/>
              <a:t>Na vnějších trzích využívá služby distributorů.</a:t>
            </a:r>
          </a:p>
          <a:p>
            <a:pPr eaLnBrk="1" hangingPunct="1">
              <a:lnSpc>
                <a:spcPct val="150000"/>
              </a:lnSpc>
            </a:pPr>
            <a:r>
              <a:rPr lang="cs-CZ" sz="2800" dirty="0" smtClean="0"/>
              <a:t>Zaprvé společnost má zájem o největší trhy – ruský polský, americký. </a:t>
            </a:r>
          </a:p>
          <a:p>
            <a:pPr eaLnBrk="1" hangingPunct="1">
              <a:lnSpc>
                <a:spcPct val="150000"/>
              </a:lnSpc>
            </a:pPr>
            <a:endParaRPr lang="cs-CZ" sz="2800" dirty="0" smtClean="0"/>
          </a:p>
          <a:p>
            <a:pPr eaLnBrk="1" hangingPunct="1">
              <a:lnSpc>
                <a:spcPct val="150000"/>
              </a:lnSpc>
            </a:pPr>
            <a:r>
              <a:rPr lang="cs-CZ" sz="2800" dirty="0" smtClean="0"/>
              <a:t>Ve státech s velkou konkurenci obchodní a marketingové politiky jsou zaměřeny na  slovanské zákazníky a imigranty  z bývalého SSSR.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85750" y="285750"/>
            <a:ext cx="8477250" cy="4500563"/>
          </a:xfrm>
        </p:spPr>
        <p:txBody>
          <a:bodyPr anchor="t">
            <a:normAutofit/>
          </a:bodyPr>
          <a:lstStyle/>
          <a:p>
            <a:pPr eaLnBrk="1" hangingPunct="1"/>
            <a:r>
              <a:rPr lang="cs-CZ" sz="3600" dirty="0" smtClean="0">
                <a:solidFill>
                  <a:srgbClr val="FF0000"/>
                </a:solidFill>
              </a:rPr>
              <a:t>Celebrity</a:t>
            </a:r>
          </a:p>
          <a:p>
            <a:pPr eaLnBrk="1" hangingPunct="1"/>
            <a:r>
              <a:rPr lang="cs-CZ" sz="2800" dirty="0" smtClean="0">
                <a:solidFill>
                  <a:srgbClr val="F2F2F2"/>
                </a:solidFill>
              </a:rPr>
              <a:t>Lady Gaga</a:t>
            </a:r>
          </a:p>
          <a:p>
            <a:pPr eaLnBrk="1" hangingPunct="1"/>
            <a:r>
              <a:rPr lang="cs-CZ" sz="2400" dirty="0" smtClean="0">
                <a:solidFill>
                  <a:srgbClr val="F2F2F2"/>
                </a:solidFill>
                <a:hlinkClick r:id="rId2"/>
              </a:rPr>
              <a:t>http://www.youtube.com/watch?feature=iv&amp;v=qrO4YZeyl0I&amp;annotation_id=annotation_441534</a:t>
            </a:r>
            <a:endParaRPr lang="cs-CZ" sz="2400" dirty="0" smtClean="0">
              <a:solidFill>
                <a:srgbClr val="F2F2F2"/>
              </a:solidFill>
            </a:endParaRPr>
          </a:p>
          <a:p>
            <a:pPr eaLnBrk="1" hangingPunct="1"/>
            <a:r>
              <a:rPr lang="cs-CZ" sz="2800" dirty="0" smtClean="0">
                <a:solidFill>
                  <a:srgbClr val="F2F2F2"/>
                </a:solidFill>
              </a:rPr>
              <a:t>Bratří </a:t>
            </a:r>
            <a:r>
              <a:rPr lang="cs-CZ" sz="2800" dirty="0" smtClean="0">
                <a:solidFill>
                  <a:srgbClr val="F2F2F2"/>
                </a:solidFill>
              </a:rPr>
              <a:t>Kličkovi</a:t>
            </a:r>
            <a:endParaRPr lang="cs-CZ" sz="2800" dirty="0" smtClean="0">
              <a:solidFill>
                <a:srgbClr val="F2F2F2"/>
              </a:solidFill>
            </a:endParaRPr>
          </a:p>
          <a:p>
            <a:pPr eaLnBrk="1" hangingPunct="1"/>
            <a:r>
              <a:rPr lang="cs-CZ" sz="2800" dirty="0" smtClean="0">
                <a:solidFill>
                  <a:srgbClr val="F2F2F2"/>
                </a:solidFill>
              </a:rPr>
              <a:t>Playboy</a:t>
            </a:r>
          </a:p>
          <a:p>
            <a:pPr eaLnBrk="1" hangingPunct="1"/>
            <a:r>
              <a:rPr lang="cs-CZ" sz="2800" dirty="0" smtClean="0">
                <a:solidFill>
                  <a:srgbClr val="F2F2F2"/>
                </a:solidFill>
              </a:rPr>
              <a:t>Eurovision</a:t>
            </a:r>
          </a:p>
          <a:p>
            <a:pPr eaLnBrk="1" hangingPunct="1"/>
            <a:endParaRPr lang="cs-CZ" sz="2800" dirty="0" smtClean="0">
              <a:solidFill>
                <a:srgbClr val="F2F2F2"/>
              </a:solidFill>
            </a:endParaRPr>
          </a:p>
          <a:p>
            <a:pPr eaLnBrk="1" hangingPunct="1"/>
            <a:endParaRPr lang="cs-CZ" sz="2800" dirty="0" smtClean="0">
              <a:solidFill>
                <a:srgbClr val="F2F2F2"/>
              </a:solidFill>
            </a:endParaRPr>
          </a:p>
          <a:p>
            <a:pPr eaLnBrk="1" hangingPunct="1"/>
            <a:endParaRPr lang="cs-CZ" sz="2800" dirty="0" smtClean="0">
              <a:solidFill>
                <a:srgbClr val="F2F2F2"/>
              </a:solidFill>
            </a:endParaRPr>
          </a:p>
          <a:p>
            <a:pPr eaLnBrk="1" hangingPunct="1"/>
            <a:endParaRPr lang="uk-UA" sz="2800" dirty="0" smtClean="0">
              <a:solidFill>
                <a:srgbClr val="F2F2F2"/>
              </a:solidFill>
            </a:endParaRPr>
          </a:p>
        </p:txBody>
      </p:sp>
      <p:sp>
        <p:nvSpPr>
          <p:cNvPr id="49154" name="Подзаголовок 2"/>
          <p:cNvSpPr>
            <a:spLocks noGrp="1"/>
          </p:cNvSpPr>
          <p:nvPr/>
        </p:nvSpPr>
        <p:spPr bwMode="auto">
          <a:xfrm>
            <a:off x="357188" y="285750"/>
            <a:ext cx="8477250" cy="4329113"/>
          </a:xfrm>
          <a:prstGeom prst="rect">
            <a:avLst/>
          </a:prstGeom>
          <a:noFill/>
          <a:ln w="9525">
            <a:noFill/>
            <a:miter lim="800000"/>
            <a:headEnd/>
            <a:tailEnd/>
          </a:ln>
        </p:spPr>
        <p:txBody>
          <a:bodyPr lIns="118872" tIns="0" rIns="45720" bIns="0" anchor="b"/>
          <a:lstStyle/>
          <a:p>
            <a:pPr>
              <a:buClr>
                <a:schemeClr val="accent1"/>
              </a:buClr>
              <a:buSzPct val="80000"/>
              <a:buFont typeface="Wingdings 2" pitchFamily="18" charset="2"/>
              <a:buNone/>
            </a:pPr>
            <a:endParaRPr lang="cs-CZ" sz="2000">
              <a:solidFill>
                <a:srgbClr val="FFFFFF"/>
              </a:solidFill>
              <a:latin typeface="Corbel" pitchFamily="34" charset="0"/>
            </a:endParaRPr>
          </a:p>
        </p:txBody>
      </p:sp>
      <p:pic>
        <p:nvPicPr>
          <p:cNvPr id="49155" name="Picture 3"/>
          <p:cNvPicPr>
            <a:picLocks noChangeAspect="1" noChangeArrowheads="1"/>
          </p:cNvPicPr>
          <p:nvPr/>
        </p:nvPicPr>
        <p:blipFill>
          <a:blip r:embed="rId3" cstate="print"/>
          <a:srcRect/>
          <a:stretch>
            <a:fillRect/>
          </a:stretch>
        </p:blipFill>
        <p:spPr bwMode="auto">
          <a:xfrm>
            <a:off x="2555875" y="1989138"/>
            <a:ext cx="2000250" cy="2000250"/>
          </a:xfrm>
          <a:prstGeom prst="rect">
            <a:avLst/>
          </a:prstGeom>
          <a:noFill/>
          <a:ln w="9525">
            <a:noFill/>
            <a:miter lim="800000"/>
            <a:headEnd/>
            <a:tailEnd/>
          </a:ln>
        </p:spPr>
      </p:pic>
      <p:pic>
        <p:nvPicPr>
          <p:cNvPr id="49156" name="Picture 4"/>
          <p:cNvPicPr>
            <a:picLocks noChangeAspect="1" noChangeArrowheads="1"/>
          </p:cNvPicPr>
          <p:nvPr/>
        </p:nvPicPr>
        <p:blipFill>
          <a:blip r:embed="rId4" cstate="print"/>
          <a:srcRect/>
          <a:stretch>
            <a:fillRect/>
          </a:stretch>
        </p:blipFill>
        <p:spPr bwMode="auto">
          <a:xfrm>
            <a:off x="0" y="3571875"/>
            <a:ext cx="2690813" cy="2690813"/>
          </a:xfrm>
          <a:prstGeom prst="rect">
            <a:avLst/>
          </a:prstGeom>
          <a:noFill/>
          <a:ln w="9525">
            <a:noFill/>
            <a:miter lim="800000"/>
            <a:headEnd/>
            <a:tailEnd/>
          </a:ln>
        </p:spPr>
      </p:pic>
      <p:pic>
        <p:nvPicPr>
          <p:cNvPr id="49157" name="Picture 5" descr="C:\Users\1\Documents\Универ\MU\2. semestr\Marketing v EU\projekt\Картинки\ira_chashina_cool_new_foto_43.jpg"/>
          <p:cNvPicPr>
            <a:picLocks noChangeAspect="1" noChangeArrowheads="1"/>
          </p:cNvPicPr>
          <p:nvPr/>
        </p:nvPicPr>
        <p:blipFill>
          <a:blip r:embed="rId5" cstate="print"/>
          <a:srcRect/>
          <a:stretch>
            <a:fillRect/>
          </a:stretch>
        </p:blipFill>
        <p:spPr bwMode="auto">
          <a:xfrm>
            <a:off x="2700338" y="3789363"/>
            <a:ext cx="5572125" cy="3068637"/>
          </a:xfrm>
          <a:prstGeom prst="rect">
            <a:avLst/>
          </a:prstGeom>
          <a:noFill/>
          <a:ln w="9525">
            <a:noFill/>
            <a:miter lim="800000"/>
            <a:headEnd/>
            <a:tailEnd/>
          </a:ln>
        </p:spPr>
      </p:pic>
      <p:pic>
        <p:nvPicPr>
          <p:cNvPr id="49158" name="Picture 6"/>
          <p:cNvPicPr>
            <a:picLocks noChangeAspect="1" noChangeArrowheads="1"/>
          </p:cNvPicPr>
          <p:nvPr/>
        </p:nvPicPr>
        <p:blipFill>
          <a:blip r:embed="rId6" cstate="print"/>
          <a:srcRect/>
          <a:stretch>
            <a:fillRect/>
          </a:stretch>
        </p:blipFill>
        <p:spPr bwMode="auto">
          <a:xfrm>
            <a:off x="5580063" y="1628775"/>
            <a:ext cx="3563937" cy="2379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55975"/>
            <a:ext cx="8077200" cy="1673225"/>
          </a:xfrm>
        </p:spPr>
        <p:txBody>
          <a:bodyPr/>
          <a:lstStyle/>
          <a:p>
            <a:pPr eaLnBrk="1" fontAlgn="auto" hangingPunct="1">
              <a:spcAft>
                <a:spcPts val="0"/>
              </a:spcAft>
              <a:defRPr/>
            </a:pPr>
            <a:endParaRPr lang="uk-UA" dirty="0">
              <a:solidFill>
                <a:schemeClr val="accent1">
                  <a:satMod val="150000"/>
                </a:schemeClr>
              </a:solidFill>
            </a:endParaRPr>
          </a:p>
        </p:txBody>
      </p:sp>
      <p:sp>
        <p:nvSpPr>
          <p:cNvPr id="50178" name="Подзаголовок 2"/>
          <p:cNvSpPr>
            <a:spLocks noGrp="1"/>
          </p:cNvSpPr>
          <p:nvPr>
            <p:ph type="subTitle" idx="1"/>
          </p:nvPr>
        </p:nvSpPr>
        <p:spPr>
          <a:xfrm>
            <a:off x="685800" y="1828800"/>
            <a:ext cx="8077200" cy="1500188"/>
          </a:xfrm>
        </p:spPr>
        <p:txBody>
          <a:bodyPr/>
          <a:lstStyle/>
          <a:p>
            <a:pPr eaLnBrk="1" hangingPunct="1"/>
            <a:endParaRPr lang="cs-CZ" smtClean="0"/>
          </a:p>
        </p:txBody>
      </p:sp>
      <p:pic>
        <p:nvPicPr>
          <p:cNvPr id="50179" name="Рисунок 3"/>
          <p:cNvPicPr>
            <a:picLocks noChangeAspect="1" noChangeArrowheads="1"/>
          </p:cNvPicPr>
          <p:nvPr/>
        </p:nvPicPr>
        <p:blipFill>
          <a:blip r:embed="rId2" cstate="print"/>
          <a:srcRect/>
          <a:stretch>
            <a:fillRect/>
          </a:stretch>
        </p:blipFill>
        <p:spPr bwMode="auto">
          <a:xfrm>
            <a:off x="4214813" y="0"/>
            <a:ext cx="3651250" cy="2852738"/>
          </a:xfrm>
          <a:prstGeom prst="rect">
            <a:avLst/>
          </a:prstGeom>
          <a:noFill/>
          <a:ln w="9525">
            <a:noFill/>
            <a:miter lim="800000"/>
            <a:headEnd/>
            <a:tailEnd/>
          </a:ln>
        </p:spPr>
      </p:pic>
      <p:pic>
        <p:nvPicPr>
          <p:cNvPr id="50180" name="Рисунок 4"/>
          <p:cNvPicPr>
            <a:picLocks noChangeAspect="1" noChangeArrowheads="1"/>
          </p:cNvPicPr>
          <p:nvPr/>
        </p:nvPicPr>
        <p:blipFill>
          <a:blip r:embed="rId3" cstate="print"/>
          <a:srcRect/>
          <a:stretch>
            <a:fillRect/>
          </a:stretch>
        </p:blipFill>
        <p:spPr bwMode="auto">
          <a:xfrm>
            <a:off x="0" y="0"/>
            <a:ext cx="3857625" cy="2928938"/>
          </a:xfrm>
          <a:prstGeom prst="rect">
            <a:avLst/>
          </a:prstGeom>
          <a:noFill/>
          <a:ln w="9525">
            <a:noFill/>
            <a:miter lim="800000"/>
            <a:headEnd/>
            <a:tailEnd/>
          </a:ln>
        </p:spPr>
      </p:pic>
      <p:pic>
        <p:nvPicPr>
          <p:cNvPr id="50181" name="Picture 2"/>
          <p:cNvPicPr>
            <a:picLocks noChangeAspect="1" noChangeArrowheads="1"/>
          </p:cNvPicPr>
          <p:nvPr/>
        </p:nvPicPr>
        <p:blipFill>
          <a:blip r:embed="rId4" cstate="print"/>
          <a:srcRect/>
          <a:stretch>
            <a:fillRect/>
          </a:stretch>
        </p:blipFill>
        <p:spPr bwMode="auto">
          <a:xfrm>
            <a:off x="5143504" y="2857500"/>
            <a:ext cx="3719509" cy="2078038"/>
          </a:xfrm>
          <a:prstGeom prst="rect">
            <a:avLst/>
          </a:prstGeom>
          <a:noFill/>
          <a:ln w="9525">
            <a:noFill/>
            <a:miter lim="800000"/>
            <a:headEnd/>
            <a:tailEnd/>
          </a:ln>
        </p:spPr>
      </p:pic>
      <p:pic>
        <p:nvPicPr>
          <p:cNvPr id="50182" name="Рисунок 7"/>
          <p:cNvPicPr>
            <a:picLocks noChangeAspect="1" noChangeArrowheads="1"/>
          </p:cNvPicPr>
          <p:nvPr/>
        </p:nvPicPr>
        <p:blipFill>
          <a:blip r:embed="rId5" cstate="print"/>
          <a:srcRect/>
          <a:stretch>
            <a:fillRect/>
          </a:stretch>
        </p:blipFill>
        <p:spPr bwMode="auto">
          <a:xfrm>
            <a:off x="0" y="3000375"/>
            <a:ext cx="3971925" cy="2900363"/>
          </a:xfrm>
          <a:prstGeom prst="rect">
            <a:avLst/>
          </a:prstGeom>
          <a:noFill/>
          <a:ln w="9525">
            <a:noFill/>
            <a:miter lim="800000"/>
            <a:headEnd/>
            <a:tailEnd/>
          </a:ln>
        </p:spPr>
      </p:pic>
      <p:pic>
        <p:nvPicPr>
          <p:cNvPr id="50183" name="Picture 2"/>
          <p:cNvPicPr>
            <a:picLocks noChangeAspect="1" noChangeArrowheads="1"/>
          </p:cNvPicPr>
          <p:nvPr/>
        </p:nvPicPr>
        <p:blipFill>
          <a:blip r:embed="rId6" cstate="print"/>
          <a:srcRect/>
          <a:stretch>
            <a:fillRect/>
          </a:stretch>
        </p:blipFill>
        <p:spPr bwMode="auto">
          <a:xfrm>
            <a:off x="2786063" y="4714884"/>
            <a:ext cx="3929062" cy="21431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Подзаголовок 2"/>
          <p:cNvSpPr>
            <a:spLocks noGrp="1"/>
          </p:cNvSpPr>
          <p:nvPr>
            <p:ph type="subTitle" idx="1"/>
          </p:nvPr>
        </p:nvSpPr>
        <p:spPr>
          <a:xfrm>
            <a:off x="214313" y="285750"/>
            <a:ext cx="8715375" cy="4714875"/>
          </a:xfrm>
        </p:spPr>
        <p:txBody>
          <a:bodyPr anchor="t"/>
          <a:lstStyle/>
          <a:p>
            <a:pPr eaLnBrk="1" hangingPunct="1"/>
            <a:r>
              <a:rPr lang="cs-CZ" sz="3600" smtClean="0">
                <a:solidFill>
                  <a:srgbClr val="FF0000"/>
                </a:solidFill>
              </a:rPr>
              <a:t>Sponzorování sportovních šampionátů</a:t>
            </a:r>
            <a:endParaRPr lang="uk-UA" sz="3600" smtClean="0">
              <a:solidFill>
                <a:srgbClr val="FF0000"/>
              </a:solidFill>
            </a:endParaRPr>
          </a:p>
        </p:txBody>
      </p:sp>
      <p:pic>
        <p:nvPicPr>
          <p:cNvPr id="51202" name="Picture 2" descr="C:\Users\1\Documents\Универ\MU\2. semestr\Marketing v EU\projekt\Картинки\167_1_ru.jpg"/>
          <p:cNvPicPr>
            <a:picLocks noChangeAspect="1" noChangeArrowheads="1"/>
          </p:cNvPicPr>
          <p:nvPr/>
        </p:nvPicPr>
        <p:blipFill>
          <a:blip r:embed="rId2" cstate="print"/>
          <a:srcRect/>
          <a:stretch>
            <a:fillRect/>
          </a:stretch>
        </p:blipFill>
        <p:spPr bwMode="auto">
          <a:xfrm>
            <a:off x="4286250" y="2619375"/>
            <a:ext cx="4857750" cy="4238625"/>
          </a:xfrm>
          <a:prstGeom prst="rect">
            <a:avLst/>
          </a:prstGeom>
          <a:noFill/>
          <a:ln w="9525">
            <a:noFill/>
            <a:miter lim="800000"/>
            <a:headEnd/>
            <a:tailEnd/>
          </a:ln>
        </p:spPr>
      </p:pic>
      <p:pic>
        <p:nvPicPr>
          <p:cNvPr id="51203" name="Picture 3"/>
          <p:cNvPicPr>
            <a:picLocks noChangeAspect="1" noChangeArrowheads="1"/>
          </p:cNvPicPr>
          <p:nvPr/>
        </p:nvPicPr>
        <p:blipFill>
          <a:blip r:embed="rId3" cstate="print"/>
          <a:srcRect/>
          <a:stretch>
            <a:fillRect/>
          </a:stretch>
        </p:blipFill>
        <p:spPr bwMode="auto">
          <a:xfrm>
            <a:off x="5214938" y="857250"/>
            <a:ext cx="3678237" cy="1643063"/>
          </a:xfrm>
          <a:prstGeom prst="rect">
            <a:avLst/>
          </a:prstGeom>
          <a:noFill/>
          <a:ln w="9525">
            <a:noFill/>
            <a:miter lim="800000"/>
            <a:headEnd/>
            <a:tailEnd/>
          </a:ln>
        </p:spPr>
      </p:pic>
      <p:pic>
        <p:nvPicPr>
          <p:cNvPr id="51204" name="Picture 4"/>
          <p:cNvPicPr>
            <a:picLocks noChangeAspect="1" noChangeArrowheads="1"/>
          </p:cNvPicPr>
          <p:nvPr/>
        </p:nvPicPr>
        <p:blipFill>
          <a:blip r:embed="rId4" cstate="print"/>
          <a:srcRect/>
          <a:stretch>
            <a:fillRect/>
          </a:stretch>
        </p:blipFill>
        <p:spPr bwMode="auto">
          <a:xfrm>
            <a:off x="357188" y="928688"/>
            <a:ext cx="3749675" cy="528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Подзаголовок 2"/>
          <p:cNvSpPr>
            <a:spLocks noGrp="1"/>
          </p:cNvSpPr>
          <p:nvPr>
            <p:ph type="subTitle" idx="1"/>
          </p:nvPr>
        </p:nvSpPr>
        <p:spPr>
          <a:xfrm>
            <a:off x="214313" y="214313"/>
            <a:ext cx="8715375" cy="4857750"/>
          </a:xfrm>
        </p:spPr>
        <p:txBody>
          <a:bodyPr anchor="t"/>
          <a:lstStyle/>
          <a:p>
            <a:pPr eaLnBrk="1" hangingPunct="1"/>
            <a:r>
              <a:rPr lang="cs-CZ" sz="3600" smtClean="0">
                <a:solidFill>
                  <a:srgbClr val="FF0000"/>
                </a:solidFill>
              </a:rPr>
              <a:t>Charita</a:t>
            </a:r>
            <a:endParaRPr lang="uk-UA" sz="3600" smtClean="0">
              <a:solidFill>
                <a:srgbClr val="FF0000"/>
              </a:solidFill>
            </a:endParaRPr>
          </a:p>
        </p:txBody>
      </p:sp>
      <p:pic>
        <p:nvPicPr>
          <p:cNvPr id="52226" name="Picture 2"/>
          <p:cNvPicPr>
            <a:picLocks noChangeAspect="1" noChangeArrowheads="1"/>
          </p:cNvPicPr>
          <p:nvPr/>
        </p:nvPicPr>
        <p:blipFill>
          <a:blip r:embed="rId2" cstate="print"/>
          <a:srcRect/>
          <a:stretch>
            <a:fillRect/>
          </a:stretch>
        </p:blipFill>
        <p:spPr bwMode="auto">
          <a:xfrm>
            <a:off x="5715000" y="785813"/>
            <a:ext cx="3071813" cy="2357437"/>
          </a:xfrm>
          <a:prstGeom prst="rect">
            <a:avLst/>
          </a:prstGeom>
          <a:noFill/>
          <a:ln w="9525">
            <a:noFill/>
            <a:miter lim="800000"/>
            <a:headEnd/>
            <a:tailEnd/>
          </a:ln>
        </p:spPr>
      </p:pic>
      <p:pic>
        <p:nvPicPr>
          <p:cNvPr id="52227" name="Picture 3"/>
          <p:cNvPicPr>
            <a:picLocks noChangeAspect="1" noChangeArrowheads="1"/>
          </p:cNvPicPr>
          <p:nvPr/>
        </p:nvPicPr>
        <p:blipFill>
          <a:blip r:embed="rId3" cstate="print"/>
          <a:srcRect/>
          <a:stretch>
            <a:fillRect/>
          </a:stretch>
        </p:blipFill>
        <p:spPr bwMode="auto">
          <a:xfrm>
            <a:off x="0" y="857250"/>
            <a:ext cx="4476750" cy="5715000"/>
          </a:xfrm>
          <a:prstGeom prst="rect">
            <a:avLst/>
          </a:prstGeom>
          <a:noFill/>
          <a:ln w="9525">
            <a:noFill/>
            <a:miter lim="800000"/>
            <a:headEnd/>
            <a:tailEnd/>
          </a:ln>
        </p:spPr>
      </p:pic>
      <p:pic>
        <p:nvPicPr>
          <p:cNvPr id="52228" name="Picture 4"/>
          <p:cNvPicPr>
            <a:picLocks noChangeAspect="1" noChangeArrowheads="1"/>
          </p:cNvPicPr>
          <p:nvPr/>
        </p:nvPicPr>
        <p:blipFill>
          <a:blip r:embed="rId4" cstate="print"/>
          <a:srcRect/>
          <a:stretch>
            <a:fillRect/>
          </a:stretch>
        </p:blipFill>
        <p:spPr bwMode="auto">
          <a:xfrm>
            <a:off x="4522788" y="3214688"/>
            <a:ext cx="4621212" cy="321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Подзаголовок 2"/>
          <p:cNvSpPr>
            <a:spLocks noGrp="1"/>
          </p:cNvSpPr>
          <p:nvPr>
            <p:ph type="subTitle" idx="1"/>
          </p:nvPr>
        </p:nvSpPr>
        <p:spPr>
          <a:xfrm>
            <a:off x="179388" y="188913"/>
            <a:ext cx="8548687" cy="5000625"/>
          </a:xfrm>
        </p:spPr>
        <p:txBody>
          <a:bodyPr anchor="t"/>
          <a:lstStyle/>
          <a:p>
            <a:pPr eaLnBrk="1" hangingPunct="1"/>
            <a:r>
              <a:rPr lang="cs-CZ" sz="3600" smtClean="0">
                <a:solidFill>
                  <a:srgbClr val="FF0000"/>
                </a:solidFill>
              </a:rPr>
              <a:t>TV Reklama</a:t>
            </a:r>
          </a:p>
          <a:p>
            <a:pPr eaLnBrk="1" hangingPunct="1"/>
            <a:r>
              <a:rPr lang="cs-CZ" sz="2800" smtClean="0">
                <a:solidFill>
                  <a:schemeClr val="tx1"/>
                </a:solidFill>
                <a:hlinkClick r:id="rId2"/>
              </a:rPr>
              <a:t>http://www.youtube.com/watch?v=iySx-rFJa9E&amp;feature=related</a:t>
            </a:r>
            <a:endParaRPr lang="cs-CZ" sz="2800" smtClean="0">
              <a:solidFill>
                <a:schemeClr val="tx1"/>
              </a:solidFill>
            </a:endParaRPr>
          </a:p>
          <a:p>
            <a:pPr eaLnBrk="1" hangingPunct="1"/>
            <a:endParaRPr lang="cs-CZ" sz="2800" smtClean="0">
              <a:solidFill>
                <a:schemeClr val="tx1"/>
              </a:solidFill>
            </a:endParaRPr>
          </a:p>
          <a:p>
            <a:pPr eaLnBrk="1" hangingPunct="1"/>
            <a:r>
              <a:rPr lang="cs-CZ" sz="2800" smtClean="0">
                <a:solidFill>
                  <a:schemeClr val="tx1"/>
                </a:solidFill>
                <a:hlinkClick r:id="rId3"/>
              </a:rPr>
              <a:t>http://www.youtube.com/watch?v=l-A4cAA3hV8&amp;feature=related</a:t>
            </a:r>
            <a:endParaRPr lang="cs-CZ" sz="2800" smtClean="0">
              <a:solidFill>
                <a:schemeClr val="tx1"/>
              </a:solidFill>
            </a:endParaRPr>
          </a:p>
          <a:p>
            <a:pPr eaLnBrk="1" hangingPunct="1"/>
            <a:endParaRPr lang="cs-CZ" sz="2800" smtClean="0">
              <a:solidFill>
                <a:schemeClr val="tx1"/>
              </a:solidFill>
            </a:endParaRPr>
          </a:p>
          <a:p>
            <a:pPr eaLnBrk="1" hangingPunct="1"/>
            <a:r>
              <a:rPr lang="cs-CZ" sz="2800" smtClean="0">
                <a:solidFill>
                  <a:schemeClr val="tx1"/>
                </a:solidFill>
                <a:hlinkClick r:id="rId4"/>
              </a:rPr>
              <a:t>http://www.youtube.com/watch?v=sCsZo63-ZsE&amp;feature=related</a:t>
            </a:r>
            <a:endParaRPr lang="cs-CZ" sz="2800" smtClean="0">
              <a:solidFill>
                <a:schemeClr val="tx1"/>
              </a:solidFill>
            </a:endParaRPr>
          </a:p>
          <a:p>
            <a:pPr eaLnBrk="1" hangingPunct="1"/>
            <a:endParaRPr lang="cs-CZ" sz="2800" smtClean="0">
              <a:solidFill>
                <a:schemeClr val="tx1"/>
              </a:solidFill>
            </a:endParaRPr>
          </a:p>
          <a:p>
            <a:pPr eaLnBrk="1" hangingPunct="1"/>
            <a:endParaRPr lang="cs-CZ" sz="2800" smtClean="0">
              <a:solidFill>
                <a:schemeClr val="tx1"/>
              </a:solidFill>
            </a:endParaRPr>
          </a:p>
          <a:p>
            <a:pPr eaLnBrk="1" hangingPunct="1"/>
            <a:endParaRPr lang="cs-CZ" sz="2800" smtClean="0">
              <a:solidFill>
                <a:schemeClr val="tx1"/>
              </a:solidFill>
            </a:endParaRPr>
          </a:p>
          <a:p>
            <a:pPr eaLnBrk="1" hangingPunct="1"/>
            <a:endParaRPr lang="cs-CZ" sz="2800" smtClean="0">
              <a:solidFill>
                <a:schemeClr val="tx1"/>
              </a:solidFill>
            </a:endParaRPr>
          </a:p>
          <a:p>
            <a:pPr eaLnBrk="1" hangingPunct="1"/>
            <a:endParaRPr lang="uk-UA" sz="3600" smtClean="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85720" y="214290"/>
            <a:ext cx="8477280" cy="6286544"/>
          </a:xfrm>
        </p:spPr>
        <p:txBody>
          <a:bodyPr anchor="t"/>
          <a:lstStyle/>
          <a:p>
            <a:r>
              <a:rPr lang="cs-CZ" sz="3600" dirty="0" smtClean="0">
                <a:solidFill>
                  <a:srgbClr val="FF0000"/>
                </a:solidFill>
              </a:rPr>
              <a:t>Zdroje</a:t>
            </a:r>
          </a:p>
          <a:p>
            <a:r>
              <a:rPr lang="cs-CZ" sz="1600" dirty="0" smtClean="0">
                <a:solidFill>
                  <a:schemeClr val="tx1"/>
                </a:solidFill>
                <a:hlinkClick r:id="rId2"/>
              </a:rPr>
              <a:t>www.nemiroff.ua</a:t>
            </a:r>
            <a:endParaRPr lang="cs-CZ" sz="1600" dirty="0" smtClean="0">
              <a:solidFill>
                <a:schemeClr val="tx1"/>
              </a:solidFill>
            </a:endParaRPr>
          </a:p>
          <a:p>
            <a:endParaRPr lang="cs-CZ" sz="1600" dirty="0" smtClean="0">
              <a:solidFill>
                <a:schemeClr val="tx1"/>
              </a:solidFill>
            </a:endParaRPr>
          </a:p>
          <a:p>
            <a:r>
              <a:rPr lang="cs-CZ" sz="1600" dirty="0" smtClean="0">
                <a:solidFill>
                  <a:schemeClr val="tx1"/>
                </a:solidFill>
                <a:hlinkClick r:id="rId3"/>
              </a:rPr>
              <a:t>www.nemiroff.cz</a:t>
            </a:r>
            <a:endParaRPr lang="cs-CZ" sz="1600" dirty="0" smtClean="0">
              <a:solidFill>
                <a:schemeClr val="tx1"/>
              </a:solidFill>
            </a:endParaRPr>
          </a:p>
          <a:p>
            <a:endParaRPr lang="cs-CZ" sz="1600" dirty="0" smtClean="0">
              <a:solidFill>
                <a:schemeClr val="tx1"/>
              </a:solidFill>
            </a:endParaRPr>
          </a:p>
          <a:p>
            <a:r>
              <a:rPr lang="cs-CZ" sz="1600" dirty="0" smtClean="0">
                <a:solidFill>
                  <a:schemeClr val="tx1"/>
                </a:solidFill>
                <a:hlinkClick r:id="rId4"/>
              </a:rPr>
              <a:t>www.absolut.com</a:t>
            </a:r>
            <a:endParaRPr lang="cs-CZ" sz="1600" dirty="0" smtClean="0">
              <a:solidFill>
                <a:schemeClr val="tx1"/>
              </a:solidFill>
            </a:endParaRPr>
          </a:p>
          <a:p>
            <a:endParaRPr lang="cs-CZ" sz="1600" dirty="0" smtClean="0">
              <a:solidFill>
                <a:schemeClr val="tx1"/>
              </a:solidFill>
            </a:endParaRPr>
          </a:p>
          <a:p>
            <a:r>
              <a:rPr lang="cs-CZ" sz="1600" dirty="0" smtClean="0">
                <a:solidFill>
                  <a:schemeClr val="tx1"/>
                </a:solidFill>
                <a:hlinkClick r:id="rId5"/>
              </a:rPr>
              <a:t>www.google.com/images</a:t>
            </a:r>
            <a:endParaRPr lang="cs-CZ" sz="1600" dirty="0" smtClean="0">
              <a:solidFill>
                <a:schemeClr val="tx1"/>
              </a:solidFill>
            </a:endParaRPr>
          </a:p>
          <a:p>
            <a:endParaRPr lang="cs-CZ" sz="1600" dirty="0" smtClean="0">
              <a:solidFill>
                <a:schemeClr val="tx1"/>
              </a:solidFill>
            </a:endParaRPr>
          </a:p>
          <a:p>
            <a:r>
              <a:rPr lang="cs-CZ" sz="1600" dirty="0" smtClean="0">
                <a:solidFill>
                  <a:schemeClr val="tx1"/>
                </a:solidFill>
                <a:hlinkClick r:id="rId6"/>
              </a:rPr>
              <a:t>http://eso.vscht.cz/cache_data/1174/www.vscht.cz/kch/kestazeni/sylaby/liho.pdf</a:t>
            </a:r>
            <a:endParaRPr lang="cs-CZ" sz="1600" dirty="0" smtClean="0">
              <a:solidFill>
                <a:schemeClr val="tx1"/>
              </a:solidFill>
            </a:endParaRPr>
          </a:p>
          <a:p>
            <a:endParaRPr lang="cs-CZ" sz="1600" dirty="0" smtClean="0">
              <a:solidFill>
                <a:schemeClr val="tx1"/>
              </a:solidFill>
            </a:endParaRPr>
          </a:p>
          <a:p>
            <a:r>
              <a:rPr lang="cs-CZ" sz="1600" dirty="0" smtClean="0">
                <a:solidFill>
                  <a:schemeClr val="tx1"/>
                </a:solidFill>
                <a:hlinkClick r:id="rId7"/>
              </a:rPr>
              <a:t>http://mep.zverina.cz/314/cz/normal/alkohol-v-evropske-unii-prednaska-jaroslava-zveriny-na-seminari-potravinarske-komory-cr-v-praze-8-12-2006/</a:t>
            </a:r>
            <a:endParaRPr lang="cs-CZ" sz="1600" dirty="0" smtClean="0">
              <a:solidFill>
                <a:schemeClr val="tx1"/>
              </a:solidFill>
            </a:endParaRPr>
          </a:p>
          <a:p>
            <a:endParaRPr lang="cs-CZ" sz="1600" dirty="0" smtClean="0">
              <a:solidFill>
                <a:schemeClr val="tx1"/>
              </a:solidFill>
            </a:endParaRPr>
          </a:p>
          <a:p>
            <a:r>
              <a:rPr lang="cs-CZ" sz="1600" dirty="0" smtClean="0">
                <a:solidFill>
                  <a:schemeClr val="tx1"/>
                </a:solidFill>
                <a:hlinkClick r:id="rId8"/>
              </a:rPr>
              <a:t>http://pr-club.com/PR_Lib/PR_Rabots.shtml#a123</a:t>
            </a:r>
            <a:endParaRPr lang="cs-CZ" sz="1600" dirty="0" smtClean="0">
              <a:solidFill>
                <a:schemeClr val="tx1"/>
              </a:solidFill>
            </a:endParaRPr>
          </a:p>
          <a:p>
            <a:endParaRPr lang="cs-CZ" sz="1600" dirty="0" smtClean="0">
              <a:solidFill>
                <a:schemeClr val="tx1"/>
              </a:solidFill>
            </a:endParaRPr>
          </a:p>
          <a:p>
            <a:r>
              <a:rPr lang="cs-CZ" sz="1600" dirty="0" smtClean="0">
                <a:solidFill>
                  <a:schemeClr val="tx1"/>
                </a:solidFill>
                <a:hlinkClick r:id="rId9"/>
              </a:rPr>
              <a:t>http://marmara-game.ru/game.html</a:t>
            </a:r>
            <a:endParaRPr lang="cs-CZ" sz="1600" dirty="0" smtClean="0">
              <a:solidFill>
                <a:schemeClr val="tx1"/>
              </a:solidFill>
            </a:endParaRPr>
          </a:p>
          <a:p>
            <a:endParaRPr lang="cs-CZ" sz="1600" dirty="0" smtClean="0">
              <a:solidFill>
                <a:schemeClr val="tx1"/>
              </a:solidFill>
            </a:endParaRPr>
          </a:p>
          <a:p>
            <a:r>
              <a:rPr lang="cs-CZ" sz="1600" dirty="0" smtClean="0">
                <a:solidFill>
                  <a:schemeClr val="tx1"/>
                </a:solidFill>
                <a:hlinkClick r:id="rId10"/>
              </a:rPr>
              <a:t>http://www.dalee.ru/portfolio/kozel.html</a:t>
            </a:r>
            <a:endParaRPr lang="cs-CZ" sz="1600" dirty="0" smtClean="0">
              <a:solidFill>
                <a:schemeClr val="tx1"/>
              </a:solidFill>
            </a:endParaRPr>
          </a:p>
          <a:p>
            <a:endParaRPr lang="cs-CZ" sz="1600" dirty="0" smtClean="0">
              <a:solidFill>
                <a:schemeClr val="tx1"/>
              </a:solidFill>
            </a:endParaRPr>
          </a:p>
          <a:p>
            <a:endParaRPr lang="cs-CZ" sz="1600" dirty="0" smtClean="0">
              <a:solidFill>
                <a:schemeClr val="tx1"/>
              </a:solidFill>
            </a:endParaRPr>
          </a:p>
          <a:p>
            <a:endParaRPr lang="cs-CZ" sz="1600" dirty="0" smtClean="0">
              <a:solidFill>
                <a:schemeClr val="tx1"/>
              </a:solidFill>
            </a:endParaRPr>
          </a:p>
          <a:p>
            <a:endParaRPr lang="cs-CZ" sz="1600" dirty="0" smtClean="0">
              <a:solidFill>
                <a:schemeClr val="tx1"/>
              </a:solidFill>
            </a:endParaRPr>
          </a:p>
          <a:p>
            <a:endParaRPr lang="cs-CZ" sz="1600" dirty="0" smtClean="0">
              <a:solidFill>
                <a:schemeClr val="tx1"/>
              </a:solidFill>
            </a:endParaRPr>
          </a:p>
          <a:p>
            <a:endParaRPr lang="cs-CZ" sz="1600" dirty="0" smtClean="0">
              <a:solidFill>
                <a:schemeClr val="tx1"/>
              </a:solidFill>
            </a:endParaRPr>
          </a:p>
          <a:p>
            <a:endParaRPr lang="cs-CZ" sz="2400" dirty="0" smtClean="0">
              <a:solidFill>
                <a:schemeClr val="tx1"/>
              </a:solidFill>
            </a:endParaRPr>
          </a:p>
          <a:p>
            <a:endParaRPr lang="cs-CZ" sz="2400" dirty="0" smtClean="0">
              <a:solidFill>
                <a:schemeClr val="tx1"/>
              </a:solidFill>
            </a:endParaRPr>
          </a:p>
          <a:p>
            <a:endParaRPr lang="cs-CZ" sz="2400" dirty="0" smtClean="0">
              <a:solidFill>
                <a:schemeClr val="tx1"/>
              </a:solidFill>
            </a:endParaRPr>
          </a:p>
          <a:p>
            <a:endParaRPr lang="cs-CZ" sz="2400" dirty="0" smtClean="0">
              <a:solidFill>
                <a:schemeClr val="tx1"/>
              </a:solidFill>
            </a:endParaRPr>
          </a:p>
          <a:p>
            <a:endParaRPr lang="uk-UA" sz="24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14313" y="214313"/>
            <a:ext cx="8548687" cy="4857750"/>
          </a:xfrm>
        </p:spPr>
        <p:txBody>
          <a:bodyPr anchor="t">
            <a:normAutofit/>
          </a:bodyPr>
          <a:lstStyle/>
          <a:p>
            <a:pPr eaLnBrk="1" hangingPunct="1">
              <a:lnSpc>
                <a:spcPct val="140000"/>
              </a:lnSpc>
              <a:buClr>
                <a:schemeClr val="tx1"/>
              </a:buClr>
              <a:buFont typeface="Arial" charset="0"/>
              <a:buChar char="•"/>
            </a:pPr>
            <a:r>
              <a:rPr lang="cs-CZ" sz="2800" smtClean="0"/>
              <a:t>Prvé zmínky o alkoholové fermentaci pocházejí z Mezopotámie </a:t>
            </a:r>
          </a:p>
          <a:p>
            <a:pPr eaLnBrk="1" hangingPunct="1">
              <a:lnSpc>
                <a:spcPct val="140000"/>
              </a:lnSpc>
              <a:buClr>
                <a:schemeClr val="tx1"/>
              </a:buClr>
              <a:buFont typeface="Arial" charset="0"/>
              <a:buChar char="•"/>
            </a:pPr>
            <a:r>
              <a:rPr lang="cs-CZ" sz="2800" smtClean="0"/>
              <a:t>Číňané 1 - 2 tisíce let př.n.l.</a:t>
            </a:r>
          </a:p>
          <a:p>
            <a:pPr eaLnBrk="1" hangingPunct="1">
              <a:lnSpc>
                <a:spcPct val="140000"/>
              </a:lnSpc>
              <a:buClr>
                <a:schemeClr val="tx1"/>
              </a:buClr>
              <a:buFont typeface="Arial" charset="0"/>
              <a:buChar char="•"/>
            </a:pPr>
            <a:r>
              <a:rPr lang="cs-CZ" sz="2800" smtClean="0"/>
              <a:t>Do Evropy se znalosti o destilaci dostávají kolem 11. - 12. století našeho letopočtu přes Španělsko</a:t>
            </a:r>
          </a:p>
          <a:p>
            <a:pPr eaLnBrk="1" hangingPunct="1">
              <a:lnSpc>
                <a:spcPct val="140000"/>
              </a:lnSpc>
              <a:buClr>
                <a:schemeClr val="tx1"/>
              </a:buClr>
              <a:buFont typeface="Arial" charset="0"/>
              <a:buChar char="•"/>
            </a:pPr>
            <a:r>
              <a:rPr lang="cs-CZ" sz="2800" smtClean="0"/>
              <a:t>Na území dnešní České republiky byla postavena první vinopalna za vlády Václava IV.</a:t>
            </a:r>
          </a:p>
          <a:p>
            <a:pPr eaLnBrk="1" hangingPunct="1">
              <a:lnSpc>
                <a:spcPct val="140000"/>
              </a:lnSpc>
              <a:buClr>
                <a:schemeClr val="tx1"/>
              </a:buClr>
              <a:buFont typeface="Arial" charset="0"/>
              <a:buChar char="•"/>
            </a:pPr>
            <a:r>
              <a:rPr lang="cs-CZ" sz="2800" smtClean="0"/>
              <a:t>První lihovary vznikaly již v 16. století. </a:t>
            </a:r>
          </a:p>
          <a:p>
            <a:pPr eaLnBrk="1" hangingPunct="1">
              <a:lnSpc>
                <a:spcPct val="90000"/>
              </a:lnSpc>
              <a:buClr>
                <a:schemeClr val="tx1"/>
              </a:buClr>
            </a:pPr>
            <a:endParaRPr lang="cs-CZ" sz="2800" smtClean="0"/>
          </a:p>
          <a:p>
            <a:pPr eaLnBrk="1" hangingPunct="1">
              <a:lnSpc>
                <a:spcPct val="90000"/>
              </a:lnSpc>
              <a:buClr>
                <a:schemeClr val="tx1"/>
              </a:buClr>
              <a:buFont typeface="Arial" charset="0"/>
              <a:buChar char="•"/>
            </a:pPr>
            <a:endParaRPr lang="uk-UA" sz="280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Подзаголовок 2"/>
          <p:cNvSpPr>
            <a:spLocks noGrp="1"/>
          </p:cNvSpPr>
          <p:nvPr>
            <p:ph type="subTitle" idx="1"/>
          </p:nvPr>
        </p:nvSpPr>
        <p:spPr>
          <a:xfrm>
            <a:off x="214313" y="214313"/>
            <a:ext cx="8548687" cy="4786312"/>
          </a:xfrm>
        </p:spPr>
        <p:txBody>
          <a:bodyPr anchor="ctr"/>
          <a:lstStyle/>
          <a:p>
            <a:pPr lvl="1" eaLnBrk="1" hangingPunct="1"/>
            <a:r>
              <a:rPr lang="cs-CZ" sz="5000" dirty="0" smtClean="0">
                <a:solidFill>
                  <a:srgbClr val="FF0000"/>
                </a:solidFill>
              </a:rPr>
              <a:t>Děkuji za pozornost</a:t>
            </a:r>
          </a:p>
          <a:p>
            <a:pPr lvl="1" eaLnBrk="1" hangingPunct="1"/>
            <a:r>
              <a:rPr lang="cs-CZ" sz="5000" dirty="0" smtClean="0">
                <a:solidFill>
                  <a:srgbClr val="FF0000"/>
                </a:solidFill>
              </a:rPr>
              <a:t>Na zdraví </a:t>
            </a:r>
            <a:r>
              <a:rPr lang="cs-CZ" sz="5000" dirty="0" smtClean="0">
                <a:solidFill>
                  <a:srgbClr val="FF0000"/>
                </a:solidFill>
                <a:sym typeface="Wingdings" pitchFamily="2" charset="2"/>
              </a:rPr>
              <a:t></a:t>
            </a:r>
            <a:endParaRPr lang="uk-UA" sz="5000" dirty="0" smtClean="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55975"/>
            <a:ext cx="8077200" cy="1673225"/>
          </a:xfrm>
        </p:spPr>
        <p:txBody>
          <a:bodyPr/>
          <a:lstStyle/>
          <a:p>
            <a:pPr eaLnBrk="1" fontAlgn="auto" hangingPunct="1">
              <a:spcAft>
                <a:spcPts val="0"/>
              </a:spcAft>
              <a:defRPr/>
            </a:pPr>
            <a:endParaRPr lang="uk-UA" sz="6600" dirty="0">
              <a:solidFill>
                <a:srgbClr val="FF0000"/>
              </a:solidFill>
            </a:endParaRPr>
          </a:p>
        </p:txBody>
      </p:sp>
      <p:sp>
        <p:nvSpPr>
          <p:cNvPr id="18434" name="Подзаголовок 2"/>
          <p:cNvSpPr>
            <a:spLocks noGrp="1"/>
          </p:cNvSpPr>
          <p:nvPr>
            <p:ph type="subTitle" idx="1"/>
          </p:nvPr>
        </p:nvSpPr>
        <p:spPr>
          <a:xfrm>
            <a:off x="685800" y="1828800"/>
            <a:ext cx="8077200" cy="1500188"/>
          </a:xfrm>
        </p:spPr>
        <p:txBody>
          <a:bodyPr anchor="t"/>
          <a:lstStyle/>
          <a:p>
            <a:pPr eaLnBrk="1" hangingPunct="1"/>
            <a:endParaRPr lang="cs-CZ" sz="2800" smtClean="0">
              <a:solidFill>
                <a:srgbClr val="FF0000"/>
              </a:solidFill>
            </a:endParaRPr>
          </a:p>
        </p:txBody>
      </p:sp>
      <p:pic>
        <p:nvPicPr>
          <p:cNvPr id="18435" name="Picture 2" descr="C:\Users\1\Documents\Универ\MU\2. semestr\Marketing v EU\projekt\720px-Alcohol_belt.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55975"/>
            <a:ext cx="8077200" cy="1673225"/>
          </a:xfrm>
        </p:spPr>
        <p:txBody>
          <a:bodyPr/>
          <a:lstStyle/>
          <a:p>
            <a:pPr eaLnBrk="1" fontAlgn="auto" hangingPunct="1">
              <a:spcAft>
                <a:spcPts val="0"/>
              </a:spcAft>
              <a:defRPr/>
            </a:pPr>
            <a:endParaRPr lang="uk-UA" dirty="0">
              <a:solidFill>
                <a:schemeClr val="accent1">
                  <a:satMod val="150000"/>
                </a:schemeClr>
              </a:solidFill>
            </a:endParaRPr>
          </a:p>
        </p:txBody>
      </p:sp>
      <p:sp>
        <p:nvSpPr>
          <p:cNvPr id="19458" name="Подзаголовок 2"/>
          <p:cNvSpPr>
            <a:spLocks noGrp="1"/>
          </p:cNvSpPr>
          <p:nvPr>
            <p:ph type="subTitle" idx="1"/>
          </p:nvPr>
        </p:nvSpPr>
        <p:spPr>
          <a:xfrm>
            <a:off x="685800" y="1828800"/>
            <a:ext cx="8077200" cy="1500188"/>
          </a:xfrm>
        </p:spPr>
        <p:txBody>
          <a:bodyPr/>
          <a:lstStyle/>
          <a:p>
            <a:pPr eaLnBrk="1" hangingPunct="1"/>
            <a:endParaRPr lang="cs-CZ" smtClean="0"/>
          </a:p>
        </p:txBody>
      </p:sp>
      <p:pic>
        <p:nvPicPr>
          <p:cNvPr id="19459" name="Picture 2"/>
          <p:cNvPicPr>
            <a:picLocks noChangeAspect="1" noChangeArrowheads="1"/>
          </p:cNvPicPr>
          <p:nvPr/>
        </p:nvPicPr>
        <p:blipFill>
          <a:blip r:embed="rId2" cstate="print"/>
          <a:srcRect/>
          <a:stretch>
            <a:fillRect/>
          </a:stretch>
        </p:blipFill>
        <p:spPr bwMode="auto">
          <a:xfrm>
            <a:off x="0" y="0"/>
            <a:ext cx="9144000" cy="606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575"/>
            <a:ext cx="8229600" cy="1252538"/>
          </a:xfrm>
        </p:spPr>
        <p:txBody>
          <a:bodyPr/>
          <a:lstStyle/>
          <a:p>
            <a:pPr eaLnBrk="1" fontAlgn="auto" hangingPunct="1">
              <a:spcAft>
                <a:spcPts val="0"/>
              </a:spcAft>
              <a:defRPr/>
            </a:pPr>
            <a:endParaRPr lang="uk-UA">
              <a:solidFill>
                <a:schemeClr val="accent1">
                  <a:satMod val="150000"/>
                </a:schemeClr>
              </a:solidFill>
            </a:endParaRPr>
          </a:p>
        </p:txBody>
      </p:sp>
      <p:pic>
        <p:nvPicPr>
          <p:cNvPr id="20482" name="Picture 2"/>
          <p:cNvPicPr>
            <a:picLocks noGrp="1" noChangeAspect="1" noChangeArrowheads="1"/>
          </p:cNvPicPr>
          <p:nvPr>
            <p:ph idx="1"/>
          </p:nvPr>
        </p:nvPicPr>
        <p:blipFill>
          <a:blip r:embed="rId2" cstate="print"/>
          <a:srcRect/>
          <a:stretch>
            <a:fillRect/>
          </a:stretch>
        </p:blipFill>
        <p:spPr>
          <a:xfrm>
            <a:off x="0" y="0"/>
            <a:ext cx="9144000" cy="6897688"/>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Подзаголовок 2"/>
          <p:cNvSpPr>
            <a:spLocks noGrp="1"/>
          </p:cNvSpPr>
          <p:nvPr>
            <p:ph type="subTitle" idx="1"/>
          </p:nvPr>
        </p:nvSpPr>
        <p:spPr>
          <a:xfrm>
            <a:off x="395288" y="188913"/>
            <a:ext cx="8548687" cy="5715000"/>
          </a:xfrm>
        </p:spPr>
        <p:txBody>
          <a:bodyPr anchor="t"/>
          <a:lstStyle/>
          <a:p>
            <a:pPr marL="609600" indent="-609600" eaLnBrk="1" hangingPunct="1"/>
            <a:r>
              <a:rPr lang="cs-CZ" sz="4100" i="1" dirty="0" smtClean="0">
                <a:solidFill>
                  <a:schemeClr val="tx1"/>
                </a:solidFill>
              </a:rPr>
              <a:t>Marketing</a:t>
            </a:r>
          </a:p>
          <a:p>
            <a:pPr marL="609600" indent="-609600" eaLnBrk="1" hangingPunct="1"/>
            <a:endParaRPr lang="cs-CZ" sz="3100" dirty="0" smtClean="0">
              <a:solidFill>
                <a:srgbClr val="FF0000"/>
              </a:solidFill>
            </a:endParaRPr>
          </a:p>
          <a:p>
            <a:pPr marL="609600" indent="-609600" eaLnBrk="1" hangingPunct="1"/>
            <a:r>
              <a:rPr lang="cs-CZ" sz="3100" dirty="0" smtClean="0">
                <a:solidFill>
                  <a:schemeClr val="tx1"/>
                </a:solidFill>
              </a:rPr>
              <a:t>Zapojení vodky do národní kultury</a:t>
            </a:r>
          </a:p>
          <a:p>
            <a:pPr marL="609600" indent="-609600" eaLnBrk="1" hangingPunct="1"/>
            <a:r>
              <a:rPr lang="cs-CZ" dirty="0" smtClean="0">
                <a:solidFill>
                  <a:srgbClr val="FF0000"/>
                </a:solidFill>
                <a:hlinkClick r:id="rId2"/>
              </a:rPr>
              <a:t>http://www.youtube.com/watch?v=HUvX50OAOJM&amp;feature=related</a:t>
            </a:r>
            <a:endParaRPr lang="cs-CZ" dirty="0" smtClean="0">
              <a:solidFill>
                <a:srgbClr val="FF0000"/>
              </a:solidFill>
            </a:endParaRPr>
          </a:p>
          <a:p>
            <a:pPr marL="609600" indent="-609600" eaLnBrk="1" hangingPunct="1"/>
            <a:r>
              <a:rPr lang="cs-CZ" dirty="0" smtClean="0">
                <a:solidFill>
                  <a:schemeClr val="tx1"/>
                </a:solidFill>
                <a:hlinkClick r:id="rId3"/>
              </a:rPr>
              <a:t>http://www.youtube.com/watch?v=FWsl87Wevuc</a:t>
            </a:r>
            <a:endParaRPr lang="cs-CZ" dirty="0" smtClean="0">
              <a:solidFill>
                <a:schemeClr val="tx1"/>
              </a:solidFill>
            </a:endParaRPr>
          </a:p>
          <a:p>
            <a:pPr marL="609600" indent="-609600" eaLnBrk="1" hangingPunct="1"/>
            <a:endParaRPr lang="cs-CZ" dirty="0" smtClean="0">
              <a:solidFill>
                <a:srgbClr val="FF0000"/>
              </a:solidFill>
            </a:endParaRPr>
          </a:p>
          <a:p>
            <a:pPr marL="609600" indent="-609600" eaLnBrk="1" hangingPunct="1">
              <a:buClr>
                <a:schemeClr val="tx1"/>
              </a:buClr>
              <a:buFont typeface="Wingdings 2" pitchFamily="18" charset="2"/>
              <a:buAutoNum type="arabicPeriod"/>
            </a:pPr>
            <a:r>
              <a:rPr lang="cs-CZ" sz="3100" dirty="0" smtClean="0">
                <a:solidFill>
                  <a:schemeClr val="tx1"/>
                </a:solidFill>
              </a:rPr>
              <a:t>TV reklama</a:t>
            </a:r>
          </a:p>
          <a:p>
            <a:pPr marL="609600" indent="-609600" eaLnBrk="1" hangingPunct="1"/>
            <a:r>
              <a:rPr lang="cs-CZ" dirty="0" smtClean="0">
                <a:solidFill>
                  <a:schemeClr val="tx1"/>
                </a:solidFill>
                <a:hlinkClick r:id="rId4"/>
              </a:rPr>
              <a:t>http://www.youtube.com/watch?v=rRPyvS1TPKQ&amp;feature=related</a:t>
            </a:r>
            <a:endParaRPr lang="cs-CZ" dirty="0" smtClean="0">
              <a:solidFill>
                <a:schemeClr val="tx1"/>
              </a:solidFill>
            </a:endParaRPr>
          </a:p>
          <a:p>
            <a:pPr marL="609600" indent="-609600" eaLnBrk="1" hangingPunct="1"/>
            <a:r>
              <a:rPr lang="cs-CZ" dirty="0" smtClean="0">
                <a:solidFill>
                  <a:schemeClr val="tx1"/>
                </a:solidFill>
                <a:hlinkClick r:id="rId5"/>
              </a:rPr>
              <a:t>http://www.youtube.com/watch?v=6O-BZhcuzG8&amp;feature=related</a:t>
            </a:r>
            <a:endParaRPr lang="cs-CZ" dirty="0" smtClean="0">
              <a:solidFill>
                <a:schemeClr val="tx1"/>
              </a:solidFill>
            </a:endParaRPr>
          </a:p>
          <a:p>
            <a:pPr marL="609600" indent="-609600" eaLnBrk="1" hangingPunct="1"/>
            <a:endParaRPr lang="cs-CZ" dirty="0" smtClean="0">
              <a:solidFill>
                <a:schemeClr val="tx1"/>
              </a:solidFill>
            </a:endParaRPr>
          </a:p>
          <a:p>
            <a:pPr marL="609600" indent="-609600" eaLnBrk="1" hangingPunct="1"/>
            <a:r>
              <a:rPr lang="cs-CZ" dirty="0" smtClean="0">
                <a:solidFill>
                  <a:schemeClr val="tx1"/>
                </a:solidFill>
                <a:hlinkClick r:id="rId6"/>
              </a:rPr>
              <a:t>http://www.youtube.com/watch?v=GlwPVM-Rtos&amp;feature=related</a:t>
            </a:r>
            <a:endParaRPr lang="cs-CZ" dirty="0" smtClean="0">
              <a:solidFill>
                <a:schemeClr val="tx1"/>
              </a:solidFill>
            </a:endParaRPr>
          </a:p>
          <a:p>
            <a:pPr marL="609600" indent="-609600" eaLnBrk="1" hangingPunct="1"/>
            <a:endParaRPr lang="cs-CZ" dirty="0" smtClean="0">
              <a:solidFill>
                <a:schemeClr val="tx1"/>
              </a:solidFill>
            </a:endParaRPr>
          </a:p>
          <a:p>
            <a:pPr marL="609600" indent="-609600" eaLnBrk="1" hangingPunct="1"/>
            <a:endParaRPr lang="cs-CZ" sz="3100" dirty="0" smtClean="0"/>
          </a:p>
          <a:p>
            <a:pPr marL="609600" indent="-609600" eaLnBrk="1" hangingPunct="1"/>
            <a:r>
              <a:rPr lang="cs-CZ" sz="3100" dirty="0" smtClean="0"/>
              <a:t>P</a:t>
            </a:r>
            <a:r>
              <a:rPr lang="en-US" sz="3100" dirty="0" err="1" smtClean="0"/>
              <a:t>roduct</a:t>
            </a:r>
            <a:r>
              <a:rPr lang="en-US" sz="3100" dirty="0" smtClean="0"/>
              <a:t> placement </a:t>
            </a:r>
            <a:endParaRPr lang="cs-CZ" sz="3100" dirty="0" smtClean="0">
              <a:solidFill>
                <a:schemeClr val="tx1"/>
              </a:solidFill>
            </a:endParaRPr>
          </a:p>
          <a:p>
            <a:pPr marL="609600" indent="-609600" eaLnBrk="1" hangingPunct="1"/>
            <a:endParaRPr lang="cs-CZ" sz="3100" dirty="0" smtClean="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55975"/>
            <a:ext cx="8077200" cy="1673225"/>
          </a:xfrm>
        </p:spPr>
        <p:txBody>
          <a:bodyPr/>
          <a:lstStyle/>
          <a:p>
            <a:pPr eaLnBrk="1" fontAlgn="auto" hangingPunct="1">
              <a:spcAft>
                <a:spcPts val="0"/>
              </a:spcAft>
              <a:defRPr/>
            </a:pPr>
            <a:endParaRPr lang="uk-UA">
              <a:solidFill>
                <a:schemeClr val="accent1">
                  <a:satMod val="150000"/>
                </a:schemeClr>
              </a:solidFill>
            </a:endParaRPr>
          </a:p>
        </p:txBody>
      </p:sp>
      <p:sp>
        <p:nvSpPr>
          <p:cNvPr id="22530" name="Подзаголовок 2"/>
          <p:cNvSpPr>
            <a:spLocks noGrp="1"/>
          </p:cNvSpPr>
          <p:nvPr>
            <p:ph type="subTitle" idx="1"/>
          </p:nvPr>
        </p:nvSpPr>
        <p:spPr>
          <a:xfrm>
            <a:off x="685800" y="1828800"/>
            <a:ext cx="8077200" cy="1500188"/>
          </a:xfrm>
        </p:spPr>
        <p:txBody>
          <a:bodyPr/>
          <a:lstStyle/>
          <a:p>
            <a:pPr eaLnBrk="1" hangingPunct="1"/>
            <a:endParaRPr lang="cs-CZ" smtClean="0"/>
          </a:p>
        </p:txBody>
      </p:sp>
      <p:pic>
        <p:nvPicPr>
          <p:cNvPr id="22531" name="Picture 2"/>
          <p:cNvPicPr>
            <a:picLocks noChangeAspect="1" noChangeArrowheads="1"/>
          </p:cNvPicPr>
          <p:nvPr/>
        </p:nvPicPr>
        <p:blipFill>
          <a:blip r:embed="rId2" cstate="print"/>
          <a:srcRect/>
          <a:stretch>
            <a:fillRect/>
          </a:stretch>
        </p:blipFill>
        <p:spPr bwMode="auto">
          <a:xfrm>
            <a:off x="0" y="0"/>
            <a:ext cx="9429750" cy="700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одульная">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Модульная">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Моду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1336</TotalTime>
  <Words>556</Words>
  <Application>Microsoft Office PowerPoint</Application>
  <PresentationFormat>Экран (4:3)</PresentationFormat>
  <Paragraphs>127</Paragraphs>
  <Slides>40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Модульная</vt:lpstr>
      <vt:lpstr>NEMIROFF</vt:lpstr>
      <vt:lpstr>Слайд 2</vt:lpstr>
      <vt:lpstr>Vodka </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NEMIROFF</dc:title>
  <dc:creator>1</dc:creator>
  <cp:lastModifiedBy>1</cp:lastModifiedBy>
  <cp:revision>106</cp:revision>
  <dcterms:created xsi:type="dcterms:W3CDTF">2011-04-01T19:28:28Z</dcterms:created>
  <dcterms:modified xsi:type="dcterms:W3CDTF">2011-04-12T22:15:53Z</dcterms:modified>
</cp:coreProperties>
</file>