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01" r:id="rId2"/>
    <p:sldId id="256" r:id="rId3"/>
    <p:sldId id="269" r:id="rId4"/>
    <p:sldId id="270" r:id="rId5"/>
    <p:sldId id="277" r:id="rId6"/>
    <p:sldId id="263" r:id="rId7"/>
    <p:sldId id="272" r:id="rId8"/>
    <p:sldId id="273" r:id="rId9"/>
    <p:sldId id="285" r:id="rId10"/>
    <p:sldId id="278" r:id="rId11"/>
    <p:sldId id="291" r:id="rId12"/>
    <p:sldId id="292" r:id="rId13"/>
    <p:sldId id="295" r:id="rId14"/>
    <p:sldId id="279" r:id="rId15"/>
    <p:sldId id="283" r:id="rId16"/>
    <p:sldId id="284" r:id="rId17"/>
    <p:sldId id="280" r:id="rId18"/>
    <p:sldId id="281" r:id="rId19"/>
    <p:sldId id="282" r:id="rId20"/>
    <p:sldId id="299" r:id="rId21"/>
    <p:sldId id="275" r:id="rId22"/>
    <p:sldId id="276" r:id="rId23"/>
    <p:sldId id="286" r:id="rId24"/>
    <p:sldId id="290" r:id="rId25"/>
    <p:sldId id="260" r:id="rId26"/>
    <p:sldId id="300" r:id="rId2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y" initials="T+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53" autoAdjust="0"/>
    <p:restoredTop sz="90143" autoAdjust="0"/>
  </p:normalViewPr>
  <p:slideViewPr>
    <p:cSldViewPr>
      <p:cViewPr varScale="1">
        <p:scale>
          <a:sx n="65" d="100"/>
          <a:sy n="65" d="100"/>
        </p:scale>
        <p:origin x="-150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image" Target="../media/image29.png"/><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diagrams/_rels/data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image" Target="../media/image45.png"/><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3A741-EE6F-4559-9F52-F43E32A7DB6F}" type="doc">
      <dgm:prSet loTypeId="urn:microsoft.com/office/officeart/2005/8/layout/bList2" loCatId="list" qsTypeId="urn:microsoft.com/office/officeart/2005/8/quickstyle/3d1" qsCatId="3D" csTypeId="urn:microsoft.com/office/officeart/2005/8/colors/accent6_2" csCatId="accent6" phldr="1"/>
      <dgm:spPr/>
      <dgm:t>
        <a:bodyPr/>
        <a:lstStyle/>
        <a:p>
          <a:endParaRPr lang="sk-SK"/>
        </a:p>
      </dgm:t>
    </dgm:pt>
    <dgm:pt modelId="{57974C61-2DDC-4BFE-9667-3E6DF1A900FE}">
      <dgm:prSet custT="1"/>
      <dgm:spPr/>
      <dgm:t>
        <a:bodyPr/>
        <a:lstStyle/>
        <a:p>
          <a:pPr algn="ctr" rtl="0"/>
          <a:r>
            <a:rPr lang="sk-SK" sz="2400" b="1" dirty="0" smtClean="0">
              <a:effectLst/>
            </a:rPr>
            <a:t>      iQ</a:t>
          </a:r>
          <a:endParaRPr lang="sk-SK" sz="2400" b="1" dirty="0">
            <a:effectLst/>
          </a:endParaRPr>
        </a:p>
      </dgm:t>
    </dgm:pt>
    <dgm:pt modelId="{0BF4457E-651D-4525-97B0-142D1D544E92}" type="parTrans" cxnId="{022505DF-06A4-478A-9E84-5BCE854E5A90}">
      <dgm:prSet/>
      <dgm:spPr/>
      <dgm:t>
        <a:bodyPr/>
        <a:lstStyle/>
        <a:p>
          <a:pPr algn="ctr"/>
          <a:endParaRPr lang="sk-SK" sz="2000" b="1">
            <a:solidFill>
              <a:srgbClr val="FF0000"/>
            </a:solidFill>
            <a:effectLst/>
          </a:endParaRPr>
        </a:p>
      </dgm:t>
    </dgm:pt>
    <dgm:pt modelId="{DD8CE598-CD91-44E7-AEBD-F587982C9978}" type="sibTrans" cxnId="{022505DF-06A4-478A-9E84-5BCE854E5A90}">
      <dgm:prSet/>
      <dgm:spPr/>
      <dgm:t>
        <a:bodyPr/>
        <a:lstStyle/>
        <a:p>
          <a:pPr algn="ctr"/>
          <a:endParaRPr lang="sk-SK" sz="2000" b="1">
            <a:solidFill>
              <a:srgbClr val="FF0000"/>
            </a:solidFill>
            <a:effectLst/>
          </a:endParaRPr>
        </a:p>
      </dgm:t>
    </dgm:pt>
    <dgm:pt modelId="{69742489-EA38-457E-930F-0DD9F46C8579}">
      <dgm:prSet custT="1"/>
      <dgm:spPr/>
      <dgm:t>
        <a:bodyPr/>
        <a:lstStyle/>
        <a:p>
          <a:pPr algn="ctr" rtl="0"/>
          <a:r>
            <a:rPr lang="sk-SK" sz="2400" b="1" dirty="0" smtClean="0">
              <a:effectLst/>
            </a:rPr>
            <a:t>      </a:t>
          </a:r>
          <a:r>
            <a:rPr lang="sk-SK" sz="2400" b="1" dirty="0" err="1" smtClean="0">
              <a:effectLst/>
            </a:rPr>
            <a:t>Aygo</a:t>
          </a:r>
          <a:endParaRPr lang="sk-SK" sz="2400" b="1" dirty="0">
            <a:effectLst/>
          </a:endParaRPr>
        </a:p>
      </dgm:t>
    </dgm:pt>
    <dgm:pt modelId="{16FB58B6-7986-4C49-BFFD-D204043C50AD}" type="parTrans" cxnId="{7D9724F3-9A51-4FD3-861F-4658643DD4BB}">
      <dgm:prSet/>
      <dgm:spPr/>
      <dgm:t>
        <a:bodyPr/>
        <a:lstStyle/>
        <a:p>
          <a:pPr algn="ctr"/>
          <a:endParaRPr lang="sk-SK" sz="2000" b="1">
            <a:solidFill>
              <a:srgbClr val="FF0000"/>
            </a:solidFill>
            <a:effectLst/>
          </a:endParaRPr>
        </a:p>
      </dgm:t>
    </dgm:pt>
    <dgm:pt modelId="{6140B3B5-8040-4CBF-911E-87210CC30BC9}" type="sibTrans" cxnId="{7D9724F3-9A51-4FD3-861F-4658643DD4BB}">
      <dgm:prSet/>
      <dgm:spPr/>
      <dgm:t>
        <a:bodyPr/>
        <a:lstStyle/>
        <a:p>
          <a:pPr algn="ctr"/>
          <a:endParaRPr lang="sk-SK" sz="2000" b="1">
            <a:solidFill>
              <a:srgbClr val="FF0000"/>
            </a:solidFill>
            <a:effectLst/>
          </a:endParaRPr>
        </a:p>
      </dgm:t>
    </dgm:pt>
    <dgm:pt modelId="{E5516DD2-8C98-43D8-B3E9-7A9037266A4E}">
      <dgm:prSet custT="1"/>
      <dgm:spPr/>
      <dgm:t>
        <a:bodyPr/>
        <a:lstStyle/>
        <a:p>
          <a:pPr algn="ctr" rtl="0"/>
          <a:r>
            <a:rPr lang="sk-SK" sz="2400" b="1" dirty="0" smtClean="0">
              <a:effectLst/>
            </a:rPr>
            <a:t>      </a:t>
          </a:r>
          <a:r>
            <a:rPr lang="sk-SK" sz="2400" b="1" dirty="0" err="1" smtClean="0">
              <a:effectLst/>
            </a:rPr>
            <a:t>Yaris</a:t>
          </a:r>
          <a:endParaRPr lang="sk-SK" sz="2400" b="1" dirty="0">
            <a:effectLst/>
          </a:endParaRPr>
        </a:p>
      </dgm:t>
    </dgm:pt>
    <dgm:pt modelId="{A79E4DF1-65EF-4A26-B027-AE3657B63A8C}" type="parTrans" cxnId="{ABA44F00-592B-458C-92CF-9594C0DF4454}">
      <dgm:prSet/>
      <dgm:spPr/>
      <dgm:t>
        <a:bodyPr/>
        <a:lstStyle/>
        <a:p>
          <a:pPr algn="ctr"/>
          <a:endParaRPr lang="sk-SK" sz="2000" b="1">
            <a:solidFill>
              <a:srgbClr val="FF0000"/>
            </a:solidFill>
            <a:effectLst/>
          </a:endParaRPr>
        </a:p>
      </dgm:t>
    </dgm:pt>
    <dgm:pt modelId="{AC6ABC81-0EF0-4F25-AA09-EB146BDEF915}" type="sibTrans" cxnId="{ABA44F00-592B-458C-92CF-9594C0DF4454}">
      <dgm:prSet/>
      <dgm:spPr/>
      <dgm:t>
        <a:bodyPr/>
        <a:lstStyle/>
        <a:p>
          <a:pPr algn="ctr"/>
          <a:endParaRPr lang="sk-SK" sz="2000" b="1">
            <a:solidFill>
              <a:srgbClr val="FF0000"/>
            </a:solidFill>
            <a:effectLst/>
          </a:endParaRPr>
        </a:p>
      </dgm:t>
    </dgm:pt>
    <dgm:pt modelId="{2A3FD1A4-B5C6-4C21-9184-75EE9C7D8AD1}">
      <dgm:prSet custT="1"/>
      <dgm:spPr/>
      <dgm:t>
        <a:bodyPr lIns="468000" rIns="0" bIns="252000" anchor="ctr" anchorCtr="1"/>
        <a:lstStyle/>
        <a:p>
          <a:pPr algn="ctr" rtl="0"/>
          <a:r>
            <a:rPr lang="sk-SK" sz="2100" b="1" dirty="0" smtClean="0">
              <a:effectLst/>
            </a:rPr>
            <a:t>       Urban    </a:t>
          </a:r>
          <a:r>
            <a:rPr lang="sk-SK" sz="2100" b="1" dirty="0" err="1" smtClean="0">
              <a:effectLst/>
            </a:rPr>
            <a:t>Cruiser</a:t>
          </a:r>
          <a:endParaRPr lang="sk-SK" sz="2100" b="1" dirty="0">
            <a:effectLst/>
          </a:endParaRPr>
        </a:p>
      </dgm:t>
    </dgm:pt>
    <dgm:pt modelId="{24512B1D-2998-4279-BC0C-39A740E0FDB8}" type="parTrans" cxnId="{09D2FDBB-5A83-4476-B435-0BB586001170}">
      <dgm:prSet/>
      <dgm:spPr/>
      <dgm:t>
        <a:bodyPr/>
        <a:lstStyle/>
        <a:p>
          <a:pPr algn="ctr"/>
          <a:endParaRPr lang="sk-SK" sz="2000" b="1">
            <a:solidFill>
              <a:srgbClr val="FF0000"/>
            </a:solidFill>
            <a:effectLst/>
          </a:endParaRPr>
        </a:p>
      </dgm:t>
    </dgm:pt>
    <dgm:pt modelId="{A075DAAE-3209-4AE0-BE2E-8C05ED9870DF}" type="sibTrans" cxnId="{09D2FDBB-5A83-4476-B435-0BB586001170}">
      <dgm:prSet/>
      <dgm:spPr/>
      <dgm:t>
        <a:bodyPr/>
        <a:lstStyle/>
        <a:p>
          <a:pPr algn="ctr"/>
          <a:endParaRPr lang="sk-SK" sz="2000" b="1">
            <a:solidFill>
              <a:srgbClr val="FF0000"/>
            </a:solidFill>
            <a:effectLst/>
          </a:endParaRPr>
        </a:p>
      </dgm:t>
    </dgm:pt>
    <dgm:pt modelId="{04D62116-CB4E-4EE2-B25D-D4A1B8D32591}">
      <dgm:prSet custT="1"/>
      <dgm:spPr/>
      <dgm:t>
        <a:bodyPr/>
        <a:lstStyle/>
        <a:p>
          <a:pPr algn="ctr" rtl="0"/>
          <a:r>
            <a:rPr lang="sk-SK" sz="2400" b="1" dirty="0" smtClean="0">
              <a:effectLst/>
            </a:rPr>
            <a:t>     </a:t>
          </a:r>
          <a:r>
            <a:rPr lang="sk-SK" sz="2400" b="1" dirty="0" err="1" smtClean="0">
              <a:effectLst/>
            </a:rPr>
            <a:t>Auris</a:t>
          </a:r>
          <a:endParaRPr lang="sk-SK" sz="2400" b="1" dirty="0">
            <a:effectLst/>
          </a:endParaRPr>
        </a:p>
      </dgm:t>
    </dgm:pt>
    <dgm:pt modelId="{76B4F1FF-0BDE-498D-97AE-E80EFDDD29EA}" type="parTrans" cxnId="{4152402C-1D1F-426A-BF4B-7B0265A4038B}">
      <dgm:prSet/>
      <dgm:spPr/>
      <dgm:t>
        <a:bodyPr/>
        <a:lstStyle/>
        <a:p>
          <a:pPr algn="ctr"/>
          <a:endParaRPr lang="sk-SK" sz="2000" b="1">
            <a:solidFill>
              <a:srgbClr val="FF0000"/>
            </a:solidFill>
            <a:effectLst/>
          </a:endParaRPr>
        </a:p>
      </dgm:t>
    </dgm:pt>
    <dgm:pt modelId="{A8B60833-3CEE-4916-9B03-E9437D68E3CE}" type="sibTrans" cxnId="{4152402C-1D1F-426A-BF4B-7B0265A4038B}">
      <dgm:prSet/>
      <dgm:spPr/>
      <dgm:t>
        <a:bodyPr/>
        <a:lstStyle/>
        <a:p>
          <a:pPr algn="ctr"/>
          <a:endParaRPr lang="sk-SK" sz="2000" b="1">
            <a:solidFill>
              <a:srgbClr val="FF0000"/>
            </a:solidFill>
            <a:effectLst/>
          </a:endParaRPr>
        </a:p>
      </dgm:t>
    </dgm:pt>
    <dgm:pt modelId="{C67B3AF8-AF47-460E-98E8-96363DD47D1E}">
      <dgm:prSet custT="1"/>
      <dgm:spPr/>
      <dgm:t>
        <a:bodyPr lIns="324000" tIns="0" rIns="0" bIns="288000"/>
        <a:lstStyle/>
        <a:p>
          <a:pPr algn="ctr" rtl="0"/>
          <a:r>
            <a:rPr lang="sk-SK" sz="2400" b="1" dirty="0" smtClean="0">
              <a:effectLst/>
            </a:rPr>
            <a:t>   </a:t>
          </a:r>
          <a:r>
            <a:rPr lang="sk-SK" sz="2400" b="1" dirty="0" err="1" smtClean="0">
              <a:effectLst/>
            </a:rPr>
            <a:t>Corolla</a:t>
          </a:r>
          <a:endParaRPr lang="sk-SK" sz="2400" b="1" dirty="0">
            <a:effectLst/>
          </a:endParaRPr>
        </a:p>
      </dgm:t>
    </dgm:pt>
    <dgm:pt modelId="{CA32FE82-C99C-4E8C-9B81-973586820DBC}" type="parTrans" cxnId="{9AB2629C-13C5-46F3-AC70-0525DFAD4B1A}">
      <dgm:prSet/>
      <dgm:spPr/>
      <dgm:t>
        <a:bodyPr/>
        <a:lstStyle/>
        <a:p>
          <a:pPr algn="ctr"/>
          <a:endParaRPr lang="sk-SK" sz="2000" b="1">
            <a:solidFill>
              <a:srgbClr val="FF0000"/>
            </a:solidFill>
            <a:effectLst/>
          </a:endParaRPr>
        </a:p>
      </dgm:t>
    </dgm:pt>
    <dgm:pt modelId="{0F6FCB72-FD09-4243-9FFB-650EBB01F82D}" type="sibTrans" cxnId="{9AB2629C-13C5-46F3-AC70-0525DFAD4B1A}">
      <dgm:prSet/>
      <dgm:spPr/>
      <dgm:t>
        <a:bodyPr/>
        <a:lstStyle/>
        <a:p>
          <a:pPr algn="ctr"/>
          <a:endParaRPr lang="sk-SK" sz="2000" b="1">
            <a:solidFill>
              <a:srgbClr val="FF0000"/>
            </a:solidFill>
            <a:effectLst/>
          </a:endParaRPr>
        </a:p>
      </dgm:t>
    </dgm:pt>
    <dgm:pt modelId="{3313BAA2-B7DB-442B-AD00-2379A0AB122D}">
      <dgm:prSet custT="1"/>
      <dgm:spPr/>
      <dgm:t>
        <a:bodyPr/>
        <a:lstStyle/>
        <a:p>
          <a:pPr algn="ctr" rtl="0"/>
          <a:r>
            <a:rPr lang="sk-SK" sz="2400" b="1" dirty="0" smtClean="0">
              <a:effectLst/>
            </a:rPr>
            <a:t>      </a:t>
          </a:r>
          <a:r>
            <a:rPr lang="sk-SK" sz="2400" b="1" dirty="0" err="1" smtClean="0">
              <a:effectLst/>
            </a:rPr>
            <a:t>Verso</a:t>
          </a:r>
          <a:endParaRPr lang="sk-SK" sz="2400" b="1" dirty="0">
            <a:effectLst/>
          </a:endParaRPr>
        </a:p>
      </dgm:t>
    </dgm:pt>
    <dgm:pt modelId="{FAD13439-75D2-4040-B9CB-912187214C6A}" type="parTrans" cxnId="{7C35340A-64D5-4A35-B883-697C8C7327D3}">
      <dgm:prSet/>
      <dgm:spPr/>
      <dgm:t>
        <a:bodyPr/>
        <a:lstStyle/>
        <a:p>
          <a:pPr algn="ctr"/>
          <a:endParaRPr lang="sk-SK" sz="2000" b="1">
            <a:solidFill>
              <a:srgbClr val="FF0000"/>
            </a:solidFill>
            <a:effectLst/>
          </a:endParaRPr>
        </a:p>
      </dgm:t>
    </dgm:pt>
    <dgm:pt modelId="{F8A9193A-B7C5-43FB-95D6-39AF6AA40190}" type="sibTrans" cxnId="{7C35340A-64D5-4A35-B883-697C8C7327D3}">
      <dgm:prSet/>
      <dgm:spPr/>
      <dgm:t>
        <a:bodyPr/>
        <a:lstStyle/>
        <a:p>
          <a:pPr algn="ctr"/>
          <a:endParaRPr lang="sk-SK" sz="2000" b="1">
            <a:solidFill>
              <a:srgbClr val="FF0000"/>
            </a:solidFill>
            <a:effectLst/>
          </a:endParaRPr>
        </a:p>
      </dgm:t>
    </dgm:pt>
    <dgm:pt modelId="{95BE92DC-B4AE-487F-804E-235BBB2DCF01}">
      <dgm:prSet custT="1"/>
      <dgm:spPr/>
      <dgm:t>
        <a:bodyPr/>
        <a:lstStyle/>
        <a:p>
          <a:pPr algn="ctr" rtl="0"/>
          <a:r>
            <a:rPr lang="sk-SK" sz="2400" b="1" dirty="0" smtClean="0">
              <a:effectLst/>
            </a:rPr>
            <a:t>  </a:t>
          </a:r>
          <a:r>
            <a:rPr lang="sk-SK" sz="2400" b="1" dirty="0" err="1" smtClean="0">
              <a:effectLst/>
            </a:rPr>
            <a:t>Avensis</a:t>
          </a:r>
          <a:endParaRPr lang="sk-SK" sz="2400" b="1" dirty="0">
            <a:effectLst/>
          </a:endParaRPr>
        </a:p>
      </dgm:t>
    </dgm:pt>
    <dgm:pt modelId="{75FBD1E8-B228-4600-849F-53BEA1F18EA8}" type="parTrans" cxnId="{795F9D76-D7E5-4D1A-A4A5-76E8B66AC99B}">
      <dgm:prSet/>
      <dgm:spPr/>
      <dgm:t>
        <a:bodyPr/>
        <a:lstStyle/>
        <a:p>
          <a:pPr algn="ctr"/>
          <a:endParaRPr lang="sk-SK" sz="2000" b="1">
            <a:solidFill>
              <a:srgbClr val="FF0000"/>
            </a:solidFill>
            <a:effectLst/>
          </a:endParaRPr>
        </a:p>
      </dgm:t>
    </dgm:pt>
    <dgm:pt modelId="{0BA282A1-2ED8-423C-BB4B-0BCBDAA8D7BE}" type="sibTrans" cxnId="{795F9D76-D7E5-4D1A-A4A5-76E8B66AC99B}">
      <dgm:prSet/>
      <dgm:spPr/>
      <dgm:t>
        <a:bodyPr/>
        <a:lstStyle/>
        <a:p>
          <a:pPr algn="ctr"/>
          <a:endParaRPr lang="sk-SK" sz="2000" b="1">
            <a:solidFill>
              <a:srgbClr val="FF0000"/>
            </a:solidFill>
            <a:effectLst/>
          </a:endParaRPr>
        </a:p>
      </dgm:t>
    </dgm:pt>
    <dgm:pt modelId="{BFCAF32F-1846-44F2-84B5-D9310B10BBDC}" type="pres">
      <dgm:prSet presAssocID="{3D43A741-EE6F-4559-9F52-F43E32A7DB6F}" presName="diagram" presStyleCnt="0">
        <dgm:presLayoutVars>
          <dgm:dir/>
          <dgm:animLvl val="lvl"/>
          <dgm:resizeHandles val="exact"/>
        </dgm:presLayoutVars>
      </dgm:prSet>
      <dgm:spPr/>
      <dgm:t>
        <a:bodyPr/>
        <a:lstStyle/>
        <a:p>
          <a:endParaRPr lang="sk-SK"/>
        </a:p>
      </dgm:t>
    </dgm:pt>
    <dgm:pt modelId="{3B2E4978-2693-4074-8BCB-C08FB728F0DC}" type="pres">
      <dgm:prSet presAssocID="{57974C61-2DDC-4BFE-9667-3E6DF1A900FE}" presName="compNode" presStyleCnt="0"/>
      <dgm:spPr/>
    </dgm:pt>
    <dgm:pt modelId="{EC3FF087-BFC3-4EE8-B5C7-A739D8735235}" type="pres">
      <dgm:prSet presAssocID="{57974C61-2DDC-4BFE-9667-3E6DF1A900FE}" presName="childRect" presStyleLbl="bgAcc1" presStyleIdx="0" presStyleCnt="8">
        <dgm:presLayoutVars>
          <dgm:bulletEnabled val="1"/>
        </dgm:presLayoutVars>
      </dgm:prSet>
      <dgm:spPr>
        <a:blipFill rotWithShape="0">
          <a:blip xmlns:r="http://schemas.openxmlformats.org/officeDocument/2006/relationships" r:embed="rId1"/>
          <a:stretch>
            <a:fillRect/>
          </a:stretch>
        </a:blipFill>
      </dgm:spPr>
    </dgm:pt>
    <dgm:pt modelId="{05F1CA86-BD5B-440E-8AE0-6B17D7819A19}" type="pres">
      <dgm:prSet presAssocID="{57974C61-2DDC-4BFE-9667-3E6DF1A900FE}" presName="parentText" presStyleLbl="node1" presStyleIdx="0" presStyleCnt="0">
        <dgm:presLayoutVars>
          <dgm:chMax val="0"/>
          <dgm:bulletEnabled val="1"/>
        </dgm:presLayoutVars>
      </dgm:prSet>
      <dgm:spPr/>
      <dgm:t>
        <a:bodyPr/>
        <a:lstStyle/>
        <a:p>
          <a:endParaRPr lang="sk-SK"/>
        </a:p>
      </dgm:t>
    </dgm:pt>
    <dgm:pt modelId="{7F53E015-094A-488B-A561-4FC409D3CA88}" type="pres">
      <dgm:prSet presAssocID="{57974C61-2DDC-4BFE-9667-3E6DF1A900FE}" presName="parentRect" presStyleLbl="alignNode1" presStyleIdx="0" presStyleCnt="8"/>
      <dgm:spPr/>
      <dgm:t>
        <a:bodyPr/>
        <a:lstStyle/>
        <a:p>
          <a:endParaRPr lang="sk-SK"/>
        </a:p>
      </dgm:t>
    </dgm:pt>
    <dgm:pt modelId="{2C019C42-A37D-4816-A874-050347DD77B0}" type="pres">
      <dgm:prSet presAssocID="{57974C61-2DDC-4BFE-9667-3E6DF1A900FE}" presName="adorn" presStyleLbl="fgAccFollowNode1" presStyleIdx="0" presStyleCnt="8" custLinFactY="3923" custLinFactNeighborX="44174" custLinFactNeighborY="100000"/>
      <dgm:spPr>
        <a:prstGeom prst="actionButtonBlank">
          <a:avLst/>
        </a:prstGeom>
        <a:noFill/>
        <a:ln>
          <a:noFill/>
        </a:ln>
      </dgm:spPr>
    </dgm:pt>
    <dgm:pt modelId="{D77DD5A9-33F9-43AC-BCA3-665658095984}" type="pres">
      <dgm:prSet presAssocID="{DD8CE598-CD91-44E7-AEBD-F587982C9978}" presName="sibTrans" presStyleLbl="sibTrans2D1" presStyleIdx="0" presStyleCnt="0"/>
      <dgm:spPr/>
      <dgm:t>
        <a:bodyPr/>
        <a:lstStyle/>
        <a:p>
          <a:endParaRPr lang="sk-SK"/>
        </a:p>
      </dgm:t>
    </dgm:pt>
    <dgm:pt modelId="{BF24A12A-C1D4-40DB-B20B-613F621AB15F}" type="pres">
      <dgm:prSet presAssocID="{69742489-EA38-457E-930F-0DD9F46C8579}" presName="compNode" presStyleCnt="0"/>
      <dgm:spPr/>
    </dgm:pt>
    <dgm:pt modelId="{FD04F1F5-6238-49BD-90AF-C858C61B59AE}" type="pres">
      <dgm:prSet presAssocID="{69742489-EA38-457E-930F-0DD9F46C8579}" presName="childRect" presStyleLbl="bgAcc1" presStyleIdx="1" presStyleCnt="8">
        <dgm:presLayoutVars>
          <dgm:bulletEnabled val="1"/>
        </dgm:presLayoutVars>
      </dgm:prSet>
      <dgm:spPr>
        <a:blipFill rotWithShape="0">
          <a:blip xmlns:r="http://schemas.openxmlformats.org/officeDocument/2006/relationships" r:embed="rId2"/>
          <a:stretch>
            <a:fillRect/>
          </a:stretch>
        </a:blipFill>
      </dgm:spPr>
    </dgm:pt>
    <dgm:pt modelId="{DA78F129-CD79-4326-9B56-5EDA90EE2E1E}" type="pres">
      <dgm:prSet presAssocID="{69742489-EA38-457E-930F-0DD9F46C8579}" presName="parentText" presStyleLbl="node1" presStyleIdx="0" presStyleCnt="0">
        <dgm:presLayoutVars>
          <dgm:chMax val="0"/>
          <dgm:bulletEnabled val="1"/>
        </dgm:presLayoutVars>
      </dgm:prSet>
      <dgm:spPr/>
      <dgm:t>
        <a:bodyPr/>
        <a:lstStyle/>
        <a:p>
          <a:endParaRPr lang="sk-SK"/>
        </a:p>
      </dgm:t>
    </dgm:pt>
    <dgm:pt modelId="{403120A6-99A0-47E1-9A38-C7AB16730083}" type="pres">
      <dgm:prSet presAssocID="{69742489-EA38-457E-930F-0DD9F46C8579}" presName="parentRect" presStyleLbl="alignNode1" presStyleIdx="1" presStyleCnt="8"/>
      <dgm:spPr/>
      <dgm:t>
        <a:bodyPr/>
        <a:lstStyle/>
        <a:p>
          <a:endParaRPr lang="sk-SK"/>
        </a:p>
      </dgm:t>
    </dgm:pt>
    <dgm:pt modelId="{CCDDDB0E-5220-4B7C-80A2-6353CD9D4515}" type="pres">
      <dgm:prSet presAssocID="{69742489-EA38-457E-930F-0DD9F46C8579}" presName="adorn" presStyleLbl="fgAccFollowNode1" presStyleIdx="1" presStyleCnt="8"/>
      <dgm:spPr>
        <a:noFill/>
        <a:ln>
          <a:noFill/>
        </a:ln>
      </dgm:spPr>
    </dgm:pt>
    <dgm:pt modelId="{0F5198E0-3B99-4A1A-A539-E5E946F6D8CE}" type="pres">
      <dgm:prSet presAssocID="{6140B3B5-8040-4CBF-911E-87210CC30BC9}" presName="sibTrans" presStyleLbl="sibTrans2D1" presStyleIdx="0" presStyleCnt="0"/>
      <dgm:spPr/>
      <dgm:t>
        <a:bodyPr/>
        <a:lstStyle/>
        <a:p>
          <a:endParaRPr lang="sk-SK"/>
        </a:p>
      </dgm:t>
    </dgm:pt>
    <dgm:pt modelId="{3138144C-4037-4246-8F71-7061662010F1}" type="pres">
      <dgm:prSet presAssocID="{E5516DD2-8C98-43D8-B3E9-7A9037266A4E}" presName="compNode" presStyleCnt="0"/>
      <dgm:spPr/>
    </dgm:pt>
    <dgm:pt modelId="{5BEC36A5-EA1D-4ADB-AF32-E6A752D7F4DF}" type="pres">
      <dgm:prSet presAssocID="{E5516DD2-8C98-43D8-B3E9-7A9037266A4E}" presName="childRect" presStyleLbl="bgAcc1" presStyleIdx="2" presStyleCnt="8">
        <dgm:presLayoutVars>
          <dgm:bulletEnabled val="1"/>
        </dgm:presLayoutVars>
      </dgm:prSet>
      <dgm:spPr>
        <a:blipFill rotWithShape="0">
          <a:blip xmlns:r="http://schemas.openxmlformats.org/officeDocument/2006/relationships" r:embed="rId3"/>
          <a:stretch>
            <a:fillRect/>
          </a:stretch>
        </a:blipFill>
      </dgm:spPr>
    </dgm:pt>
    <dgm:pt modelId="{00FABD0A-02B3-4597-8DB3-18FA7C86DD33}" type="pres">
      <dgm:prSet presAssocID="{E5516DD2-8C98-43D8-B3E9-7A9037266A4E}" presName="parentText" presStyleLbl="node1" presStyleIdx="0" presStyleCnt="0">
        <dgm:presLayoutVars>
          <dgm:chMax val="0"/>
          <dgm:bulletEnabled val="1"/>
        </dgm:presLayoutVars>
      </dgm:prSet>
      <dgm:spPr/>
      <dgm:t>
        <a:bodyPr/>
        <a:lstStyle/>
        <a:p>
          <a:endParaRPr lang="sk-SK"/>
        </a:p>
      </dgm:t>
    </dgm:pt>
    <dgm:pt modelId="{5E46C4CF-DB39-4734-B446-DE613FF8ABBB}" type="pres">
      <dgm:prSet presAssocID="{E5516DD2-8C98-43D8-B3E9-7A9037266A4E}" presName="parentRect" presStyleLbl="alignNode1" presStyleIdx="2" presStyleCnt="8"/>
      <dgm:spPr/>
      <dgm:t>
        <a:bodyPr/>
        <a:lstStyle/>
        <a:p>
          <a:endParaRPr lang="sk-SK"/>
        </a:p>
      </dgm:t>
    </dgm:pt>
    <dgm:pt modelId="{6145B0B5-2BE4-45ED-935C-4C0C5D10C69B}" type="pres">
      <dgm:prSet presAssocID="{E5516DD2-8C98-43D8-B3E9-7A9037266A4E}" presName="adorn" presStyleLbl="fgAccFollowNode1" presStyleIdx="2" presStyleCnt="8"/>
      <dgm:spPr>
        <a:noFill/>
        <a:ln>
          <a:noFill/>
        </a:ln>
      </dgm:spPr>
    </dgm:pt>
    <dgm:pt modelId="{7B437E95-910D-45C0-835A-B46B9400D65A}" type="pres">
      <dgm:prSet presAssocID="{AC6ABC81-0EF0-4F25-AA09-EB146BDEF915}" presName="sibTrans" presStyleLbl="sibTrans2D1" presStyleIdx="0" presStyleCnt="0"/>
      <dgm:spPr/>
      <dgm:t>
        <a:bodyPr/>
        <a:lstStyle/>
        <a:p>
          <a:endParaRPr lang="sk-SK"/>
        </a:p>
      </dgm:t>
    </dgm:pt>
    <dgm:pt modelId="{303FFF04-7508-431A-9BE6-E5305DCA6680}" type="pres">
      <dgm:prSet presAssocID="{2A3FD1A4-B5C6-4C21-9184-75EE9C7D8AD1}" presName="compNode" presStyleCnt="0"/>
      <dgm:spPr/>
    </dgm:pt>
    <dgm:pt modelId="{109DCE83-B1BB-4F32-B386-81D6E04F133F}" type="pres">
      <dgm:prSet presAssocID="{2A3FD1A4-B5C6-4C21-9184-75EE9C7D8AD1}" presName="childRect" presStyleLbl="bgAcc1" presStyleIdx="3" presStyleCnt="8">
        <dgm:presLayoutVars>
          <dgm:bulletEnabled val="1"/>
        </dgm:presLayoutVars>
      </dgm:prSet>
      <dgm:spPr>
        <a:blipFill rotWithShape="0">
          <a:blip xmlns:r="http://schemas.openxmlformats.org/officeDocument/2006/relationships" r:embed="rId4"/>
          <a:stretch>
            <a:fillRect/>
          </a:stretch>
        </a:blipFill>
      </dgm:spPr>
    </dgm:pt>
    <dgm:pt modelId="{A149F53C-8D59-4B40-8AD3-E63959F18291}" type="pres">
      <dgm:prSet presAssocID="{2A3FD1A4-B5C6-4C21-9184-75EE9C7D8AD1}" presName="parentText" presStyleLbl="node1" presStyleIdx="0" presStyleCnt="0">
        <dgm:presLayoutVars>
          <dgm:chMax val="0"/>
          <dgm:bulletEnabled val="1"/>
        </dgm:presLayoutVars>
      </dgm:prSet>
      <dgm:spPr/>
      <dgm:t>
        <a:bodyPr/>
        <a:lstStyle/>
        <a:p>
          <a:endParaRPr lang="sk-SK"/>
        </a:p>
      </dgm:t>
    </dgm:pt>
    <dgm:pt modelId="{87AC78AE-0BB7-437B-A5B4-C5AE98E43428}" type="pres">
      <dgm:prSet presAssocID="{2A3FD1A4-B5C6-4C21-9184-75EE9C7D8AD1}" presName="parentRect" presStyleLbl="alignNode1" presStyleIdx="3" presStyleCnt="8"/>
      <dgm:spPr/>
      <dgm:t>
        <a:bodyPr/>
        <a:lstStyle/>
        <a:p>
          <a:endParaRPr lang="sk-SK"/>
        </a:p>
      </dgm:t>
    </dgm:pt>
    <dgm:pt modelId="{79979A1A-6FA7-49A2-ACD3-13C841EDB51B}" type="pres">
      <dgm:prSet presAssocID="{2A3FD1A4-B5C6-4C21-9184-75EE9C7D8AD1}" presName="adorn" presStyleLbl="fgAccFollowNode1" presStyleIdx="3" presStyleCnt="8" custLinFactX="-114374" custLinFactNeighborX="-200000" custLinFactNeighborY="34961"/>
      <dgm:spPr>
        <a:noFill/>
        <a:ln>
          <a:noFill/>
        </a:ln>
      </dgm:spPr>
    </dgm:pt>
    <dgm:pt modelId="{BF91CD38-C4DD-4E78-B12B-0D70A45C8A89}" type="pres">
      <dgm:prSet presAssocID="{A075DAAE-3209-4AE0-BE2E-8C05ED9870DF}" presName="sibTrans" presStyleLbl="sibTrans2D1" presStyleIdx="0" presStyleCnt="0"/>
      <dgm:spPr/>
      <dgm:t>
        <a:bodyPr/>
        <a:lstStyle/>
        <a:p>
          <a:endParaRPr lang="sk-SK"/>
        </a:p>
      </dgm:t>
    </dgm:pt>
    <dgm:pt modelId="{B3631D09-49FC-4058-BCE9-F175E809E841}" type="pres">
      <dgm:prSet presAssocID="{04D62116-CB4E-4EE2-B25D-D4A1B8D32591}" presName="compNode" presStyleCnt="0"/>
      <dgm:spPr/>
    </dgm:pt>
    <dgm:pt modelId="{625F0255-8BF4-41B4-A461-797DDDDAFD94}" type="pres">
      <dgm:prSet presAssocID="{04D62116-CB4E-4EE2-B25D-D4A1B8D32591}" presName="childRect" presStyleLbl="bgAcc1" presStyleIdx="4" presStyleCnt="8">
        <dgm:presLayoutVars>
          <dgm:bulletEnabled val="1"/>
        </dgm:presLayoutVars>
      </dgm:prSet>
      <dgm:spPr>
        <a:blipFill rotWithShape="0">
          <a:blip xmlns:r="http://schemas.openxmlformats.org/officeDocument/2006/relationships" r:embed="rId5"/>
          <a:stretch>
            <a:fillRect/>
          </a:stretch>
        </a:blipFill>
      </dgm:spPr>
    </dgm:pt>
    <dgm:pt modelId="{483725AB-9FA5-4BB1-80A5-AF9BA9F66A66}" type="pres">
      <dgm:prSet presAssocID="{04D62116-CB4E-4EE2-B25D-D4A1B8D32591}" presName="parentText" presStyleLbl="node1" presStyleIdx="0" presStyleCnt="0">
        <dgm:presLayoutVars>
          <dgm:chMax val="0"/>
          <dgm:bulletEnabled val="1"/>
        </dgm:presLayoutVars>
      </dgm:prSet>
      <dgm:spPr/>
      <dgm:t>
        <a:bodyPr/>
        <a:lstStyle/>
        <a:p>
          <a:endParaRPr lang="sk-SK"/>
        </a:p>
      </dgm:t>
    </dgm:pt>
    <dgm:pt modelId="{DFE2B11E-74ED-4F9A-9F6F-5932D6966CA1}" type="pres">
      <dgm:prSet presAssocID="{04D62116-CB4E-4EE2-B25D-D4A1B8D32591}" presName="parentRect" presStyleLbl="alignNode1" presStyleIdx="4" presStyleCnt="8"/>
      <dgm:spPr/>
      <dgm:t>
        <a:bodyPr/>
        <a:lstStyle/>
        <a:p>
          <a:endParaRPr lang="sk-SK"/>
        </a:p>
      </dgm:t>
    </dgm:pt>
    <dgm:pt modelId="{C45C7E3A-D0BD-4FFF-87A4-2D2E1C15FD7B}" type="pres">
      <dgm:prSet presAssocID="{04D62116-CB4E-4EE2-B25D-D4A1B8D32591}" presName="adorn" presStyleLbl="fgAccFollowNode1" presStyleIdx="4" presStyleCnt="8"/>
      <dgm:spPr>
        <a:noFill/>
        <a:ln>
          <a:noFill/>
        </a:ln>
      </dgm:spPr>
    </dgm:pt>
    <dgm:pt modelId="{FC598341-0AA9-42AD-B593-143A2A46CD77}" type="pres">
      <dgm:prSet presAssocID="{A8B60833-3CEE-4916-9B03-E9437D68E3CE}" presName="sibTrans" presStyleLbl="sibTrans2D1" presStyleIdx="0" presStyleCnt="0"/>
      <dgm:spPr/>
      <dgm:t>
        <a:bodyPr/>
        <a:lstStyle/>
        <a:p>
          <a:endParaRPr lang="sk-SK"/>
        </a:p>
      </dgm:t>
    </dgm:pt>
    <dgm:pt modelId="{6B7BE378-1D0B-44C7-97B2-28548A6423E5}" type="pres">
      <dgm:prSet presAssocID="{C67B3AF8-AF47-460E-98E8-96363DD47D1E}" presName="compNode" presStyleCnt="0"/>
      <dgm:spPr/>
    </dgm:pt>
    <dgm:pt modelId="{4DCFE608-9900-457D-858C-DDA20423E02F}" type="pres">
      <dgm:prSet presAssocID="{C67B3AF8-AF47-460E-98E8-96363DD47D1E}" presName="childRect" presStyleLbl="bgAcc1" presStyleIdx="5" presStyleCnt="8">
        <dgm:presLayoutVars>
          <dgm:bulletEnabled val="1"/>
        </dgm:presLayoutVars>
      </dgm:prSet>
      <dgm:spPr>
        <a:blipFill rotWithShape="0">
          <a:blip xmlns:r="http://schemas.openxmlformats.org/officeDocument/2006/relationships" r:embed="rId6"/>
          <a:stretch>
            <a:fillRect/>
          </a:stretch>
        </a:blipFill>
      </dgm:spPr>
    </dgm:pt>
    <dgm:pt modelId="{9AD43C76-D80A-4A09-AF8A-1E7D5C90EDF8}" type="pres">
      <dgm:prSet presAssocID="{C67B3AF8-AF47-460E-98E8-96363DD47D1E}" presName="parentText" presStyleLbl="node1" presStyleIdx="0" presStyleCnt="0">
        <dgm:presLayoutVars>
          <dgm:chMax val="0"/>
          <dgm:bulletEnabled val="1"/>
        </dgm:presLayoutVars>
      </dgm:prSet>
      <dgm:spPr/>
      <dgm:t>
        <a:bodyPr/>
        <a:lstStyle/>
        <a:p>
          <a:endParaRPr lang="sk-SK"/>
        </a:p>
      </dgm:t>
    </dgm:pt>
    <dgm:pt modelId="{FF88F03A-3EEB-46F7-AE7F-48A54D3FB86A}" type="pres">
      <dgm:prSet presAssocID="{C67B3AF8-AF47-460E-98E8-96363DD47D1E}" presName="parentRect" presStyleLbl="alignNode1" presStyleIdx="5" presStyleCnt="8"/>
      <dgm:spPr/>
      <dgm:t>
        <a:bodyPr/>
        <a:lstStyle/>
        <a:p>
          <a:endParaRPr lang="sk-SK"/>
        </a:p>
      </dgm:t>
    </dgm:pt>
    <dgm:pt modelId="{F015899D-4CED-4A51-AE0A-1E2F6A6F87AB}" type="pres">
      <dgm:prSet presAssocID="{C67B3AF8-AF47-460E-98E8-96363DD47D1E}" presName="adorn" presStyleLbl="fgAccFollowNode1" presStyleIdx="5" presStyleCnt="8"/>
      <dgm:spPr>
        <a:noFill/>
        <a:ln>
          <a:noFill/>
        </a:ln>
      </dgm:spPr>
    </dgm:pt>
    <dgm:pt modelId="{E08C6ACB-AA3F-4E01-832B-FBD9648F3B30}" type="pres">
      <dgm:prSet presAssocID="{0F6FCB72-FD09-4243-9FFB-650EBB01F82D}" presName="sibTrans" presStyleLbl="sibTrans2D1" presStyleIdx="0" presStyleCnt="0"/>
      <dgm:spPr/>
      <dgm:t>
        <a:bodyPr/>
        <a:lstStyle/>
        <a:p>
          <a:endParaRPr lang="sk-SK"/>
        </a:p>
      </dgm:t>
    </dgm:pt>
    <dgm:pt modelId="{0F8DAFB2-0E8F-4036-B0C2-CCBD0F0DE722}" type="pres">
      <dgm:prSet presAssocID="{3313BAA2-B7DB-442B-AD00-2379A0AB122D}" presName="compNode" presStyleCnt="0"/>
      <dgm:spPr/>
    </dgm:pt>
    <dgm:pt modelId="{AF132293-E532-4FEC-AC85-A754098C8441}" type="pres">
      <dgm:prSet presAssocID="{3313BAA2-B7DB-442B-AD00-2379A0AB122D}" presName="childRect" presStyleLbl="bgAcc1" presStyleIdx="6" presStyleCnt="8">
        <dgm:presLayoutVars>
          <dgm:bulletEnabled val="1"/>
        </dgm:presLayoutVars>
      </dgm:prSet>
      <dgm:spPr>
        <a:blipFill rotWithShape="0">
          <a:blip xmlns:r="http://schemas.openxmlformats.org/officeDocument/2006/relationships" r:embed="rId7"/>
          <a:stretch>
            <a:fillRect/>
          </a:stretch>
        </a:blipFill>
      </dgm:spPr>
    </dgm:pt>
    <dgm:pt modelId="{E8A45DCE-04E9-4450-A775-38771823DB5B}" type="pres">
      <dgm:prSet presAssocID="{3313BAA2-B7DB-442B-AD00-2379A0AB122D}" presName="parentText" presStyleLbl="node1" presStyleIdx="0" presStyleCnt="0">
        <dgm:presLayoutVars>
          <dgm:chMax val="0"/>
          <dgm:bulletEnabled val="1"/>
        </dgm:presLayoutVars>
      </dgm:prSet>
      <dgm:spPr/>
      <dgm:t>
        <a:bodyPr/>
        <a:lstStyle/>
        <a:p>
          <a:endParaRPr lang="sk-SK"/>
        </a:p>
      </dgm:t>
    </dgm:pt>
    <dgm:pt modelId="{20BB14A2-A135-4E54-8754-D10347FB63EB}" type="pres">
      <dgm:prSet presAssocID="{3313BAA2-B7DB-442B-AD00-2379A0AB122D}" presName="parentRect" presStyleLbl="alignNode1" presStyleIdx="6" presStyleCnt="8"/>
      <dgm:spPr/>
      <dgm:t>
        <a:bodyPr/>
        <a:lstStyle/>
        <a:p>
          <a:endParaRPr lang="sk-SK"/>
        </a:p>
      </dgm:t>
    </dgm:pt>
    <dgm:pt modelId="{8A851BEE-568B-4F2C-A678-FEA810ACAC11}" type="pres">
      <dgm:prSet presAssocID="{3313BAA2-B7DB-442B-AD00-2379A0AB122D}" presName="adorn" presStyleLbl="fgAccFollowNode1" presStyleIdx="6" presStyleCnt="8"/>
      <dgm:spPr>
        <a:noFill/>
        <a:ln>
          <a:noFill/>
        </a:ln>
      </dgm:spPr>
    </dgm:pt>
    <dgm:pt modelId="{45D721DB-2DFD-471A-BF4C-7F87BC98F1E0}" type="pres">
      <dgm:prSet presAssocID="{F8A9193A-B7C5-43FB-95D6-39AF6AA40190}" presName="sibTrans" presStyleLbl="sibTrans2D1" presStyleIdx="0" presStyleCnt="0"/>
      <dgm:spPr/>
      <dgm:t>
        <a:bodyPr/>
        <a:lstStyle/>
        <a:p>
          <a:endParaRPr lang="sk-SK"/>
        </a:p>
      </dgm:t>
    </dgm:pt>
    <dgm:pt modelId="{3B39B18F-D0DC-4A95-B077-BE15027D64F7}" type="pres">
      <dgm:prSet presAssocID="{95BE92DC-B4AE-487F-804E-235BBB2DCF01}" presName="compNode" presStyleCnt="0"/>
      <dgm:spPr/>
    </dgm:pt>
    <dgm:pt modelId="{00F99854-0569-41E6-AB39-DFD5C8C07534}" type="pres">
      <dgm:prSet presAssocID="{95BE92DC-B4AE-487F-804E-235BBB2DCF01}" presName="childRect" presStyleLbl="bgAcc1" presStyleIdx="7" presStyleCnt="8">
        <dgm:presLayoutVars>
          <dgm:bulletEnabled val="1"/>
        </dgm:presLayoutVars>
      </dgm:prSet>
      <dgm:spPr>
        <a:blipFill rotWithShape="0">
          <a:blip xmlns:r="http://schemas.openxmlformats.org/officeDocument/2006/relationships" r:embed="rId8"/>
          <a:stretch>
            <a:fillRect/>
          </a:stretch>
        </a:blipFill>
      </dgm:spPr>
    </dgm:pt>
    <dgm:pt modelId="{4E2CF5A9-6FB5-4224-A674-D8C2D356A15C}" type="pres">
      <dgm:prSet presAssocID="{95BE92DC-B4AE-487F-804E-235BBB2DCF01}" presName="parentText" presStyleLbl="node1" presStyleIdx="0" presStyleCnt="0">
        <dgm:presLayoutVars>
          <dgm:chMax val="0"/>
          <dgm:bulletEnabled val="1"/>
        </dgm:presLayoutVars>
      </dgm:prSet>
      <dgm:spPr/>
      <dgm:t>
        <a:bodyPr/>
        <a:lstStyle/>
        <a:p>
          <a:endParaRPr lang="sk-SK"/>
        </a:p>
      </dgm:t>
    </dgm:pt>
    <dgm:pt modelId="{47CCF70A-6241-45A1-B8CF-2B92DCA8C8E9}" type="pres">
      <dgm:prSet presAssocID="{95BE92DC-B4AE-487F-804E-235BBB2DCF01}" presName="parentRect" presStyleLbl="alignNode1" presStyleIdx="7" presStyleCnt="8"/>
      <dgm:spPr/>
      <dgm:t>
        <a:bodyPr/>
        <a:lstStyle/>
        <a:p>
          <a:endParaRPr lang="sk-SK"/>
        </a:p>
      </dgm:t>
    </dgm:pt>
    <dgm:pt modelId="{A40AA8A2-3A1A-44F1-8AAA-0F37D2E2D265}" type="pres">
      <dgm:prSet presAssocID="{95BE92DC-B4AE-487F-804E-235BBB2DCF01}" presName="adorn" presStyleLbl="fgAccFollowNode1" presStyleIdx="7" presStyleCnt="8"/>
      <dgm:spPr>
        <a:noFill/>
        <a:ln>
          <a:noFill/>
        </a:ln>
      </dgm:spPr>
    </dgm:pt>
  </dgm:ptLst>
  <dgm:cxnLst>
    <dgm:cxn modelId="{9AE0560A-B1EC-4AC2-93B7-7DD95627CB00}" type="presOf" srcId="{57974C61-2DDC-4BFE-9667-3E6DF1A900FE}" destId="{05F1CA86-BD5B-440E-8AE0-6B17D7819A19}" srcOrd="0" destOrd="0" presId="urn:microsoft.com/office/officeart/2005/8/layout/bList2"/>
    <dgm:cxn modelId="{29FC862B-6A7D-486C-B0E3-50DA43839A9A}" type="presOf" srcId="{69742489-EA38-457E-930F-0DD9F46C8579}" destId="{DA78F129-CD79-4326-9B56-5EDA90EE2E1E}" srcOrd="0" destOrd="0" presId="urn:microsoft.com/office/officeart/2005/8/layout/bList2"/>
    <dgm:cxn modelId="{B90A2B51-79F8-4890-A184-AF7D358FFC1C}" type="presOf" srcId="{69742489-EA38-457E-930F-0DD9F46C8579}" destId="{403120A6-99A0-47E1-9A38-C7AB16730083}" srcOrd="1" destOrd="0" presId="urn:microsoft.com/office/officeart/2005/8/layout/bList2"/>
    <dgm:cxn modelId="{E44F3634-FDA0-45B3-85B4-F3C57684142C}" type="presOf" srcId="{E5516DD2-8C98-43D8-B3E9-7A9037266A4E}" destId="{00FABD0A-02B3-4597-8DB3-18FA7C86DD33}" srcOrd="0" destOrd="0" presId="urn:microsoft.com/office/officeart/2005/8/layout/bList2"/>
    <dgm:cxn modelId="{BB86F290-F268-467E-8B7C-26C446D57EF9}" type="presOf" srcId="{3313BAA2-B7DB-442B-AD00-2379A0AB122D}" destId="{20BB14A2-A135-4E54-8754-D10347FB63EB}" srcOrd="1" destOrd="0" presId="urn:microsoft.com/office/officeart/2005/8/layout/bList2"/>
    <dgm:cxn modelId="{34FAB56D-604E-463A-8428-C04E32D4E1F6}" type="presOf" srcId="{C67B3AF8-AF47-460E-98E8-96363DD47D1E}" destId="{9AD43C76-D80A-4A09-AF8A-1E7D5C90EDF8}" srcOrd="0" destOrd="0" presId="urn:microsoft.com/office/officeart/2005/8/layout/bList2"/>
    <dgm:cxn modelId="{AC051439-8ED0-4D40-AC80-331826ADF465}" type="presOf" srcId="{2A3FD1A4-B5C6-4C21-9184-75EE9C7D8AD1}" destId="{A149F53C-8D59-4B40-8AD3-E63959F18291}" srcOrd="0" destOrd="0" presId="urn:microsoft.com/office/officeart/2005/8/layout/bList2"/>
    <dgm:cxn modelId="{ABA44F00-592B-458C-92CF-9594C0DF4454}" srcId="{3D43A741-EE6F-4559-9F52-F43E32A7DB6F}" destId="{E5516DD2-8C98-43D8-B3E9-7A9037266A4E}" srcOrd="2" destOrd="0" parTransId="{A79E4DF1-65EF-4A26-B027-AE3657B63A8C}" sibTransId="{AC6ABC81-0EF0-4F25-AA09-EB146BDEF915}"/>
    <dgm:cxn modelId="{1EA7238C-D855-4632-BA33-64F5F43ADC9E}" type="presOf" srcId="{C67B3AF8-AF47-460E-98E8-96363DD47D1E}" destId="{FF88F03A-3EEB-46F7-AE7F-48A54D3FB86A}" srcOrd="1" destOrd="0" presId="urn:microsoft.com/office/officeart/2005/8/layout/bList2"/>
    <dgm:cxn modelId="{2DCDFEE8-DB8B-4BC4-AACC-8456CB1651CB}" type="presOf" srcId="{95BE92DC-B4AE-487F-804E-235BBB2DCF01}" destId="{47CCF70A-6241-45A1-B8CF-2B92DCA8C8E9}" srcOrd="1" destOrd="0" presId="urn:microsoft.com/office/officeart/2005/8/layout/bList2"/>
    <dgm:cxn modelId="{022505DF-06A4-478A-9E84-5BCE854E5A90}" srcId="{3D43A741-EE6F-4559-9F52-F43E32A7DB6F}" destId="{57974C61-2DDC-4BFE-9667-3E6DF1A900FE}" srcOrd="0" destOrd="0" parTransId="{0BF4457E-651D-4525-97B0-142D1D544E92}" sibTransId="{DD8CE598-CD91-44E7-AEBD-F587982C9978}"/>
    <dgm:cxn modelId="{E96C08F2-29DF-47B5-8938-53CC533A1BF2}" type="presOf" srcId="{F8A9193A-B7C5-43FB-95D6-39AF6AA40190}" destId="{45D721DB-2DFD-471A-BF4C-7F87BC98F1E0}" srcOrd="0" destOrd="0" presId="urn:microsoft.com/office/officeart/2005/8/layout/bList2"/>
    <dgm:cxn modelId="{7C35340A-64D5-4A35-B883-697C8C7327D3}" srcId="{3D43A741-EE6F-4559-9F52-F43E32A7DB6F}" destId="{3313BAA2-B7DB-442B-AD00-2379A0AB122D}" srcOrd="6" destOrd="0" parTransId="{FAD13439-75D2-4040-B9CB-912187214C6A}" sibTransId="{F8A9193A-B7C5-43FB-95D6-39AF6AA40190}"/>
    <dgm:cxn modelId="{92DFC059-D8B9-44FD-BF83-623619773F51}" type="presOf" srcId="{95BE92DC-B4AE-487F-804E-235BBB2DCF01}" destId="{4E2CF5A9-6FB5-4224-A674-D8C2D356A15C}" srcOrd="0" destOrd="0" presId="urn:microsoft.com/office/officeart/2005/8/layout/bList2"/>
    <dgm:cxn modelId="{CCDC8852-9EA3-4255-A8A5-A8E0723907E3}" type="presOf" srcId="{57974C61-2DDC-4BFE-9667-3E6DF1A900FE}" destId="{7F53E015-094A-488B-A561-4FC409D3CA88}" srcOrd="1" destOrd="0" presId="urn:microsoft.com/office/officeart/2005/8/layout/bList2"/>
    <dgm:cxn modelId="{ADCEEF8F-0E41-4B36-9D58-1D1B7D37C5F8}" type="presOf" srcId="{A8B60833-3CEE-4916-9B03-E9437D68E3CE}" destId="{FC598341-0AA9-42AD-B593-143A2A46CD77}" srcOrd="0" destOrd="0" presId="urn:microsoft.com/office/officeart/2005/8/layout/bList2"/>
    <dgm:cxn modelId="{40B54A4B-2837-4A2C-AEBF-017EDEFBA3C4}" type="presOf" srcId="{A075DAAE-3209-4AE0-BE2E-8C05ED9870DF}" destId="{BF91CD38-C4DD-4E78-B12B-0D70A45C8A89}" srcOrd="0" destOrd="0" presId="urn:microsoft.com/office/officeart/2005/8/layout/bList2"/>
    <dgm:cxn modelId="{47F2593A-1201-4E57-911E-1242E8E4A5CF}" type="presOf" srcId="{2A3FD1A4-B5C6-4C21-9184-75EE9C7D8AD1}" destId="{87AC78AE-0BB7-437B-A5B4-C5AE98E43428}" srcOrd="1" destOrd="0" presId="urn:microsoft.com/office/officeart/2005/8/layout/bList2"/>
    <dgm:cxn modelId="{5D02D3B6-38DC-4575-9EA6-C7F1C6C0E355}" type="presOf" srcId="{04D62116-CB4E-4EE2-B25D-D4A1B8D32591}" destId="{DFE2B11E-74ED-4F9A-9F6F-5932D6966CA1}" srcOrd="1" destOrd="0" presId="urn:microsoft.com/office/officeart/2005/8/layout/bList2"/>
    <dgm:cxn modelId="{4F6106BB-4145-473D-AE37-04637E6D318B}" type="presOf" srcId="{3D43A741-EE6F-4559-9F52-F43E32A7DB6F}" destId="{BFCAF32F-1846-44F2-84B5-D9310B10BBDC}" srcOrd="0" destOrd="0" presId="urn:microsoft.com/office/officeart/2005/8/layout/bList2"/>
    <dgm:cxn modelId="{7602F461-9C51-47C1-BF1C-105F854D1E8B}" type="presOf" srcId="{6140B3B5-8040-4CBF-911E-87210CC30BC9}" destId="{0F5198E0-3B99-4A1A-A539-E5E946F6D8CE}" srcOrd="0" destOrd="0" presId="urn:microsoft.com/office/officeart/2005/8/layout/bList2"/>
    <dgm:cxn modelId="{9AB2629C-13C5-46F3-AC70-0525DFAD4B1A}" srcId="{3D43A741-EE6F-4559-9F52-F43E32A7DB6F}" destId="{C67B3AF8-AF47-460E-98E8-96363DD47D1E}" srcOrd="5" destOrd="0" parTransId="{CA32FE82-C99C-4E8C-9B81-973586820DBC}" sibTransId="{0F6FCB72-FD09-4243-9FFB-650EBB01F82D}"/>
    <dgm:cxn modelId="{04BE4EC6-7E7A-436F-9ACB-F2FFC27C5B5A}" type="presOf" srcId="{04D62116-CB4E-4EE2-B25D-D4A1B8D32591}" destId="{483725AB-9FA5-4BB1-80A5-AF9BA9F66A66}" srcOrd="0" destOrd="0" presId="urn:microsoft.com/office/officeart/2005/8/layout/bList2"/>
    <dgm:cxn modelId="{7D9724F3-9A51-4FD3-861F-4658643DD4BB}" srcId="{3D43A741-EE6F-4559-9F52-F43E32A7DB6F}" destId="{69742489-EA38-457E-930F-0DD9F46C8579}" srcOrd="1" destOrd="0" parTransId="{16FB58B6-7986-4C49-BFFD-D204043C50AD}" sibTransId="{6140B3B5-8040-4CBF-911E-87210CC30BC9}"/>
    <dgm:cxn modelId="{42443D3B-804E-4D8C-81D7-E912706E0246}" type="presOf" srcId="{AC6ABC81-0EF0-4F25-AA09-EB146BDEF915}" destId="{7B437E95-910D-45C0-835A-B46B9400D65A}" srcOrd="0" destOrd="0" presId="urn:microsoft.com/office/officeart/2005/8/layout/bList2"/>
    <dgm:cxn modelId="{5A3CF2F8-C818-46B9-9A93-8B833EA70D8F}" type="presOf" srcId="{DD8CE598-CD91-44E7-AEBD-F587982C9978}" destId="{D77DD5A9-33F9-43AC-BCA3-665658095984}" srcOrd="0" destOrd="0" presId="urn:microsoft.com/office/officeart/2005/8/layout/bList2"/>
    <dgm:cxn modelId="{09D2FDBB-5A83-4476-B435-0BB586001170}" srcId="{3D43A741-EE6F-4559-9F52-F43E32A7DB6F}" destId="{2A3FD1A4-B5C6-4C21-9184-75EE9C7D8AD1}" srcOrd="3" destOrd="0" parTransId="{24512B1D-2998-4279-BC0C-39A740E0FDB8}" sibTransId="{A075DAAE-3209-4AE0-BE2E-8C05ED9870DF}"/>
    <dgm:cxn modelId="{795F9D76-D7E5-4D1A-A4A5-76E8B66AC99B}" srcId="{3D43A741-EE6F-4559-9F52-F43E32A7DB6F}" destId="{95BE92DC-B4AE-487F-804E-235BBB2DCF01}" srcOrd="7" destOrd="0" parTransId="{75FBD1E8-B228-4600-849F-53BEA1F18EA8}" sibTransId="{0BA282A1-2ED8-423C-BB4B-0BCBDAA8D7BE}"/>
    <dgm:cxn modelId="{E0B6FD6E-5D17-40BD-8F29-8A84F88B9424}" type="presOf" srcId="{3313BAA2-B7DB-442B-AD00-2379A0AB122D}" destId="{E8A45DCE-04E9-4450-A775-38771823DB5B}" srcOrd="0" destOrd="0" presId="urn:microsoft.com/office/officeart/2005/8/layout/bList2"/>
    <dgm:cxn modelId="{34E14EDB-8940-4288-A905-BE252B6BEF07}" type="presOf" srcId="{E5516DD2-8C98-43D8-B3E9-7A9037266A4E}" destId="{5E46C4CF-DB39-4734-B446-DE613FF8ABBB}" srcOrd="1" destOrd="0" presId="urn:microsoft.com/office/officeart/2005/8/layout/bList2"/>
    <dgm:cxn modelId="{4152402C-1D1F-426A-BF4B-7B0265A4038B}" srcId="{3D43A741-EE6F-4559-9F52-F43E32A7DB6F}" destId="{04D62116-CB4E-4EE2-B25D-D4A1B8D32591}" srcOrd="4" destOrd="0" parTransId="{76B4F1FF-0BDE-498D-97AE-E80EFDDD29EA}" sibTransId="{A8B60833-3CEE-4916-9B03-E9437D68E3CE}"/>
    <dgm:cxn modelId="{129899F4-094E-449E-BC40-B200D3F80699}" type="presOf" srcId="{0F6FCB72-FD09-4243-9FFB-650EBB01F82D}" destId="{E08C6ACB-AA3F-4E01-832B-FBD9648F3B30}" srcOrd="0" destOrd="0" presId="urn:microsoft.com/office/officeart/2005/8/layout/bList2"/>
    <dgm:cxn modelId="{EB72F56C-C305-49CB-9145-48EA9BA03DDF}" type="presParOf" srcId="{BFCAF32F-1846-44F2-84B5-D9310B10BBDC}" destId="{3B2E4978-2693-4074-8BCB-C08FB728F0DC}" srcOrd="0" destOrd="0" presId="urn:microsoft.com/office/officeart/2005/8/layout/bList2"/>
    <dgm:cxn modelId="{98533E1E-8645-4EC1-9D9C-5EC32E443230}" type="presParOf" srcId="{3B2E4978-2693-4074-8BCB-C08FB728F0DC}" destId="{EC3FF087-BFC3-4EE8-B5C7-A739D8735235}" srcOrd="0" destOrd="0" presId="urn:microsoft.com/office/officeart/2005/8/layout/bList2"/>
    <dgm:cxn modelId="{A3AF5FC2-CE17-4F0C-9051-3CC2D372BA3C}" type="presParOf" srcId="{3B2E4978-2693-4074-8BCB-C08FB728F0DC}" destId="{05F1CA86-BD5B-440E-8AE0-6B17D7819A19}" srcOrd="1" destOrd="0" presId="urn:microsoft.com/office/officeart/2005/8/layout/bList2"/>
    <dgm:cxn modelId="{2357D8B6-071E-4BCC-A316-9E1DD9353635}" type="presParOf" srcId="{3B2E4978-2693-4074-8BCB-C08FB728F0DC}" destId="{7F53E015-094A-488B-A561-4FC409D3CA88}" srcOrd="2" destOrd="0" presId="urn:microsoft.com/office/officeart/2005/8/layout/bList2"/>
    <dgm:cxn modelId="{7B589FAF-F86D-46D9-B74E-79E1AF324E39}" type="presParOf" srcId="{3B2E4978-2693-4074-8BCB-C08FB728F0DC}" destId="{2C019C42-A37D-4816-A874-050347DD77B0}" srcOrd="3" destOrd="0" presId="urn:microsoft.com/office/officeart/2005/8/layout/bList2"/>
    <dgm:cxn modelId="{293691ED-2E23-4A9F-98B4-FBEF0C3E59F7}" type="presParOf" srcId="{BFCAF32F-1846-44F2-84B5-D9310B10BBDC}" destId="{D77DD5A9-33F9-43AC-BCA3-665658095984}" srcOrd="1" destOrd="0" presId="urn:microsoft.com/office/officeart/2005/8/layout/bList2"/>
    <dgm:cxn modelId="{242EFEF3-3A0A-4FCE-BE82-C12135A153DA}" type="presParOf" srcId="{BFCAF32F-1846-44F2-84B5-D9310B10BBDC}" destId="{BF24A12A-C1D4-40DB-B20B-613F621AB15F}" srcOrd="2" destOrd="0" presId="urn:microsoft.com/office/officeart/2005/8/layout/bList2"/>
    <dgm:cxn modelId="{DD42F2F5-CC6D-43AF-B8D2-264D4DABB738}" type="presParOf" srcId="{BF24A12A-C1D4-40DB-B20B-613F621AB15F}" destId="{FD04F1F5-6238-49BD-90AF-C858C61B59AE}" srcOrd="0" destOrd="0" presId="urn:microsoft.com/office/officeart/2005/8/layout/bList2"/>
    <dgm:cxn modelId="{067EB0C3-E5AD-4A4E-B9F7-49165DCFA790}" type="presParOf" srcId="{BF24A12A-C1D4-40DB-B20B-613F621AB15F}" destId="{DA78F129-CD79-4326-9B56-5EDA90EE2E1E}" srcOrd="1" destOrd="0" presId="urn:microsoft.com/office/officeart/2005/8/layout/bList2"/>
    <dgm:cxn modelId="{9D2CFFA4-54EC-4333-B627-AC1345D1955A}" type="presParOf" srcId="{BF24A12A-C1D4-40DB-B20B-613F621AB15F}" destId="{403120A6-99A0-47E1-9A38-C7AB16730083}" srcOrd="2" destOrd="0" presId="urn:microsoft.com/office/officeart/2005/8/layout/bList2"/>
    <dgm:cxn modelId="{4FCBA50E-1BA6-4D6E-B6D3-A653CF946F70}" type="presParOf" srcId="{BF24A12A-C1D4-40DB-B20B-613F621AB15F}" destId="{CCDDDB0E-5220-4B7C-80A2-6353CD9D4515}" srcOrd="3" destOrd="0" presId="urn:microsoft.com/office/officeart/2005/8/layout/bList2"/>
    <dgm:cxn modelId="{BD813E26-E129-48CA-8037-B31446C0F199}" type="presParOf" srcId="{BFCAF32F-1846-44F2-84B5-D9310B10BBDC}" destId="{0F5198E0-3B99-4A1A-A539-E5E946F6D8CE}" srcOrd="3" destOrd="0" presId="urn:microsoft.com/office/officeart/2005/8/layout/bList2"/>
    <dgm:cxn modelId="{ADD60632-9665-4B9C-B8AD-524956E9871E}" type="presParOf" srcId="{BFCAF32F-1846-44F2-84B5-D9310B10BBDC}" destId="{3138144C-4037-4246-8F71-7061662010F1}" srcOrd="4" destOrd="0" presId="urn:microsoft.com/office/officeart/2005/8/layout/bList2"/>
    <dgm:cxn modelId="{4E81F782-3D1D-4B8D-A68F-4E1D85AE1398}" type="presParOf" srcId="{3138144C-4037-4246-8F71-7061662010F1}" destId="{5BEC36A5-EA1D-4ADB-AF32-E6A752D7F4DF}" srcOrd="0" destOrd="0" presId="urn:microsoft.com/office/officeart/2005/8/layout/bList2"/>
    <dgm:cxn modelId="{869DC35F-FAB2-4097-B567-48F4A3D53815}" type="presParOf" srcId="{3138144C-4037-4246-8F71-7061662010F1}" destId="{00FABD0A-02B3-4597-8DB3-18FA7C86DD33}" srcOrd="1" destOrd="0" presId="urn:microsoft.com/office/officeart/2005/8/layout/bList2"/>
    <dgm:cxn modelId="{E0D9BBE6-2177-4ACA-9A92-CDD5B5426C3B}" type="presParOf" srcId="{3138144C-4037-4246-8F71-7061662010F1}" destId="{5E46C4CF-DB39-4734-B446-DE613FF8ABBB}" srcOrd="2" destOrd="0" presId="urn:microsoft.com/office/officeart/2005/8/layout/bList2"/>
    <dgm:cxn modelId="{E4238420-34C9-49A0-8AED-8D97894ED329}" type="presParOf" srcId="{3138144C-4037-4246-8F71-7061662010F1}" destId="{6145B0B5-2BE4-45ED-935C-4C0C5D10C69B}" srcOrd="3" destOrd="0" presId="urn:microsoft.com/office/officeart/2005/8/layout/bList2"/>
    <dgm:cxn modelId="{D4048ED4-ADEE-40BF-AA8F-5E09612A3433}" type="presParOf" srcId="{BFCAF32F-1846-44F2-84B5-D9310B10BBDC}" destId="{7B437E95-910D-45C0-835A-B46B9400D65A}" srcOrd="5" destOrd="0" presId="urn:microsoft.com/office/officeart/2005/8/layout/bList2"/>
    <dgm:cxn modelId="{AA8C8305-A111-4F5B-B279-0A66DFCEFB41}" type="presParOf" srcId="{BFCAF32F-1846-44F2-84B5-D9310B10BBDC}" destId="{303FFF04-7508-431A-9BE6-E5305DCA6680}" srcOrd="6" destOrd="0" presId="urn:microsoft.com/office/officeart/2005/8/layout/bList2"/>
    <dgm:cxn modelId="{D28062CF-80C4-43F6-BBE7-D2EDAB94B482}" type="presParOf" srcId="{303FFF04-7508-431A-9BE6-E5305DCA6680}" destId="{109DCE83-B1BB-4F32-B386-81D6E04F133F}" srcOrd="0" destOrd="0" presId="urn:microsoft.com/office/officeart/2005/8/layout/bList2"/>
    <dgm:cxn modelId="{304B10CE-2828-44A3-BC8F-C80B8D4FAE3C}" type="presParOf" srcId="{303FFF04-7508-431A-9BE6-E5305DCA6680}" destId="{A149F53C-8D59-4B40-8AD3-E63959F18291}" srcOrd="1" destOrd="0" presId="urn:microsoft.com/office/officeart/2005/8/layout/bList2"/>
    <dgm:cxn modelId="{91E7F5AF-BFAF-40E5-8565-E695850A0709}" type="presParOf" srcId="{303FFF04-7508-431A-9BE6-E5305DCA6680}" destId="{87AC78AE-0BB7-437B-A5B4-C5AE98E43428}" srcOrd="2" destOrd="0" presId="urn:microsoft.com/office/officeart/2005/8/layout/bList2"/>
    <dgm:cxn modelId="{BA833521-656F-483F-B4E6-00A5355EC739}" type="presParOf" srcId="{303FFF04-7508-431A-9BE6-E5305DCA6680}" destId="{79979A1A-6FA7-49A2-ACD3-13C841EDB51B}" srcOrd="3" destOrd="0" presId="urn:microsoft.com/office/officeart/2005/8/layout/bList2"/>
    <dgm:cxn modelId="{56CAF696-D896-44F0-AF0D-A592706C5601}" type="presParOf" srcId="{BFCAF32F-1846-44F2-84B5-D9310B10BBDC}" destId="{BF91CD38-C4DD-4E78-B12B-0D70A45C8A89}" srcOrd="7" destOrd="0" presId="urn:microsoft.com/office/officeart/2005/8/layout/bList2"/>
    <dgm:cxn modelId="{641580F6-3718-46C3-ABE7-B4228291029D}" type="presParOf" srcId="{BFCAF32F-1846-44F2-84B5-D9310B10BBDC}" destId="{B3631D09-49FC-4058-BCE9-F175E809E841}" srcOrd="8" destOrd="0" presId="urn:microsoft.com/office/officeart/2005/8/layout/bList2"/>
    <dgm:cxn modelId="{A0F27467-E792-41D5-AB71-01EDD34BF6E7}" type="presParOf" srcId="{B3631D09-49FC-4058-BCE9-F175E809E841}" destId="{625F0255-8BF4-41B4-A461-797DDDDAFD94}" srcOrd="0" destOrd="0" presId="urn:microsoft.com/office/officeart/2005/8/layout/bList2"/>
    <dgm:cxn modelId="{74EFA65D-5D39-4800-AC8F-A5E35F6DD702}" type="presParOf" srcId="{B3631D09-49FC-4058-BCE9-F175E809E841}" destId="{483725AB-9FA5-4BB1-80A5-AF9BA9F66A66}" srcOrd="1" destOrd="0" presId="urn:microsoft.com/office/officeart/2005/8/layout/bList2"/>
    <dgm:cxn modelId="{2E57B01A-EF8A-4AF8-ACEA-464746C06B88}" type="presParOf" srcId="{B3631D09-49FC-4058-BCE9-F175E809E841}" destId="{DFE2B11E-74ED-4F9A-9F6F-5932D6966CA1}" srcOrd="2" destOrd="0" presId="urn:microsoft.com/office/officeart/2005/8/layout/bList2"/>
    <dgm:cxn modelId="{EE44FFD4-01F7-47EA-BAA9-7486716BF1A4}" type="presParOf" srcId="{B3631D09-49FC-4058-BCE9-F175E809E841}" destId="{C45C7E3A-D0BD-4FFF-87A4-2D2E1C15FD7B}" srcOrd="3" destOrd="0" presId="urn:microsoft.com/office/officeart/2005/8/layout/bList2"/>
    <dgm:cxn modelId="{A0D2480D-FEAF-4F2F-B0DF-492C462D97F2}" type="presParOf" srcId="{BFCAF32F-1846-44F2-84B5-D9310B10BBDC}" destId="{FC598341-0AA9-42AD-B593-143A2A46CD77}" srcOrd="9" destOrd="0" presId="urn:microsoft.com/office/officeart/2005/8/layout/bList2"/>
    <dgm:cxn modelId="{E71DA2AC-575A-424F-AA22-94A9A571A0E4}" type="presParOf" srcId="{BFCAF32F-1846-44F2-84B5-D9310B10BBDC}" destId="{6B7BE378-1D0B-44C7-97B2-28548A6423E5}" srcOrd="10" destOrd="0" presId="urn:microsoft.com/office/officeart/2005/8/layout/bList2"/>
    <dgm:cxn modelId="{C442018F-4EAE-4063-87B0-0FF782D5958C}" type="presParOf" srcId="{6B7BE378-1D0B-44C7-97B2-28548A6423E5}" destId="{4DCFE608-9900-457D-858C-DDA20423E02F}" srcOrd="0" destOrd="0" presId="urn:microsoft.com/office/officeart/2005/8/layout/bList2"/>
    <dgm:cxn modelId="{7E5F2A41-DF23-4FAE-8880-99F317B2E257}" type="presParOf" srcId="{6B7BE378-1D0B-44C7-97B2-28548A6423E5}" destId="{9AD43C76-D80A-4A09-AF8A-1E7D5C90EDF8}" srcOrd="1" destOrd="0" presId="urn:microsoft.com/office/officeart/2005/8/layout/bList2"/>
    <dgm:cxn modelId="{1653827F-C3A7-4221-8835-4AA9C671F950}" type="presParOf" srcId="{6B7BE378-1D0B-44C7-97B2-28548A6423E5}" destId="{FF88F03A-3EEB-46F7-AE7F-48A54D3FB86A}" srcOrd="2" destOrd="0" presId="urn:microsoft.com/office/officeart/2005/8/layout/bList2"/>
    <dgm:cxn modelId="{FFD0342E-2E6D-4584-AC18-5AEA5555805C}" type="presParOf" srcId="{6B7BE378-1D0B-44C7-97B2-28548A6423E5}" destId="{F015899D-4CED-4A51-AE0A-1E2F6A6F87AB}" srcOrd="3" destOrd="0" presId="urn:microsoft.com/office/officeart/2005/8/layout/bList2"/>
    <dgm:cxn modelId="{275B1FB9-92EA-41B8-8F2C-E98FAD69D9C0}" type="presParOf" srcId="{BFCAF32F-1846-44F2-84B5-D9310B10BBDC}" destId="{E08C6ACB-AA3F-4E01-832B-FBD9648F3B30}" srcOrd="11" destOrd="0" presId="urn:microsoft.com/office/officeart/2005/8/layout/bList2"/>
    <dgm:cxn modelId="{14029112-6D36-4D72-A0AE-39B1A8EA28F7}" type="presParOf" srcId="{BFCAF32F-1846-44F2-84B5-D9310B10BBDC}" destId="{0F8DAFB2-0E8F-4036-B0C2-CCBD0F0DE722}" srcOrd="12" destOrd="0" presId="urn:microsoft.com/office/officeart/2005/8/layout/bList2"/>
    <dgm:cxn modelId="{6D73950A-C552-4C0A-A5C8-6781A5EFFCBF}" type="presParOf" srcId="{0F8DAFB2-0E8F-4036-B0C2-CCBD0F0DE722}" destId="{AF132293-E532-4FEC-AC85-A754098C8441}" srcOrd="0" destOrd="0" presId="urn:microsoft.com/office/officeart/2005/8/layout/bList2"/>
    <dgm:cxn modelId="{A32BE953-610A-4CDE-A595-DD91E43D31F8}" type="presParOf" srcId="{0F8DAFB2-0E8F-4036-B0C2-CCBD0F0DE722}" destId="{E8A45DCE-04E9-4450-A775-38771823DB5B}" srcOrd="1" destOrd="0" presId="urn:microsoft.com/office/officeart/2005/8/layout/bList2"/>
    <dgm:cxn modelId="{7D803F06-5191-40B0-A508-BF578D9AB15B}" type="presParOf" srcId="{0F8DAFB2-0E8F-4036-B0C2-CCBD0F0DE722}" destId="{20BB14A2-A135-4E54-8754-D10347FB63EB}" srcOrd="2" destOrd="0" presId="urn:microsoft.com/office/officeart/2005/8/layout/bList2"/>
    <dgm:cxn modelId="{011C3534-726C-4289-946D-B8F7EC35BFA7}" type="presParOf" srcId="{0F8DAFB2-0E8F-4036-B0C2-CCBD0F0DE722}" destId="{8A851BEE-568B-4F2C-A678-FEA810ACAC11}" srcOrd="3" destOrd="0" presId="urn:microsoft.com/office/officeart/2005/8/layout/bList2"/>
    <dgm:cxn modelId="{0AE02026-7157-4C11-9F29-33342FBEB621}" type="presParOf" srcId="{BFCAF32F-1846-44F2-84B5-D9310B10BBDC}" destId="{45D721DB-2DFD-471A-BF4C-7F87BC98F1E0}" srcOrd="13" destOrd="0" presId="urn:microsoft.com/office/officeart/2005/8/layout/bList2"/>
    <dgm:cxn modelId="{017201CB-2279-4B7C-BA2F-D1FB3AE1F68B}" type="presParOf" srcId="{BFCAF32F-1846-44F2-84B5-D9310B10BBDC}" destId="{3B39B18F-D0DC-4A95-B077-BE15027D64F7}" srcOrd="14" destOrd="0" presId="urn:microsoft.com/office/officeart/2005/8/layout/bList2"/>
    <dgm:cxn modelId="{C7737717-3E14-4CFF-9B4D-B007C08818F1}" type="presParOf" srcId="{3B39B18F-D0DC-4A95-B077-BE15027D64F7}" destId="{00F99854-0569-41E6-AB39-DFD5C8C07534}" srcOrd="0" destOrd="0" presId="urn:microsoft.com/office/officeart/2005/8/layout/bList2"/>
    <dgm:cxn modelId="{191F697C-76A6-4958-945B-0FE634A5B275}" type="presParOf" srcId="{3B39B18F-D0DC-4A95-B077-BE15027D64F7}" destId="{4E2CF5A9-6FB5-4224-A674-D8C2D356A15C}" srcOrd="1" destOrd="0" presId="urn:microsoft.com/office/officeart/2005/8/layout/bList2"/>
    <dgm:cxn modelId="{C324DBF9-C9CF-4AFA-88E2-6E9E0878211A}" type="presParOf" srcId="{3B39B18F-D0DC-4A95-B077-BE15027D64F7}" destId="{47CCF70A-6241-45A1-B8CF-2B92DCA8C8E9}" srcOrd="2" destOrd="0" presId="urn:microsoft.com/office/officeart/2005/8/layout/bList2"/>
    <dgm:cxn modelId="{63B0A0F5-7D10-48E0-B5DE-AF54E5CE5B02}" type="presParOf" srcId="{3B39B18F-D0DC-4A95-B077-BE15027D64F7}" destId="{A40AA8A2-3A1A-44F1-8AAA-0F37D2E2D265}" srcOrd="3" destOrd="0" presId="urn:microsoft.com/office/officeart/2005/8/layout/bList2"/>
  </dgm:cxnLst>
  <dgm:bg/>
  <dgm:whole/>
</dgm:dataModel>
</file>

<file path=ppt/diagrams/data2.xml><?xml version="1.0" encoding="utf-8"?>
<dgm:dataModel xmlns:dgm="http://schemas.openxmlformats.org/drawingml/2006/diagram" xmlns:a="http://schemas.openxmlformats.org/drawingml/2006/main">
  <dgm:ptLst>
    <dgm:pt modelId="{3D43A741-EE6F-4559-9F52-F43E32A7DB6F}" type="doc">
      <dgm:prSet loTypeId="urn:microsoft.com/office/officeart/2005/8/layout/bList2" loCatId="list" qsTypeId="urn:microsoft.com/office/officeart/2005/8/quickstyle/3d1" qsCatId="3D" csTypeId="urn:microsoft.com/office/officeart/2005/8/colors/accent6_2" csCatId="accent6" phldr="1"/>
      <dgm:spPr/>
      <dgm:t>
        <a:bodyPr/>
        <a:lstStyle/>
        <a:p>
          <a:endParaRPr lang="sk-SK"/>
        </a:p>
      </dgm:t>
    </dgm:pt>
    <dgm:pt modelId="{57974C61-2DDC-4BFE-9667-3E6DF1A900FE}">
      <dgm:prSet custT="1"/>
      <dgm:spPr/>
      <dgm:t>
        <a:bodyPr/>
        <a:lstStyle/>
        <a:p>
          <a:pPr algn="ctr" rtl="0"/>
          <a:r>
            <a:rPr lang="sk-SK" sz="2400" dirty="0" smtClean="0"/>
            <a:t>      RAV4</a:t>
          </a:r>
          <a:endParaRPr lang="sk-SK" sz="2400" b="1" dirty="0">
            <a:effectLst/>
          </a:endParaRPr>
        </a:p>
      </dgm:t>
    </dgm:pt>
    <dgm:pt modelId="{0BF4457E-651D-4525-97B0-142D1D544E92}" type="parTrans" cxnId="{022505DF-06A4-478A-9E84-5BCE854E5A90}">
      <dgm:prSet/>
      <dgm:spPr/>
      <dgm:t>
        <a:bodyPr/>
        <a:lstStyle/>
        <a:p>
          <a:pPr algn="ctr"/>
          <a:endParaRPr lang="sk-SK" sz="2000" b="1">
            <a:solidFill>
              <a:srgbClr val="FF0000"/>
            </a:solidFill>
            <a:effectLst/>
          </a:endParaRPr>
        </a:p>
      </dgm:t>
    </dgm:pt>
    <dgm:pt modelId="{DD8CE598-CD91-44E7-AEBD-F587982C9978}" type="sibTrans" cxnId="{022505DF-06A4-478A-9E84-5BCE854E5A90}">
      <dgm:prSet/>
      <dgm:spPr/>
      <dgm:t>
        <a:bodyPr/>
        <a:lstStyle/>
        <a:p>
          <a:pPr algn="ctr"/>
          <a:endParaRPr lang="sk-SK" sz="2000" b="1">
            <a:solidFill>
              <a:srgbClr val="FF0000"/>
            </a:solidFill>
            <a:effectLst/>
          </a:endParaRPr>
        </a:p>
      </dgm:t>
    </dgm:pt>
    <dgm:pt modelId="{3FA470C0-F656-486D-9356-46A7911F2D0F}">
      <dgm:prSet custT="1"/>
      <dgm:spPr/>
      <dgm:t>
        <a:bodyPr/>
        <a:lstStyle/>
        <a:p>
          <a:pPr algn="ctr" rtl="0"/>
          <a:r>
            <a:rPr lang="sk-SK" sz="2400" dirty="0" smtClean="0"/>
            <a:t>       </a:t>
          </a:r>
          <a:r>
            <a:rPr lang="sk-SK" sz="2400" dirty="0" err="1" smtClean="0"/>
            <a:t>Prius</a:t>
          </a:r>
          <a:endParaRPr lang="sk-SK" sz="2400" b="1" dirty="0">
            <a:effectLst/>
          </a:endParaRPr>
        </a:p>
      </dgm:t>
    </dgm:pt>
    <dgm:pt modelId="{6A69B437-3294-4E74-9255-A0E2675EB179}" type="parTrans" cxnId="{D3C38F11-890A-4393-9F5C-C1BA4A62CD59}">
      <dgm:prSet/>
      <dgm:spPr/>
      <dgm:t>
        <a:bodyPr/>
        <a:lstStyle/>
        <a:p>
          <a:endParaRPr lang="sk-SK"/>
        </a:p>
      </dgm:t>
    </dgm:pt>
    <dgm:pt modelId="{D746F64E-0722-4C64-B954-B1E80A181DF4}" type="sibTrans" cxnId="{D3C38F11-890A-4393-9F5C-C1BA4A62CD59}">
      <dgm:prSet/>
      <dgm:spPr/>
      <dgm:t>
        <a:bodyPr/>
        <a:lstStyle/>
        <a:p>
          <a:endParaRPr lang="sk-SK"/>
        </a:p>
      </dgm:t>
    </dgm:pt>
    <dgm:pt modelId="{80B3388D-3C5B-49F8-8F81-F3CB3DCB27A1}">
      <dgm:prSet custT="1"/>
      <dgm:spPr/>
      <dgm:t>
        <a:bodyPr/>
        <a:lstStyle/>
        <a:p>
          <a:pPr algn="ctr" rtl="0"/>
          <a:r>
            <a:rPr lang="sk-SK" sz="2400" dirty="0" smtClean="0"/>
            <a:t>      LC</a:t>
          </a:r>
          <a:endParaRPr lang="sk-SK" sz="2400" b="1" dirty="0">
            <a:effectLst/>
          </a:endParaRPr>
        </a:p>
      </dgm:t>
    </dgm:pt>
    <dgm:pt modelId="{B93C04D2-DEC3-4317-9C67-51E5379621AD}" type="parTrans" cxnId="{475BF47A-0E84-447D-A04B-70F0A61A0020}">
      <dgm:prSet/>
      <dgm:spPr/>
      <dgm:t>
        <a:bodyPr/>
        <a:lstStyle/>
        <a:p>
          <a:endParaRPr lang="sk-SK"/>
        </a:p>
      </dgm:t>
    </dgm:pt>
    <dgm:pt modelId="{FBD5B819-3CF6-47A5-9000-A5D56014EF08}" type="sibTrans" cxnId="{475BF47A-0E84-447D-A04B-70F0A61A0020}">
      <dgm:prSet/>
      <dgm:spPr/>
      <dgm:t>
        <a:bodyPr/>
        <a:lstStyle/>
        <a:p>
          <a:endParaRPr lang="sk-SK"/>
        </a:p>
      </dgm:t>
    </dgm:pt>
    <dgm:pt modelId="{3704FFED-B373-4090-8609-87D17BC97A2B}">
      <dgm:prSet custT="1"/>
      <dgm:spPr/>
      <dgm:t>
        <a:bodyPr/>
        <a:lstStyle/>
        <a:p>
          <a:pPr algn="ctr" rtl="0"/>
          <a:r>
            <a:rPr lang="sk-SK" sz="2400" dirty="0" smtClean="0"/>
            <a:t>      LC V8</a:t>
          </a:r>
          <a:endParaRPr lang="sk-SK" sz="2400" b="1" dirty="0">
            <a:effectLst/>
          </a:endParaRPr>
        </a:p>
      </dgm:t>
    </dgm:pt>
    <dgm:pt modelId="{5A60F65F-61FC-461B-BE02-F166E74F96B5}" type="parTrans" cxnId="{1D4285CA-F196-4C39-BDA5-874EDA872C32}">
      <dgm:prSet/>
      <dgm:spPr/>
      <dgm:t>
        <a:bodyPr/>
        <a:lstStyle/>
        <a:p>
          <a:endParaRPr lang="sk-SK"/>
        </a:p>
      </dgm:t>
    </dgm:pt>
    <dgm:pt modelId="{70A14811-1812-4E33-9915-10E165FF0D6E}" type="sibTrans" cxnId="{1D4285CA-F196-4C39-BDA5-874EDA872C32}">
      <dgm:prSet/>
      <dgm:spPr/>
      <dgm:t>
        <a:bodyPr/>
        <a:lstStyle/>
        <a:p>
          <a:endParaRPr lang="sk-SK"/>
        </a:p>
      </dgm:t>
    </dgm:pt>
    <dgm:pt modelId="{F330A313-B852-4272-BA94-063A8EFDCED5}">
      <dgm:prSet custT="1"/>
      <dgm:spPr/>
      <dgm:t>
        <a:bodyPr/>
        <a:lstStyle/>
        <a:p>
          <a:pPr algn="ctr" rtl="0"/>
          <a:r>
            <a:rPr lang="sk-SK" sz="2400" dirty="0" smtClean="0"/>
            <a:t>       </a:t>
          </a:r>
          <a:r>
            <a:rPr lang="sk-SK" sz="2400" dirty="0" err="1" smtClean="0"/>
            <a:t>Hilux</a:t>
          </a:r>
          <a:endParaRPr lang="sk-SK" sz="2400" b="1" dirty="0">
            <a:effectLst/>
          </a:endParaRPr>
        </a:p>
      </dgm:t>
    </dgm:pt>
    <dgm:pt modelId="{2E02039C-B45D-4A07-8F45-A85FB4530D83}" type="parTrans" cxnId="{C1574322-A48B-43B5-AE79-AF87A7E00CAC}">
      <dgm:prSet/>
      <dgm:spPr/>
      <dgm:t>
        <a:bodyPr/>
        <a:lstStyle/>
        <a:p>
          <a:endParaRPr lang="sk-SK"/>
        </a:p>
      </dgm:t>
    </dgm:pt>
    <dgm:pt modelId="{10FAD295-D204-4C9F-9D10-0B6AFDE827C6}" type="sibTrans" cxnId="{C1574322-A48B-43B5-AE79-AF87A7E00CAC}">
      <dgm:prSet/>
      <dgm:spPr/>
      <dgm:t>
        <a:bodyPr/>
        <a:lstStyle/>
        <a:p>
          <a:endParaRPr lang="sk-SK"/>
        </a:p>
      </dgm:t>
    </dgm:pt>
    <dgm:pt modelId="{E686DE1B-0460-43A3-8ED1-5A8761586652}">
      <dgm:prSet custT="1"/>
      <dgm:spPr/>
      <dgm:t>
        <a:bodyPr/>
        <a:lstStyle/>
        <a:p>
          <a:pPr algn="ctr" rtl="0"/>
          <a:r>
            <a:rPr lang="sk-SK" sz="2400" dirty="0" smtClean="0"/>
            <a:t>      </a:t>
          </a:r>
          <a:r>
            <a:rPr lang="sk-SK" sz="2400" dirty="0" err="1" smtClean="0"/>
            <a:t>Hiace</a:t>
          </a:r>
          <a:endParaRPr lang="sk-SK" sz="2400" b="1" dirty="0">
            <a:effectLst/>
          </a:endParaRPr>
        </a:p>
      </dgm:t>
    </dgm:pt>
    <dgm:pt modelId="{602FA47E-EBC9-4D7E-A951-329E26B4854D}" type="parTrans" cxnId="{071F4B8A-B08A-404B-AE2F-8F5D315AD83E}">
      <dgm:prSet/>
      <dgm:spPr/>
      <dgm:t>
        <a:bodyPr/>
        <a:lstStyle/>
        <a:p>
          <a:endParaRPr lang="sk-SK"/>
        </a:p>
      </dgm:t>
    </dgm:pt>
    <dgm:pt modelId="{59F61298-CECF-438F-B614-AE0958DBEFBD}" type="sibTrans" cxnId="{071F4B8A-B08A-404B-AE2F-8F5D315AD83E}">
      <dgm:prSet/>
      <dgm:spPr/>
      <dgm:t>
        <a:bodyPr/>
        <a:lstStyle/>
        <a:p>
          <a:endParaRPr lang="sk-SK"/>
        </a:p>
      </dgm:t>
    </dgm:pt>
    <dgm:pt modelId="{BFCAF32F-1846-44F2-84B5-D9310B10BBDC}" type="pres">
      <dgm:prSet presAssocID="{3D43A741-EE6F-4559-9F52-F43E32A7DB6F}" presName="diagram" presStyleCnt="0">
        <dgm:presLayoutVars>
          <dgm:dir/>
          <dgm:animLvl val="lvl"/>
          <dgm:resizeHandles val="exact"/>
        </dgm:presLayoutVars>
      </dgm:prSet>
      <dgm:spPr/>
      <dgm:t>
        <a:bodyPr/>
        <a:lstStyle/>
        <a:p>
          <a:endParaRPr lang="sk-SK"/>
        </a:p>
      </dgm:t>
    </dgm:pt>
    <dgm:pt modelId="{3B2E4978-2693-4074-8BCB-C08FB728F0DC}" type="pres">
      <dgm:prSet presAssocID="{57974C61-2DDC-4BFE-9667-3E6DF1A900FE}" presName="compNode" presStyleCnt="0"/>
      <dgm:spPr/>
    </dgm:pt>
    <dgm:pt modelId="{EC3FF087-BFC3-4EE8-B5C7-A739D8735235}" type="pres">
      <dgm:prSet presAssocID="{57974C61-2DDC-4BFE-9667-3E6DF1A900FE}" presName="childRect" presStyleLbl="bgAcc1" presStyleIdx="0" presStyleCnt="6">
        <dgm:presLayoutVars>
          <dgm:bulletEnabled val="1"/>
        </dgm:presLayoutVars>
      </dgm:prSet>
      <dgm:spPr>
        <a:blipFill rotWithShape="0">
          <a:blip xmlns:r="http://schemas.openxmlformats.org/officeDocument/2006/relationships" r:embed="rId1"/>
          <a:stretch>
            <a:fillRect/>
          </a:stretch>
        </a:blipFill>
      </dgm:spPr>
    </dgm:pt>
    <dgm:pt modelId="{05F1CA86-BD5B-440E-8AE0-6B17D7819A19}" type="pres">
      <dgm:prSet presAssocID="{57974C61-2DDC-4BFE-9667-3E6DF1A900FE}" presName="parentText" presStyleLbl="node1" presStyleIdx="0" presStyleCnt="0">
        <dgm:presLayoutVars>
          <dgm:chMax val="0"/>
          <dgm:bulletEnabled val="1"/>
        </dgm:presLayoutVars>
      </dgm:prSet>
      <dgm:spPr/>
      <dgm:t>
        <a:bodyPr/>
        <a:lstStyle/>
        <a:p>
          <a:endParaRPr lang="sk-SK"/>
        </a:p>
      </dgm:t>
    </dgm:pt>
    <dgm:pt modelId="{7F53E015-094A-488B-A561-4FC409D3CA88}" type="pres">
      <dgm:prSet presAssocID="{57974C61-2DDC-4BFE-9667-3E6DF1A900FE}" presName="parentRect" presStyleLbl="alignNode1" presStyleIdx="0" presStyleCnt="6"/>
      <dgm:spPr/>
      <dgm:t>
        <a:bodyPr/>
        <a:lstStyle/>
        <a:p>
          <a:endParaRPr lang="sk-SK"/>
        </a:p>
      </dgm:t>
    </dgm:pt>
    <dgm:pt modelId="{2C019C42-A37D-4816-A874-050347DD77B0}" type="pres">
      <dgm:prSet presAssocID="{57974C61-2DDC-4BFE-9667-3E6DF1A900FE}" presName="adorn" presStyleLbl="fgAccFollowNode1" presStyleIdx="0" presStyleCnt="6" custLinFactY="3923" custLinFactNeighborX="44174" custLinFactNeighborY="100000"/>
      <dgm:spPr>
        <a:prstGeom prst="actionButtonBlank">
          <a:avLst/>
        </a:prstGeom>
        <a:noFill/>
        <a:ln>
          <a:noFill/>
        </a:ln>
      </dgm:spPr>
    </dgm:pt>
    <dgm:pt modelId="{D77DD5A9-33F9-43AC-BCA3-665658095984}" type="pres">
      <dgm:prSet presAssocID="{DD8CE598-CD91-44E7-AEBD-F587982C9978}" presName="sibTrans" presStyleLbl="sibTrans2D1" presStyleIdx="0" presStyleCnt="0"/>
      <dgm:spPr/>
      <dgm:t>
        <a:bodyPr/>
        <a:lstStyle/>
        <a:p>
          <a:endParaRPr lang="sk-SK"/>
        </a:p>
      </dgm:t>
    </dgm:pt>
    <dgm:pt modelId="{C0A051D7-834F-4CCB-B505-618F706F358E}" type="pres">
      <dgm:prSet presAssocID="{3FA470C0-F656-486D-9356-46A7911F2D0F}" presName="compNode" presStyleCnt="0"/>
      <dgm:spPr/>
    </dgm:pt>
    <dgm:pt modelId="{92EFA90E-3A11-4E88-99E8-D6FC8591537A}" type="pres">
      <dgm:prSet presAssocID="{3FA470C0-F656-486D-9356-46A7911F2D0F}" presName="childRect" presStyleLbl="bgAcc1" presStyleIdx="1" presStyleCnt="6">
        <dgm:presLayoutVars>
          <dgm:bulletEnabled val="1"/>
        </dgm:presLayoutVars>
      </dgm:prSet>
      <dgm:spPr>
        <a:blipFill rotWithShape="0">
          <a:blip xmlns:r="http://schemas.openxmlformats.org/officeDocument/2006/relationships" r:embed="rId2"/>
          <a:stretch>
            <a:fillRect/>
          </a:stretch>
        </a:blipFill>
      </dgm:spPr>
    </dgm:pt>
    <dgm:pt modelId="{0D3C5B80-A773-46AA-84CF-0FF3E4E07BC1}" type="pres">
      <dgm:prSet presAssocID="{3FA470C0-F656-486D-9356-46A7911F2D0F}" presName="parentText" presStyleLbl="node1" presStyleIdx="0" presStyleCnt="0">
        <dgm:presLayoutVars>
          <dgm:chMax val="0"/>
          <dgm:bulletEnabled val="1"/>
        </dgm:presLayoutVars>
      </dgm:prSet>
      <dgm:spPr/>
      <dgm:t>
        <a:bodyPr/>
        <a:lstStyle/>
        <a:p>
          <a:endParaRPr lang="sk-SK"/>
        </a:p>
      </dgm:t>
    </dgm:pt>
    <dgm:pt modelId="{C0A02BF4-A815-4541-A4B4-C3EFC0AD324D}" type="pres">
      <dgm:prSet presAssocID="{3FA470C0-F656-486D-9356-46A7911F2D0F}" presName="parentRect" presStyleLbl="alignNode1" presStyleIdx="1" presStyleCnt="6"/>
      <dgm:spPr/>
      <dgm:t>
        <a:bodyPr/>
        <a:lstStyle/>
        <a:p>
          <a:endParaRPr lang="sk-SK"/>
        </a:p>
      </dgm:t>
    </dgm:pt>
    <dgm:pt modelId="{8544D29E-582D-474F-B8B9-240B21FF3E82}" type="pres">
      <dgm:prSet presAssocID="{3FA470C0-F656-486D-9356-46A7911F2D0F}" presName="adorn" presStyleLbl="fgAccFollowNode1" presStyleIdx="1" presStyleCnt="6"/>
      <dgm:spPr>
        <a:noFill/>
        <a:ln>
          <a:noFill/>
        </a:ln>
      </dgm:spPr>
    </dgm:pt>
    <dgm:pt modelId="{F4DA2A23-2AC3-4079-ACC8-8B3F61083BA7}" type="pres">
      <dgm:prSet presAssocID="{D746F64E-0722-4C64-B954-B1E80A181DF4}" presName="sibTrans" presStyleLbl="sibTrans2D1" presStyleIdx="0" presStyleCnt="0"/>
      <dgm:spPr/>
      <dgm:t>
        <a:bodyPr/>
        <a:lstStyle/>
        <a:p>
          <a:endParaRPr lang="sk-SK"/>
        </a:p>
      </dgm:t>
    </dgm:pt>
    <dgm:pt modelId="{C729D897-E32C-46CB-B869-65686C041BE5}" type="pres">
      <dgm:prSet presAssocID="{80B3388D-3C5B-49F8-8F81-F3CB3DCB27A1}" presName="compNode" presStyleCnt="0"/>
      <dgm:spPr/>
    </dgm:pt>
    <dgm:pt modelId="{C6ADA770-1630-4524-B8BA-7E8D4D59A0D5}" type="pres">
      <dgm:prSet presAssocID="{80B3388D-3C5B-49F8-8F81-F3CB3DCB27A1}" presName="childRect" presStyleLbl="bgAcc1" presStyleIdx="2" presStyleCnt="6">
        <dgm:presLayoutVars>
          <dgm:bulletEnabled val="1"/>
        </dgm:presLayoutVars>
      </dgm:prSet>
      <dgm:spPr>
        <a:blipFill rotWithShape="0">
          <a:blip xmlns:r="http://schemas.openxmlformats.org/officeDocument/2006/relationships" r:embed="rId3"/>
          <a:stretch>
            <a:fillRect/>
          </a:stretch>
        </a:blipFill>
      </dgm:spPr>
    </dgm:pt>
    <dgm:pt modelId="{F77B34F2-99F3-43F9-B662-F87406AA2ED7}" type="pres">
      <dgm:prSet presAssocID="{80B3388D-3C5B-49F8-8F81-F3CB3DCB27A1}" presName="parentText" presStyleLbl="node1" presStyleIdx="0" presStyleCnt="0">
        <dgm:presLayoutVars>
          <dgm:chMax val="0"/>
          <dgm:bulletEnabled val="1"/>
        </dgm:presLayoutVars>
      </dgm:prSet>
      <dgm:spPr/>
      <dgm:t>
        <a:bodyPr/>
        <a:lstStyle/>
        <a:p>
          <a:endParaRPr lang="sk-SK"/>
        </a:p>
      </dgm:t>
    </dgm:pt>
    <dgm:pt modelId="{2886C945-9A23-4625-856C-153DB3AB71F5}" type="pres">
      <dgm:prSet presAssocID="{80B3388D-3C5B-49F8-8F81-F3CB3DCB27A1}" presName="parentRect" presStyleLbl="alignNode1" presStyleIdx="2" presStyleCnt="6"/>
      <dgm:spPr/>
      <dgm:t>
        <a:bodyPr/>
        <a:lstStyle/>
        <a:p>
          <a:endParaRPr lang="sk-SK"/>
        </a:p>
      </dgm:t>
    </dgm:pt>
    <dgm:pt modelId="{A4319ED0-8FEC-4EAF-84CC-AB40617A4A27}" type="pres">
      <dgm:prSet presAssocID="{80B3388D-3C5B-49F8-8F81-F3CB3DCB27A1}" presName="adorn" presStyleLbl="fgAccFollowNode1" presStyleIdx="2" presStyleCnt="6"/>
      <dgm:spPr>
        <a:noFill/>
        <a:ln>
          <a:noFill/>
        </a:ln>
      </dgm:spPr>
    </dgm:pt>
    <dgm:pt modelId="{B8125B17-A4F9-47E6-824B-8D6BAD49F74C}" type="pres">
      <dgm:prSet presAssocID="{FBD5B819-3CF6-47A5-9000-A5D56014EF08}" presName="sibTrans" presStyleLbl="sibTrans2D1" presStyleIdx="0" presStyleCnt="0"/>
      <dgm:spPr/>
      <dgm:t>
        <a:bodyPr/>
        <a:lstStyle/>
        <a:p>
          <a:endParaRPr lang="sk-SK"/>
        </a:p>
      </dgm:t>
    </dgm:pt>
    <dgm:pt modelId="{FBE8B897-25E7-4F25-9258-9973EE85E93C}" type="pres">
      <dgm:prSet presAssocID="{3704FFED-B373-4090-8609-87D17BC97A2B}" presName="compNode" presStyleCnt="0"/>
      <dgm:spPr/>
    </dgm:pt>
    <dgm:pt modelId="{C649AD58-7553-41A6-B0AA-1CFC5E6AC509}" type="pres">
      <dgm:prSet presAssocID="{3704FFED-B373-4090-8609-87D17BC97A2B}" presName="childRect" presStyleLbl="bgAcc1" presStyleIdx="3" presStyleCnt="6">
        <dgm:presLayoutVars>
          <dgm:bulletEnabled val="1"/>
        </dgm:presLayoutVars>
      </dgm:prSet>
      <dgm:spPr>
        <a:blipFill rotWithShape="0">
          <a:blip xmlns:r="http://schemas.openxmlformats.org/officeDocument/2006/relationships" r:embed="rId4"/>
          <a:stretch>
            <a:fillRect/>
          </a:stretch>
        </a:blipFill>
      </dgm:spPr>
    </dgm:pt>
    <dgm:pt modelId="{EF592528-5BBE-468D-8822-91E21A87F71A}" type="pres">
      <dgm:prSet presAssocID="{3704FFED-B373-4090-8609-87D17BC97A2B}" presName="parentText" presStyleLbl="node1" presStyleIdx="0" presStyleCnt="0">
        <dgm:presLayoutVars>
          <dgm:chMax val="0"/>
          <dgm:bulletEnabled val="1"/>
        </dgm:presLayoutVars>
      </dgm:prSet>
      <dgm:spPr/>
      <dgm:t>
        <a:bodyPr/>
        <a:lstStyle/>
        <a:p>
          <a:endParaRPr lang="sk-SK"/>
        </a:p>
      </dgm:t>
    </dgm:pt>
    <dgm:pt modelId="{FC311C33-6157-4E62-AEDA-713FAFE110C0}" type="pres">
      <dgm:prSet presAssocID="{3704FFED-B373-4090-8609-87D17BC97A2B}" presName="parentRect" presStyleLbl="alignNode1" presStyleIdx="3" presStyleCnt="6"/>
      <dgm:spPr/>
      <dgm:t>
        <a:bodyPr/>
        <a:lstStyle/>
        <a:p>
          <a:endParaRPr lang="sk-SK"/>
        </a:p>
      </dgm:t>
    </dgm:pt>
    <dgm:pt modelId="{3BECA09C-C6DB-492D-9259-B88F20E44FB5}" type="pres">
      <dgm:prSet presAssocID="{3704FFED-B373-4090-8609-87D17BC97A2B}" presName="adorn" presStyleLbl="fgAccFollowNode1" presStyleIdx="3" presStyleCnt="6"/>
      <dgm:spPr>
        <a:noFill/>
        <a:ln>
          <a:noFill/>
        </a:ln>
      </dgm:spPr>
    </dgm:pt>
    <dgm:pt modelId="{085741F1-871C-4C76-8BDC-AEE74B43D934}" type="pres">
      <dgm:prSet presAssocID="{70A14811-1812-4E33-9915-10E165FF0D6E}" presName="sibTrans" presStyleLbl="sibTrans2D1" presStyleIdx="0" presStyleCnt="0"/>
      <dgm:spPr/>
      <dgm:t>
        <a:bodyPr/>
        <a:lstStyle/>
        <a:p>
          <a:endParaRPr lang="sk-SK"/>
        </a:p>
      </dgm:t>
    </dgm:pt>
    <dgm:pt modelId="{1ADFCC83-E878-4AAE-9DBE-80EE8E9E5F7D}" type="pres">
      <dgm:prSet presAssocID="{F330A313-B852-4272-BA94-063A8EFDCED5}" presName="compNode" presStyleCnt="0"/>
      <dgm:spPr/>
    </dgm:pt>
    <dgm:pt modelId="{A1702963-995F-4B98-A65A-428EC0EFF145}" type="pres">
      <dgm:prSet presAssocID="{F330A313-B852-4272-BA94-063A8EFDCED5}" presName="childRect" presStyleLbl="bgAcc1" presStyleIdx="4" presStyleCnt="6">
        <dgm:presLayoutVars>
          <dgm:bulletEnabled val="1"/>
        </dgm:presLayoutVars>
      </dgm:prSet>
      <dgm:spPr>
        <a:blipFill rotWithShape="0">
          <a:blip xmlns:r="http://schemas.openxmlformats.org/officeDocument/2006/relationships" r:embed="rId5"/>
          <a:stretch>
            <a:fillRect/>
          </a:stretch>
        </a:blipFill>
      </dgm:spPr>
    </dgm:pt>
    <dgm:pt modelId="{C9864947-02AA-42A2-9920-7B4A288C7046}" type="pres">
      <dgm:prSet presAssocID="{F330A313-B852-4272-BA94-063A8EFDCED5}" presName="parentText" presStyleLbl="node1" presStyleIdx="0" presStyleCnt="0">
        <dgm:presLayoutVars>
          <dgm:chMax val="0"/>
          <dgm:bulletEnabled val="1"/>
        </dgm:presLayoutVars>
      </dgm:prSet>
      <dgm:spPr/>
      <dgm:t>
        <a:bodyPr/>
        <a:lstStyle/>
        <a:p>
          <a:endParaRPr lang="sk-SK"/>
        </a:p>
      </dgm:t>
    </dgm:pt>
    <dgm:pt modelId="{7E9C2293-BAD7-4449-BCAB-D9B43D25E4A2}" type="pres">
      <dgm:prSet presAssocID="{F330A313-B852-4272-BA94-063A8EFDCED5}" presName="parentRect" presStyleLbl="alignNode1" presStyleIdx="4" presStyleCnt="6"/>
      <dgm:spPr/>
      <dgm:t>
        <a:bodyPr/>
        <a:lstStyle/>
        <a:p>
          <a:endParaRPr lang="sk-SK"/>
        </a:p>
      </dgm:t>
    </dgm:pt>
    <dgm:pt modelId="{79DCAE15-2216-4C46-BC45-0587B99D5674}" type="pres">
      <dgm:prSet presAssocID="{F330A313-B852-4272-BA94-063A8EFDCED5}" presName="adorn" presStyleLbl="fgAccFollowNode1" presStyleIdx="4" presStyleCnt="6"/>
      <dgm:spPr>
        <a:noFill/>
        <a:ln>
          <a:noFill/>
        </a:ln>
      </dgm:spPr>
    </dgm:pt>
    <dgm:pt modelId="{98565B37-F32D-4403-94CD-B0C444CEE7D2}" type="pres">
      <dgm:prSet presAssocID="{10FAD295-D204-4C9F-9D10-0B6AFDE827C6}" presName="sibTrans" presStyleLbl="sibTrans2D1" presStyleIdx="0" presStyleCnt="0"/>
      <dgm:spPr/>
      <dgm:t>
        <a:bodyPr/>
        <a:lstStyle/>
        <a:p>
          <a:endParaRPr lang="sk-SK"/>
        </a:p>
      </dgm:t>
    </dgm:pt>
    <dgm:pt modelId="{B400D37A-A798-4EE9-8DB4-9CD51738A35C}" type="pres">
      <dgm:prSet presAssocID="{E686DE1B-0460-43A3-8ED1-5A8761586652}" presName="compNode" presStyleCnt="0"/>
      <dgm:spPr/>
    </dgm:pt>
    <dgm:pt modelId="{B3485C3E-84F2-424C-B499-E3132511B4F3}" type="pres">
      <dgm:prSet presAssocID="{E686DE1B-0460-43A3-8ED1-5A8761586652}" presName="childRect" presStyleLbl="bgAcc1" presStyleIdx="5" presStyleCnt="6">
        <dgm:presLayoutVars>
          <dgm:bulletEnabled val="1"/>
        </dgm:presLayoutVars>
      </dgm:prSet>
      <dgm:spPr>
        <a:blipFill rotWithShape="0">
          <a:blip xmlns:r="http://schemas.openxmlformats.org/officeDocument/2006/relationships" r:embed="rId6"/>
          <a:stretch>
            <a:fillRect/>
          </a:stretch>
        </a:blipFill>
      </dgm:spPr>
    </dgm:pt>
    <dgm:pt modelId="{25F08AE0-7C25-49B1-8238-29F0701BD17C}" type="pres">
      <dgm:prSet presAssocID="{E686DE1B-0460-43A3-8ED1-5A8761586652}" presName="parentText" presStyleLbl="node1" presStyleIdx="0" presStyleCnt="0">
        <dgm:presLayoutVars>
          <dgm:chMax val="0"/>
          <dgm:bulletEnabled val="1"/>
        </dgm:presLayoutVars>
      </dgm:prSet>
      <dgm:spPr/>
      <dgm:t>
        <a:bodyPr/>
        <a:lstStyle/>
        <a:p>
          <a:endParaRPr lang="sk-SK"/>
        </a:p>
      </dgm:t>
    </dgm:pt>
    <dgm:pt modelId="{A8E5457A-C342-432D-95DE-3A92D8FA4EF2}" type="pres">
      <dgm:prSet presAssocID="{E686DE1B-0460-43A3-8ED1-5A8761586652}" presName="parentRect" presStyleLbl="alignNode1" presStyleIdx="5" presStyleCnt="6"/>
      <dgm:spPr/>
      <dgm:t>
        <a:bodyPr/>
        <a:lstStyle/>
        <a:p>
          <a:endParaRPr lang="sk-SK"/>
        </a:p>
      </dgm:t>
    </dgm:pt>
    <dgm:pt modelId="{79F13EB4-5FF7-41DE-AB1B-5103B65C7477}" type="pres">
      <dgm:prSet presAssocID="{E686DE1B-0460-43A3-8ED1-5A8761586652}" presName="adorn" presStyleLbl="fgAccFollowNode1" presStyleIdx="5" presStyleCnt="6"/>
      <dgm:spPr>
        <a:noFill/>
        <a:ln>
          <a:noFill/>
        </a:ln>
      </dgm:spPr>
    </dgm:pt>
  </dgm:ptLst>
  <dgm:cxnLst>
    <dgm:cxn modelId="{8F6DBBA5-CC60-476C-BEA5-C895344BCEBF}" type="presOf" srcId="{D746F64E-0722-4C64-B954-B1E80A181DF4}" destId="{F4DA2A23-2AC3-4079-ACC8-8B3F61083BA7}" srcOrd="0" destOrd="0" presId="urn:microsoft.com/office/officeart/2005/8/layout/bList2"/>
    <dgm:cxn modelId="{071F4B8A-B08A-404B-AE2F-8F5D315AD83E}" srcId="{3D43A741-EE6F-4559-9F52-F43E32A7DB6F}" destId="{E686DE1B-0460-43A3-8ED1-5A8761586652}" srcOrd="5" destOrd="0" parTransId="{602FA47E-EBC9-4D7E-A951-329E26B4854D}" sibTransId="{59F61298-CECF-438F-B614-AE0958DBEFBD}"/>
    <dgm:cxn modelId="{1264E3CE-2EFE-411D-A276-2C575CBB167F}" type="presOf" srcId="{80B3388D-3C5B-49F8-8F81-F3CB3DCB27A1}" destId="{F77B34F2-99F3-43F9-B662-F87406AA2ED7}" srcOrd="0" destOrd="0" presId="urn:microsoft.com/office/officeart/2005/8/layout/bList2"/>
    <dgm:cxn modelId="{6D98D98C-2C3F-4CF8-B67F-F945E29AD3B5}" type="presOf" srcId="{57974C61-2DDC-4BFE-9667-3E6DF1A900FE}" destId="{05F1CA86-BD5B-440E-8AE0-6B17D7819A19}" srcOrd="0" destOrd="0" presId="urn:microsoft.com/office/officeart/2005/8/layout/bList2"/>
    <dgm:cxn modelId="{1D4285CA-F196-4C39-BDA5-874EDA872C32}" srcId="{3D43A741-EE6F-4559-9F52-F43E32A7DB6F}" destId="{3704FFED-B373-4090-8609-87D17BC97A2B}" srcOrd="3" destOrd="0" parTransId="{5A60F65F-61FC-461B-BE02-F166E74F96B5}" sibTransId="{70A14811-1812-4E33-9915-10E165FF0D6E}"/>
    <dgm:cxn modelId="{5B1CF428-9347-4E7A-A449-D5A487CDCACD}" type="presOf" srcId="{70A14811-1812-4E33-9915-10E165FF0D6E}" destId="{085741F1-871C-4C76-8BDC-AEE74B43D934}" srcOrd="0" destOrd="0" presId="urn:microsoft.com/office/officeart/2005/8/layout/bList2"/>
    <dgm:cxn modelId="{D939B141-5203-4F3D-B686-3C9AA74E9A41}" type="presOf" srcId="{DD8CE598-CD91-44E7-AEBD-F587982C9978}" destId="{D77DD5A9-33F9-43AC-BCA3-665658095984}" srcOrd="0" destOrd="0" presId="urn:microsoft.com/office/officeart/2005/8/layout/bList2"/>
    <dgm:cxn modelId="{B2A1567A-4A48-470B-9872-5072C9974E63}" type="presOf" srcId="{E686DE1B-0460-43A3-8ED1-5A8761586652}" destId="{25F08AE0-7C25-49B1-8238-29F0701BD17C}" srcOrd="0" destOrd="0" presId="urn:microsoft.com/office/officeart/2005/8/layout/bList2"/>
    <dgm:cxn modelId="{3C46C553-CCD4-4D64-A2BF-A19D3E5A6694}" type="presOf" srcId="{FBD5B819-3CF6-47A5-9000-A5D56014EF08}" destId="{B8125B17-A4F9-47E6-824B-8D6BAD49F74C}" srcOrd="0" destOrd="0" presId="urn:microsoft.com/office/officeart/2005/8/layout/bList2"/>
    <dgm:cxn modelId="{0D72F094-269C-48CC-AB08-19DD2B1C40D7}" type="presOf" srcId="{3D43A741-EE6F-4559-9F52-F43E32A7DB6F}" destId="{BFCAF32F-1846-44F2-84B5-D9310B10BBDC}" srcOrd="0" destOrd="0" presId="urn:microsoft.com/office/officeart/2005/8/layout/bList2"/>
    <dgm:cxn modelId="{6C435EFF-EA17-4EF1-80A6-D4641CCF1CDC}" type="presOf" srcId="{57974C61-2DDC-4BFE-9667-3E6DF1A900FE}" destId="{7F53E015-094A-488B-A561-4FC409D3CA88}" srcOrd="1" destOrd="0" presId="urn:microsoft.com/office/officeart/2005/8/layout/bList2"/>
    <dgm:cxn modelId="{022505DF-06A4-478A-9E84-5BCE854E5A90}" srcId="{3D43A741-EE6F-4559-9F52-F43E32A7DB6F}" destId="{57974C61-2DDC-4BFE-9667-3E6DF1A900FE}" srcOrd="0" destOrd="0" parTransId="{0BF4457E-651D-4525-97B0-142D1D544E92}" sibTransId="{DD8CE598-CD91-44E7-AEBD-F587982C9978}"/>
    <dgm:cxn modelId="{5F4765D3-BE5A-4EE7-84B4-FB116F0F6AB3}" type="presOf" srcId="{80B3388D-3C5B-49F8-8F81-F3CB3DCB27A1}" destId="{2886C945-9A23-4625-856C-153DB3AB71F5}" srcOrd="1" destOrd="0" presId="urn:microsoft.com/office/officeart/2005/8/layout/bList2"/>
    <dgm:cxn modelId="{C1574322-A48B-43B5-AE79-AF87A7E00CAC}" srcId="{3D43A741-EE6F-4559-9F52-F43E32A7DB6F}" destId="{F330A313-B852-4272-BA94-063A8EFDCED5}" srcOrd="4" destOrd="0" parTransId="{2E02039C-B45D-4A07-8F45-A85FB4530D83}" sibTransId="{10FAD295-D204-4C9F-9D10-0B6AFDE827C6}"/>
    <dgm:cxn modelId="{04345783-2DB8-40D3-9DE6-AE086496B949}" type="presOf" srcId="{3704FFED-B373-4090-8609-87D17BC97A2B}" destId="{FC311C33-6157-4E62-AEDA-713FAFE110C0}" srcOrd="1" destOrd="0" presId="urn:microsoft.com/office/officeart/2005/8/layout/bList2"/>
    <dgm:cxn modelId="{85166815-D167-4F0A-A65D-78ABAA09B552}" type="presOf" srcId="{10FAD295-D204-4C9F-9D10-0B6AFDE827C6}" destId="{98565B37-F32D-4403-94CD-B0C444CEE7D2}" srcOrd="0" destOrd="0" presId="urn:microsoft.com/office/officeart/2005/8/layout/bList2"/>
    <dgm:cxn modelId="{9AE2FA52-B473-41D3-9253-398350FA6B3C}" type="presOf" srcId="{F330A313-B852-4272-BA94-063A8EFDCED5}" destId="{C9864947-02AA-42A2-9920-7B4A288C7046}" srcOrd="0" destOrd="0" presId="urn:microsoft.com/office/officeart/2005/8/layout/bList2"/>
    <dgm:cxn modelId="{560F0F3B-35E5-4149-B53A-D240B72F9D6A}" type="presOf" srcId="{E686DE1B-0460-43A3-8ED1-5A8761586652}" destId="{A8E5457A-C342-432D-95DE-3A92D8FA4EF2}" srcOrd="1" destOrd="0" presId="urn:microsoft.com/office/officeart/2005/8/layout/bList2"/>
    <dgm:cxn modelId="{B8F4D5BE-636C-4AF8-9198-0FBDDB8990AC}" type="presOf" srcId="{3704FFED-B373-4090-8609-87D17BC97A2B}" destId="{EF592528-5BBE-468D-8822-91E21A87F71A}" srcOrd="0" destOrd="0" presId="urn:microsoft.com/office/officeart/2005/8/layout/bList2"/>
    <dgm:cxn modelId="{475BF47A-0E84-447D-A04B-70F0A61A0020}" srcId="{3D43A741-EE6F-4559-9F52-F43E32A7DB6F}" destId="{80B3388D-3C5B-49F8-8F81-F3CB3DCB27A1}" srcOrd="2" destOrd="0" parTransId="{B93C04D2-DEC3-4317-9C67-51E5379621AD}" sibTransId="{FBD5B819-3CF6-47A5-9000-A5D56014EF08}"/>
    <dgm:cxn modelId="{EFB03538-909C-46D0-A664-E56A9653F351}" type="presOf" srcId="{3FA470C0-F656-486D-9356-46A7911F2D0F}" destId="{C0A02BF4-A815-4541-A4B4-C3EFC0AD324D}" srcOrd="1" destOrd="0" presId="urn:microsoft.com/office/officeart/2005/8/layout/bList2"/>
    <dgm:cxn modelId="{5533FA01-8558-4DC5-8899-B2CBA63266AC}" type="presOf" srcId="{3FA470C0-F656-486D-9356-46A7911F2D0F}" destId="{0D3C5B80-A773-46AA-84CF-0FF3E4E07BC1}" srcOrd="0" destOrd="0" presId="urn:microsoft.com/office/officeart/2005/8/layout/bList2"/>
    <dgm:cxn modelId="{D3C38F11-890A-4393-9F5C-C1BA4A62CD59}" srcId="{3D43A741-EE6F-4559-9F52-F43E32A7DB6F}" destId="{3FA470C0-F656-486D-9356-46A7911F2D0F}" srcOrd="1" destOrd="0" parTransId="{6A69B437-3294-4E74-9255-A0E2675EB179}" sibTransId="{D746F64E-0722-4C64-B954-B1E80A181DF4}"/>
    <dgm:cxn modelId="{2FEA591C-E700-4AAD-9D43-D59371E50FC9}" type="presOf" srcId="{F330A313-B852-4272-BA94-063A8EFDCED5}" destId="{7E9C2293-BAD7-4449-BCAB-D9B43D25E4A2}" srcOrd="1" destOrd="0" presId="urn:microsoft.com/office/officeart/2005/8/layout/bList2"/>
    <dgm:cxn modelId="{F3D82620-7933-42FA-8671-A7D8496D1805}" type="presParOf" srcId="{BFCAF32F-1846-44F2-84B5-D9310B10BBDC}" destId="{3B2E4978-2693-4074-8BCB-C08FB728F0DC}" srcOrd="0" destOrd="0" presId="urn:microsoft.com/office/officeart/2005/8/layout/bList2"/>
    <dgm:cxn modelId="{9D2CE43B-4F7D-4626-9F75-BA133DFF5FAE}" type="presParOf" srcId="{3B2E4978-2693-4074-8BCB-C08FB728F0DC}" destId="{EC3FF087-BFC3-4EE8-B5C7-A739D8735235}" srcOrd="0" destOrd="0" presId="urn:microsoft.com/office/officeart/2005/8/layout/bList2"/>
    <dgm:cxn modelId="{76BEB7CE-CAC4-473E-AC65-E64650E37C0D}" type="presParOf" srcId="{3B2E4978-2693-4074-8BCB-C08FB728F0DC}" destId="{05F1CA86-BD5B-440E-8AE0-6B17D7819A19}" srcOrd="1" destOrd="0" presId="urn:microsoft.com/office/officeart/2005/8/layout/bList2"/>
    <dgm:cxn modelId="{26BADF3E-4FB3-42E2-AAFC-493DA009B4A1}" type="presParOf" srcId="{3B2E4978-2693-4074-8BCB-C08FB728F0DC}" destId="{7F53E015-094A-488B-A561-4FC409D3CA88}" srcOrd="2" destOrd="0" presId="urn:microsoft.com/office/officeart/2005/8/layout/bList2"/>
    <dgm:cxn modelId="{D173CA88-3A08-4B83-81E7-6F0934B5831F}" type="presParOf" srcId="{3B2E4978-2693-4074-8BCB-C08FB728F0DC}" destId="{2C019C42-A37D-4816-A874-050347DD77B0}" srcOrd="3" destOrd="0" presId="urn:microsoft.com/office/officeart/2005/8/layout/bList2"/>
    <dgm:cxn modelId="{F95F70C3-6FF5-4356-AE04-30D83D213039}" type="presParOf" srcId="{BFCAF32F-1846-44F2-84B5-D9310B10BBDC}" destId="{D77DD5A9-33F9-43AC-BCA3-665658095984}" srcOrd="1" destOrd="0" presId="urn:microsoft.com/office/officeart/2005/8/layout/bList2"/>
    <dgm:cxn modelId="{FB8ABD01-5CF5-4AA6-8C28-A61F3E6F4AC2}" type="presParOf" srcId="{BFCAF32F-1846-44F2-84B5-D9310B10BBDC}" destId="{C0A051D7-834F-4CCB-B505-618F706F358E}" srcOrd="2" destOrd="0" presId="urn:microsoft.com/office/officeart/2005/8/layout/bList2"/>
    <dgm:cxn modelId="{2FB2DE1E-ACCC-473F-8F8B-4882794C950F}" type="presParOf" srcId="{C0A051D7-834F-4CCB-B505-618F706F358E}" destId="{92EFA90E-3A11-4E88-99E8-D6FC8591537A}" srcOrd="0" destOrd="0" presId="urn:microsoft.com/office/officeart/2005/8/layout/bList2"/>
    <dgm:cxn modelId="{097311B8-F5ED-4E5E-9BE0-C3E71859C1B1}" type="presParOf" srcId="{C0A051D7-834F-4CCB-B505-618F706F358E}" destId="{0D3C5B80-A773-46AA-84CF-0FF3E4E07BC1}" srcOrd="1" destOrd="0" presId="urn:microsoft.com/office/officeart/2005/8/layout/bList2"/>
    <dgm:cxn modelId="{1F08DBC7-589D-4FF0-B4C4-56F13EDC048A}" type="presParOf" srcId="{C0A051D7-834F-4CCB-B505-618F706F358E}" destId="{C0A02BF4-A815-4541-A4B4-C3EFC0AD324D}" srcOrd="2" destOrd="0" presId="urn:microsoft.com/office/officeart/2005/8/layout/bList2"/>
    <dgm:cxn modelId="{A0942C5D-B5E3-4A0A-BB5A-5E5AA0C8EB4D}" type="presParOf" srcId="{C0A051D7-834F-4CCB-B505-618F706F358E}" destId="{8544D29E-582D-474F-B8B9-240B21FF3E82}" srcOrd="3" destOrd="0" presId="urn:microsoft.com/office/officeart/2005/8/layout/bList2"/>
    <dgm:cxn modelId="{32CA0F91-444F-4B86-90B6-7DB2F442784D}" type="presParOf" srcId="{BFCAF32F-1846-44F2-84B5-D9310B10BBDC}" destId="{F4DA2A23-2AC3-4079-ACC8-8B3F61083BA7}" srcOrd="3" destOrd="0" presId="urn:microsoft.com/office/officeart/2005/8/layout/bList2"/>
    <dgm:cxn modelId="{392B95E8-CE16-454A-A09A-EBD019BD259B}" type="presParOf" srcId="{BFCAF32F-1846-44F2-84B5-D9310B10BBDC}" destId="{C729D897-E32C-46CB-B869-65686C041BE5}" srcOrd="4" destOrd="0" presId="urn:microsoft.com/office/officeart/2005/8/layout/bList2"/>
    <dgm:cxn modelId="{7D9FCDB4-7726-4A6B-B50E-B9B96B810B97}" type="presParOf" srcId="{C729D897-E32C-46CB-B869-65686C041BE5}" destId="{C6ADA770-1630-4524-B8BA-7E8D4D59A0D5}" srcOrd="0" destOrd="0" presId="urn:microsoft.com/office/officeart/2005/8/layout/bList2"/>
    <dgm:cxn modelId="{703E8F05-9F35-4122-8ECB-626A78A6F663}" type="presParOf" srcId="{C729D897-E32C-46CB-B869-65686C041BE5}" destId="{F77B34F2-99F3-43F9-B662-F87406AA2ED7}" srcOrd="1" destOrd="0" presId="urn:microsoft.com/office/officeart/2005/8/layout/bList2"/>
    <dgm:cxn modelId="{5C387C18-13D2-49EF-AE2C-B66B8558B31F}" type="presParOf" srcId="{C729D897-E32C-46CB-B869-65686C041BE5}" destId="{2886C945-9A23-4625-856C-153DB3AB71F5}" srcOrd="2" destOrd="0" presId="urn:microsoft.com/office/officeart/2005/8/layout/bList2"/>
    <dgm:cxn modelId="{927DE8CD-54D2-443B-8012-BE1883748D4D}" type="presParOf" srcId="{C729D897-E32C-46CB-B869-65686C041BE5}" destId="{A4319ED0-8FEC-4EAF-84CC-AB40617A4A27}" srcOrd="3" destOrd="0" presId="urn:microsoft.com/office/officeart/2005/8/layout/bList2"/>
    <dgm:cxn modelId="{7D6A591C-9130-46EF-AE57-E3E1A90DB2FD}" type="presParOf" srcId="{BFCAF32F-1846-44F2-84B5-D9310B10BBDC}" destId="{B8125B17-A4F9-47E6-824B-8D6BAD49F74C}" srcOrd="5" destOrd="0" presId="urn:microsoft.com/office/officeart/2005/8/layout/bList2"/>
    <dgm:cxn modelId="{62AB4DA9-C4BD-4C76-AC59-574D83C3AFFB}" type="presParOf" srcId="{BFCAF32F-1846-44F2-84B5-D9310B10BBDC}" destId="{FBE8B897-25E7-4F25-9258-9973EE85E93C}" srcOrd="6" destOrd="0" presId="urn:microsoft.com/office/officeart/2005/8/layout/bList2"/>
    <dgm:cxn modelId="{4A00FE45-295A-4EAC-A05D-B023D3BA51AE}" type="presParOf" srcId="{FBE8B897-25E7-4F25-9258-9973EE85E93C}" destId="{C649AD58-7553-41A6-B0AA-1CFC5E6AC509}" srcOrd="0" destOrd="0" presId="urn:microsoft.com/office/officeart/2005/8/layout/bList2"/>
    <dgm:cxn modelId="{FDB11BEC-1BA8-496A-952E-6654262A4BCB}" type="presParOf" srcId="{FBE8B897-25E7-4F25-9258-9973EE85E93C}" destId="{EF592528-5BBE-468D-8822-91E21A87F71A}" srcOrd="1" destOrd="0" presId="urn:microsoft.com/office/officeart/2005/8/layout/bList2"/>
    <dgm:cxn modelId="{1C936EEF-B497-4219-9F68-BC3DDEFD2714}" type="presParOf" srcId="{FBE8B897-25E7-4F25-9258-9973EE85E93C}" destId="{FC311C33-6157-4E62-AEDA-713FAFE110C0}" srcOrd="2" destOrd="0" presId="urn:microsoft.com/office/officeart/2005/8/layout/bList2"/>
    <dgm:cxn modelId="{A004CD25-72E9-4ACD-AFD8-ACA01AF5EBAA}" type="presParOf" srcId="{FBE8B897-25E7-4F25-9258-9973EE85E93C}" destId="{3BECA09C-C6DB-492D-9259-B88F20E44FB5}" srcOrd="3" destOrd="0" presId="urn:microsoft.com/office/officeart/2005/8/layout/bList2"/>
    <dgm:cxn modelId="{8DA13DB6-32BC-4B97-9663-7FB6E81CE9CF}" type="presParOf" srcId="{BFCAF32F-1846-44F2-84B5-D9310B10BBDC}" destId="{085741F1-871C-4C76-8BDC-AEE74B43D934}" srcOrd="7" destOrd="0" presId="urn:microsoft.com/office/officeart/2005/8/layout/bList2"/>
    <dgm:cxn modelId="{B437B2F4-BC15-4CA1-BD6E-64C8DCDBB9F7}" type="presParOf" srcId="{BFCAF32F-1846-44F2-84B5-D9310B10BBDC}" destId="{1ADFCC83-E878-4AAE-9DBE-80EE8E9E5F7D}" srcOrd="8" destOrd="0" presId="urn:microsoft.com/office/officeart/2005/8/layout/bList2"/>
    <dgm:cxn modelId="{51517722-C29C-4837-8A5A-C65FA7621C28}" type="presParOf" srcId="{1ADFCC83-E878-4AAE-9DBE-80EE8E9E5F7D}" destId="{A1702963-995F-4B98-A65A-428EC0EFF145}" srcOrd="0" destOrd="0" presId="urn:microsoft.com/office/officeart/2005/8/layout/bList2"/>
    <dgm:cxn modelId="{6BA9BAC7-11F9-4CD1-8BEF-BA689FF4C5FD}" type="presParOf" srcId="{1ADFCC83-E878-4AAE-9DBE-80EE8E9E5F7D}" destId="{C9864947-02AA-42A2-9920-7B4A288C7046}" srcOrd="1" destOrd="0" presId="urn:microsoft.com/office/officeart/2005/8/layout/bList2"/>
    <dgm:cxn modelId="{BE7BBBC4-DA9E-4766-8815-DE5574155E57}" type="presParOf" srcId="{1ADFCC83-E878-4AAE-9DBE-80EE8E9E5F7D}" destId="{7E9C2293-BAD7-4449-BCAB-D9B43D25E4A2}" srcOrd="2" destOrd="0" presId="urn:microsoft.com/office/officeart/2005/8/layout/bList2"/>
    <dgm:cxn modelId="{6F24E42A-1A24-43DC-9497-DEA28347EE80}" type="presParOf" srcId="{1ADFCC83-E878-4AAE-9DBE-80EE8E9E5F7D}" destId="{79DCAE15-2216-4C46-BC45-0587B99D5674}" srcOrd="3" destOrd="0" presId="urn:microsoft.com/office/officeart/2005/8/layout/bList2"/>
    <dgm:cxn modelId="{2E75DFB9-9ABF-480A-90F4-3A7D5EDCCEC2}" type="presParOf" srcId="{BFCAF32F-1846-44F2-84B5-D9310B10BBDC}" destId="{98565B37-F32D-4403-94CD-B0C444CEE7D2}" srcOrd="9" destOrd="0" presId="urn:microsoft.com/office/officeart/2005/8/layout/bList2"/>
    <dgm:cxn modelId="{151000E3-753C-496E-A7F3-0B18D88F39FC}" type="presParOf" srcId="{BFCAF32F-1846-44F2-84B5-D9310B10BBDC}" destId="{B400D37A-A798-4EE9-8DB4-9CD51738A35C}" srcOrd="10" destOrd="0" presId="urn:microsoft.com/office/officeart/2005/8/layout/bList2"/>
    <dgm:cxn modelId="{3E4BD664-90F4-4FEF-91D6-5649BD050654}" type="presParOf" srcId="{B400D37A-A798-4EE9-8DB4-9CD51738A35C}" destId="{B3485C3E-84F2-424C-B499-E3132511B4F3}" srcOrd="0" destOrd="0" presId="urn:microsoft.com/office/officeart/2005/8/layout/bList2"/>
    <dgm:cxn modelId="{D57B6105-81B0-45E9-8590-415D32185106}" type="presParOf" srcId="{B400D37A-A798-4EE9-8DB4-9CD51738A35C}" destId="{25F08AE0-7C25-49B1-8238-29F0701BD17C}" srcOrd="1" destOrd="0" presId="urn:microsoft.com/office/officeart/2005/8/layout/bList2"/>
    <dgm:cxn modelId="{623AF4F4-A556-46C8-B9D2-F56A2EBD4DCD}" type="presParOf" srcId="{B400D37A-A798-4EE9-8DB4-9CD51738A35C}" destId="{A8E5457A-C342-432D-95DE-3A92D8FA4EF2}" srcOrd="2" destOrd="0" presId="urn:microsoft.com/office/officeart/2005/8/layout/bList2"/>
    <dgm:cxn modelId="{20309907-39AB-4C89-967C-0748D3CF581C}" type="presParOf" srcId="{B400D37A-A798-4EE9-8DB4-9CD51738A35C}" destId="{79F13EB4-5FF7-41DE-AB1B-5103B65C7477}" srcOrd="3" destOrd="0" presId="urn:microsoft.com/office/officeart/2005/8/layout/bList2"/>
  </dgm:cxnLst>
  <dgm:bg/>
  <dgm:whole/>
</dgm:dataModel>
</file>

<file path=ppt/diagrams/data3.xml><?xml version="1.0" encoding="utf-8"?>
<dgm:dataModel xmlns:dgm="http://schemas.openxmlformats.org/drawingml/2006/diagram" xmlns:a="http://schemas.openxmlformats.org/drawingml/2006/main">
  <dgm:ptLst>
    <dgm:pt modelId="{FA64B7F6-41E2-445B-95FB-5F48B6670753}"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sk-SK"/>
        </a:p>
      </dgm:t>
    </dgm:pt>
    <dgm:pt modelId="{169B1C0C-D211-4C51-A3D3-780EA1CDA3D9}">
      <dgm:prSet/>
      <dgm:spPr/>
      <dgm:t>
        <a:bodyPr/>
        <a:lstStyle/>
        <a:p>
          <a:pPr rtl="0"/>
          <a:r>
            <a:rPr lang="sk-SK" dirty="0" err="1" smtClean="0"/>
            <a:t>Yaris</a:t>
          </a:r>
          <a:endParaRPr lang="sk-SK" dirty="0"/>
        </a:p>
      </dgm:t>
    </dgm:pt>
    <dgm:pt modelId="{2A0E54A9-15D4-4A25-A032-5DA8C16B75C4}" type="parTrans" cxnId="{CE46D16E-52C1-4FED-86E9-9B45BC59CFDE}">
      <dgm:prSet/>
      <dgm:spPr/>
      <dgm:t>
        <a:bodyPr/>
        <a:lstStyle/>
        <a:p>
          <a:endParaRPr lang="sk-SK"/>
        </a:p>
      </dgm:t>
    </dgm:pt>
    <dgm:pt modelId="{329284C5-117A-42D1-BC01-879BF8FAE97E}" type="sibTrans" cxnId="{CE46D16E-52C1-4FED-86E9-9B45BC59CFDE}">
      <dgm:prSet/>
      <dgm:spPr/>
      <dgm:t>
        <a:bodyPr/>
        <a:lstStyle/>
        <a:p>
          <a:endParaRPr lang="sk-SK"/>
        </a:p>
      </dgm:t>
    </dgm:pt>
    <dgm:pt modelId="{FF799F7B-9597-41FC-A206-0817561DF8D3}">
      <dgm:prSet/>
      <dgm:spPr/>
      <dgm:t>
        <a:bodyPr/>
        <a:lstStyle/>
        <a:p>
          <a:pPr rtl="0"/>
          <a:r>
            <a:rPr lang="sk-SK" dirty="0" err="1" smtClean="0"/>
            <a:t>Corolla</a:t>
          </a:r>
          <a:endParaRPr lang="sk-SK" dirty="0"/>
        </a:p>
      </dgm:t>
    </dgm:pt>
    <dgm:pt modelId="{E8640764-59CE-4F92-A7F1-0074B1F0A6F5}" type="parTrans" cxnId="{9A79CA52-4601-45F5-AAE2-E631B3F3C767}">
      <dgm:prSet/>
      <dgm:spPr/>
      <dgm:t>
        <a:bodyPr/>
        <a:lstStyle/>
        <a:p>
          <a:endParaRPr lang="sk-SK"/>
        </a:p>
      </dgm:t>
    </dgm:pt>
    <dgm:pt modelId="{694F6C21-6C6E-480B-9551-2D3524957BF7}" type="sibTrans" cxnId="{9A79CA52-4601-45F5-AAE2-E631B3F3C767}">
      <dgm:prSet/>
      <dgm:spPr/>
      <dgm:t>
        <a:bodyPr/>
        <a:lstStyle/>
        <a:p>
          <a:endParaRPr lang="sk-SK"/>
        </a:p>
      </dgm:t>
    </dgm:pt>
    <dgm:pt modelId="{F66B2CF7-AF13-4FD7-B7A3-F6F82E8580AC}">
      <dgm:prSet/>
      <dgm:spPr/>
      <dgm:t>
        <a:bodyPr/>
        <a:lstStyle/>
        <a:p>
          <a:pPr rtl="0"/>
          <a:r>
            <a:rPr lang="sk-SK" dirty="0" err="1" smtClean="0"/>
            <a:t>Matrix</a:t>
          </a:r>
          <a:r>
            <a:rPr lang="sk-SK" dirty="0" smtClean="0"/>
            <a:t> </a:t>
          </a:r>
          <a:endParaRPr lang="sk-SK" dirty="0"/>
        </a:p>
      </dgm:t>
    </dgm:pt>
    <dgm:pt modelId="{937F208F-C57F-4DE2-A21E-1D95FD2E921B}" type="parTrans" cxnId="{83331F0E-5B15-49F7-9DD6-0BDF1BE554DA}">
      <dgm:prSet/>
      <dgm:spPr/>
      <dgm:t>
        <a:bodyPr/>
        <a:lstStyle/>
        <a:p>
          <a:endParaRPr lang="sk-SK"/>
        </a:p>
      </dgm:t>
    </dgm:pt>
    <dgm:pt modelId="{0C0A8AD7-3897-41F1-BDF5-4954ACCF2B9F}" type="sibTrans" cxnId="{83331F0E-5B15-49F7-9DD6-0BDF1BE554DA}">
      <dgm:prSet/>
      <dgm:spPr/>
      <dgm:t>
        <a:bodyPr/>
        <a:lstStyle/>
        <a:p>
          <a:endParaRPr lang="sk-SK"/>
        </a:p>
      </dgm:t>
    </dgm:pt>
    <dgm:pt modelId="{4B3C328C-B126-4F4D-ACB9-82B0E858BD3D}">
      <dgm:prSet/>
      <dgm:spPr/>
      <dgm:t>
        <a:bodyPr/>
        <a:lstStyle/>
        <a:p>
          <a:pPr rtl="0"/>
          <a:r>
            <a:rPr lang="sk-SK" dirty="0" err="1" smtClean="0"/>
            <a:t>Camry</a:t>
          </a:r>
          <a:r>
            <a:rPr lang="sk-SK" dirty="0" smtClean="0"/>
            <a:t> </a:t>
          </a:r>
          <a:endParaRPr lang="sk-SK" dirty="0"/>
        </a:p>
      </dgm:t>
    </dgm:pt>
    <dgm:pt modelId="{EE37E341-E096-4561-A816-93FC3F282D8A}" type="parTrans" cxnId="{93B419BE-2405-45E4-A3F6-203612F1F179}">
      <dgm:prSet/>
      <dgm:spPr/>
      <dgm:t>
        <a:bodyPr/>
        <a:lstStyle/>
        <a:p>
          <a:endParaRPr lang="sk-SK"/>
        </a:p>
      </dgm:t>
    </dgm:pt>
    <dgm:pt modelId="{7928F541-AC33-456B-9D42-3CFDE2B4B00E}" type="sibTrans" cxnId="{93B419BE-2405-45E4-A3F6-203612F1F179}">
      <dgm:prSet/>
      <dgm:spPr/>
      <dgm:t>
        <a:bodyPr/>
        <a:lstStyle/>
        <a:p>
          <a:endParaRPr lang="sk-SK"/>
        </a:p>
      </dgm:t>
    </dgm:pt>
    <dgm:pt modelId="{FA79128E-45B8-4767-AF1F-B1CE498F2443}">
      <dgm:prSet/>
      <dgm:spPr/>
      <dgm:t>
        <a:bodyPr/>
        <a:lstStyle/>
        <a:p>
          <a:pPr rtl="0"/>
          <a:r>
            <a:rPr lang="sk-SK" dirty="0" err="1" smtClean="0"/>
            <a:t>Prius</a:t>
          </a:r>
          <a:r>
            <a:rPr lang="sk-SK" dirty="0" smtClean="0"/>
            <a:t> </a:t>
          </a:r>
          <a:endParaRPr lang="sk-SK" dirty="0"/>
        </a:p>
      </dgm:t>
    </dgm:pt>
    <dgm:pt modelId="{032A6C55-D75E-4C3E-B1EB-7CA44E4474E1}" type="parTrans" cxnId="{6026844F-D507-4629-9A9E-DC3F7FC590E2}">
      <dgm:prSet/>
      <dgm:spPr/>
      <dgm:t>
        <a:bodyPr/>
        <a:lstStyle/>
        <a:p>
          <a:endParaRPr lang="sk-SK"/>
        </a:p>
      </dgm:t>
    </dgm:pt>
    <dgm:pt modelId="{FEC2EA64-1297-4E3D-B0A0-E1E19C434860}" type="sibTrans" cxnId="{6026844F-D507-4629-9A9E-DC3F7FC590E2}">
      <dgm:prSet/>
      <dgm:spPr/>
      <dgm:t>
        <a:bodyPr/>
        <a:lstStyle/>
        <a:p>
          <a:endParaRPr lang="sk-SK"/>
        </a:p>
      </dgm:t>
    </dgm:pt>
    <dgm:pt modelId="{AA02A05B-7375-4C6A-AD97-556B1217A698}">
      <dgm:prSet/>
      <dgm:spPr/>
      <dgm:t>
        <a:bodyPr/>
        <a:lstStyle/>
        <a:p>
          <a:pPr rtl="0"/>
          <a:r>
            <a:rPr lang="sk-SK" dirty="0" err="1" smtClean="0"/>
            <a:t>Sienna</a:t>
          </a:r>
          <a:r>
            <a:rPr lang="sk-SK" dirty="0" smtClean="0"/>
            <a:t> </a:t>
          </a:r>
          <a:endParaRPr lang="sk-SK" dirty="0"/>
        </a:p>
      </dgm:t>
    </dgm:pt>
    <dgm:pt modelId="{DC23CEE3-EC41-4461-96AB-F8BC9900F3D8}" type="parTrans" cxnId="{80B3F060-069E-47E4-92F7-9D3521F84948}">
      <dgm:prSet/>
      <dgm:spPr/>
      <dgm:t>
        <a:bodyPr/>
        <a:lstStyle/>
        <a:p>
          <a:endParaRPr lang="sk-SK"/>
        </a:p>
      </dgm:t>
    </dgm:pt>
    <dgm:pt modelId="{607CC15D-4556-4AEA-9A75-C2E4F51D689E}" type="sibTrans" cxnId="{80B3F060-069E-47E4-92F7-9D3521F84948}">
      <dgm:prSet/>
      <dgm:spPr/>
      <dgm:t>
        <a:bodyPr/>
        <a:lstStyle/>
        <a:p>
          <a:endParaRPr lang="sk-SK"/>
        </a:p>
      </dgm:t>
    </dgm:pt>
    <dgm:pt modelId="{41710E7F-5D8A-4FBF-8D9A-9A1FCD655916}">
      <dgm:prSet/>
      <dgm:spPr/>
      <dgm:t>
        <a:bodyPr/>
        <a:lstStyle/>
        <a:p>
          <a:pPr rtl="0"/>
          <a:r>
            <a:rPr lang="sk-SK" dirty="0" err="1" smtClean="0"/>
            <a:t>Avalon</a:t>
          </a:r>
          <a:r>
            <a:rPr lang="sk-SK" dirty="0" smtClean="0"/>
            <a:t> </a:t>
          </a:r>
          <a:endParaRPr lang="sk-SK" dirty="0"/>
        </a:p>
      </dgm:t>
    </dgm:pt>
    <dgm:pt modelId="{45FF587D-5864-48CA-8405-EBDFFD78F7EB}" type="parTrans" cxnId="{6D4B9E8D-D036-43BA-8FF0-EA8168E83D00}">
      <dgm:prSet/>
      <dgm:spPr/>
      <dgm:t>
        <a:bodyPr/>
        <a:lstStyle/>
        <a:p>
          <a:endParaRPr lang="sk-SK"/>
        </a:p>
      </dgm:t>
    </dgm:pt>
    <dgm:pt modelId="{094DCF4D-921B-48A6-8DAE-5F4399B0F1C5}" type="sibTrans" cxnId="{6D4B9E8D-D036-43BA-8FF0-EA8168E83D00}">
      <dgm:prSet/>
      <dgm:spPr/>
      <dgm:t>
        <a:bodyPr/>
        <a:lstStyle/>
        <a:p>
          <a:endParaRPr lang="sk-SK"/>
        </a:p>
      </dgm:t>
    </dgm:pt>
    <dgm:pt modelId="{2702CBD6-B6E0-4A57-9DA4-862963C1043A}">
      <dgm:prSet/>
      <dgm:spPr/>
      <dgm:t>
        <a:bodyPr/>
        <a:lstStyle/>
        <a:p>
          <a:pPr rtl="0"/>
          <a:r>
            <a:rPr lang="sk-SK" dirty="0" smtClean="0"/>
            <a:t>RAV4</a:t>
          </a:r>
          <a:endParaRPr lang="sk-SK" dirty="0"/>
        </a:p>
      </dgm:t>
    </dgm:pt>
    <dgm:pt modelId="{3525DAFC-FAA7-4476-8FA5-297800BF6298}" type="parTrans" cxnId="{FA5F45E0-6009-4CF4-A884-0C9DE49645AB}">
      <dgm:prSet/>
      <dgm:spPr/>
      <dgm:t>
        <a:bodyPr/>
        <a:lstStyle/>
        <a:p>
          <a:endParaRPr lang="sk-SK"/>
        </a:p>
      </dgm:t>
    </dgm:pt>
    <dgm:pt modelId="{765143FF-0467-4F1A-B768-0D70C9F1A3FC}" type="sibTrans" cxnId="{FA5F45E0-6009-4CF4-A884-0C9DE49645AB}">
      <dgm:prSet/>
      <dgm:spPr/>
      <dgm:t>
        <a:bodyPr/>
        <a:lstStyle/>
        <a:p>
          <a:endParaRPr lang="sk-SK"/>
        </a:p>
      </dgm:t>
    </dgm:pt>
    <dgm:pt modelId="{8206FFBB-9555-4453-98FF-D035821E5D5F}" type="pres">
      <dgm:prSet presAssocID="{FA64B7F6-41E2-445B-95FB-5F48B6670753}" presName="diagram" presStyleCnt="0">
        <dgm:presLayoutVars>
          <dgm:dir/>
          <dgm:animLvl val="lvl"/>
          <dgm:resizeHandles val="exact"/>
        </dgm:presLayoutVars>
      </dgm:prSet>
      <dgm:spPr/>
      <dgm:t>
        <a:bodyPr/>
        <a:lstStyle/>
        <a:p>
          <a:endParaRPr lang="sk-SK"/>
        </a:p>
      </dgm:t>
    </dgm:pt>
    <dgm:pt modelId="{CDE903E5-9785-4119-8670-54EE314F24E5}" type="pres">
      <dgm:prSet presAssocID="{169B1C0C-D211-4C51-A3D3-780EA1CDA3D9}" presName="compNode" presStyleCnt="0"/>
      <dgm:spPr/>
    </dgm:pt>
    <dgm:pt modelId="{99B17C2B-96E7-4866-BFF7-E18B81A35F64}" type="pres">
      <dgm:prSet presAssocID="{169B1C0C-D211-4C51-A3D3-780EA1CDA3D9}" presName="childRect" presStyleLbl="bgAcc1" presStyleIdx="0" presStyleCnt="8">
        <dgm:presLayoutVars>
          <dgm:bulletEnabled val="1"/>
        </dgm:presLayoutVars>
      </dgm:prSet>
      <dgm:spPr>
        <a:blipFill rotWithShape="0">
          <a:blip xmlns:r="http://schemas.openxmlformats.org/officeDocument/2006/relationships" r:embed="rId1"/>
          <a:stretch>
            <a:fillRect/>
          </a:stretch>
        </a:blipFill>
      </dgm:spPr>
    </dgm:pt>
    <dgm:pt modelId="{08847C47-7A5B-4E10-8670-D071D9D5BBDC}" type="pres">
      <dgm:prSet presAssocID="{169B1C0C-D211-4C51-A3D3-780EA1CDA3D9}" presName="parentText" presStyleLbl="node1" presStyleIdx="0" presStyleCnt="0">
        <dgm:presLayoutVars>
          <dgm:chMax val="0"/>
          <dgm:bulletEnabled val="1"/>
        </dgm:presLayoutVars>
      </dgm:prSet>
      <dgm:spPr/>
      <dgm:t>
        <a:bodyPr/>
        <a:lstStyle/>
        <a:p>
          <a:endParaRPr lang="sk-SK"/>
        </a:p>
      </dgm:t>
    </dgm:pt>
    <dgm:pt modelId="{7F21B2B9-0012-4E50-9AD6-90FAD4EDC038}" type="pres">
      <dgm:prSet presAssocID="{169B1C0C-D211-4C51-A3D3-780EA1CDA3D9}" presName="parentRect" presStyleLbl="alignNode1" presStyleIdx="0" presStyleCnt="8"/>
      <dgm:spPr/>
      <dgm:t>
        <a:bodyPr/>
        <a:lstStyle/>
        <a:p>
          <a:endParaRPr lang="sk-SK"/>
        </a:p>
      </dgm:t>
    </dgm:pt>
    <dgm:pt modelId="{F76953A9-907B-4BC8-8A81-4CA94F0896C6}" type="pres">
      <dgm:prSet presAssocID="{169B1C0C-D211-4C51-A3D3-780EA1CDA3D9}" presName="adorn" presStyleLbl="fgAccFollowNode1" presStyleIdx="0" presStyleCnt="8"/>
      <dgm:spPr>
        <a:blipFill rotWithShape="0">
          <a:blip xmlns:r="http://schemas.openxmlformats.org/officeDocument/2006/relationships" r:embed="rId2"/>
          <a:stretch>
            <a:fillRect/>
          </a:stretch>
        </a:blipFill>
      </dgm:spPr>
    </dgm:pt>
    <dgm:pt modelId="{D4650508-4BD0-495B-A331-89ECF69B6305}" type="pres">
      <dgm:prSet presAssocID="{329284C5-117A-42D1-BC01-879BF8FAE97E}" presName="sibTrans" presStyleLbl="sibTrans2D1" presStyleIdx="0" presStyleCnt="0"/>
      <dgm:spPr/>
      <dgm:t>
        <a:bodyPr/>
        <a:lstStyle/>
        <a:p>
          <a:endParaRPr lang="sk-SK"/>
        </a:p>
      </dgm:t>
    </dgm:pt>
    <dgm:pt modelId="{07357BA2-3C98-4D8D-9EC1-B14FB7EB455C}" type="pres">
      <dgm:prSet presAssocID="{FF799F7B-9597-41FC-A206-0817561DF8D3}" presName="compNode" presStyleCnt="0"/>
      <dgm:spPr/>
    </dgm:pt>
    <dgm:pt modelId="{A592864A-4AE4-497F-96C1-B412DA0DDDB2}" type="pres">
      <dgm:prSet presAssocID="{FF799F7B-9597-41FC-A206-0817561DF8D3}" presName="childRect" presStyleLbl="bgAcc1" presStyleIdx="1" presStyleCnt="8">
        <dgm:presLayoutVars>
          <dgm:bulletEnabled val="1"/>
        </dgm:presLayoutVars>
      </dgm:prSet>
      <dgm:spPr>
        <a:blipFill rotWithShape="0">
          <a:blip xmlns:r="http://schemas.openxmlformats.org/officeDocument/2006/relationships" r:embed="rId3"/>
          <a:stretch>
            <a:fillRect/>
          </a:stretch>
        </a:blipFill>
      </dgm:spPr>
    </dgm:pt>
    <dgm:pt modelId="{3FF71652-FB4E-48BF-BCC6-201C35318E36}" type="pres">
      <dgm:prSet presAssocID="{FF799F7B-9597-41FC-A206-0817561DF8D3}" presName="parentText" presStyleLbl="node1" presStyleIdx="0" presStyleCnt="0">
        <dgm:presLayoutVars>
          <dgm:chMax val="0"/>
          <dgm:bulletEnabled val="1"/>
        </dgm:presLayoutVars>
      </dgm:prSet>
      <dgm:spPr/>
      <dgm:t>
        <a:bodyPr/>
        <a:lstStyle/>
        <a:p>
          <a:endParaRPr lang="sk-SK"/>
        </a:p>
      </dgm:t>
    </dgm:pt>
    <dgm:pt modelId="{1BDE4D1F-611D-4062-BFCC-1C264112E129}" type="pres">
      <dgm:prSet presAssocID="{FF799F7B-9597-41FC-A206-0817561DF8D3}" presName="parentRect" presStyleLbl="alignNode1" presStyleIdx="1" presStyleCnt="8"/>
      <dgm:spPr/>
      <dgm:t>
        <a:bodyPr/>
        <a:lstStyle/>
        <a:p>
          <a:endParaRPr lang="sk-SK"/>
        </a:p>
      </dgm:t>
    </dgm:pt>
    <dgm:pt modelId="{FB32B91A-45C5-490E-9418-C9780CBD9B1F}" type="pres">
      <dgm:prSet presAssocID="{FF799F7B-9597-41FC-A206-0817561DF8D3}" presName="adorn" presStyleLbl="fgAccFollowNode1" presStyleIdx="1" presStyleCnt="8"/>
      <dgm:spPr>
        <a:blipFill rotWithShape="0">
          <a:blip xmlns:r="http://schemas.openxmlformats.org/officeDocument/2006/relationships" r:embed="rId4"/>
          <a:stretch>
            <a:fillRect/>
          </a:stretch>
        </a:blipFill>
      </dgm:spPr>
    </dgm:pt>
    <dgm:pt modelId="{B2F471D7-47D1-4FBA-A297-BC6E8A0C924A}" type="pres">
      <dgm:prSet presAssocID="{694F6C21-6C6E-480B-9551-2D3524957BF7}" presName="sibTrans" presStyleLbl="sibTrans2D1" presStyleIdx="0" presStyleCnt="0"/>
      <dgm:spPr/>
      <dgm:t>
        <a:bodyPr/>
        <a:lstStyle/>
        <a:p>
          <a:endParaRPr lang="sk-SK"/>
        </a:p>
      </dgm:t>
    </dgm:pt>
    <dgm:pt modelId="{55F6230A-4C18-48B1-9BAD-AED8339C1AFD}" type="pres">
      <dgm:prSet presAssocID="{F66B2CF7-AF13-4FD7-B7A3-F6F82E8580AC}" presName="compNode" presStyleCnt="0"/>
      <dgm:spPr/>
    </dgm:pt>
    <dgm:pt modelId="{CDDD4C9B-111B-455B-94CA-CB3F15B7ECD4}" type="pres">
      <dgm:prSet presAssocID="{F66B2CF7-AF13-4FD7-B7A3-F6F82E8580AC}" presName="childRect" presStyleLbl="bgAcc1" presStyleIdx="2" presStyleCnt="8">
        <dgm:presLayoutVars>
          <dgm:bulletEnabled val="1"/>
        </dgm:presLayoutVars>
      </dgm:prSet>
      <dgm:spPr>
        <a:blipFill rotWithShape="0">
          <a:blip xmlns:r="http://schemas.openxmlformats.org/officeDocument/2006/relationships" r:embed="rId5"/>
          <a:stretch>
            <a:fillRect/>
          </a:stretch>
        </a:blipFill>
      </dgm:spPr>
    </dgm:pt>
    <dgm:pt modelId="{C8B7CD3C-B872-4B35-9742-C991BD201BBE}" type="pres">
      <dgm:prSet presAssocID="{F66B2CF7-AF13-4FD7-B7A3-F6F82E8580AC}" presName="parentText" presStyleLbl="node1" presStyleIdx="0" presStyleCnt="0">
        <dgm:presLayoutVars>
          <dgm:chMax val="0"/>
          <dgm:bulletEnabled val="1"/>
        </dgm:presLayoutVars>
      </dgm:prSet>
      <dgm:spPr/>
      <dgm:t>
        <a:bodyPr/>
        <a:lstStyle/>
        <a:p>
          <a:endParaRPr lang="sk-SK"/>
        </a:p>
      </dgm:t>
    </dgm:pt>
    <dgm:pt modelId="{E8657558-89A0-4C70-9C74-0A501008684B}" type="pres">
      <dgm:prSet presAssocID="{F66B2CF7-AF13-4FD7-B7A3-F6F82E8580AC}" presName="parentRect" presStyleLbl="alignNode1" presStyleIdx="2" presStyleCnt="8"/>
      <dgm:spPr/>
      <dgm:t>
        <a:bodyPr/>
        <a:lstStyle/>
        <a:p>
          <a:endParaRPr lang="sk-SK"/>
        </a:p>
      </dgm:t>
    </dgm:pt>
    <dgm:pt modelId="{05A49715-0589-4B5D-90D7-F8F7FF2B7341}" type="pres">
      <dgm:prSet presAssocID="{F66B2CF7-AF13-4FD7-B7A3-F6F82E8580AC}" presName="adorn" presStyleLbl="fgAccFollowNode1" presStyleIdx="2" presStyleCnt="8"/>
      <dgm:spPr>
        <a:blipFill rotWithShape="0">
          <a:blip xmlns:r="http://schemas.openxmlformats.org/officeDocument/2006/relationships" r:embed="rId6"/>
          <a:stretch>
            <a:fillRect/>
          </a:stretch>
        </a:blipFill>
      </dgm:spPr>
    </dgm:pt>
    <dgm:pt modelId="{D8660C7D-8612-4081-A2BC-8692B8516330}" type="pres">
      <dgm:prSet presAssocID="{0C0A8AD7-3897-41F1-BDF5-4954ACCF2B9F}" presName="sibTrans" presStyleLbl="sibTrans2D1" presStyleIdx="0" presStyleCnt="0"/>
      <dgm:spPr/>
      <dgm:t>
        <a:bodyPr/>
        <a:lstStyle/>
        <a:p>
          <a:endParaRPr lang="sk-SK"/>
        </a:p>
      </dgm:t>
    </dgm:pt>
    <dgm:pt modelId="{CBEF593A-7BFC-486D-82D9-5340013618EE}" type="pres">
      <dgm:prSet presAssocID="{4B3C328C-B126-4F4D-ACB9-82B0E858BD3D}" presName="compNode" presStyleCnt="0"/>
      <dgm:spPr/>
    </dgm:pt>
    <dgm:pt modelId="{95E12C58-0529-48D3-97F4-B2624B622F60}" type="pres">
      <dgm:prSet presAssocID="{4B3C328C-B126-4F4D-ACB9-82B0E858BD3D}" presName="childRect" presStyleLbl="bgAcc1" presStyleIdx="3" presStyleCnt="8">
        <dgm:presLayoutVars>
          <dgm:bulletEnabled val="1"/>
        </dgm:presLayoutVars>
      </dgm:prSet>
      <dgm:spPr>
        <a:blipFill rotWithShape="0">
          <a:blip xmlns:r="http://schemas.openxmlformats.org/officeDocument/2006/relationships" r:embed="rId7"/>
          <a:stretch>
            <a:fillRect/>
          </a:stretch>
        </a:blipFill>
      </dgm:spPr>
    </dgm:pt>
    <dgm:pt modelId="{079E86C5-E5FD-4DD4-B5ED-30C3DC20AC51}" type="pres">
      <dgm:prSet presAssocID="{4B3C328C-B126-4F4D-ACB9-82B0E858BD3D}" presName="parentText" presStyleLbl="node1" presStyleIdx="0" presStyleCnt="0">
        <dgm:presLayoutVars>
          <dgm:chMax val="0"/>
          <dgm:bulletEnabled val="1"/>
        </dgm:presLayoutVars>
      </dgm:prSet>
      <dgm:spPr/>
      <dgm:t>
        <a:bodyPr/>
        <a:lstStyle/>
        <a:p>
          <a:endParaRPr lang="sk-SK"/>
        </a:p>
      </dgm:t>
    </dgm:pt>
    <dgm:pt modelId="{00030F8A-0BFD-4DAC-B820-D4A80549B3E9}" type="pres">
      <dgm:prSet presAssocID="{4B3C328C-B126-4F4D-ACB9-82B0E858BD3D}" presName="parentRect" presStyleLbl="alignNode1" presStyleIdx="3" presStyleCnt="8"/>
      <dgm:spPr/>
      <dgm:t>
        <a:bodyPr/>
        <a:lstStyle/>
        <a:p>
          <a:endParaRPr lang="sk-SK"/>
        </a:p>
      </dgm:t>
    </dgm:pt>
    <dgm:pt modelId="{285BDA1B-57D3-4BAD-8A6F-F2D71D461140}" type="pres">
      <dgm:prSet presAssocID="{4B3C328C-B126-4F4D-ACB9-82B0E858BD3D}" presName="adorn" presStyleLbl="fgAccFollowNode1" presStyleIdx="3" presStyleCnt="8"/>
      <dgm:spPr>
        <a:blipFill rotWithShape="0">
          <a:blip xmlns:r="http://schemas.openxmlformats.org/officeDocument/2006/relationships" r:embed="rId8"/>
          <a:stretch>
            <a:fillRect/>
          </a:stretch>
        </a:blipFill>
      </dgm:spPr>
    </dgm:pt>
    <dgm:pt modelId="{8611011D-6F2F-4FB4-A1AB-4D9B81B30730}" type="pres">
      <dgm:prSet presAssocID="{7928F541-AC33-456B-9D42-3CFDE2B4B00E}" presName="sibTrans" presStyleLbl="sibTrans2D1" presStyleIdx="0" presStyleCnt="0"/>
      <dgm:spPr/>
      <dgm:t>
        <a:bodyPr/>
        <a:lstStyle/>
        <a:p>
          <a:endParaRPr lang="sk-SK"/>
        </a:p>
      </dgm:t>
    </dgm:pt>
    <dgm:pt modelId="{98A3A12C-1C17-4E7E-B9F2-F9BF3E035021}" type="pres">
      <dgm:prSet presAssocID="{FA79128E-45B8-4767-AF1F-B1CE498F2443}" presName="compNode" presStyleCnt="0"/>
      <dgm:spPr/>
    </dgm:pt>
    <dgm:pt modelId="{73EB9171-8DC8-4C49-8FB2-F4364EDF0435}" type="pres">
      <dgm:prSet presAssocID="{FA79128E-45B8-4767-AF1F-B1CE498F2443}" presName="childRect" presStyleLbl="bgAcc1" presStyleIdx="4" presStyleCnt="8">
        <dgm:presLayoutVars>
          <dgm:bulletEnabled val="1"/>
        </dgm:presLayoutVars>
      </dgm:prSet>
      <dgm:spPr>
        <a:blipFill rotWithShape="0">
          <a:blip xmlns:r="http://schemas.openxmlformats.org/officeDocument/2006/relationships" r:embed="rId9"/>
          <a:stretch>
            <a:fillRect/>
          </a:stretch>
        </a:blipFill>
      </dgm:spPr>
    </dgm:pt>
    <dgm:pt modelId="{CF760965-7F59-40EC-A7C5-748ABFFB9E32}" type="pres">
      <dgm:prSet presAssocID="{FA79128E-45B8-4767-AF1F-B1CE498F2443}" presName="parentText" presStyleLbl="node1" presStyleIdx="0" presStyleCnt="0">
        <dgm:presLayoutVars>
          <dgm:chMax val="0"/>
          <dgm:bulletEnabled val="1"/>
        </dgm:presLayoutVars>
      </dgm:prSet>
      <dgm:spPr/>
      <dgm:t>
        <a:bodyPr/>
        <a:lstStyle/>
        <a:p>
          <a:endParaRPr lang="sk-SK"/>
        </a:p>
      </dgm:t>
    </dgm:pt>
    <dgm:pt modelId="{484732B9-8DD7-4F31-BD85-D9738742AE6F}" type="pres">
      <dgm:prSet presAssocID="{FA79128E-45B8-4767-AF1F-B1CE498F2443}" presName="parentRect" presStyleLbl="alignNode1" presStyleIdx="4" presStyleCnt="8"/>
      <dgm:spPr/>
      <dgm:t>
        <a:bodyPr/>
        <a:lstStyle/>
        <a:p>
          <a:endParaRPr lang="sk-SK"/>
        </a:p>
      </dgm:t>
    </dgm:pt>
    <dgm:pt modelId="{3AF12235-CC79-469B-986D-2CCE5619DD65}" type="pres">
      <dgm:prSet presAssocID="{FA79128E-45B8-4767-AF1F-B1CE498F2443}" presName="adorn" presStyleLbl="fgAccFollowNode1" presStyleIdx="4" presStyleCnt="8"/>
      <dgm:spPr>
        <a:blipFill rotWithShape="0">
          <a:blip xmlns:r="http://schemas.openxmlformats.org/officeDocument/2006/relationships" r:embed="rId10"/>
          <a:stretch>
            <a:fillRect/>
          </a:stretch>
        </a:blipFill>
      </dgm:spPr>
    </dgm:pt>
    <dgm:pt modelId="{A41A5860-7960-4AD8-953A-9C4BF9839128}" type="pres">
      <dgm:prSet presAssocID="{FEC2EA64-1297-4E3D-B0A0-E1E19C434860}" presName="sibTrans" presStyleLbl="sibTrans2D1" presStyleIdx="0" presStyleCnt="0"/>
      <dgm:spPr/>
      <dgm:t>
        <a:bodyPr/>
        <a:lstStyle/>
        <a:p>
          <a:endParaRPr lang="sk-SK"/>
        </a:p>
      </dgm:t>
    </dgm:pt>
    <dgm:pt modelId="{59CB3613-7343-44B4-957D-E3661A7870E8}" type="pres">
      <dgm:prSet presAssocID="{AA02A05B-7375-4C6A-AD97-556B1217A698}" presName="compNode" presStyleCnt="0"/>
      <dgm:spPr/>
    </dgm:pt>
    <dgm:pt modelId="{E944CCD8-E534-4C9E-B910-E263FB31B1E2}" type="pres">
      <dgm:prSet presAssocID="{AA02A05B-7375-4C6A-AD97-556B1217A698}" presName="childRect" presStyleLbl="bgAcc1" presStyleIdx="5" presStyleCnt="8">
        <dgm:presLayoutVars>
          <dgm:bulletEnabled val="1"/>
        </dgm:presLayoutVars>
      </dgm:prSet>
      <dgm:spPr>
        <a:blipFill rotWithShape="0">
          <a:blip xmlns:r="http://schemas.openxmlformats.org/officeDocument/2006/relationships" r:embed="rId11"/>
          <a:stretch>
            <a:fillRect/>
          </a:stretch>
        </a:blipFill>
      </dgm:spPr>
    </dgm:pt>
    <dgm:pt modelId="{3DAC1425-F888-45D0-8567-3EE4D4DC2EC1}" type="pres">
      <dgm:prSet presAssocID="{AA02A05B-7375-4C6A-AD97-556B1217A698}" presName="parentText" presStyleLbl="node1" presStyleIdx="0" presStyleCnt="0">
        <dgm:presLayoutVars>
          <dgm:chMax val="0"/>
          <dgm:bulletEnabled val="1"/>
        </dgm:presLayoutVars>
      </dgm:prSet>
      <dgm:spPr/>
      <dgm:t>
        <a:bodyPr/>
        <a:lstStyle/>
        <a:p>
          <a:endParaRPr lang="sk-SK"/>
        </a:p>
      </dgm:t>
    </dgm:pt>
    <dgm:pt modelId="{2E70900B-A331-40AA-9077-F29DB81A73DD}" type="pres">
      <dgm:prSet presAssocID="{AA02A05B-7375-4C6A-AD97-556B1217A698}" presName="parentRect" presStyleLbl="alignNode1" presStyleIdx="5" presStyleCnt="8"/>
      <dgm:spPr/>
      <dgm:t>
        <a:bodyPr/>
        <a:lstStyle/>
        <a:p>
          <a:endParaRPr lang="sk-SK"/>
        </a:p>
      </dgm:t>
    </dgm:pt>
    <dgm:pt modelId="{3B64386E-847D-4285-BC4C-30E263099723}" type="pres">
      <dgm:prSet presAssocID="{AA02A05B-7375-4C6A-AD97-556B1217A698}" presName="adorn" presStyleLbl="fgAccFollowNode1" presStyleIdx="5" presStyleCnt="8"/>
      <dgm:spPr>
        <a:blipFill rotWithShape="0">
          <a:blip xmlns:r="http://schemas.openxmlformats.org/officeDocument/2006/relationships" r:embed="rId12"/>
          <a:stretch>
            <a:fillRect/>
          </a:stretch>
        </a:blipFill>
      </dgm:spPr>
    </dgm:pt>
    <dgm:pt modelId="{E2994E92-3156-4C6C-B8D8-72B4A741411E}" type="pres">
      <dgm:prSet presAssocID="{607CC15D-4556-4AEA-9A75-C2E4F51D689E}" presName="sibTrans" presStyleLbl="sibTrans2D1" presStyleIdx="0" presStyleCnt="0"/>
      <dgm:spPr/>
      <dgm:t>
        <a:bodyPr/>
        <a:lstStyle/>
        <a:p>
          <a:endParaRPr lang="sk-SK"/>
        </a:p>
      </dgm:t>
    </dgm:pt>
    <dgm:pt modelId="{DDB873B3-57E6-452D-8203-1CCE83F6DCDB}" type="pres">
      <dgm:prSet presAssocID="{41710E7F-5D8A-4FBF-8D9A-9A1FCD655916}" presName="compNode" presStyleCnt="0"/>
      <dgm:spPr/>
    </dgm:pt>
    <dgm:pt modelId="{852D5431-EDB1-420C-B626-40D40E2B93F0}" type="pres">
      <dgm:prSet presAssocID="{41710E7F-5D8A-4FBF-8D9A-9A1FCD655916}" presName="childRect" presStyleLbl="bgAcc1" presStyleIdx="6" presStyleCnt="8">
        <dgm:presLayoutVars>
          <dgm:bulletEnabled val="1"/>
        </dgm:presLayoutVars>
      </dgm:prSet>
      <dgm:spPr>
        <a:blipFill rotWithShape="0">
          <a:blip xmlns:r="http://schemas.openxmlformats.org/officeDocument/2006/relationships" r:embed="rId13"/>
          <a:stretch>
            <a:fillRect/>
          </a:stretch>
        </a:blipFill>
      </dgm:spPr>
    </dgm:pt>
    <dgm:pt modelId="{0ACA0D6C-B241-4102-9535-CD640DA2D9E4}" type="pres">
      <dgm:prSet presAssocID="{41710E7F-5D8A-4FBF-8D9A-9A1FCD655916}" presName="parentText" presStyleLbl="node1" presStyleIdx="0" presStyleCnt="0">
        <dgm:presLayoutVars>
          <dgm:chMax val="0"/>
          <dgm:bulletEnabled val="1"/>
        </dgm:presLayoutVars>
      </dgm:prSet>
      <dgm:spPr/>
      <dgm:t>
        <a:bodyPr/>
        <a:lstStyle/>
        <a:p>
          <a:endParaRPr lang="sk-SK"/>
        </a:p>
      </dgm:t>
    </dgm:pt>
    <dgm:pt modelId="{9D97D046-EB04-4384-9741-79CCBFBB2A8E}" type="pres">
      <dgm:prSet presAssocID="{41710E7F-5D8A-4FBF-8D9A-9A1FCD655916}" presName="parentRect" presStyleLbl="alignNode1" presStyleIdx="6" presStyleCnt="8"/>
      <dgm:spPr/>
      <dgm:t>
        <a:bodyPr/>
        <a:lstStyle/>
        <a:p>
          <a:endParaRPr lang="sk-SK"/>
        </a:p>
      </dgm:t>
    </dgm:pt>
    <dgm:pt modelId="{B17BE108-50FA-44A7-93BD-D6CF07CA1200}" type="pres">
      <dgm:prSet presAssocID="{41710E7F-5D8A-4FBF-8D9A-9A1FCD655916}" presName="adorn" presStyleLbl="fgAccFollowNode1" presStyleIdx="6" presStyleCnt="8"/>
      <dgm:spPr>
        <a:blipFill rotWithShape="0">
          <a:blip xmlns:r="http://schemas.openxmlformats.org/officeDocument/2006/relationships" r:embed="rId14"/>
          <a:stretch>
            <a:fillRect/>
          </a:stretch>
        </a:blipFill>
      </dgm:spPr>
    </dgm:pt>
    <dgm:pt modelId="{C907FC28-934B-404B-8A8F-CCC3077E5F76}" type="pres">
      <dgm:prSet presAssocID="{094DCF4D-921B-48A6-8DAE-5F4399B0F1C5}" presName="sibTrans" presStyleLbl="sibTrans2D1" presStyleIdx="0" presStyleCnt="0"/>
      <dgm:spPr/>
      <dgm:t>
        <a:bodyPr/>
        <a:lstStyle/>
        <a:p>
          <a:endParaRPr lang="sk-SK"/>
        </a:p>
      </dgm:t>
    </dgm:pt>
    <dgm:pt modelId="{D0E75332-8082-4088-8F5F-6B0E697756CA}" type="pres">
      <dgm:prSet presAssocID="{2702CBD6-B6E0-4A57-9DA4-862963C1043A}" presName="compNode" presStyleCnt="0"/>
      <dgm:spPr/>
    </dgm:pt>
    <dgm:pt modelId="{ACE421B2-B49F-4ADE-BD82-D948B4776DEF}" type="pres">
      <dgm:prSet presAssocID="{2702CBD6-B6E0-4A57-9DA4-862963C1043A}" presName="childRect" presStyleLbl="bgAcc1" presStyleIdx="7" presStyleCnt="8">
        <dgm:presLayoutVars>
          <dgm:bulletEnabled val="1"/>
        </dgm:presLayoutVars>
      </dgm:prSet>
      <dgm:spPr>
        <a:blipFill rotWithShape="0">
          <a:blip xmlns:r="http://schemas.openxmlformats.org/officeDocument/2006/relationships" r:embed="rId15"/>
          <a:stretch>
            <a:fillRect/>
          </a:stretch>
        </a:blipFill>
      </dgm:spPr>
    </dgm:pt>
    <dgm:pt modelId="{862EF830-CF3E-4C01-80EF-36424DF228F4}" type="pres">
      <dgm:prSet presAssocID="{2702CBD6-B6E0-4A57-9DA4-862963C1043A}" presName="parentText" presStyleLbl="node1" presStyleIdx="0" presStyleCnt="0">
        <dgm:presLayoutVars>
          <dgm:chMax val="0"/>
          <dgm:bulletEnabled val="1"/>
        </dgm:presLayoutVars>
      </dgm:prSet>
      <dgm:spPr/>
      <dgm:t>
        <a:bodyPr/>
        <a:lstStyle/>
        <a:p>
          <a:endParaRPr lang="sk-SK"/>
        </a:p>
      </dgm:t>
    </dgm:pt>
    <dgm:pt modelId="{C490207D-74F1-4322-84A0-06F464C67FC6}" type="pres">
      <dgm:prSet presAssocID="{2702CBD6-B6E0-4A57-9DA4-862963C1043A}" presName="parentRect" presStyleLbl="alignNode1" presStyleIdx="7" presStyleCnt="8"/>
      <dgm:spPr/>
      <dgm:t>
        <a:bodyPr/>
        <a:lstStyle/>
        <a:p>
          <a:endParaRPr lang="sk-SK"/>
        </a:p>
      </dgm:t>
    </dgm:pt>
    <dgm:pt modelId="{EFE26B8E-6C12-4EB5-B431-24B2933B3425}" type="pres">
      <dgm:prSet presAssocID="{2702CBD6-B6E0-4A57-9DA4-862963C1043A}" presName="adorn" presStyleLbl="fgAccFollowNode1" presStyleIdx="7" presStyleCnt="8"/>
      <dgm:spPr>
        <a:blipFill rotWithShape="0">
          <a:blip xmlns:r="http://schemas.openxmlformats.org/officeDocument/2006/relationships" r:embed="rId16"/>
          <a:stretch>
            <a:fillRect/>
          </a:stretch>
        </a:blipFill>
      </dgm:spPr>
    </dgm:pt>
  </dgm:ptLst>
  <dgm:cxnLst>
    <dgm:cxn modelId="{F4E67730-1619-4943-AEBF-280B83306171}" type="presOf" srcId="{F66B2CF7-AF13-4FD7-B7A3-F6F82E8580AC}" destId="{C8B7CD3C-B872-4B35-9742-C991BD201BBE}" srcOrd="0" destOrd="0" presId="urn:microsoft.com/office/officeart/2005/8/layout/bList2"/>
    <dgm:cxn modelId="{CE46D16E-52C1-4FED-86E9-9B45BC59CFDE}" srcId="{FA64B7F6-41E2-445B-95FB-5F48B6670753}" destId="{169B1C0C-D211-4C51-A3D3-780EA1CDA3D9}" srcOrd="0" destOrd="0" parTransId="{2A0E54A9-15D4-4A25-A032-5DA8C16B75C4}" sibTransId="{329284C5-117A-42D1-BC01-879BF8FAE97E}"/>
    <dgm:cxn modelId="{C7FFBDD1-15C1-4361-8AAB-AB0219F64B9B}" type="presOf" srcId="{4B3C328C-B126-4F4D-ACB9-82B0E858BD3D}" destId="{079E86C5-E5FD-4DD4-B5ED-30C3DC20AC51}" srcOrd="0" destOrd="0" presId="urn:microsoft.com/office/officeart/2005/8/layout/bList2"/>
    <dgm:cxn modelId="{66651444-BA66-497C-B59F-9BAAB1D8C524}" type="presOf" srcId="{F66B2CF7-AF13-4FD7-B7A3-F6F82E8580AC}" destId="{E8657558-89A0-4C70-9C74-0A501008684B}" srcOrd="1" destOrd="0" presId="urn:microsoft.com/office/officeart/2005/8/layout/bList2"/>
    <dgm:cxn modelId="{56E77F62-408F-41A6-8CAD-85EDC5BAF830}" type="presOf" srcId="{AA02A05B-7375-4C6A-AD97-556B1217A698}" destId="{3DAC1425-F888-45D0-8567-3EE4D4DC2EC1}" srcOrd="0" destOrd="0" presId="urn:microsoft.com/office/officeart/2005/8/layout/bList2"/>
    <dgm:cxn modelId="{70DAB78E-94A2-440D-A3E7-98B011433A4E}" type="presOf" srcId="{FEC2EA64-1297-4E3D-B0A0-E1E19C434860}" destId="{A41A5860-7960-4AD8-953A-9C4BF9839128}" srcOrd="0" destOrd="0" presId="urn:microsoft.com/office/officeart/2005/8/layout/bList2"/>
    <dgm:cxn modelId="{6D4B9E8D-D036-43BA-8FF0-EA8168E83D00}" srcId="{FA64B7F6-41E2-445B-95FB-5F48B6670753}" destId="{41710E7F-5D8A-4FBF-8D9A-9A1FCD655916}" srcOrd="6" destOrd="0" parTransId="{45FF587D-5864-48CA-8405-EBDFFD78F7EB}" sibTransId="{094DCF4D-921B-48A6-8DAE-5F4399B0F1C5}"/>
    <dgm:cxn modelId="{80B3F060-069E-47E4-92F7-9D3521F84948}" srcId="{FA64B7F6-41E2-445B-95FB-5F48B6670753}" destId="{AA02A05B-7375-4C6A-AD97-556B1217A698}" srcOrd="5" destOrd="0" parTransId="{DC23CEE3-EC41-4461-96AB-F8BC9900F3D8}" sibTransId="{607CC15D-4556-4AEA-9A75-C2E4F51D689E}"/>
    <dgm:cxn modelId="{FA5F45E0-6009-4CF4-A884-0C9DE49645AB}" srcId="{FA64B7F6-41E2-445B-95FB-5F48B6670753}" destId="{2702CBD6-B6E0-4A57-9DA4-862963C1043A}" srcOrd="7" destOrd="0" parTransId="{3525DAFC-FAA7-4476-8FA5-297800BF6298}" sibTransId="{765143FF-0467-4F1A-B768-0D70C9F1A3FC}"/>
    <dgm:cxn modelId="{D33B3517-3777-4C60-8E40-A8778CE156C3}" type="presOf" srcId="{094DCF4D-921B-48A6-8DAE-5F4399B0F1C5}" destId="{C907FC28-934B-404B-8A8F-CCC3077E5F76}" srcOrd="0" destOrd="0" presId="urn:microsoft.com/office/officeart/2005/8/layout/bList2"/>
    <dgm:cxn modelId="{9A79CA52-4601-45F5-AAE2-E631B3F3C767}" srcId="{FA64B7F6-41E2-445B-95FB-5F48B6670753}" destId="{FF799F7B-9597-41FC-A206-0817561DF8D3}" srcOrd="1" destOrd="0" parTransId="{E8640764-59CE-4F92-A7F1-0074B1F0A6F5}" sibTransId="{694F6C21-6C6E-480B-9551-2D3524957BF7}"/>
    <dgm:cxn modelId="{D7BAEC89-462D-461B-9987-ED6A1B5B157E}" type="presOf" srcId="{694F6C21-6C6E-480B-9551-2D3524957BF7}" destId="{B2F471D7-47D1-4FBA-A297-BC6E8A0C924A}" srcOrd="0" destOrd="0" presId="urn:microsoft.com/office/officeart/2005/8/layout/bList2"/>
    <dgm:cxn modelId="{FD050648-595A-4AA8-8F6E-74483EEC29B6}" type="presOf" srcId="{FF799F7B-9597-41FC-A206-0817561DF8D3}" destId="{1BDE4D1F-611D-4062-BFCC-1C264112E129}" srcOrd="1" destOrd="0" presId="urn:microsoft.com/office/officeart/2005/8/layout/bList2"/>
    <dgm:cxn modelId="{24BEF932-CEE3-41BA-B903-B1E4B7E41477}" type="presOf" srcId="{41710E7F-5D8A-4FBF-8D9A-9A1FCD655916}" destId="{0ACA0D6C-B241-4102-9535-CD640DA2D9E4}" srcOrd="0" destOrd="0" presId="urn:microsoft.com/office/officeart/2005/8/layout/bList2"/>
    <dgm:cxn modelId="{6026844F-D507-4629-9A9E-DC3F7FC590E2}" srcId="{FA64B7F6-41E2-445B-95FB-5F48B6670753}" destId="{FA79128E-45B8-4767-AF1F-B1CE498F2443}" srcOrd="4" destOrd="0" parTransId="{032A6C55-D75E-4C3E-B1EB-7CA44E4474E1}" sibTransId="{FEC2EA64-1297-4E3D-B0A0-E1E19C434860}"/>
    <dgm:cxn modelId="{0EB348CC-6AFA-45D3-92C2-0DC1A6FB21DA}" type="presOf" srcId="{0C0A8AD7-3897-41F1-BDF5-4954ACCF2B9F}" destId="{D8660C7D-8612-4081-A2BC-8692B8516330}" srcOrd="0" destOrd="0" presId="urn:microsoft.com/office/officeart/2005/8/layout/bList2"/>
    <dgm:cxn modelId="{1BE574E0-9EB8-41D7-9AC9-8FCF5A5C73BD}" type="presOf" srcId="{2702CBD6-B6E0-4A57-9DA4-862963C1043A}" destId="{C490207D-74F1-4322-84A0-06F464C67FC6}" srcOrd="1" destOrd="0" presId="urn:microsoft.com/office/officeart/2005/8/layout/bList2"/>
    <dgm:cxn modelId="{83331F0E-5B15-49F7-9DD6-0BDF1BE554DA}" srcId="{FA64B7F6-41E2-445B-95FB-5F48B6670753}" destId="{F66B2CF7-AF13-4FD7-B7A3-F6F82E8580AC}" srcOrd="2" destOrd="0" parTransId="{937F208F-C57F-4DE2-A21E-1D95FD2E921B}" sibTransId="{0C0A8AD7-3897-41F1-BDF5-4954ACCF2B9F}"/>
    <dgm:cxn modelId="{A6396071-0397-4433-BD88-1A4C252A9FFA}" type="presOf" srcId="{607CC15D-4556-4AEA-9A75-C2E4F51D689E}" destId="{E2994E92-3156-4C6C-B8D8-72B4A741411E}" srcOrd="0" destOrd="0" presId="urn:microsoft.com/office/officeart/2005/8/layout/bList2"/>
    <dgm:cxn modelId="{AF51D1AE-0D7A-4049-AAB9-30C747FB7D03}" type="presOf" srcId="{FA79128E-45B8-4767-AF1F-B1CE498F2443}" destId="{484732B9-8DD7-4F31-BD85-D9738742AE6F}" srcOrd="1" destOrd="0" presId="urn:microsoft.com/office/officeart/2005/8/layout/bList2"/>
    <dgm:cxn modelId="{8B4CD0E7-922F-4B2D-9D55-EC5F3E9AE0B3}" type="presOf" srcId="{AA02A05B-7375-4C6A-AD97-556B1217A698}" destId="{2E70900B-A331-40AA-9077-F29DB81A73DD}" srcOrd="1" destOrd="0" presId="urn:microsoft.com/office/officeart/2005/8/layout/bList2"/>
    <dgm:cxn modelId="{C0C8CD71-CEF6-4EB7-99FF-91112842B5FA}" type="presOf" srcId="{169B1C0C-D211-4C51-A3D3-780EA1CDA3D9}" destId="{7F21B2B9-0012-4E50-9AD6-90FAD4EDC038}" srcOrd="1" destOrd="0" presId="urn:microsoft.com/office/officeart/2005/8/layout/bList2"/>
    <dgm:cxn modelId="{D1E33447-A387-482B-A4DC-AB0C4E764CE7}" type="presOf" srcId="{4B3C328C-B126-4F4D-ACB9-82B0E858BD3D}" destId="{00030F8A-0BFD-4DAC-B820-D4A80549B3E9}" srcOrd="1" destOrd="0" presId="urn:microsoft.com/office/officeart/2005/8/layout/bList2"/>
    <dgm:cxn modelId="{7547A8CF-B9BB-48C1-8425-18AB50FBB6FE}" type="presOf" srcId="{FA64B7F6-41E2-445B-95FB-5F48B6670753}" destId="{8206FFBB-9555-4453-98FF-D035821E5D5F}" srcOrd="0" destOrd="0" presId="urn:microsoft.com/office/officeart/2005/8/layout/bList2"/>
    <dgm:cxn modelId="{B694766A-4B4D-4FBB-B60B-44146CD6ABE0}" type="presOf" srcId="{169B1C0C-D211-4C51-A3D3-780EA1CDA3D9}" destId="{08847C47-7A5B-4E10-8670-D071D9D5BBDC}" srcOrd="0" destOrd="0" presId="urn:microsoft.com/office/officeart/2005/8/layout/bList2"/>
    <dgm:cxn modelId="{57130333-BDA9-4A87-B3FB-A9CD6D59BFB5}" type="presOf" srcId="{7928F541-AC33-456B-9D42-3CFDE2B4B00E}" destId="{8611011D-6F2F-4FB4-A1AB-4D9B81B30730}" srcOrd="0" destOrd="0" presId="urn:microsoft.com/office/officeart/2005/8/layout/bList2"/>
    <dgm:cxn modelId="{6C595F6F-C9ED-4B5E-876E-F73A8A6D9239}" type="presOf" srcId="{329284C5-117A-42D1-BC01-879BF8FAE97E}" destId="{D4650508-4BD0-495B-A331-89ECF69B6305}" srcOrd="0" destOrd="0" presId="urn:microsoft.com/office/officeart/2005/8/layout/bList2"/>
    <dgm:cxn modelId="{DD34EEF8-72A0-4419-BA7A-EB42BD94EA2E}" type="presOf" srcId="{2702CBD6-B6E0-4A57-9DA4-862963C1043A}" destId="{862EF830-CF3E-4C01-80EF-36424DF228F4}" srcOrd="0" destOrd="0" presId="urn:microsoft.com/office/officeart/2005/8/layout/bList2"/>
    <dgm:cxn modelId="{812F6A72-01FA-44D2-9E87-330017EEEB44}" type="presOf" srcId="{FF799F7B-9597-41FC-A206-0817561DF8D3}" destId="{3FF71652-FB4E-48BF-BCC6-201C35318E36}" srcOrd="0" destOrd="0" presId="urn:microsoft.com/office/officeart/2005/8/layout/bList2"/>
    <dgm:cxn modelId="{9A52431C-C85A-47C2-BA12-B6D310458CB4}" type="presOf" srcId="{FA79128E-45B8-4767-AF1F-B1CE498F2443}" destId="{CF760965-7F59-40EC-A7C5-748ABFFB9E32}" srcOrd="0" destOrd="0" presId="urn:microsoft.com/office/officeart/2005/8/layout/bList2"/>
    <dgm:cxn modelId="{93B419BE-2405-45E4-A3F6-203612F1F179}" srcId="{FA64B7F6-41E2-445B-95FB-5F48B6670753}" destId="{4B3C328C-B126-4F4D-ACB9-82B0E858BD3D}" srcOrd="3" destOrd="0" parTransId="{EE37E341-E096-4561-A816-93FC3F282D8A}" sibTransId="{7928F541-AC33-456B-9D42-3CFDE2B4B00E}"/>
    <dgm:cxn modelId="{E77D6DC0-95D1-43CF-8E3A-830D4D5E6B62}" type="presOf" srcId="{41710E7F-5D8A-4FBF-8D9A-9A1FCD655916}" destId="{9D97D046-EB04-4384-9741-79CCBFBB2A8E}" srcOrd="1" destOrd="0" presId="urn:microsoft.com/office/officeart/2005/8/layout/bList2"/>
    <dgm:cxn modelId="{E7598A68-C240-481D-B03E-1BE0F231B1F8}" type="presParOf" srcId="{8206FFBB-9555-4453-98FF-D035821E5D5F}" destId="{CDE903E5-9785-4119-8670-54EE314F24E5}" srcOrd="0" destOrd="0" presId="urn:microsoft.com/office/officeart/2005/8/layout/bList2"/>
    <dgm:cxn modelId="{B4C4FF2A-270B-4924-9B19-5A176B7624BF}" type="presParOf" srcId="{CDE903E5-9785-4119-8670-54EE314F24E5}" destId="{99B17C2B-96E7-4866-BFF7-E18B81A35F64}" srcOrd="0" destOrd="0" presId="urn:microsoft.com/office/officeart/2005/8/layout/bList2"/>
    <dgm:cxn modelId="{C4E1450B-33F2-453B-BE2B-EAAB26D86638}" type="presParOf" srcId="{CDE903E5-9785-4119-8670-54EE314F24E5}" destId="{08847C47-7A5B-4E10-8670-D071D9D5BBDC}" srcOrd="1" destOrd="0" presId="urn:microsoft.com/office/officeart/2005/8/layout/bList2"/>
    <dgm:cxn modelId="{7ACEA4D1-745C-40A5-B33B-B7370DFF0EA6}" type="presParOf" srcId="{CDE903E5-9785-4119-8670-54EE314F24E5}" destId="{7F21B2B9-0012-4E50-9AD6-90FAD4EDC038}" srcOrd="2" destOrd="0" presId="urn:microsoft.com/office/officeart/2005/8/layout/bList2"/>
    <dgm:cxn modelId="{2DC72847-841F-4A28-89EC-FE026D6959E8}" type="presParOf" srcId="{CDE903E5-9785-4119-8670-54EE314F24E5}" destId="{F76953A9-907B-4BC8-8A81-4CA94F0896C6}" srcOrd="3" destOrd="0" presId="urn:microsoft.com/office/officeart/2005/8/layout/bList2"/>
    <dgm:cxn modelId="{8BF07E25-2A8A-4BD0-97C2-E12FB13CD773}" type="presParOf" srcId="{8206FFBB-9555-4453-98FF-D035821E5D5F}" destId="{D4650508-4BD0-495B-A331-89ECF69B6305}" srcOrd="1" destOrd="0" presId="urn:microsoft.com/office/officeart/2005/8/layout/bList2"/>
    <dgm:cxn modelId="{5E3AE4F8-5755-4655-9135-C50F94211F09}" type="presParOf" srcId="{8206FFBB-9555-4453-98FF-D035821E5D5F}" destId="{07357BA2-3C98-4D8D-9EC1-B14FB7EB455C}" srcOrd="2" destOrd="0" presId="urn:microsoft.com/office/officeart/2005/8/layout/bList2"/>
    <dgm:cxn modelId="{FCDC0711-3F98-4F7A-9E12-641C18BF8B33}" type="presParOf" srcId="{07357BA2-3C98-4D8D-9EC1-B14FB7EB455C}" destId="{A592864A-4AE4-497F-96C1-B412DA0DDDB2}" srcOrd="0" destOrd="0" presId="urn:microsoft.com/office/officeart/2005/8/layout/bList2"/>
    <dgm:cxn modelId="{F2FA66DE-5039-4902-B037-F771E2BCAA9F}" type="presParOf" srcId="{07357BA2-3C98-4D8D-9EC1-B14FB7EB455C}" destId="{3FF71652-FB4E-48BF-BCC6-201C35318E36}" srcOrd="1" destOrd="0" presId="urn:microsoft.com/office/officeart/2005/8/layout/bList2"/>
    <dgm:cxn modelId="{E9AFD481-5FA5-4A63-848B-22074F0E445E}" type="presParOf" srcId="{07357BA2-3C98-4D8D-9EC1-B14FB7EB455C}" destId="{1BDE4D1F-611D-4062-BFCC-1C264112E129}" srcOrd="2" destOrd="0" presId="urn:microsoft.com/office/officeart/2005/8/layout/bList2"/>
    <dgm:cxn modelId="{229B9E34-A07A-47BE-B512-A2157D01E27C}" type="presParOf" srcId="{07357BA2-3C98-4D8D-9EC1-B14FB7EB455C}" destId="{FB32B91A-45C5-490E-9418-C9780CBD9B1F}" srcOrd="3" destOrd="0" presId="urn:microsoft.com/office/officeart/2005/8/layout/bList2"/>
    <dgm:cxn modelId="{6A473BA1-9BA0-4AC6-8E2D-2BAAFE552DB4}" type="presParOf" srcId="{8206FFBB-9555-4453-98FF-D035821E5D5F}" destId="{B2F471D7-47D1-4FBA-A297-BC6E8A0C924A}" srcOrd="3" destOrd="0" presId="urn:microsoft.com/office/officeart/2005/8/layout/bList2"/>
    <dgm:cxn modelId="{15521955-DDD9-441B-8B35-5DB78C2FA2DE}" type="presParOf" srcId="{8206FFBB-9555-4453-98FF-D035821E5D5F}" destId="{55F6230A-4C18-48B1-9BAD-AED8339C1AFD}" srcOrd="4" destOrd="0" presId="urn:microsoft.com/office/officeart/2005/8/layout/bList2"/>
    <dgm:cxn modelId="{63C7AC5E-F34A-4D46-9AC3-4F6CF259F30E}" type="presParOf" srcId="{55F6230A-4C18-48B1-9BAD-AED8339C1AFD}" destId="{CDDD4C9B-111B-455B-94CA-CB3F15B7ECD4}" srcOrd="0" destOrd="0" presId="urn:microsoft.com/office/officeart/2005/8/layout/bList2"/>
    <dgm:cxn modelId="{18BB663D-8138-4211-A163-1593F35A595F}" type="presParOf" srcId="{55F6230A-4C18-48B1-9BAD-AED8339C1AFD}" destId="{C8B7CD3C-B872-4B35-9742-C991BD201BBE}" srcOrd="1" destOrd="0" presId="urn:microsoft.com/office/officeart/2005/8/layout/bList2"/>
    <dgm:cxn modelId="{3059FA88-193A-4946-91DF-E93E502FCA69}" type="presParOf" srcId="{55F6230A-4C18-48B1-9BAD-AED8339C1AFD}" destId="{E8657558-89A0-4C70-9C74-0A501008684B}" srcOrd="2" destOrd="0" presId="urn:microsoft.com/office/officeart/2005/8/layout/bList2"/>
    <dgm:cxn modelId="{ABFCA871-D46A-46B7-BAA4-AABC661908B3}" type="presParOf" srcId="{55F6230A-4C18-48B1-9BAD-AED8339C1AFD}" destId="{05A49715-0589-4B5D-90D7-F8F7FF2B7341}" srcOrd="3" destOrd="0" presId="urn:microsoft.com/office/officeart/2005/8/layout/bList2"/>
    <dgm:cxn modelId="{DF794A6F-DFBF-4AFE-9CA2-DFF1B45E4600}" type="presParOf" srcId="{8206FFBB-9555-4453-98FF-D035821E5D5F}" destId="{D8660C7D-8612-4081-A2BC-8692B8516330}" srcOrd="5" destOrd="0" presId="urn:microsoft.com/office/officeart/2005/8/layout/bList2"/>
    <dgm:cxn modelId="{5D8F2CD3-A3DF-473D-B458-97DCF385EECB}" type="presParOf" srcId="{8206FFBB-9555-4453-98FF-D035821E5D5F}" destId="{CBEF593A-7BFC-486D-82D9-5340013618EE}" srcOrd="6" destOrd="0" presId="urn:microsoft.com/office/officeart/2005/8/layout/bList2"/>
    <dgm:cxn modelId="{976D9A38-27B7-450F-9240-4F114D6952EF}" type="presParOf" srcId="{CBEF593A-7BFC-486D-82D9-5340013618EE}" destId="{95E12C58-0529-48D3-97F4-B2624B622F60}" srcOrd="0" destOrd="0" presId="urn:microsoft.com/office/officeart/2005/8/layout/bList2"/>
    <dgm:cxn modelId="{AD89A8D8-4B90-4661-BA15-75105E8A5F23}" type="presParOf" srcId="{CBEF593A-7BFC-486D-82D9-5340013618EE}" destId="{079E86C5-E5FD-4DD4-B5ED-30C3DC20AC51}" srcOrd="1" destOrd="0" presId="urn:microsoft.com/office/officeart/2005/8/layout/bList2"/>
    <dgm:cxn modelId="{3202EC42-9DFD-450A-AB9F-C6AC3577A718}" type="presParOf" srcId="{CBEF593A-7BFC-486D-82D9-5340013618EE}" destId="{00030F8A-0BFD-4DAC-B820-D4A80549B3E9}" srcOrd="2" destOrd="0" presId="urn:microsoft.com/office/officeart/2005/8/layout/bList2"/>
    <dgm:cxn modelId="{19064394-A74A-4365-9F4F-E6A57628404A}" type="presParOf" srcId="{CBEF593A-7BFC-486D-82D9-5340013618EE}" destId="{285BDA1B-57D3-4BAD-8A6F-F2D71D461140}" srcOrd="3" destOrd="0" presId="urn:microsoft.com/office/officeart/2005/8/layout/bList2"/>
    <dgm:cxn modelId="{FF7E5281-A6EB-4323-9AED-13AAB951473C}" type="presParOf" srcId="{8206FFBB-9555-4453-98FF-D035821E5D5F}" destId="{8611011D-6F2F-4FB4-A1AB-4D9B81B30730}" srcOrd="7" destOrd="0" presId="urn:microsoft.com/office/officeart/2005/8/layout/bList2"/>
    <dgm:cxn modelId="{9F5807ED-1143-4E15-BE2C-59AB790581C4}" type="presParOf" srcId="{8206FFBB-9555-4453-98FF-D035821E5D5F}" destId="{98A3A12C-1C17-4E7E-B9F2-F9BF3E035021}" srcOrd="8" destOrd="0" presId="urn:microsoft.com/office/officeart/2005/8/layout/bList2"/>
    <dgm:cxn modelId="{B08AFD4D-230E-4C5F-85BD-54AD7FF36457}" type="presParOf" srcId="{98A3A12C-1C17-4E7E-B9F2-F9BF3E035021}" destId="{73EB9171-8DC8-4C49-8FB2-F4364EDF0435}" srcOrd="0" destOrd="0" presId="urn:microsoft.com/office/officeart/2005/8/layout/bList2"/>
    <dgm:cxn modelId="{CCFCFEA0-7728-4417-8ECC-492125D0C254}" type="presParOf" srcId="{98A3A12C-1C17-4E7E-B9F2-F9BF3E035021}" destId="{CF760965-7F59-40EC-A7C5-748ABFFB9E32}" srcOrd="1" destOrd="0" presId="urn:microsoft.com/office/officeart/2005/8/layout/bList2"/>
    <dgm:cxn modelId="{5CAD53BD-8CB2-45A3-9180-CAF7027BD6D9}" type="presParOf" srcId="{98A3A12C-1C17-4E7E-B9F2-F9BF3E035021}" destId="{484732B9-8DD7-4F31-BD85-D9738742AE6F}" srcOrd="2" destOrd="0" presId="urn:microsoft.com/office/officeart/2005/8/layout/bList2"/>
    <dgm:cxn modelId="{AEE1C737-D956-4F64-9676-0604EF1257F8}" type="presParOf" srcId="{98A3A12C-1C17-4E7E-B9F2-F9BF3E035021}" destId="{3AF12235-CC79-469B-986D-2CCE5619DD65}" srcOrd="3" destOrd="0" presId="urn:microsoft.com/office/officeart/2005/8/layout/bList2"/>
    <dgm:cxn modelId="{BEC0C2E0-2A3F-4E97-A0AC-FE049A80970A}" type="presParOf" srcId="{8206FFBB-9555-4453-98FF-D035821E5D5F}" destId="{A41A5860-7960-4AD8-953A-9C4BF9839128}" srcOrd="9" destOrd="0" presId="urn:microsoft.com/office/officeart/2005/8/layout/bList2"/>
    <dgm:cxn modelId="{C3FA7945-44D8-49D0-90CA-9584A4FF4983}" type="presParOf" srcId="{8206FFBB-9555-4453-98FF-D035821E5D5F}" destId="{59CB3613-7343-44B4-957D-E3661A7870E8}" srcOrd="10" destOrd="0" presId="urn:microsoft.com/office/officeart/2005/8/layout/bList2"/>
    <dgm:cxn modelId="{C7AA28F7-C050-4024-8F93-CB01AA434714}" type="presParOf" srcId="{59CB3613-7343-44B4-957D-E3661A7870E8}" destId="{E944CCD8-E534-4C9E-B910-E263FB31B1E2}" srcOrd="0" destOrd="0" presId="urn:microsoft.com/office/officeart/2005/8/layout/bList2"/>
    <dgm:cxn modelId="{1599090A-EA0A-434A-9C76-DB14B0772B4A}" type="presParOf" srcId="{59CB3613-7343-44B4-957D-E3661A7870E8}" destId="{3DAC1425-F888-45D0-8567-3EE4D4DC2EC1}" srcOrd="1" destOrd="0" presId="urn:microsoft.com/office/officeart/2005/8/layout/bList2"/>
    <dgm:cxn modelId="{25B2467A-3A31-4721-A83D-BEC742BC21AE}" type="presParOf" srcId="{59CB3613-7343-44B4-957D-E3661A7870E8}" destId="{2E70900B-A331-40AA-9077-F29DB81A73DD}" srcOrd="2" destOrd="0" presId="urn:microsoft.com/office/officeart/2005/8/layout/bList2"/>
    <dgm:cxn modelId="{AEDAB3FE-3912-44D0-BA90-E07BC722ACF9}" type="presParOf" srcId="{59CB3613-7343-44B4-957D-E3661A7870E8}" destId="{3B64386E-847D-4285-BC4C-30E263099723}" srcOrd="3" destOrd="0" presId="urn:microsoft.com/office/officeart/2005/8/layout/bList2"/>
    <dgm:cxn modelId="{6E113C4D-9CD1-4AF2-891A-2B649D67F529}" type="presParOf" srcId="{8206FFBB-9555-4453-98FF-D035821E5D5F}" destId="{E2994E92-3156-4C6C-B8D8-72B4A741411E}" srcOrd="11" destOrd="0" presId="urn:microsoft.com/office/officeart/2005/8/layout/bList2"/>
    <dgm:cxn modelId="{B4EBB0AD-C578-44C5-A19F-6D794C8E4D13}" type="presParOf" srcId="{8206FFBB-9555-4453-98FF-D035821E5D5F}" destId="{DDB873B3-57E6-452D-8203-1CCE83F6DCDB}" srcOrd="12" destOrd="0" presId="urn:microsoft.com/office/officeart/2005/8/layout/bList2"/>
    <dgm:cxn modelId="{79ED164E-17DD-4F49-A52E-EFAD14405951}" type="presParOf" srcId="{DDB873B3-57E6-452D-8203-1CCE83F6DCDB}" destId="{852D5431-EDB1-420C-B626-40D40E2B93F0}" srcOrd="0" destOrd="0" presId="urn:microsoft.com/office/officeart/2005/8/layout/bList2"/>
    <dgm:cxn modelId="{527E37A7-FA05-43BB-89D5-0F54C75C5B37}" type="presParOf" srcId="{DDB873B3-57E6-452D-8203-1CCE83F6DCDB}" destId="{0ACA0D6C-B241-4102-9535-CD640DA2D9E4}" srcOrd="1" destOrd="0" presId="urn:microsoft.com/office/officeart/2005/8/layout/bList2"/>
    <dgm:cxn modelId="{5306BC96-D57A-4E4B-B298-B81230B7C83F}" type="presParOf" srcId="{DDB873B3-57E6-452D-8203-1CCE83F6DCDB}" destId="{9D97D046-EB04-4384-9741-79CCBFBB2A8E}" srcOrd="2" destOrd="0" presId="urn:microsoft.com/office/officeart/2005/8/layout/bList2"/>
    <dgm:cxn modelId="{3FEF1984-D786-46B0-A08A-279CA1B840F7}" type="presParOf" srcId="{DDB873B3-57E6-452D-8203-1CCE83F6DCDB}" destId="{B17BE108-50FA-44A7-93BD-D6CF07CA1200}" srcOrd="3" destOrd="0" presId="urn:microsoft.com/office/officeart/2005/8/layout/bList2"/>
    <dgm:cxn modelId="{D410E10F-08E5-4F8E-AF32-C810AC173388}" type="presParOf" srcId="{8206FFBB-9555-4453-98FF-D035821E5D5F}" destId="{C907FC28-934B-404B-8A8F-CCC3077E5F76}" srcOrd="13" destOrd="0" presId="urn:microsoft.com/office/officeart/2005/8/layout/bList2"/>
    <dgm:cxn modelId="{67C45BA3-3352-4FED-B94C-CB2764D4DBCC}" type="presParOf" srcId="{8206FFBB-9555-4453-98FF-D035821E5D5F}" destId="{D0E75332-8082-4088-8F5F-6B0E697756CA}" srcOrd="14" destOrd="0" presId="urn:microsoft.com/office/officeart/2005/8/layout/bList2"/>
    <dgm:cxn modelId="{15210150-D97B-4F6D-8B62-AB0C37FF302D}" type="presParOf" srcId="{D0E75332-8082-4088-8F5F-6B0E697756CA}" destId="{ACE421B2-B49F-4ADE-BD82-D948B4776DEF}" srcOrd="0" destOrd="0" presId="urn:microsoft.com/office/officeart/2005/8/layout/bList2"/>
    <dgm:cxn modelId="{9FA88EC9-3297-4E57-A779-FFE31F880251}" type="presParOf" srcId="{D0E75332-8082-4088-8F5F-6B0E697756CA}" destId="{862EF830-CF3E-4C01-80EF-36424DF228F4}" srcOrd="1" destOrd="0" presId="urn:microsoft.com/office/officeart/2005/8/layout/bList2"/>
    <dgm:cxn modelId="{A9E35A6E-6BF5-4CA7-BFE6-88FA4CF1229D}" type="presParOf" srcId="{D0E75332-8082-4088-8F5F-6B0E697756CA}" destId="{C490207D-74F1-4322-84A0-06F464C67FC6}" srcOrd="2" destOrd="0" presId="urn:microsoft.com/office/officeart/2005/8/layout/bList2"/>
    <dgm:cxn modelId="{4F967237-78CA-4C37-985A-9CFA2DE27655}" type="presParOf" srcId="{D0E75332-8082-4088-8F5F-6B0E697756CA}" destId="{EFE26B8E-6C12-4EB5-B431-24B2933B3425}" srcOrd="3" destOrd="0" presId="urn:microsoft.com/office/officeart/2005/8/layout/bList2"/>
  </dgm:cxnLst>
  <dgm:bg/>
  <dgm:whole/>
</dgm:dataModel>
</file>

<file path=ppt/diagrams/data4.xml><?xml version="1.0" encoding="utf-8"?>
<dgm:dataModel xmlns:dgm="http://schemas.openxmlformats.org/drawingml/2006/diagram" xmlns:a="http://schemas.openxmlformats.org/drawingml/2006/main">
  <dgm:ptLst>
    <dgm:pt modelId="{FA64B7F6-41E2-445B-95FB-5F48B6670753}"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sk-SK"/>
        </a:p>
      </dgm:t>
    </dgm:pt>
    <dgm:pt modelId="{169B1C0C-D211-4C51-A3D3-780EA1CDA3D9}">
      <dgm:prSet custT="1"/>
      <dgm:spPr/>
      <dgm:t>
        <a:bodyPr/>
        <a:lstStyle/>
        <a:p>
          <a:pPr algn="ctr" rtl="0"/>
          <a:r>
            <a:rPr lang="sk-SK" sz="2000" b="1" dirty="0" smtClean="0">
              <a:effectLst>
                <a:outerShdw blurRad="38100" dist="38100" dir="2700000" algn="tl">
                  <a:srgbClr val="000000">
                    <a:alpha val="43137"/>
                  </a:srgbClr>
                </a:outerShdw>
              </a:effectLst>
            </a:rPr>
            <a:t>FJ </a:t>
          </a:r>
          <a:r>
            <a:rPr lang="sk-SK" sz="2000" b="1" dirty="0" err="1" smtClean="0">
              <a:effectLst>
                <a:outerShdw blurRad="38100" dist="38100" dir="2700000" algn="tl">
                  <a:srgbClr val="000000">
                    <a:alpha val="43137"/>
                  </a:srgbClr>
                </a:outerShdw>
              </a:effectLst>
            </a:rPr>
            <a:t>Cruiser</a:t>
          </a:r>
          <a:endParaRPr lang="sk-SK" sz="2000" b="1" dirty="0">
            <a:effectLst>
              <a:outerShdw blurRad="38100" dist="38100" dir="2700000" algn="tl">
                <a:srgbClr val="000000">
                  <a:alpha val="43137"/>
                </a:srgbClr>
              </a:outerShdw>
            </a:effectLst>
          </a:endParaRPr>
        </a:p>
      </dgm:t>
    </dgm:pt>
    <dgm:pt modelId="{2A0E54A9-15D4-4A25-A032-5DA8C16B75C4}" type="parTrans" cxnId="{CE46D16E-52C1-4FED-86E9-9B45BC59CFDE}">
      <dgm:prSet/>
      <dgm:spPr/>
      <dgm:t>
        <a:bodyPr/>
        <a:lstStyle/>
        <a:p>
          <a:endParaRPr lang="sk-SK"/>
        </a:p>
      </dgm:t>
    </dgm:pt>
    <dgm:pt modelId="{329284C5-117A-42D1-BC01-879BF8FAE97E}" type="sibTrans" cxnId="{CE46D16E-52C1-4FED-86E9-9B45BC59CFDE}">
      <dgm:prSet/>
      <dgm:spPr/>
      <dgm:t>
        <a:bodyPr/>
        <a:lstStyle/>
        <a:p>
          <a:endParaRPr lang="sk-SK"/>
        </a:p>
      </dgm:t>
    </dgm:pt>
    <dgm:pt modelId="{E78AA798-336D-4128-8986-D5E7B46C1336}">
      <dgm:prSet custT="1"/>
      <dgm:spPr/>
      <dgm:t>
        <a:bodyPr/>
        <a:lstStyle/>
        <a:p>
          <a:pPr algn="ctr" rtl="0"/>
          <a:r>
            <a:rPr lang="sk-SK" sz="2000" b="1" dirty="0" err="1" smtClean="0">
              <a:effectLst>
                <a:outerShdw blurRad="38100" dist="38100" dir="2700000" algn="tl">
                  <a:srgbClr val="000000">
                    <a:alpha val="43137"/>
                  </a:srgbClr>
                </a:outerShdw>
              </a:effectLst>
            </a:rPr>
            <a:t>Venza</a:t>
          </a:r>
          <a:endParaRPr lang="sk-SK" sz="2000" b="1" dirty="0">
            <a:effectLst>
              <a:outerShdw blurRad="38100" dist="38100" dir="2700000" algn="tl">
                <a:srgbClr val="000000">
                  <a:alpha val="43137"/>
                </a:srgbClr>
              </a:outerShdw>
            </a:effectLst>
          </a:endParaRPr>
        </a:p>
      </dgm:t>
    </dgm:pt>
    <dgm:pt modelId="{BCE4C5A7-9DA3-47F0-9EDF-39DDA6B377C6}" type="parTrans" cxnId="{815A7118-4FA6-4F9C-B55D-E7F62DBBAAC5}">
      <dgm:prSet/>
      <dgm:spPr/>
      <dgm:t>
        <a:bodyPr/>
        <a:lstStyle/>
        <a:p>
          <a:endParaRPr lang="sk-SK"/>
        </a:p>
      </dgm:t>
    </dgm:pt>
    <dgm:pt modelId="{EB8F4B0F-59D6-498F-8D2C-60435482933B}" type="sibTrans" cxnId="{815A7118-4FA6-4F9C-B55D-E7F62DBBAAC5}">
      <dgm:prSet/>
      <dgm:spPr/>
      <dgm:t>
        <a:bodyPr/>
        <a:lstStyle/>
        <a:p>
          <a:endParaRPr lang="sk-SK"/>
        </a:p>
      </dgm:t>
    </dgm:pt>
    <dgm:pt modelId="{D39BBA2B-E1AC-4E81-95DA-CA5547A7154C}">
      <dgm:prSet custT="1"/>
      <dgm:spPr/>
      <dgm:t>
        <a:bodyPr rIns="0"/>
        <a:lstStyle/>
        <a:p>
          <a:pPr algn="ctr" rtl="0"/>
          <a:r>
            <a:rPr lang="sk-SK" sz="2000" b="1" dirty="0" err="1" smtClean="0">
              <a:effectLst>
                <a:outerShdw blurRad="38100" dist="38100" dir="2700000" algn="tl">
                  <a:srgbClr val="000000">
                    <a:alpha val="43137"/>
                  </a:srgbClr>
                </a:outerShdw>
              </a:effectLst>
            </a:rPr>
            <a:t>Highlander</a:t>
          </a:r>
          <a:endParaRPr lang="sk-SK" sz="2000" b="1" dirty="0">
            <a:effectLst>
              <a:outerShdw blurRad="38100" dist="38100" dir="2700000" algn="tl">
                <a:srgbClr val="000000">
                  <a:alpha val="43137"/>
                </a:srgbClr>
              </a:outerShdw>
            </a:effectLst>
          </a:endParaRPr>
        </a:p>
      </dgm:t>
    </dgm:pt>
    <dgm:pt modelId="{46CA1DDD-9F70-404C-B033-81FB07844E03}" type="parTrans" cxnId="{A8049E58-3BFC-46D2-8250-08C8D4631D89}">
      <dgm:prSet/>
      <dgm:spPr/>
      <dgm:t>
        <a:bodyPr/>
        <a:lstStyle/>
        <a:p>
          <a:endParaRPr lang="sk-SK"/>
        </a:p>
      </dgm:t>
    </dgm:pt>
    <dgm:pt modelId="{8C3A1CF2-03E4-40CA-9B6D-7C6B00F14820}" type="sibTrans" cxnId="{A8049E58-3BFC-46D2-8250-08C8D4631D89}">
      <dgm:prSet/>
      <dgm:spPr/>
      <dgm:t>
        <a:bodyPr/>
        <a:lstStyle/>
        <a:p>
          <a:endParaRPr lang="sk-SK"/>
        </a:p>
      </dgm:t>
    </dgm:pt>
    <dgm:pt modelId="{5B3A84B8-F30D-4284-9C86-E449C597150E}">
      <dgm:prSet custT="1"/>
      <dgm:spPr/>
      <dgm:t>
        <a:bodyPr/>
        <a:lstStyle/>
        <a:p>
          <a:pPr algn="ctr" rtl="0"/>
          <a:r>
            <a:rPr lang="sk-SK" sz="2000" b="1" dirty="0" smtClean="0">
              <a:effectLst>
                <a:outerShdw blurRad="38100" dist="38100" dir="2700000" algn="tl">
                  <a:srgbClr val="000000">
                    <a:alpha val="43137"/>
                  </a:srgbClr>
                </a:outerShdw>
              </a:effectLst>
            </a:rPr>
            <a:t>4Runner</a:t>
          </a:r>
          <a:endParaRPr lang="sk-SK" sz="2000" b="1" dirty="0">
            <a:effectLst>
              <a:outerShdw blurRad="38100" dist="38100" dir="2700000" algn="tl">
                <a:srgbClr val="000000">
                  <a:alpha val="43137"/>
                </a:srgbClr>
              </a:outerShdw>
            </a:effectLst>
          </a:endParaRPr>
        </a:p>
      </dgm:t>
    </dgm:pt>
    <dgm:pt modelId="{886EB7D6-441B-4330-B841-8FFD571D72E5}" type="parTrans" cxnId="{914D8C91-9C60-43B8-BFB2-E8CE1037303D}">
      <dgm:prSet/>
      <dgm:spPr/>
      <dgm:t>
        <a:bodyPr/>
        <a:lstStyle/>
        <a:p>
          <a:endParaRPr lang="sk-SK"/>
        </a:p>
      </dgm:t>
    </dgm:pt>
    <dgm:pt modelId="{B1E52996-127F-4E8E-9E9E-B6ED50B90674}" type="sibTrans" cxnId="{914D8C91-9C60-43B8-BFB2-E8CE1037303D}">
      <dgm:prSet/>
      <dgm:spPr/>
      <dgm:t>
        <a:bodyPr/>
        <a:lstStyle/>
        <a:p>
          <a:endParaRPr lang="sk-SK"/>
        </a:p>
      </dgm:t>
    </dgm:pt>
    <dgm:pt modelId="{28538023-6C9E-4306-A547-88BCF7F8EC58}">
      <dgm:prSet custT="1"/>
      <dgm:spPr/>
      <dgm:t>
        <a:bodyPr/>
        <a:lstStyle/>
        <a:p>
          <a:pPr algn="ctr" rtl="0"/>
          <a:r>
            <a:rPr lang="sk-SK" sz="2000" b="1" dirty="0" err="1" smtClean="0">
              <a:effectLst>
                <a:outerShdw blurRad="38100" dist="38100" dir="2700000" algn="tl">
                  <a:srgbClr val="000000">
                    <a:alpha val="43137"/>
                  </a:srgbClr>
                </a:outerShdw>
              </a:effectLst>
            </a:rPr>
            <a:t>Sequoia</a:t>
          </a:r>
          <a:endParaRPr lang="sk-SK" sz="2000" b="1" dirty="0">
            <a:effectLst>
              <a:outerShdw blurRad="38100" dist="38100" dir="2700000" algn="tl">
                <a:srgbClr val="000000">
                  <a:alpha val="43137"/>
                </a:srgbClr>
              </a:outerShdw>
            </a:effectLst>
          </a:endParaRPr>
        </a:p>
      </dgm:t>
    </dgm:pt>
    <dgm:pt modelId="{5D28DEDE-4816-4B31-84A5-68209112E910}" type="parTrans" cxnId="{81A8889A-B300-44A7-9145-7B4B1E58854C}">
      <dgm:prSet/>
      <dgm:spPr/>
      <dgm:t>
        <a:bodyPr/>
        <a:lstStyle/>
        <a:p>
          <a:endParaRPr lang="sk-SK"/>
        </a:p>
      </dgm:t>
    </dgm:pt>
    <dgm:pt modelId="{D9F87E10-64CC-4640-95A3-61E4B2D59F9F}" type="sibTrans" cxnId="{81A8889A-B300-44A7-9145-7B4B1E58854C}">
      <dgm:prSet/>
      <dgm:spPr/>
      <dgm:t>
        <a:bodyPr/>
        <a:lstStyle/>
        <a:p>
          <a:endParaRPr lang="sk-SK"/>
        </a:p>
      </dgm:t>
    </dgm:pt>
    <dgm:pt modelId="{94D835A5-5839-4774-A871-571D3E70F734}">
      <dgm:prSet custT="1"/>
      <dgm:spPr/>
      <dgm:t>
        <a:bodyPr/>
        <a:lstStyle/>
        <a:p>
          <a:pPr algn="ctr" rtl="0"/>
          <a:r>
            <a:rPr lang="sk-SK" sz="2000" b="1" dirty="0" err="1" smtClean="0">
              <a:effectLst>
                <a:outerShdw blurRad="38100" dist="38100" dir="2700000" algn="tl">
                  <a:srgbClr val="000000">
                    <a:alpha val="43137"/>
                  </a:srgbClr>
                </a:outerShdw>
              </a:effectLst>
            </a:rPr>
            <a:t>Land</a:t>
          </a:r>
          <a:r>
            <a:rPr lang="sk-SK" sz="2000" b="1" dirty="0" smtClean="0">
              <a:effectLst>
                <a:outerShdw blurRad="38100" dist="38100" dir="2700000" algn="tl">
                  <a:srgbClr val="000000">
                    <a:alpha val="43137"/>
                  </a:srgbClr>
                </a:outerShdw>
              </a:effectLst>
            </a:rPr>
            <a:t> </a:t>
          </a:r>
          <a:r>
            <a:rPr lang="sk-SK" sz="2000" b="1" dirty="0" err="1" smtClean="0">
              <a:effectLst>
                <a:outerShdw blurRad="38100" dist="38100" dir="2700000" algn="tl">
                  <a:srgbClr val="000000">
                    <a:alpha val="43137"/>
                  </a:srgbClr>
                </a:outerShdw>
              </a:effectLst>
            </a:rPr>
            <a:t>Cruiser</a:t>
          </a:r>
          <a:endParaRPr lang="sk-SK" sz="2000" b="1" dirty="0">
            <a:effectLst>
              <a:outerShdw blurRad="38100" dist="38100" dir="2700000" algn="tl">
                <a:srgbClr val="000000">
                  <a:alpha val="43137"/>
                </a:srgbClr>
              </a:outerShdw>
            </a:effectLst>
          </a:endParaRPr>
        </a:p>
      </dgm:t>
    </dgm:pt>
    <dgm:pt modelId="{26B16390-FA85-4CC7-9D28-284F786C0BC0}" type="parTrans" cxnId="{6F3B9D3F-F7A1-43EF-9C93-9D2E7BDE15DD}">
      <dgm:prSet/>
      <dgm:spPr/>
      <dgm:t>
        <a:bodyPr/>
        <a:lstStyle/>
        <a:p>
          <a:endParaRPr lang="sk-SK"/>
        </a:p>
      </dgm:t>
    </dgm:pt>
    <dgm:pt modelId="{A074875E-69AB-4A12-A242-CEE561E335A3}" type="sibTrans" cxnId="{6F3B9D3F-F7A1-43EF-9C93-9D2E7BDE15DD}">
      <dgm:prSet/>
      <dgm:spPr/>
      <dgm:t>
        <a:bodyPr/>
        <a:lstStyle/>
        <a:p>
          <a:endParaRPr lang="sk-SK"/>
        </a:p>
      </dgm:t>
    </dgm:pt>
    <dgm:pt modelId="{48156892-8C80-427A-992D-70A7A51EF6AC}">
      <dgm:prSet custT="1"/>
      <dgm:spPr/>
      <dgm:t>
        <a:bodyPr/>
        <a:lstStyle/>
        <a:p>
          <a:pPr algn="ctr" rtl="0"/>
          <a:r>
            <a:rPr lang="sk-SK" sz="2000" b="1" dirty="0" err="1" smtClean="0">
              <a:effectLst>
                <a:outerShdw blurRad="38100" dist="38100" dir="2700000" algn="tl">
                  <a:srgbClr val="000000">
                    <a:alpha val="43137"/>
                  </a:srgbClr>
                </a:outerShdw>
              </a:effectLst>
            </a:rPr>
            <a:t>Tacoma</a:t>
          </a:r>
          <a:endParaRPr lang="sk-SK" sz="2000" b="1" dirty="0">
            <a:effectLst>
              <a:outerShdw blurRad="38100" dist="38100" dir="2700000" algn="tl">
                <a:srgbClr val="000000">
                  <a:alpha val="43137"/>
                </a:srgbClr>
              </a:outerShdw>
            </a:effectLst>
          </a:endParaRPr>
        </a:p>
      </dgm:t>
    </dgm:pt>
    <dgm:pt modelId="{B14D26CB-2D1F-44F1-8538-AD0E5632EC9F}" type="parTrans" cxnId="{5ADE7B63-AFD8-4229-809C-B83B6A2E8754}">
      <dgm:prSet/>
      <dgm:spPr/>
      <dgm:t>
        <a:bodyPr/>
        <a:lstStyle/>
        <a:p>
          <a:endParaRPr lang="sk-SK"/>
        </a:p>
      </dgm:t>
    </dgm:pt>
    <dgm:pt modelId="{ED9FB596-43ED-47ED-B87C-A870962C05AE}" type="sibTrans" cxnId="{5ADE7B63-AFD8-4229-809C-B83B6A2E8754}">
      <dgm:prSet/>
      <dgm:spPr/>
      <dgm:t>
        <a:bodyPr/>
        <a:lstStyle/>
        <a:p>
          <a:endParaRPr lang="sk-SK"/>
        </a:p>
      </dgm:t>
    </dgm:pt>
    <dgm:pt modelId="{8A9F2EB2-5C9C-4645-A9D7-DFF64A06A4C8}">
      <dgm:prSet custT="1"/>
      <dgm:spPr/>
      <dgm:t>
        <a:bodyPr/>
        <a:lstStyle/>
        <a:p>
          <a:pPr algn="ctr" rtl="0"/>
          <a:r>
            <a:rPr lang="sk-SK" sz="2000" b="1" dirty="0" smtClean="0">
              <a:effectLst>
                <a:outerShdw blurRad="38100" dist="38100" dir="2700000" algn="tl">
                  <a:srgbClr val="000000">
                    <a:alpha val="43137"/>
                  </a:srgbClr>
                </a:outerShdw>
              </a:effectLst>
            </a:rPr>
            <a:t>Tundra</a:t>
          </a:r>
          <a:endParaRPr lang="sk-SK" sz="2000" b="1" dirty="0">
            <a:effectLst>
              <a:outerShdw blurRad="38100" dist="38100" dir="2700000" algn="tl">
                <a:srgbClr val="000000">
                  <a:alpha val="43137"/>
                </a:srgbClr>
              </a:outerShdw>
            </a:effectLst>
          </a:endParaRPr>
        </a:p>
      </dgm:t>
    </dgm:pt>
    <dgm:pt modelId="{B878769B-35B3-4F5B-8FF1-39C8C9D5A0C5}" type="parTrans" cxnId="{618C0DBA-7AC1-4CC9-84C3-0348B77E9292}">
      <dgm:prSet/>
      <dgm:spPr/>
      <dgm:t>
        <a:bodyPr/>
        <a:lstStyle/>
        <a:p>
          <a:endParaRPr lang="sk-SK"/>
        </a:p>
      </dgm:t>
    </dgm:pt>
    <dgm:pt modelId="{71688639-3015-45F5-A431-57C3F992BBB2}" type="sibTrans" cxnId="{618C0DBA-7AC1-4CC9-84C3-0348B77E9292}">
      <dgm:prSet/>
      <dgm:spPr/>
      <dgm:t>
        <a:bodyPr/>
        <a:lstStyle/>
        <a:p>
          <a:endParaRPr lang="sk-SK"/>
        </a:p>
      </dgm:t>
    </dgm:pt>
    <dgm:pt modelId="{8206FFBB-9555-4453-98FF-D035821E5D5F}" type="pres">
      <dgm:prSet presAssocID="{FA64B7F6-41E2-445B-95FB-5F48B6670753}" presName="diagram" presStyleCnt="0">
        <dgm:presLayoutVars>
          <dgm:dir/>
          <dgm:animLvl val="lvl"/>
          <dgm:resizeHandles val="exact"/>
        </dgm:presLayoutVars>
      </dgm:prSet>
      <dgm:spPr/>
      <dgm:t>
        <a:bodyPr/>
        <a:lstStyle/>
        <a:p>
          <a:endParaRPr lang="sk-SK"/>
        </a:p>
      </dgm:t>
    </dgm:pt>
    <dgm:pt modelId="{CDE903E5-9785-4119-8670-54EE314F24E5}" type="pres">
      <dgm:prSet presAssocID="{169B1C0C-D211-4C51-A3D3-780EA1CDA3D9}" presName="compNode" presStyleCnt="0"/>
      <dgm:spPr/>
    </dgm:pt>
    <dgm:pt modelId="{99B17C2B-96E7-4866-BFF7-E18B81A35F64}" type="pres">
      <dgm:prSet presAssocID="{169B1C0C-D211-4C51-A3D3-780EA1CDA3D9}" presName="childRect" presStyleLbl="bgAcc1" presStyleIdx="0" presStyleCnt="8">
        <dgm:presLayoutVars>
          <dgm:bulletEnabled val="1"/>
        </dgm:presLayoutVars>
      </dgm:prSet>
      <dgm:spPr>
        <a:blipFill rotWithShape="0">
          <a:blip xmlns:r="http://schemas.openxmlformats.org/officeDocument/2006/relationships" r:embed="rId1"/>
          <a:stretch>
            <a:fillRect/>
          </a:stretch>
        </a:blipFill>
      </dgm:spPr>
    </dgm:pt>
    <dgm:pt modelId="{08847C47-7A5B-4E10-8670-D071D9D5BBDC}" type="pres">
      <dgm:prSet presAssocID="{169B1C0C-D211-4C51-A3D3-780EA1CDA3D9}" presName="parentText" presStyleLbl="node1" presStyleIdx="0" presStyleCnt="0">
        <dgm:presLayoutVars>
          <dgm:chMax val="0"/>
          <dgm:bulletEnabled val="1"/>
        </dgm:presLayoutVars>
      </dgm:prSet>
      <dgm:spPr/>
      <dgm:t>
        <a:bodyPr/>
        <a:lstStyle/>
        <a:p>
          <a:endParaRPr lang="sk-SK"/>
        </a:p>
      </dgm:t>
    </dgm:pt>
    <dgm:pt modelId="{7F21B2B9-0012-4E50-9AD6-90FAD4EDC038}" type="pres">
      <dgm:prSet presAssocID="{169B1C0C-D211-4C51-A3D3-780EA1CDA3D9}" presName="parentRect" presStyleLbl="alignNode1" presStyleIdx="0" presStyleCnt="8"/>
      <dgm:spPr/>
      <dgm:t>
        <a:bodyPr/>
        <a:lstStyle/>
        <a:p>
          <a:endParaRPr lang="sk-SK"/>
        </a:p>
      </dgm:t>
    </dgm:pt>
    <dgm:pt modelId="{F76953A9-907B-4BC8-8A81-4CA94F0896C6}" type="pres">
      <dgm:prSet presAssocID="{169B1C0C-D211-4C51-A3D3-780EA1CDA3D9}" presName="adorn" presStyleLbl="fgAccFollowNode1" presStyleIdx="0" presStyleCnt="8"/>
      <dgm:spPr>
        <a:blipFill rotWithShape="0">
          <a:blip xmlns:r="http://schemas.openxmlformats.org/officeDocument/2006/relationships" r:embed="rId2"/>
          <a:stretch>
            <a:fillRect/>
          </a:stretch>
        </a:blipFill>
      </dgm:spPr>
    </dgm:pt>
    <dgm:pt modelId="{D4650508-4BD0-495B-A331-89ECF69B6305}" type="pres">
      <dgm:prSet presAssocID="{329284C5-117A-42D1-BC01-879BF8FAE97E}" presName="sibTrans" presStyleLbl="sibTrans2D1" presStyleIdx="0" presStyleCnt="0"/>
      <dgm:spPr/>
      <dgm:t>
        <a:bodyPr/>
        <a:lstStyle/>
        <a:p>
          <a:endParaRPr lang="sk-SK"/>
        </a:p>
      </dgm:t>
    </dgm:pt>
    <dgm:pt modelId="{3158539E-28C3-4B8B-99C2-B331CE1D714C}" type="pres">
      <dgm:prSet presAssocID="{E78AA798-336D-4128-8986-D5E7B46C1336}" presName="compNode" presStyleCnt="0"/>
      <dgm:spPr/>
    </dgm:pt>
    <dgm:pt modelId="{10EC2A09-639E-4487-8627-663C006BB649}" type="pres">
      <dgm:prSet presAssocID="{E78AA798-336D-4128-8986-D5E7B46C1336}" presName="childRect" presStyleLbl="bgAcc1" presStyleIdx="1" presStyleCnt="8">
        <dgm:presLayoutVars>
          <dgm:bulletEnabled val="1"/>
        </dgm:presLayoutVars>
      </dgm:prSet>
      <dgm:spPr>
        <a:blipFill rotWithShape="0">
          <a:blip xmlns:r="http://schemas.openxmlformats.org/officeDocument/2006/relationships" r:embed="rId3"/>
          <a:stretch>
            <a:fillRect/>
          </a:stretch>
        </a:blipFill>
      </dgm:spPr>
    </dgm:pt>
    <dgm:pt modelId="{B29CBD43-636F-4401-A97A-DC142AFDC1BF}" type="pres">
      <dgm:prSet presAssocID="{E78AA798-336D-4128-8986-D5E7B46C1336}" presName="parentText" presStyleLbl="node1" presStyleIdx="0" presStyleCnt="0">
        <dgm:presLayoutVars>
          <dgm:chMax val="0"/>
          <dgm:bulletEnabled val="1"/>
        </dgm:presLayoutVars>
      </dgm:prSet>
      <dgm:spPr/>
      <dgm:t>
        <a:bodyPr/>
        <a:lstStyle/>
        <a:p>
          <a:endParaRPr lang="sk-SK"/>
        </a:p>
      </dgm:t>
    </dgm:pt>
    <dgm:pt modelId="{4A8F39B6-6C14-4FD6-8D7C-565827BEA6A4}" type="pres">
      <dgm:prSet presAssocID="{E78AA798-336D-4128-8986-D5E7B46C1336}" presName="parentRect" presStyleLbl="alignNode1" presStyleIdx="1" presStyleCnt="8"/>
      <dgm:spPr/>
      <dgm:t>
        <a:bodyPr/>
        <a:lstStyle/>
        <a:p>
          <a:endParaRPr lang="sk-SK"/>
        </a:p>
      </dgm:t>
    </dgm:pt>
    <dgm:pt modelId="{448124D9-73C0-45D5-A72A-CD5A8FA66F5A}" type="pres">
      <dgm:prSet presAssocID="{E78AA798-336D-4128-8986-D5E7B46C1336}" presName="adorn" presStyleLbl="fgAccFollowNode1" presStyleIdx="1" presStyleCnt="8"/>
      <dgm:spPr>
        <a:blipFill rotWithShape="0">
          <a:blip xmlns:r="http://schemas.openxmlformats.org/officeDocument/2006/relationships" r:embed="rId4"/>
          <a:stretch>
            <a:fillRect/>
          </a:stretch>
        </a:blipFill>
      </dgm:spPr>
    </dgm:pt>
    <dgm:pt modelId="{76B42B98-03C3-4258-AB1A-26058D7B6E0B}" type="pres">
      <dgm:prSet presAssocID="{EB8F4B0F-59D6-498F-8D2C-60435482933B}" presName="sibTrans" presStyleLbl="sibTrans2D1" presStyleIdx="0" presStyleCnt="0"/>
      <dgm:spPr/>
      <dgm:t>
        <a:bodyPr/>
        <a:lstStyle/>
        <a:p>
          <a:endParaRPr lang="sk-SK"/>
        </a:p>
      </dgm:t>
    </dgm:pt>
    <dgm:pt modelId="{CFF6BDC5-EBA8-4FE5-93E2-647612BAC713}" type="pres">
      <dgm:prSet presAssocID="{D39BBA2B-E1AC-4E81-95DA-CA5547A7154C}" presName="compNode" presStyleCnt="0"/>
      <dgm:spPr/>
    </dgm:pt>
    <dgm:pt modelId="{36B6A76B-B464-4A10-BA3A-FD7BA61C9434}" type="pres">
      <dgm:prSet presAssocID="{D39BBA2B-E1AC-4E81-95DA-CA5547A7154C}" presName="childRect" presStyleLbl="bgAcc1" presStyleIdx="2" presStyleCnt="8">
        <dgm:presLayoutVars>
          <dgm:bulletEnabled val="1"/>
        </dgm:presLayoutVars>
      </dgm:prSet>
      <dgm:spPr>
        <a:blipFill rotWithShape="0">
          <a:blip xmlns:r="http://schemas.openxmlformats.org/officeDocument/2006/relationships" r:embed="rId5"/>
          <a:stretch>
            <a:fillRect/>
          </a:stretch>
        </a:blipFill>
      </dgm:spPr>
    </dgm:pt>
    <dgm:pt modelId="{693F4BB5-BC30-4354-84CF-ECB0DFD7DCE8}" type="pres">
      <dgm:prSet presAssocID="{D39BBA2B-E1AC-4E81-95DA-CA5547A7154C}" presName="parentText" presStyleLbl="node1" presStyleIdx="0" presStyleCnt="0">
        <dgm:presLayoutVars>
          <dgm:chMax val="0"/>
          <dgm:bulletEnabled val="1"/>
        </dgm:presLayoutVars>
      </dgm:prSet>
      <dgm:spPr/>
      <dgm:t>
        <a:bodyPr/>
        <a:lstStyle/>
        <a:p>
          <a:endParaRPr lang="sk-SK"/>
        </a:p>
      </dgm:t>
    </dgm:pt>
    <dgm:pt modelId="{D95496FF-C006-4DD9-AF5A-58DB4927D1AC}" type="pres">
      <dgm:prSet presAssocID="{D39BBA2B-E1AC-4E81-95DA-CA5547A7154C}" presName="parentRect" presStyleLbl="alignNode1" presStyleIdx="2" presStyleCnt="8"/>
      <dgm:spPr/>
      <dgm:t>
        <a:bodyPr/>
        <a:lstStyle/>
        <a:p>
          <a:endParaRPr lang="sk-SK"/>
        </a:p>
      </dgm:t>
    </dgm:pt>
    <dgm:pt modelId="{AC876458-6C1F-4CF4-B6FC-E6C3F0F8A596}" type="pres">
      <dgm:prSet presAssocID="{D39BBA2B-E1AC-4E81-95DA-CA5547A7154C}" presName="adorn" presStyleLbl="fgAccFollowNode1" presStyleIdx="2" presStyleCnt="8"/>
      <dgm:spPr>
        <a:blipFill rotWithShape="0">
          <a:blip xmlns:r="http://schemas.openxmlformats.org/officeDocument/2006/relationships" r:embed="rId6"/>
          <a:stretch>
            <a:fillRect/>
          </a:stretch>
        </a:blipFill>
      </dgm:spPr>
    </dgm:pt>
    <dgm:pt modelId="{C0554AC3-730C-498D-9366-38E4A13685A8}" type="pres">
      <dgm:prSet presAssocID="{8C3A1CF2-03E4-40CA-9B6D-7C6B00F14820}" presName="sibTrans" presStyleLbl="sibTrans2D1" presStyleIdx="0" presStyleCnt="0"/>
      <dgm:spPr/>
      <dgm:t>
        <a:bodyPr/>
        <a:lstStyle/>
        <a:p>
          <a:endParaRPr lang="sk-SK"/>
        </a:p>
      </dgm:t>
    </dgm:pt>
    <dgm:pt modelId="{91D79B0E-97DD-4F45-9E79-B2AE83C4E10E}" type="pres">
      <dgm:prSet presAssocID="{5B3A84B8-F30D-4284-9C86-E449C597150E}" presName="compNode" presStyleCnt="0"/>
      <dgm:spPr/>
    </dgm:pt>
    <dgm:pt modelId="{C3D11958-C10B-4619-A51F-1096359D1BEB}" type="pres">
      <dgm:prSet presAssocID="{5B3A84B8-F30D-4284-9C86-E449C597150E}" presName="childRect" presStyleLbl="bgAcc1" presStyleIdx="3" presStyleCnt="8">
        <dgm:presLayoutVars>
          <dgm:bulletEnabled val="1"/>
        </dgm:presLayoutVars>
      </dgm:prSet>
      <dgm:spPr>
        <a:blipFill rotWithShape="0">
          <a:blip xmlns:r="http://schemas.openxmlformats.org/officeDocument/2006/relationships" r:embed="rId7"/>
          <a:stretch>
            <a:fillRect/>
          </a:stretch>
        </a:blipFill>
      </dgm:spPr>
      <dgm:t>
        <a:bodyPr/>
        <a:lstStyle/>
        <a:p>
          <a:endParaRPr lang="sk-SK"/>
        </a:p>
      </dgm:t>
    </dgm:pt>
    <dgm:pt modelId="{610F2298-4E76-4DA8-ABC1-3D1259C5FC15}" type="pres">
      <dgm:prSet presAssocID="{5B3A84B8-F30D-4284-9C86-E449C597150E}" presName="parentText" presStyleLbl="node1" presStyleIdx="0" presStyleCnt="0">
        <dgm:presLayoutVars>
          <dgm:chMax val="0"/>
          <dgm:bulletEnabled val="1"/>
        </dgm:presLayoutVars>
      </dgm:prSet>
      <dgm:spPr/>
      <dgm:t>
        <a:bodyPr/>
        <a:lstStyle/>
        <a:p>
          <a:endParaRPr lang="sk-SK"/>
        </a:p>
      </dgm:t>
    </dgm:pt>
    <dgm:pt modelId="{A92E37BC-3C8D-461D-BE33-6378CA063B32}" type="pres">
      <dgm:prSet presAssocID="{5B3A84B8-F30D-4284-9C86-E449C597150E}" presName="parentRect" presStyleLbl="alignNode1" presStyleIdx="3" presStyleCnt="8"/>
      <dgm:spPr/>
      <dgm:t>
        <a:bodyPr/>
        <a:lstStyle/>
        <a:p>
          <a:endParaRPr lang="sk-SK"/>
        </a:p>
      </dgm:t>
    </dgm:pt>
    <dgm:pt modelId="{A7E6D2FB-C5DB-476D-80C5-05DAF68D6DE7}" type="pres">
      <dgm:prSet presAssocID="{5B3A84B8-F30D-4284-9C86-E449C597150E}" presName="adorn" presStyleLbl="fgAccFollowNode1" presStyleIdx="3" presStyleCnt="8"/>
      <dgm:spPr>
        <a:blipFill rotWithShape="0">
          <a:blip xmlns:r="http://schemas.openxmlformats.org/officeDocument/2006/relationships" r:embed="rId8"/>
          <a:stretch>
            <a:fillRect/>
          </a:stretch>
        </a:blipFill>
      </dgm:spPr>
      <dgm:t>
        <a:bodyPr/>
        <a:lstStyle/>
        <a:p>
          <a:endParaRPr lang="sk-SK"/>
        </a:p>
      </dgm:t>
    </dgm:pt>
    <dgm:pt modelId="{B9660D09-E988-4155-B04D-031CB2240CD1}" type="pres">
      <dgm:prSet presAssocID="{B1E52996-127F-4E8E-9E9E-B6ED50B90674}" presName="sibTrans" presStyleLbl="sibTrans2D1" presStyleIdx="0" presStyleCnt="0"/>
      <dgm:spPr/>
      <dgm:t>
        <a:bodyPr/>
        <a:lstStyle/>
        <a:p>
          <a:endParaRPr lang="sk-SK"/>
        </a:p>
      </dgm:t>
    </dgm:pt>
    <dgm:pt modelId="{FC2D3133-DBDE-4A27-AD36-205E75F293BE}" type="pres">
      <dgm:prSet presAssocID="{28538023-6C9E-4306-A547-88BCF7F8EC58}" presName="compNode" presStyleCnt="0"/>
      <dgm:spPr/>
    </dgm:pt>
    <dgm:pt modelId="{1531BF5C-22B1-44A2-AC0B-E15351D10920}" type="pres">
      <dgm:prSet presAssocID="{28538023-6C9E-4306-A547-88BCF7F8EC58}" presName="childRect" presStyleLbl="bgAcc1" presStyleIdx="4" presStyleCnt="8">
        <dgm:presLayoutVars>
          <dgm:bulletEnabled val="1"/>
        </dgm:presLayoutVars>
      </dgm:prSet>
      <dgm:spPr>
        <a:blipFill rotWithShape="0">
          <a:blip xmlns:r="http://schemas.openxmlformats.org/officeDocument/2006/relationships" r:embed="rId9"/>
          <a:stretch>
            <a:fillRect/>
          </a:stretch>
        </a:blipFill>
      </dgm:spPr>
    </dgm:pt>
    <dgm:pt modelId="{7B87EDA5-8023-46DE-B779-C3649D11B2B3}" type="pres">
      <dgm:prSet presAssocID="{28538023-6C9E-4306-A547-88BCF7F8EC58}" presName="parentText" presStyleLbl="node1" presStyleIdx="0" presStyleCnt="0">
        <dgm:presLayoutVars>
          <dgm:chMax val="0"/>
          <dgm:bulletEnabled val="1"/>
        </dgm:presLayoutVars>
      </dgm:prSet>
      <dgm:spPr/>
      <dgm:t>
        <a:bodyPr/>
        <a:lstStyle/>
        <a:p>
          <a:endParaRPr lang="sk-SK"/>
        </a:p>
      </dgm:t>
    </dgm:pt>
    <dgm:pt modelId="{81970463-2453-47E7-BB05-19D3452B4E0A}" type="pres">
      <dgm:prSet presAssocID="{28538023-6C9E-4306-A547-88BCF7F8EC58}" presName="parentRect" presStyleLbl="alignNode1" presStyleIdx="4" presStyleCnt="8"/>
      <dgm:spPr/>
      <dgm:t>
        <a:bodyPr/>
        <a:lstStyle/>
        <a:p>
          <a:endParaRPr lang="sk-SK"/>
        </a:p>
      </dgm:t>
    </dgm:pt>
    <dgm:pt modelId="{D74A26AB-9ADF-4B0F-B784-61AF0881ED72}" type="pres">
      <dgm:prSet presAssocID="{28538023-6C9E-4306-A547-88BCF7F8EC58}" presName="adorn" presStyleLbl="fgAccFollowNode1" presStyleIdx="4" presStyleCnt="8"/>
      <dgm:spPr>
        <a:blipFill rotWithShape="0">
          <a:blip xmlns:r="http://schemas.openxmlformats.org/officeDocument/2006/relationships" r:embed="rId10"/>
          <a:stretch>
            <a:fillRect/>
          </a:stretch>
        </a:blipFill>
      </dgm:spPr>
      <dgm:t>
        <a:bodyPr/>
        <a:lstStyle/>
        <a:p>
          <a:endParaRPr lang="sk-SK"/>
        </a:p>
      </dgm:t>
    </dgm:pt>
    <dgm:pt modelId="{A0632DC2-66C7-4BE1-B26D-1121BC3FB79F}" type="pres">
      <dgm:prSet presAssocID="{D9F87E10-64CC-4640-95A3-61E4B2D59F9F}" presName="sibTrans" presStyleLbl="sibTrans2D1" presStyleIdx="0" presStyleCnt="0"/>
      <dgm:spPr/>
      <dgm:t>
        <a:bodyPr/>
        <a:lstStyle/>
        <a:p>
          <a:endParaRPr lang="sk-SK"/>
        </a:p>
      </dgm:t>
    </dgm:pt>
    <dgm:pt modelId="{0A9C5618-9C55-4A62-8A5C-F475E6F8C879}" type="pres">
      <dgm:prSet presAssocID="{94D835A5-5839-4774-A871-571D3E70F734}" presName="compNode" presStyleCnt="0"/>
      <dgm:spPr/>
    </dgm:pt>
    <dgm:pt modelId="{373D8B55-B4FF-41EE-B530-C7D803539005}" type="pres">
      <dgm:prSet presAssocID="{94D835A5-5839-4774-A871-571D3E70F734}" presName="childRect" presStyleLbl="bgAcc1" presStyleIdx="5" presStyleCnt="8">
        <dgm:presLayoutVars>
          <dgm:bulletEnabled val="1"/>
        </dgm:presLayoutVars>
      </dgm:prSet>
      <dgm:spPr>
        <a:blipFill rotWithShape="0">
          <a:blip xmlns:r="http://schemas.openxmlformats.org/officeDocument/2006/relationships" r:embed="rId11"/>
          <a:stretch>
            <a:fillRect/>
          </a:stretch>
        </a:blipFill>
      </dgm:spPr>
    </dgm:pt>
    <dgm:pt modelId="{0A6666C1-2FF6-42CA-A05D-B8D242C7DC88}" type="pres">
      <dgm:prSet presAssocID="{94D835A5-5839-4774-A871-571D3E70F734}" presName="parentText" presStyleLbl="node1" presStyleIdx="0" presStyleCnt="0">
        <dgm:presLayoutVars>
          <dgm:chMax val="0"/>
          <dgm:bulletEnabled val="1"/>
        </dgm:presLayoutVars>
      </dgm:prSet>
      <dgm:spPr/>
      <dgm:t>
        <a:bodyPr/>
        <a:lstStyle/>
        <a:p>
          <a:endParaRPr lang="sk-SK"/>
        </a:p>
      </dgm:t>
    </dgm:pt>
    <dgm:pt modelId="{60A21854-E0C2-4E28-82B5-0972809511ED}" type="pres">
      <dgm:prSet presAssocID="{94D835A5-5839-4774-A871-571D3E70F734}" presName="parentRect" presStyleLbl="alignNode1" presStyleIdx="5" presStyleCnt="8"/>
      <dgm:spPr/>
      <dgm:t>
        <a:bodyPr/>
        <a:lstStyle/>
        <a:p>
          <a:endParaRPr lang="sk-SK"/>
        </a:p>
      </dgm:t>
    </dgm:pt>
    <dgm:pt modelId="{14C222A9-A403-4C9E-AE58-A85337792950}" type="pres">
      <dgm:prSet presAssocID="{94D835A5-5839-4774-A871-571D3E70F734}" presName="adorn" presStyleLbl="fgAccFollowNode1" presStyleIdx="5" presStyleCnt="8"/>
      <dgm:spPr>
        <a:blipFill rotWithShape="0">
          <a:blip xmlns:r="http://schemas.openxmlformats.org/officeDocument/2006/relationships" r:embed="rId12"/>
          <a:stretch>
            <a:fillRect/>
          </a:stretch>
        </a:blipFill>
      </dgm:spPr>
    </dgm:pt>
    <dgm:pt modelId="{458E7D52-B1F2-4E3A-A350-71641D413525}" type="pres">
      <dgm:prSet presAssocID="{A074875E-69AB-4A12-A242-CEE561E335A3}" presName="sibTrans" presStyleLbl="sibTrans2D1" presStyleIdx="0" presStyleCnt="0"/>
      <dgm:spPr/>
      <dgm:t>
        <a:bodyPr/>
        <a:lstStyle/>
        <a:p>
          <a:endParaRPr lang="sk-SK"/>
        </a:p>
      </dgm:t>
    </dgm:pt>
    <dgm:pt modelId="{CDF3FE03-551A-400F-9A81-F8899B003FBD}" type="pres">
      <dgm:prSet presAssocID="{48156892-8C80-427A-992D-70A7A51EF6AC}" presName="compNode" presStyleCnt="0"/>
      <dgm:spPr/>
    </dgm:pt>
    <dgm:pt modelId="{514C5861-E9FD-4422-9373-2CED761F7C75}" type="pres">
      <dgm:prSet presAssocID="{48156892-8C80-427A-992D-70A7A51EF6AC}" presName="childRect" presStyleLbl="bgAcc1" presStyleIdx="6" presStyleCnt="8">
        <dgm:presLayoutVars>
          <dgm:bulletEnabled val="1"/>
        </dgm:presLayoutVars>
      </dgm:prSet>
      <dgm:spPr>
        <a:blipFill rotWithShape="0">
          <a:blip xmlns:r="http://schemas.openxmlformats.org/officeDocument/2006/relationships" r:embed="rId13"/>
          <a:stretch>
            <a:fillRect/>
          </a:stretch>
        </a:blipFill>
      </dgm:spPr>
    </dgm:pt>
    <dgm:pt modelId="{D95D2635-2DCD-43F0-90AF-A1913BAC0DCC}" type="pres">
      <dgm:prSet presAssocID="{48156892-8C80-427A-992D-70A7A51EF6AC}" presName="parentText" presStyleLbl="node1" presStyleIdx="0" presStyleCnt="0">
        <dgm:presLayoutVars>
          <dgm:chMax val="0"/>
          <dgm:bulletEnabled val="1"/>
        </dgm:presLayoutVars>
      </dgm:prSet>
      <dgm:spPr/>
      <dgm:t>
        <a:bodyPr/>
        <a:lstStyle/>
        <a:p>
          <a:endParaRPr lang="sk-SK"/>
        </a:p>
      </dgm:t>
    </dgm:pt>
    <dgm:pt modelId="{D20D61EB-C409-4859-B567-903534C2B00A}" type="pres">
      <dgm:prSet presAssocID="{48156892-8C80-427A-992D-70A7A51EF6AC}" presName="parentRect" presStyleLbl="alignNode1" presStyleIdx="6" presStyleCnt="8"/>
      <dgm:spPr/>
      <dgm:t>
        <a:bodyPr/>
        <a:lstStyle/>
        <a:p>
          <a:endParaRPr lang="sk-SK"/>
        </a:p>
      </dgm:t>
    </dgm:pt>
    <dgm:pt modelId="{D004B7CB-F00A-4E03-A67D-FF4DA32A53EB}" type="pres">
      <dgm:prSet presAssocID="{48156892-8C80-427A-992D-70A7A51EF6AC}" presName="adorn" presStyleLbl="fgAccFollowNode1" presStyleIdx="6" presStyleCnt="8"/>
      <dgm:spPr>
        <a:blipFill rotWithShape="0">
          <a:blip xmlns:r="http://schemas.openxmlformats.org/officeDocument/2006/relationships" r:embed="rId14"/>
          <a:stretch>
            <a:fillRect/>
          </a:stretch>
        </a:blipFill>
      </dgm:spPr>
    </dgm:pt>
    <dgm:pt modelId="{BD3107CB-21B7-4D9C-BF88-39F3954E67D6}" type="pres">
      <dgm:prSet presAssocID="{ED9FB596-43ED-47ED-B87C-A870962C05AE}" presName="sibTrans" presStyleLbl="sibTrans2D1" presStyleIdx="0" presStyleCnt="0"/>
      <dgm:spPr/>
      <dgm:t>
        <a:bodyPr/>
        <a:lstStyle/>
        <a:p>
          <a:endParaRPr lang="sk-SK"/>
        </a:p>
      </dgm:t>
    </dgm:pt>
    <dgm:pt modelId="{E165D124-EACC-44F2-B0BB-A01CDC22635B}" type="pres">
      <dgm:prSet presAssocID="{8A9F2EB2-5C9C-4645-A9D7-DFF64A06A4C8}" presName="compNode" presStyleCnt="0"/>
      <dgm:spPr/>
    </dgm:pt>
    <dgm:pt modelId="{CEDFE760-36F2-4058-A796-E6C89D2F6023}" type="pres">
      <dgm:prSet presAssocID="{8A9F2EB2-5C9C-4645-A9D7-DFF64A06A4C8}" presName="childRect" presStyleLbl="bgAcc1" presStyleIdx="7" presStyleCnt="8">
        <dgm:presLayoutVars>
          <dgm:bulletEnabled val="1"/>
        </dgm:presLayoutVars>
      </dgm:prSet>
      <dgm:spPr>
        <a:blipFill rotWithShape="0">
          <a:blip xmlns:r="http://schemas.openxmlformats.org/officeDocument/2006/relationships" r:embed="rId15"/>
          <a:stretch>
            <a:fillRect/>
          </a:stretch>
        </a:blipFill>
      </dgm:spPr>
    </dgm:pt>
    <dgm:pt modelId="{BB00F35D-E5D7-45F2-8A55-22233972598E}" type="pres">
      <dgm:prSet presAssocID="{8A9F2EB2-5C9C-4645-A9D7-DFF64A06A4C8}" presName="parentText" presStyleLbl="node1" presStyleIdx="0" presStyleCnt="0">
        <dgm:presLayoutVars>
          <dgm:chMax val="0"/>
          <dgm:bulletEnabled val="1"/>
        </dgm:presLayoutVars>
      </dgm:prSet>
      <dgm:spPr/>
      <dgm:t>
        <a:bodyPr/>
        <a:lstStyle/>
        <a:p>
          <a:endParaRPr lang="sk-SK"/>
        </a:p>
      </dgm:t>
    </dgm:pt>
    <dgm:pt modelId="{57A944C1-36A2-4F46-A0DB-B529E65ED8D7}" type="pres">
      <dgm:prSet presAssocID="{8A9F2EB2-5C9C-4645-A9D7-DFF64A06A4C8}" presName="parentRect" presStyleLbl="alignNode1" presStyleIdx="7" presStyleCnt="8"/>
      <dgm:spPr/>
      <dgm:t>
        <a:bodyPr/>
        <a:lstStyle/>
        <a:p>
          <a:endParaRPr lang="sk-SK"/>
        </a:p>
      </dgm:t>
    </dgm:pt>
    <dgm:pt modelId="{1D7A645A-33DC-4A12-AE9E-C7FD62A5FA37}" type="pres">
      <dgm:prSet presAssocID="{8A9F2EB2-5C9C-4645-A9D7-DFF64A06A4C8}" presName="adorn" presStyleLbl="fgAccFollowNode1" presStyleIdx="7" presStyleCnt="8"/>
      <dgm:spPr>
        <a:blipFill rotWithShape="0">
          <a:blip xmlns:r="http://schemas.openxmlformats.org/officeDocument/2006/relationships" r:embed="rId16"/>
          <a:stretch>
            <a:fillRect/>
          </a:stretch>
        </a:blipFill>
      </dgm:spPr>
    </dgm:pt>
  </dgm:ptLst>
  <dgm:cxnLst>
    <dgm:cxn modelId="{C3860F32-1A67-468D-90EA-B1AE51E3C4C4}" type="presOf" srcId="{D9F87E10-64CC-4640-95A3-61E4B2D59F9F}" destId="{A0632DC2-66C7-4BE1-B26D-1121BC3FB79F}" srcOrd="0" destOrd="0" presId="urn:microsoft.com/office/officeart/2005/8/layout/bList2"/>
    <dgm:cxn modelId="{CE46D16E-52C1-4FED-86E9-9B45BC59CFDE}" srcId="{FA64B7F6-41E2-445B-95FB-5F48B6670753}" destId="{169B1C0C-D211-4C51-A3D3-780EA1CDA3D9}" srcOrd="0" destOrd="0" parTransId="{2A0E54A9-15D4-4A25-A032-5DA8C16B75C4}" sibTransId="{329284C5-117A-42D1-BC01-879BF8FAE97E}"/>
    <dgm:cxn modelId="{618C0DBA-7AC1-4CC9-84C3-0348B77E9292}" srcId="{FA64B7F6-41E2-445B-95FB-5F48B6670753}" destId="{8A9F2EB2-5C9C-4645-A9D7-DFF64A06A4C8}" srcOrd="7" destOrd="0" parTransId="{B878769B-35B3-4F5B-8FF1-39C8C9D5A0C5}" sibTransId="{71688639-3015-45F5-A431-57C3F992BBB2}"/>
    <dgm:cxn modelId="{AEBC35F2-5BEF-4DDA-88FF-CB9BFB2B1855}" type="presOf" srcId="{8C3A1CF2-03E4-40CA-9B6D-7C6B00F14820}" destId="{C0554AC3-730C-498D-9366-38E4A13685A8}" srcOrd="0" destOrd="0" presId="urn:microsoft.com/office/officeart/2005/8/layout/bList2"/>
    <dgm:cxn modelId="{6CE065BA-DA40-4353-85DE-030E62B14935}" type="presOf" srcId="{5B3A84B8-F30D-4284-9C86-E449C597150E}" destId="{A92E37BC-3C8D-461D-BE33-6378CA063B32}" srcOrd="1" destOrd="0" presId="urn:microsoft.com/office/officeart/2005/8/layout/bList2"/>
    <dgm:cxn modelId="{921E7D93-1D39-421E-B9B6-BF28C2F8CC1A}" type="presOf" srcId="{28538023-6C9E-4306-A547-88BCF7F8EC58}" destId="{81970463-2453-47E7-BB05-19D3452B4E0A}" srcOrd="1" destOrd="0" presId="urn:microsoft.com/office/officeart/2005/8/layout/bList2"/>
    <dgm:cxn modelId="{CEBE5C68-EF52-47AE-8D62-4DD9636D554E}" type="presOf" srcId="{D39BBA2B-E1AC-4E81-95DA-CA5547A7154C}" destId="{D95496FF-C006-4DD9-AF5A-58DB4927D1AC}" srcOrd="1" destOrd="0" presId="urn:microsoft.com/office/officeart/2005/8/layout/bList2"/>
    <dgm:cxn modelId="{93AEA927-7ABF-48FB-AAD1-D1FB8FD545EE}" type="presOf" srcId="{169B1C0C-D211-4C51-A3D3-780EA1CDA3D9}" destId="{08847C47-7A5B-4E10-8670-D071D9D5BBDC}" srcOrd="0" destOrd="0" presId="urn:microsoft.com/office/officeart/2005/8/layout/bList2"/>
    <dgm:cxn modelId="{0B4F1CC4-04D0-450E-8284-3CD75A275FB2}" type="presOf" srcId="{E78AA798-336D-4128-8986-D5E7B46C1336}" destId="{B29CBD43-636F-4401-A97A-DC142AFDC1BF}" srcOrd="0" destOrd="0" presId="urn:microsoft.com/office/officeart/2005/8/layout/bList2"/>
    <dgm:cxn modelId="{E47ACCFA-A2CA-4848-B6AA-B1FF722675F9}" type="presOf" srcId="{8A9F2EB2-5C9C-4645-A9D7-DFF64A06A4C8}" destId="{57A944C1-36A2-4F46-A0DB-B529E65ED8D7}" srcOrd="1" destOrd="0" presId="urn:microsoft.com/office/officeart/2005/8/layout/bList2"/>
    <dgm:cxn modelId="{6815900E-5423-4FB9-AD0D-67E257F440BD}" type="presOf" srcId="{A074875E-69AB-4A12-A242-CEE561E335A3}" destId="{458E7D52-B1F2-4E3A-A350-71641D413525}" srcOrd="0" destOrd="0" presId="urn:microsoft.com/office/officeart/2005/8/layout/bList2"/>
    <dgm:cxn modelId="{5ADE7B63-AFD8-4229-809C-B83B6A2E8754}" srcId="{FA64B7F6-41E2-445B-95FB-5F48B6670753}" destId="{48156892-8C80-427A-992D-70A7A51EF6AC}" srcOrd="6" destOrd="0" parTransId="{B14D26CB-2D1F-44F1-8538-AD0E5632EC9F}" sibTransId="{ED9FB596-43ED-47ED-B87C-A870962C05AE}"/>
    <dgm:cxn modelId="{36ECF48E-9B50-457C-B20B-B1573E93B93E}" type="presOf" srcId="{5B3A84B8-F30D-4284-9C86-E449C597150E}" destId="{610F2298-4E76-4DA8-ABC1-3D1259C5FC15}" srcOrd="0" destOrd="0" presId="urn:microsoft.com/office/officeart/2005/8/layout/bList2"/>
    <dgm:cxn modelId="{F5314B42-3F43-4A1B-A1A2-1E835832E808}" type="presOf" srcId="{28538023-6C9E-4306-A547-88BCF7F8EC58}" destId="{7B87EDA5-8023-46DE-B779-C3649D11B2B3}" srcOrd="0" destOrd="0" presId="urn:microsoft.com/office/officeart/2005/8/layout/bList2"/>
    <dgm:cxn modelId="{D65FB70D-874D-4C01-B7FA-9DB2902179F6}" type="presOf" srcId="{E78AA798-336D-4128-8986-D5E7B46C1336}" destId="{4A8F39B6-6C14-4FD6-8D7C-565827BEA6A4}" srcOrd="1" destOrd="0" presId="urn:microsoft.com/office/officeart/2005/8/layout/bList2"/>
    <dgm:cxn modelId="{114D59F8-861A-472B-AC74-672A2D407C90}" type="presOf" srcId="{D39BBA2B-E1AC-4E81-95DA-CA5547A7154C}" destId="{693F4BB5-BC30-4354-84CF-ECB0DFD7DCE8}" srcOrd="0" destOrd="0" presId="urn:microsoft.com/office/officeart/2005/8/layout/bList2"/>
    <dgm:cxn modelId="{41AF0506-98D2-49BE-B69E-49C636E466CF}" type="presOf" srcId="{94D835A5-5839-4774-A871-571D3E70F734}" destId="{0A6666C1-2FF6-42CA-A05D-B8D242C7DC88}" srcOrd="0" destOrd="0" presId="urn:microsoft.com/office/officeart/2005/8/layout/bList2"/>
    <dgm:cxn modelId="{6F3B9D3F-F7A1-43EF-9C93-9D2E7BDE15DD}" srcId="{FA64B7F6-41E2-445B-95FB-5F48B6670753}" destId="{94D835A5-5839-4774-A871-571D3E70F734}" srcOrd="5" destOrd="0" parTransId="{26B16390-FA85-4CC7-9D28-284F786C0BC0}" sibTransId="{A074875E-69AB-4A12-A242-CEE561E335A3}"/>
    <dgm:cxn modelId="{81A8889A-B300-44A7-9145-7B4B1E58854C}" srcId="{FA64B7F6-41E2-445B-95FB-5F48B6670753}" destId="{28538023-6C9E-4306-A547-88BCF7F8EC58}" srcOrd="4" destOrd="0" parTransId="{5D28DEDE-4816-4B31-84A5-68209112E910}" sibTransId="{D9F87E10-64CC-4640-95A3-61E4B2D59F9F}"/>
    <dgm:cxn modelId="{1A1CB3AD-F787-4362-99F3-340D32853808}" type="presOf" srcId="{48156892-8C80-427A-992D-70A7A51EF6AC}" destId="{D20D61EB-C409-4859-B567-903534C2B00A}" srcOrd="1" destOrd="0" presId="urn:microsoft.com/office/officeart/2005/8/layout/bList2"/>
    <dgm:cxn modelId="{A8049E58-3BFC-46D2-8250-08C8D4631D89}" srcId="{FA64B7F6-41E2-445B-95FB-5F48B6670753}" destId="{D39BBA2B-E1AC-4E81-95DA-CA5547A7154C}" srcOrd="2" destOrd="0" parTransId="{46CA1DDD-9F70-404C-B033-81FB07844E03}" sibTransId="{8C3A1CF2-03E4-40CA-9B6D-7C6B00F14820}"/>
    <dgm:cxn modelId="{914D8C91-9C60-43B8-BFB2-E8CE1037303D}" srcId="{FA64B7F6-41E2-445B-95FB-5F48B6670753}" destId="{5B3A84B8-F30D-4284-9C86-E449C597150E}" srcOrd="3" destOrd="0" parTransId="{886EB7D6-441B-4330-B841-8FFD571D72E5}" sibTransId="{B1E52996-127F-4E8E-9E9E-B6ED50B90674}"/>
    <dgm:cxn modelId="{FEEE26EC-D49F-492D-AAFF-FE8924390836}" type="presOf" srcId="{48156892-8C80-427A-992D-70A7A51EF6AC}" destId="{D95D2635-2DCD-43F0-90AF-A1913BAC0DCC}" srcOrd="0" destOrd="0" presId="urn:microsoft.com/office/officeart/2005/8/layout/bList2"/>
    <dgm:cxn modelId="{E949422B-71D0-4A6F-9694-74E2CCD6A001}" type="presOf" srcId="{94D835A5-5839-4774-A871-571D3E70F734}" destId="{60A21854-E0C2-4E28-82B5-0972809511ED}" srcOrd="1" destOrd="0" presId="urn:microsoft.com/office/officeart/2005/8/layout/bList2"/>
    <dgm:cxn modelId="{D20DD480-1E31-4499-A2ED-95AE54A463DD}" type="presOf" srcId="{169B1C0C-D211-4C51-A3D3-780EA1CDA3D9}" destId="{7F21B2B9-0012-4E50-9AD6-90FAD4EDC038}" srcOrd="1" destOrd="0" presId="urn:microsoft.com/office/officeart/2005/8/layout/bList2"/>
    <dgm:cxn modelId="{4ED5F836-B4E4-4C5C-ACEC-7BFA8651CDE8}" type="presOf" srcId="{329284C5-117A-42D1-BC01-879BF8FAE97E}" destId="{D4650508-4BD0-495B-A331-89ECF69B6305}" srcOrd="0" destOrd="0" presId="urn:microsoft.com/office/officeart/2005/8/layout/bList2"/>
    <dgm:cxn modelId="{6731CE83-1657-4347-B3C3-2DBFCD92C6C4}" type="presOf" srcId="{8A9F2EB2-5C9C-4645-A9D7-DFF64A06A4C8}" destId="{BB00F35D-E5D7-45F2-8A55-22233972598E}" srcOrd="0" destOrd="0" presId="urn:microsoft.com/office/officeart/2005/8/layout/bList2"/>
    <dgm:cxn modelId="{E1CECDA5-B0E0-42D3-BBF6-F6EDA1E4954D}" type="presOf" srcId="{EB8F4B0F-59D6-498F-8D2C-60435482933B}" destId="{76B42B98-03C3-4258-AB1A-26058D7B6E0B}" srcOrd="0" destOrd="0" presId="urn:microsoft.com/office/officeart/2005/8/layout/bList2"/>
    <dgm:cxn modelId="{FFE4C13D-B277-49A4-86B9-BFC6BFA55F26}" type="presOf" srcId="{FA64B7F6-41E2-445B-95FB-5F48B6670753}" destId="{8206FFBB-9555-4453-98FF-D035821E5D5F}" srcOrd="0" destOrd="0" presId="urn:microsoft.com/office/officeart/2005/8/layout/bList2"/>
    <dgm:cxn modelId="{815A7118-4FA6-4F9C-B55D-E7F62DBBAAC5}" srcId="{FA64B7F6-41E2-445B-95FB-5F48B6670753}" destId="{E78AA798-336D-4128-8986-D5E7B46C1336}" srcOrd="1" destOrd="0" parTransId="{BCE4C5A7-9DA3-47F0-9EDF-39DDA6B377C6}" sibTransId="{EB8F4B0F-59D6-498F-8D2C-60435482933B}"/>
    <dgm:cxn modelId="{E6A630CA-4A39-434F-BECC-DB538CCB5D1D}" type="presOf" srcId="{B1E52996-127F-4E8E-9E9E-B6ED50B90674}" destId="{B9660D09-E988-4155-B04D-031CB2240CD1}" srcOrd="0" destOrd="0" presId="urn:microsoft.com/office/officeart/2005/8/layout/bList2"/>
    <dgm:cxn modelId="{F77F8E61-8E26-4EF2-9C98-B67A4875764D}" type="presOf" srcId="{ED9FB596-43ED-47ED-B87C-A870962C05AE}" destId="{BD3107CB-21B7-4D9C-BF88-39F3954E67D6}" srcOrd="0" destOrd="0" presId="urn:microsoft.com/office/officeart/2005/8/layout/bList2"/>
    <dgm:cxn modelId="{69AFAA33-87E3-443F-9DB6-32C984C78BA7}" type="presParOf" srcId="{8206FFBB-9555-4453-98FF-D035821E5D5F}" destId="{CDE903E5-9785-4119-8670-54EE314F24E5}" srcOrd="0" destOrd="0" presId="urn:microsoft.com/office/officeart/2005/8/layout/bList2"/>
    <dgm:cxn modelId="{4DED0BA5-7059-4551-BB53-60AFD17463CC}" type="presParOf" srcId="{CDE903E5-9785-4119-8670-54EE314F24E5}" destId="{99B17C2B-96E7-4866-BFF7-E18B81A35F64}" srcOrd="0" destOrd="0" presId="urn:microsoft.com/office/officeart/2005/8/layout/bList2"/>
    <dgm:cxn modelId="{01ED35DF-7081-4A52-828F-6A1499F19002}" type="presParOf" srcId="{CDE903E5-9785-4119-8670-54EE314F24E5}" destId="{08847C47-7A5B-4E10-8670-D071D9D5BBDC}" srcOrd="1" destOrd="0" presId="urn:microsoft.com/office/officeart/2005/8/layout/bList2"/>
    <dgm:cxn modelId="{6F06913A-467C-4016-8B83-0CF2E66AEDF5}" type="presParOf" srcId="{CDE903E5-9785-4119-8670-54EE314F24E5}" destId="{7F21B2B9-0012-4E50-9AD6-90FAD4EDC038}" srcOrd="2" destOrd="0" presId="urn:microsoft.com/office/officeart/2005/8/layout/bList2"/>
    <dgm:cxn modelId="{BC23E2F5-A77F-439E-967C-2CB893213AF5}" type="presParOf" srcId="{CDE903E5-9785-4119-8670-54EE314F24E5}" destId="{F76953A9-907B-4BC8-8A81-4CA94F0896C6}" srcOrd="3" destOrd="0" presId="urn:microsoft.com/office/officeart/2005/8/layout/bList2"/>
    <dgm:cxn modelId="{D13FCE8C-177F-4D96-B62D-1576DEFFBA1B}" type="presParOf" srcId="{8206FFBB-9555-4453-98FF-D035821E5D5F}" destId="{D4650508-4BD0-495B-A331-89ECF69B6305}" srcOrd="1" destOrd="0" presId="urn:microsoft.com/office/officeart/2005/8/layout/bList2"/>
    <dgm:cxn modelId="{76CEC1E1-C4FE-493B-80AF-7DE1E8C28C47}" type="presParOf" srcId="{8206FFBB-9555-4453-98FF-D035821E5D5F}" destId="{3158539E-28C3-4B8B-99C2-B331CE1D714C}" srcOrd="2" destOrd="0" presId="urn:microsoft.com/office/officeart/2005/8/layout/bList2"/>
    <dgm:cxn modelId="{3BE18ADD-1E23-45C4-A162-884D60EFDE8E}" type="presParOf" srcId="{3158539E-28C3-4B8B-99C2-B331CE1D714C}" destId="{10EC2A09-639E-4487-8627-663C006BB649}" srcOrd="0" destOrd="0" presId="urn:microsoft.com/office/officeart/2005/8/layout/bList2"/>
    <dgm:cxn modelId="{13A7D8D2-84DB-45CB-8970-1F3974C01C24}" type="presParOf" srcId="{3158539E-28C3-4B8B-99C2-B331CE1D714C}" destId="{B29CBD43-636F-4401-A97A-DC142AFDC1BF}" srcOrd="1" destOrd="0" presId="urn:microsoft.com/office/officeart/2005/8/layout/bList2"/>
    <dgm:cxn modelId="{DB359158-BA37-4B12-AB51-9368F0ED6B58}" type="presParOf" srcId="{3158539E-28C3-4B8B-99C2-B331CE1D714C}" destId="{4A8F39B6-6C14-4FD6-8D7C-565827BEA6A4}" srcOrd="2" destOrd="0" presId="urn:microsoft.com/office/officeart/2005/8/layout/bList2"/>
    <dgm:cxn modelId="{62E5B007-F57E-44EE-8994-D181AA1BAACF}" type="presParOf" srcId="{3158539E-28C3-4B8B-99C2-B331CE1D714C}" destId="{448124D9-73C0-45D5-A72A-CD5A8FA66F5A}" srcOrd="3" destOrd="0" presId="urn:microsoft.com/office/officeart/2005/8/layout/bList2"/>
    <dgm:cxn modelId="{DB04DFC2-EA93-4998-90C5-375B992DD08D}" type="presParOf" srcId="{8206FFBB-9555-4453-98FF-D035821E5D5F}" destId="{76B42B98-03C3-4258-AB1A-26058D7B6E0B}" srcOrd="3" destOrd="0" presId="urn:microsoft.com/office/officeart/2005/8/layout/bList2"/>
    <dgm:cxn modelId="{5B4E8806-3F26-47B1-97B3-F3AC5C47815E}" type="presParOf" srcId="{8206FFBB-9555-4453-98FF-D035821E5D5F}" destId="{CFF6BDC5-EBA8-4FE5-93E2-647612BAC713}" srcOrd="4" destOrd="0" presId="urn:microsoft.com/office/officeart/2005/8/layout/bList2"/>
    <dgm:cxn modelId="{C2D69002-272C-4098-B4EC-E1C5B76349F6}" type="presParOf" srcId="{CFF6BDC5-EBA8-4FE5-93E2-647612BAC713}" destId="{36B6A76B-B464-4A10-BA3A-FD7BA61C9434}" srcOrd="0" destOrd="0" presId="urn:microsoft.com/office/officeart/2005/8/layout/bList2"/>
    <dgm:cxn modelId="{AE076C02-1C19-4962-ABC5-FC954EC5DEE9}" type="presParOf" srcId="{CFF6BDC5-EBA8-4FE5-93E2-647612BAC713}" destId="{693F4BB5-BC30-4354-84CF-ECB0DFD7DCE8}" srcOrd="1" destOrd="0" presId="urn:microsoft.com/office/officeart/2005/8/layout/bList2"/>
    <dgm:cxn modelId="{A9883694-6370-4036-A0D5-13BF3AA8C7DF}" type="presParOf" srcId="{CFF6BDC5-EBA8-4FE5-93E2-647612BAC713}" destId="{D95496FF-C006-4DD9-AF5A-58DB4927D1AC}" srcOrd="2" destOrd="0" presId="urn:microsoft.com/office/officeart/2005/8/layout/bList2"/>
    <dgm:cxn modelId="{0ECE387D-1BD2-40AE-BF6D-8D22A91F0D48}" type="presParOf" srcId="{CFF6BDC5-EBA8-4FE5-93E2-647612BAC713}" destId="{AC876458-6C1F-4CF4-B6FC-E6C3F0F8A596}" srcOrd="3" destOrd="0" presId="urn:microsoft.com/office/officeart/2005/8/layout/bList2"/>
    <dgm:cxn modelId="{85E99FE5-44CF-47AA-8A38-EDD1FF5EF49C}" type="presParOf" srcId="{8206FFBB-9555-4453-98FF-D035821E5D5F}" destId="{C0554AC3-730C-498D-9366-38E4A13685A8}" srcOrd="5" destOrd="0" presId="urn:microsoft.com/office/officeart/2005/8/layout/bList2"/>
    <dgm:cxn modelId="{BA55C661-FD92-4720-93EB-8B05484B2799}" type="presParOf" srcId="{8206FFBB-9555-4453-98FF-D035821E5D5F}" destId="{91D79B0E-97DD-4F45-9E79-B2AE83C4E10E}" srcOrd="6" destOrd="0" presId="urn:microsoft.com/office/officeart/2005/8/layout/bList2"/>
    <dgm:cxn modelId="{0D962E3E-FBE9-4679-BA14-767218D65CAF}" type="presParOf" srcId="{91D79B0E-97DD-4F45-9E79-B2AE83C4E10E}" destId="{C3D11958-C10B-4619-A51F-1096359D1BEB}" srcOrd="0" destOrd="0" presId="urn:microsoft.com/office/officeart/2005/8/layout/bList2"/>
    <dgm:cxn modelId="{2CA597C0-0E07-49E6-AD24-70ECD5CB939D}" type="presParOf" srcId="{91D79B0E-97DD-4F45-9E79-B2AE83C4E10E}" destId="{610F2298-4E76-4DA8-ABC1-3D1259C5FC15}" srcOrd="1" destOrd="0" presId="urn:microsoft.com/office/officeart/2005/8/layout/bList2"/>
    <dgm:cxn modelId="{664CAAEA-9B39-47D1-8487-CD4F8BFCBF22}" type="presParOf" srcId="{91D79B0E-97DD-4F45-9E79-B2AE83C4E10E}" destId="{A92E37BC-3C8D-461D-BE33-6378CA063B32}" srcOrd="2" destOrd="0" presId="urn:microsoft.com/office/officeart/2005/8/layout/bList2"/>
    <dgm:cxn modelId="{FA6E8908-4BD8-4A4D-BCC3-32C1846A04E6}" type="presParOf" srcId="{91D79B0E-97DD-4F45-9E79-B2AE83C4E10E}" destId="{A7E6D2FB-C5DB-476D-80C5-05DAF68D6DE7}" srcOrd="3" destOrd="0" presId="urn:microsoft.com/office/officeart/2005/8/layout/bList2"/>
    <dgm:cxn modelId="{7E7102C8-365B-4CC0-8414-98DA6CA6F280}" type="presParOf" srcId="{8206FFBB-9555-4453-98FF-D035821E5D5F}" destId="{B9660D09-E988-4155-B04D-031CB2240CD1}" srcOrd="7" destOrd="0" presId="urn:microsoft.com/office/officeart/2005/8/layout/bList2"/>
    <dgm:cxn modelId="{D08F4729-AA12-4C3C-BD04-5DD5AEE74A0E}" type="presParOf" srcId="{8206FFBB-9555-4453-98FF-D035821E5D5F}" destId="{FC2D3133-DBDE-4A27-AD36-205E75F293BE}" srcOrd="8" destOrd="0" presId="urn:microsoft.com/office/officeart/2005/8/layout/bList2"/>
    <dgm:cxn modelId="{F5EECE51-C7FF-457A-93D5-5F6998032263}" type="presParOf" srcId="{FC2D3133-DBDE-4A27-AD36-205E75F293BE}" destId="{1531BF5C-22B1-44A2-AC0B-E15351D10920}" srcOrd="0" destOrd="0" presId="urn:microsoft.com/office/officeart/2005/8/layout/bList2"/>
    <dgm:cxn modelId="{096DC1A6-5AF8-4E50-BE7E-062D11A27FCD}" type="presParOf" srcId="{FC2D3133-DBDE-4A27-AD36-205E75F293BE}" destId="{7B87EDA5-8023-46DE-B779-C3649D11B2B3}" srcOrd="1" destOrd="0" presId="urn:microsoft.com/office/officeart/2005/8/layout/bList2"/>
    <dgm:cxn modelId="{CAEBAF94-AE87-41AF-A31B-374F8FAA9C74}" type="presParOf" srcId="{FC2D3133-DBDE-4A27-AD36-205E75F293BE}" destId="{81970463-2453-47E7-BB05-19D3452B4E0A}" srcOrd="2" destOrd="0" presId="urn:microsoft.com/office/officeart/2005/8/layout/bList2"/>
    <dgm:cxn modelId="{B591E203-734F-4E9D-B80E-29AD5A8E116B}" type="presParOf" srcId="{FC2D3133-DBDE-4A27-AD36-205E75F293BE}" destId="{D74A26AB-9ADF-4B0F-B784-61AF0881ED72}" srcOrd="3" destOrd="0" presId="urn:microsoft.com/office/officeart/2005/8/layout/bList2"/>
    <dgm:cxn modelId="{90FCD693-7882-46EF-8E13-50C664347E41}" type="presParOf" srcId="{8206FFBB-9555-4453-98FF-D035821E5D5F}" destId="{A0632DC2-66C7-4BE1-B26D-1121BC3FB79F}" srcOrd="9" destOrd="0" presId="urn:microsoft.com/office/officeart/2005/8/layout/bList2"/>
    <dgm:cxn modelId="{8FF40BC2-CCFE-4396-ACAB-3F2E0CEF6517}" type="presParOf" srcId="{8206FFBB-9555-4453-98FF-D035821E5D5F}" destId="{0A9C5618-9C55-4A62-8A5C-F475E6F8C879}" srcOrd="10" destOrd="0" presId="urn:microsoft.com/office/officeart/2005/8/layout/bList2"/>
    <dgm:cxn modelId="{75C6A01E-33C1-4A78-8A3C-2A696E666ECB}" type="presParOf" srcId="{0A9C5618-9C55-4A62-8A5C-F475E6F8C879}" destId="{373D8B55-B4FF-41EE-B530-C7D803539005}" srcOrd="0" destOrd="0" presId="urn:microsoft.com/office/officeart/2005/8/layout/bList2"/>
    <dgm:cxn modelId="{6AAF58FD-4B93-4D51-8F59-52CC3CC4B237}" type="presParOf" srcId="{0A9C5618-9C55-4A62-8A5C-F475E6F8C879}" destId="{0A6666C1-2FF6-42CA-A05D-B8D242C7DC88}" srcOrd="1" destOrd="0" presId="urn:microsoft.com/office/officeart/2005/8/layout/bList2"/>
    <dgm:cxn modelId="{B9858D2B-6B6A-4FFA-8971-9FE3730F06CD}" type="presParOf" srcId="{0A9C5618-9C55-4A62-8A5C-F475E6F8C879}" destId="{60A21854-E0C2-4E28-82B5-0972809511ED}" srcOrd="2" destOrd="0" presId="urn:microsoft.com/office/officeart/2005/8/layout/bList2"/>
    <dgm:cxn modelId="{D0187BAA-058F-4121-9363-EF6897DE1483}" type="presParOf" srcId="{0A9C5618-9C55-4A62-8A5C-F475E6F8C879}" destId="{14C222A9-A403-4C9E-AE58-A85337792950}" srcOrd="3" destOrd="0" presId="urn:microsoft.com/office/officeart/2005/8/layout/bList2"/>
    <dgm:cxn modelId="{D3F11A42-3524-478F-B0F1-29A5F340EB14}" type="presParOf" srcId="{8206FFBB-9555-4453-98FF-D035821E5D5F}" destId="{458E7D52-B1F2-4E3A-A350-71641D413525}" srcOrd="11" destOrd="0" presId="urn:microsoft.com/office/officeart/2005/8/layout/bList2"/>
    <dgm:cxn modelId="{2F33CEA0-A3F9-4DBB-8276-A6F6E321260D}" type="presParOf" srcId="{8206FFBB-9555-4453-98FF-D035821E5D5F}" destId="{CDF3FE03-551A-400F-9A81-F8899B003FBD}" srcOrd="12" destOrd="0" presId="urn:microsoft.com/office/officeart/2005/8/layout/bList2"/>
    <dgm:cxn modelId="{3600245D-DDC9-427C-BBAC-AD7882738148}" type="presParOf" srcId="{CDF3FE03-551A-400F-9A81-F8899B003FBD}" destId="{514C5861-E9FD-4422-9373-2CED761F7C75}" srcOrd="0" destOrd="0" presId="urn:microsoft.com/office/officeart/2005/8/layout/bList2"/>
    <dgm:cxn modelId="{9A762E5B-C7B9-4A69-B4FD-EBB7C089A9BA}" type="presParOf" srcId="{CDF3FE03-551A-400F-9A81-F8899B003FBD}" destId="{D95D2635-2DCD-43F0-90AF-A1913BAC0DCC}" srcOrd="1" destOrd="0" presId="urn:microsoft.com/office/officeart/2005/8/layout/bList2"/>
    <dgm:cxn modelId="{AD286E80-2327-40FA-BF52-738F1634655E}" type="presParOf" srcId="{CDF3FE03-551A-400F-9A81-F8899B003FBD}" destId="{D20D61EB-C409-4859-B567-903534C2B00A}" srcOrd="2" destOrd="0" presId="urn:microsoft.com/office/officeart/2005/8/layout/bList2"/>
    <dgm:cxn modelId="{120E8DA3-AE56-48D0-B12B-E9919D40D902}" type="presParOf" srcId="{CDF3FE03-551A-400F-9A81-F8899B003FBD}" destId="{D004B7CB-F00A-4E03-A67D-FF4DA32A53EB}" srcOrd="3" destOrd="0" presId="urn:microsoft.com/office/officeart/2005/8/layout/bList2"/>
    <dgm:cxn modelId="{39BF72CF-39E0-49B8-8189-96AB0988D5F2}" type="presParOf" srcId="{8206FFBB-9555-4453-98FF-D035821E5D5F}" destId="{BD3107CB-21B7-4D9C-BF88-39F3954E67D6}" srcOrd="13" destOrd="0" presId="urn:microsoft.com/office/officeart/2005/8/layout/bList2"/>
    <dgm:cxn modelId="{A3AE7241-BE19-4198-B3B7-AFE2AD6F15D0}" type="presParOf" srcId="{8206FFBB-9555-4453-98FF-D035821E5D5F}" destId="{E165D124-EACC-44F2-B0BB-A01CDC22635B}" srcOrd="14" destOrd="0" presId="urn:microsoft.com/office/officeart/2005/8/layout/bList2"/>
    <dgm:cxn modelId="{3E531E94-07EB-4530-9732-CBBDA9EEE767}" type="presParOf" srcId="{E165D124-EACC-44F2-B0BB-A01CDC22635B}" destId="{CEDFE760-36F2-4058-A796-E6C89D2F6023}" srcOrd="0" destOrd="0" presId="urn:microsoft.com/office/officeart/2005/8/layout/bList2"/>
    <dgm:cxn modelId="{99417275-CBF2-4913-80FF-3D59CEED5CA7}" type="presParOf" srcId="{E165D124-EACC-44F2-B0BB-A01CDC22635B}" destId="{BB00F35D-E5D7-45F2-8A55-22233972598E}" srcOrd="1" destOrd="0" presId="urn:microsoft.com/office/officeart/2005/8/layout/bList2"/>
    <dgm:cxn modelId="{112E05B2-60AB-4A78-857C-49353A09ABB1}" type="presParOf" srcId="{E165D124-EACC-44F2-B0BB-A01CDC22635B}" destId="{57A944C1-36A2-4F46-A0DB-B529E65ED8D7}" srcOrd="2" destOrd="0" presId="urn:microsoft.com/office/officeart/2005/8/layout/bList2"/>
    <dgm:cxn modelId="{77E96EA3-AB7E-4514-B5E7-0E92D9B163C5}" type="presParOf" srcId="{E165D124-EACC-44F2-B0BB-A01CDC22635B}" destId="{1D7A645A-33DC-4A12-AE9E-C7FD62A5FA37}"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37772-246E-47D3-88B4-23F7793AE569}" type="datetimeFigureOut">
              <a:rPr lang="sk-SK" smtClean="0"/>
              <a:pPr/>
              <a:t>4. 5. 2011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155A8-8648-4507-9393-D9F1348AD7F8}"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fontScale="92500" lnSpcReduction="10000"/>
          </a:bodyPr>
          <a:lstStyle/>
          <a:p>
            <a:r>
              <a:rPr lang="sk-SK" dirty="0" smtClean="0"/>
              <a:t>…podľa ktorej každý proces vyrába len to, čo potrebuje nasledujúci proces v kontinuálnom toku.</a:t>
            </a:r>
          </a:p>
          <a:p>
            <a:r>
              <a:rPr lang="sk-SK" dirty="0" smtClean="0"/>
              <a:t>Tento prístup predstavoval pri jeho prvom zavedení radikálny odklon od konvenčných výrobných systémov, ktoré vyžadovali veľké zásoby na to, aby mohli na výrobných linkách produkovať čo najväčšie množstvo výrobkov bez ohľadu na skutočný dopyt. Podstata systému TPS naopak spočíva vo vyrábaní len „toho, čo je potrebné, vtedy, keď je to potrebné, a v presne určenom potrebnom množstve“. Tým, kto „ťahá“ výrobu, je skutočne zákazník.</a:t>
            </a:r>
          </a:p>
          <a:p>
            <a:endParaRPr lang="sk-SK" dirty="0" smtClean="0"/>
          </a:p>
          <a:p>
            <a:r>
              <a:rPr lang="sk-SK" b="1" dirty="0" smtClean="0"/>
              <a:t>2. „</a:t>
            </a:r>
            <a:r>
              <a:rPr lang="sk-SK" b="1" dirty="0" err="1" smtClean="0"/>
              <a:t>Jidoka</a:t>
            </a:r>
            <a:r>
              <a:rPr lang="sk-SK" b="1" dirty="0" smtClean="0"/>
              <a:t>“</a:t>
            </a:r>
          </a:p>
          <a:p>
            <a:r>
              <a:rPr lang="sk-SK" dirty="0" smtClean="0"/>
              <a:t>…(vo voľnom preklade „automatizácia s ľudským rozmerom“) ktorá znamená, že v prípade výskytu problému sa zariadenie okamžite zastaví, aby sa zabránilo výrobe chybných výrobkov.</a:t>
            </a:r>
          </a:p>
          <a:p>
            <a:r>
              <a:rPr lang="sk-SK" dirty="0" smtClean="0"/>
              <a:t>V prípade automatického zastavenia niektorého stroja z dôvodu problému alebo dokončenia spracovania sa na zobrazovacích paneloch alebo iných vizuálnych zariadeniach objaví upozornenie. Navyše operátori, ktorí si všimnú nejaký problém, sú povinní zatiahnuť za tzv. „</a:t>
            </a:r>
            <a:r>
              <a:rPr lang="sk-SK" dirty="0" err="1" smtClean="0"/>
              <a:t>andon</a:t>
            </a:r>
            <a:r>
              <a:rPr lang="sk-SK" dirty="0" smtClean="0"/>
              <a:t>“ – povraz visiaci pozdĺž výrobnej linky, čím si vyžiadajú okamžitú pomoc. Vďaka tomu môžu všetci pracovníci ľahko identifikovať príčinu daného problému a zabrániť jeho opakovaniu.</a:t>
            </a:r>
          </a:p>
          <a:p>
            <a:r>
              <a:rPr lang="sk-SK" dirty="0" smtClean="0"/>
              <a:t>Výhody koncepcií </a:t>
            </a:r>
            <a:r>
              <a:rPr lang="sk-SK" dirty="0" err="1" smtClean="0"/>
              <a:t>Jidoka</a:t>
            </a:r>
            <a:r>
              <a:rPr lang="sk-SK" dirty="0" smtClean="0"/>
              <a:t> a </a:t>
            </a:r>
            <a:r>
              <a:rPr lang="sk-SK" dirty="0" err="1" smtClean="0"/>
              <a:t>Just-in-Time</a:t>
            </a:r>
            <a:r>
              <a:rPr lang="sk-SK" dirty="0" smtClean="0"/>
              <a:t> umožňujú výrobnému systému Toyota efektívne a zároveň rýchlo vyrábať vozidlá, ktoré majú vynikajúcu kvalitu a plne uspokojujú požiadavky zákazníkov.</a:t>
            </a:r>
          </a:p>
          <a:p>
            <a:r>
              <a:rPr lang="sk-SK" dirty="0" smtClean="0"/>
              <a:t>Výrobný systém Toyota vyrába výrobky len v potrebnom množstve a zaisťuje prísnu kontrolu kvality, čím zabraňuje produkcii odpadu a znižuje množstvo použitej energie, surovín a iných zdrojov. Vďaka tomu predstavuje významný prínos pre smerovanie Toyoty k udržateľnosti.</a:t>
            </a:r>
          </a:p>
          <a:p>
            <a:r>
              <a:rPr lang="sk-SK" dirty="0" smtClean="0"/>
              <a:t>Pre zákazníkov toto znamená automobily najvyššej kvality s širokou škálou dostupných funkcií, ktoré je možné dodať rýchlejšie a s podstatne nižšími nákladmi.</a:t>
            </a:r>
          </a:p>
          <a:p>
            <a:endParaRPr lang="sk-SK" dirty="0"/>
          </a:p>
        </p:txBody>
      </p:sp>
      <p:sp>
        <p:nvSpPr>
          <p:cNvPr id="4" name="Zástupný symbol čísla snímky 3"/>
          <p:cNvSpPr>
            <a:spLocks noGrp="1"/>
          </p:cNvSpPr>
          <p:nvPr>
            <p:ph type="sldNum" sz="quarter" idx="10"/>
          </p:nvPr>
        </p:nvSpPr>
        <p:spPr/>
        <p:txBody>
          <a:bodyPr/>
          <a:lstStyle/>
          <a:p>
            <a:fld id="{2B1155A8-8648-4507-9393-D9F1348AD7F8}" type="slidenum">
              <a:rPr lang="sk-SK" smtClean="0"/>
              <a:pPr/>
              <a:t>5</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Kolín: Spoločný </a:t>
            </a:r>
            <a:r>
              <a:rPr lang="sk-SK" dirty="0" err="1" smtClean="0"/>
              <a:t>zavod</a:t>
            </a:r>
            <a:r>
              <a:rPr lang="sk-SK" baseline="0" dirty="0" smtClean="0"/>
              <a:t> s </a:t>
            </a:r>
            <a:r>
              <a:rPr lang="sk-SK" baseline="0" dirty="0" err="1" smtClean="0"/>
              <a:t>Peugeotom</a:t>
            </a:r>
            <a:r>
              <a:rPr lang="sk-SK" baseline="0" dirty="0" smtClean="0"/>
              <a:t> a </a:t>
            </a:r>
            <a:r>
              <a:rPr lang="sk-SK" baseline="0" dirty="0" err="1" smtClean="0"/>
              <a:t>Citroenom</a:t>
            </a:r>
            <a:endParaRPr lang="sk-SK" dirty="0"/>
          </a:p>
        </p:txBody>
      </p:sp>
      <p:sp>
        <p:nvSpPr>
          <p:cNvPr id="4" name="Zástupný symbol čísla snímky 3"/>
          <p:cNvSpPr>
            <a:spLocks noGrp="1"/>
          </p:cNvSpPr>
          <p:nvPr>
            <p:ph type="sldNum" sz="quarter" idx="10"/>
          </p:nvPr>
        </p:nvSpPr>
        <p:spPr/>
        <p:txBody>
          <a:bodyPr/>
          <a:lstStyle/>
          <a:p>
            <a:fld id="{2B1155A8-8648-4507-9393-D9F1348AD7F8}" type="slidenum">
              <a:rPr lang="sk-SK" smtClean="0"/>
              <a:pPr/>
              <a:t>7</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Nižšia stredná trieda: </a:t>
            </a:r>
            <a:r>
              <a:rPr lang="sk-SK" dirty="0" err="1" smtClean="0"/>
              <a:t>Octavia,Kia</a:t>
            </a:r>
            <a:r>
              <a:rPr lang="sk-SK" baseline="0" dirty="0" smtClean="0"/>
              <a:t> </a:t>
            </a:r>
            <a:r>
              <a:rPr lang="sk-SK" baseline="0" dirty="0" err="1" smtClean="0"/>
              <a:t>Ceed,Focus</a:t>
            </a:r>
            <a:r>
              <a:rPr lang="sk-SK" baseline="0" dirty="0" smtClean="0"/>
              <a:t>, </a:t>
            </a:r>
            <a:r>
              <a:rPr lang="sk-SK" baseline="0" dirty="0" err="1" smtClean="0"/>
              <a:t>Megane</a:t>
            </a:r>
            <a:endParaRPr lang="sk-SK" dirty="0" smtClean="0"/>
          </a:p>
          <a:p>
            <a:r>
              <a:rPr lang="sk-SK" dirty="0" smtClean="0"/>
              <a:t>Stredná trieda:</a:t>
            </a:r>
            <a:r>
              <a:rPr lang="sk-SK" baseline="0" dirty="0" smtClean="0"/>
              <a:t> </a:t>
            </a:r>
            <a:r>
              <a:rPr lang="sk-SK" baseline="0" dirty="0" err="1" smtClean="0"/>
              <a:t>Superb</a:t>
            </a:r>
            <a:r>
              <a:rPr lang="sk-SK" baseline="0" dirty="0" smtClean="0"/>
              <a:t>, </a:t>
            </a:r>
            <a:r>
              <a:rPr lang="sk-SK" baseline="0" dirty="0" err="1" smtClean="0"/>
              <a:t>Pasat</a:t>
            </a:r>
            <a:r>
              <a:rPr lang="sk-SK" baseline="0" dirty="0" smtClean="0"/>
              <a:t>, </a:t>
            </a:r>
            <a:r>
              <a:rPr lang="sk-SK" baseline="0" dirty="0" err="1" smtClean="0"/>
              <a:t>Mondeo,LAGUNA</a:t>
            </a:r>
            <a:r>
              <a:rPr lang="sk-SK" baseline="0" dirty="0" smtClean="0"/>
              <a:t>,  OCTAVIA NIE!!</a:t>
            </a:r>
          </a:p>
          <a:p>
            <a:endParaRPr lang="sk-SK" dirty="0"/>
          </a:p>
        </p:txBody>
      </p:sp>
      <p:sp>
        <p:nvSpPr>
          <p:cNvPr id="4" name="Zástupný symbol čísla snímky 3"/>
          <p:cNvSpPr>
            <a:spLocks noGrp="1"/>
          </p:cNvSpPr>
          <p:nvPr>
            <p:ph type="sldNum" sz="quarter" idx="10"/>
          </p:nvPr>
        </p:nvSpPr>
        <p:spPr/>
        <p:txBody>
          <a:bodyPr/>
          <a:lstStyle/>
          <a:p>
            <a:fld id="{2B1155A8-8648-4507-9393-D9F1348AD7F8}" type="slidenum">
              <a:rPr lang="sk-SK" smtClean="0"/>
              <a:pPr/>
              <a:t>9</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Nižšia stredná trieda: </a:t>
            </a:r>
            <a:r>
              <a:rPr lang="sk-SK" dirty="0" err="1" smtClean="0"/>
              <a:t>Octavia,Kia</a:t>
            </a:r>
            <a:r>
              <a:rPr lang="sk-SK" baseline="0" dirty="0" smtClean="0"/>
              <a:t> </a:t>
            </a:r>
            <a:r>
              <a:rPr lang="sk-SK" baseline="0" dirty="0" err="1" smtClean="0"/>
              <a:t>Ceed,Focus</a:t>
            </a:r>
            <a:r>
              <a:rPr lang="sk-SK" baseline="0" dirty="0" smtClean="0"/>
              <a:t>, </a:t>
            </a:r>
            <a:r>
              <a:rPr lang="sk-SK" baseline="0" dirty="0" err="1" smtClean="0"/>
              <a:t>Megane</a:t>
            </a:r>
            <a:endParaRPr lang="sk-SK" dirty="0" smtClean="0"/>
          </a:p>
          <a:p>
            <a:r>
              <a:rPr lang="sk-SK" dirty="0" smtClean="0"/>
              <a:t>Stredná trieda:</a:t>
            </a:r>
            <a:r>
              <a:rPr lang="sk-SK" baseline="0" dirty="0" smtClean="0"/>
              <a:t> </a:t>
            </a:r>
            <a:r>
              <a:rPr lang="sk-SK" baseline="0" dirty="0" err="1" smtClean="0"/>
              <a:t>Superb</a:t>
            </a:r>
            <a:r>
              <a:rPr lang="sk-SK" baseline="0" dirty="0" smtClean="0"/>
              <a:t>, </a:t>
            </a:r>
            <a:r>
              <a:rPr lang="sk-SK" baseline="0" dirty="0" err="1" smtClean="0"/>
              <a:t>Pasat</a:t>
            </a:r>
            <a:r>
              <a:rPr lang="sk-SK" baseline="0" dirty="0" smtClean="0"/>
              <a:t>, </a:t>
            </a:r>
            <a:r>
              <a:rPr lang="sk-SK" baseline="0" dirty="0" err="1" smtClean="0"/>
              <a:t>Mondeo,LAGUNA</a:t>
            </a:r>
            <a:r>
              <a:rPr lang="sk-SK" baseline="0" dirty="0" smtClean="0"/>
              <a:t>,  OCTAVIA NIE!!</a:t>
            </a:r>
          </a:p>
          <a:p>
            <a:endParaRPr lang="sk-SK" dirty="0"/>
          </a:p>
        </p:txBody>
      </p:sp>
      <p:sp>
        <p:nvSpPr>
          <p:cNvPr id="4" name="Zástupný symbol čísla snímky 3"/>
          <p:cNvSpPr>
            <a:spLocks noGrp="1"/>
          </p:cNvSpPr>
          <p:nvPr>
            <p:ph type="sldNum" sz="quarter" idx="10"/>
          </p:nvPr>
        </p:nvSpPr>
        <p:spPr/>
        <p:txBody>
          <a:bodyPr/>
          <a:lstStyle/>
          <a:p>
            <a:fld id="{2B1155A8-8648-4507-9393-D9F1348AD7F8}" type="slidenum">
              <a:rPr lang="sk-SK" smtClean="0"/>
              <a:pPr/>
              <a:t>16</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Krajiny ako </a:t>
            </a:r>
            <a:r>
              <a:rPr lang="sk-SK" dirty="0" err="1" smtClean="0"/>
              <a:t>Etiopie</a:t>
            </a:r>
            <a:r>
              <a:rPr lang="sk-SK" dirty="0" smtClean="0"/>
              <a:t>, </a:t>
            </a:r>
            <a:r>
              <a:rPr lang="sk-SK" dirty="0" err="1" smtClean="0"/>
              <a:t>Irák</a:t>
            </a:r>
            <a:r>
              <a:rPr lang="sk-SK" dirty="0" smtClean="0"/>
              <a:t>, JAR, Jemen, Kongo, Nikaragua, Panama, Senegal, </a:t>
            </a:r>
            <a:r>
              <a:rPr lang="sk-SK" dirty="0" err="1" smtClean="0"/>
              <a:t>Súdan</a:t>
            </a:r>
            <a:r>
              <a:rPr lang="sk-SK" dirty="0" smtClean="0"/>
              <a:t>, Thajsko</a:t>
            </a:r>
          </a:p>
          <a:p>
            <a:endParaRPr lang="sk-SK" dirty="0"/>
          </a:p>
        </p:txBody>
      </p:sp>
      <p:sp>
        <p:nvSpPr>
          <p:cNvPr id="4" name="Zástupný symbol čísla snímky 3"/>
          <p:cNvSpPr>
            <a:spLocks noGrp="1"/>
          </p:cNvSpPr>
          <p:nvPr>
            <p:ph type="sldNum" sz="quarter" idx="10"/>
          </p:nvPr>
        </p:nvSpPr>
        <p:spPr/>
        <p:txBody>
          <a:bodyPr/>
          <a:lstStyle/>
          <a:p>
            <a:fld id="{2B1155A8-8648-4507-9393-D9F1348AD7F8}" type="slidenum">
              <a:rPr lang="sk-SK" smtClean="0"/>
              <a:pPr/>
              <a:t>21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19" name="Zástupný symbol päty 18"/>
          <p:cNvSpPr>
            <a:spLocks noGrp="1"/>
          </p:cNvSpPr>
          <p:nvPr>
            <p:ph type="ftr" sz="quarter" idx="11"/>
          </p:nvPr>
        </p:nvSpPr>
        <p:spPr/>
        <p:txBody>
          <a:bodyPr/>
          <a:lstStyle/>
          <a:p>
            <a:endParaRPr lang="sk-SK" dirty="0"/>
          </a:p>
        </p:txBody>
      </p:sp>
      <p:sp>
        <p:nvSpPr>
          <p:cNvPr id="27" name="Zástupný symbol čísla snímky 26"/>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8" name="Zástupný symbol päty 7"/>
          <p:cNvSpPr>
            <a:spLocks noGrp="1"/>
          </p:cNvSpPr>
          <p:nvPr>
            <p:ph type="ftr" sz="quarter" idx="11"/>
          </p:nvPr>
        </p:nvSpPr>
        <p:spPr/>
        <p:txBody>
          <a:bodyPr/>
          <a:lstStyle/>
          <a:p>
            <a:endParaRPr lang="sk-SK" dirty="0"/>
          </a:p>
        </p:txBody>
      </p:sp>
      <p:sp>
        <p:nvSpPr>
          <p:cNvPr id="9" name="Zástupný symbol čísla snímky 8"/>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4" name="Zástupný symbol päty 3"/>
          <p:cNvSpPr>
            <a:spLocks noGrp="1"/>
          </p:cNvSpPr>
          <p:nvPr>
            <p:ph type="ftr" sz="quarter" idx="11"/>
          </p:nvPr>
        </p:nvSpPr>
        <p:spPr/>
        <p:txBody>
          <a:bodyPr/>
          <a:lstStyle/>
          <a:p>
            <a:endParaRPr lang="sk-SK" dirty="0"/>
          </a:p>
        </p:txBody>
      </p:sp>
      <p:sp>
        <p:nvSpPr>
          <p:cNvPr id="5" name="Zástupný symbol čísla snímky 4"/>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3" name="Zástupný symbol päty 2"/>
          <p:cNvSpPr>
            <a:spLocks noGrp="1"/>
          </p:cNvSpPr>
          <p:nvPr>
            <p:ph type="ftr" sz="quarter" idx="11"/>
          </p:nvPr>
        </p:nvSpPr>
        <p:spPr/>
        <p:txBody>
          <a:bodyPr/>
          <a:lstStyle/>
          <a:p>
            <a:endParaRPr lang="sk-SK" dirty="0"/>
          </a:p>
        </p:txBody>
      </p:sp>
      <p:sp>
        <p:nvSpPr>
          <p:cNvPr id="4" name="Zástupný symbol čísla snímky 3"/>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p:txBody>
          <a:bodyPr/>
          <a:lstStyle/>
          <a:p>
            <a:fld id="{6B6BD930-E841-4387-A4EE-11A7C68279BE}" type="slidenum">
              <a:rPr lang="sk-SK" smtClean="0"/>
              <a:pPr/>
              <a:t>‹#›</a:t>
            </a:fld>
            <a:endParaRPr lang="sk-S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DB0158C9-8DBA-43B3-BBE1-B427FB59AEC1}" type="datetimeFigureOut">
              <a:rPr lang="sk-SK" smtClean="0"/>
              <a:pPr/>
              <a:t>4. 5. 2011</a:t>
            </a:fld>
            <a:endParaRPr lang="sk-SK" dirty="0"/>
          </a:p>
        </p:txBody>
      </p:sp>
      <p:sp>
        <p:nvSpPr>
          <p:cNvPr id="6" name="Zástupný symbol päty 5"/>
          <p:cNvSpPr>
            <a:spLocks noGrp="1"/>
          </p:cNvSpPr>
          <p:nvPr>
            <p:ph type="ftr" sz="quarter" idx="11"/>
          </p:nvPr>
        </p:nvSpPr>
        <p:spPr/>
        <p:txBody>
          <a:bodyPr/>
          <a:lstStyle/>
          <a:p>
            <a:endParaRPr lang="sk-SK" dirty="0"/>
          </a:p>
        </p:txBody>
      </p:sp>
      <p:sp>
        <p:nvSpPr>
          <p:cNvPr id="7" name="Zástupný symbol čísla snímky 6"/>
          <p:cNvSpPr>
            <a:spLocks noGrp="1"/>
          </p:cNvSpPr>
          <p:nvPr>
            <p:ph type="sldNum" sz="quarter" idx="12"/>
          </p:nvPr>
        </p:nvSpPr>
        <p:spPr>
          <a:xfrm>
            <a:off x="8077200" y="6356350"/>
            <a:ext cx="609600" cy="365125"/>
          </a:xfrm>
        </p:spPr>
        <p:txBody>
          <a:bodyPr/>
          <a:lstStyle/>
          <a:p>
            <a:fld id="{6B6BD930-E841-4387-A4EE-11A7C68279BE}" type="slidenum">
              <a:rPr lang="sk-SK" smtClean="0"/>
              <a:pPr/>
              <a:t>‹#›</a:t>
            </a:fld>
            <a:endParaRPr lang="sk-SK" dirty="0"/>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dirty="0"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FFFFF"/>
            </a:gs>
            <a:gs pos="23000">
              <a:srgbClr val="FFFFFF"/>
            </a:gs>
            <a:gs pos="92000">
              <a:srgbClr val="E6E6E6"/>
            </a:gs>
            <a:gs pos="32001">
              <a:srgbClr val="7D8496"/>
            </a:gs>
            <a:gs pos="47000">
              <a:srgbClr val="E6E6E6"/>
            </a:gs>
            <a:gs pos="85001">
              <a:srgbClr val="7D8496"/>
            </a:gs>
            <a:gs pos="100000">
              <a:srgbClr val="E6E6E6"/>
            </a:gs>
          </a:gsLst>
          <a:lin ang="7200000" scaled="0"/>
          <a:tileRect/>
        </a:gradFill>
        <a:effectLst/>
      </p:bgPr>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0158C9-8DBA-43B3-BBE1-B427FB59AEC1}" type="datetimeFigureOut">
              <a:rPr lang="sk-SK" smtClean="0"/>
              <a:pPr/>
              <a:t>4. 5. 2011</a:t>
            </a:fld>
            <a:endParaRPr lang="sk-SK" dirty="0"/>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dirty="0"/>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6BD930-E841-4387-A4EE-11A7C68279BE}" type="slidenum">
              <a:rPr lang="sk-SK" smtClean="0"/>
              <a:pPr/>
              <a:t>‹#›</a:t>
            </a:fld>
            <a:endParaRPr lang="sk-SK" dirty="0"/>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Tomy\Desktop\Toyota\Europe\Today%20Tomorrow%20Toyota.mp4"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Users\Tomy\Desktop\Toyota\USA\Tundra%202.mp4" TargetMode="Externa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toyota.com/" TargetMode="External"/><Relationship Id="rId13" Type="http://schemas.openxmlformats.org/officeDocument/2006/relationships/hyperlink" Target="http://aktualne.centrum.sk/" TargetMode="External"/><Relationship Id="rId3" Type="http://schemas.openxmlformats.org/officeDocument/2006/relationships/hyperlink" Target="http://en.wikipedia.org/" TargetMode="External"/><Relationship Id="rId7" Type="http://schemas.openxmlformats.org/officeDocument/2006/relationships/hyperlink" Target="http://www.toyota.cz/" TargetMode="External"/><Relationship Id="rId12" Type="http://schemas.openxmlformats.org/officeDocument/2006/relationships/hyperlink" Target="http://www.toyota.co.uk/" TargetMode="External"/><Relationship Id="rId2" Type="http://schemas.openxmlformats.org/officeDocument/2006/relationships/hyperlink" Target="http://www.euroncap.com/home.aspx" TargetMode="External"/><Relationship Id="rId1" Type="http://schemas.openxmlformats.org/officeDocument/2006/relationships/slideLayout" Target="../slideLayouts/slideLayout2.xml"/><Relationship Id="rId6" Type="http://schemas.openxmlformats.org/officeDocument/2006/relationships/hyperlink" Target="http://www.toyota.sk/" TargetMode="External"/><Relationship Id="rId11" Type="http://schemas.openxmlformats.org/officeDocument/2006/relationships/hyperlink" Target="http://www.topgear.com/" TargetMode="External"/><Relationship Id="rId5" Type="http://schemas.openxmlformats.org/officeDocument/2006/relationships/hyperlink" Target="http://www.egmcartech.com/" TargetMode="External"/><Relationship Id="rId15" Type="http://schemas.openxmlformats.org/officeDocument/2006/relationships/hyperlink" Target="http://www.auto.cz/" TargetMode="External"/><Relationship Id="rId10" Type="http://schemas.openxmlformats.org/officeDocument/2006/relationships/hyperlink" Target="https://www.alg.com/" TargetMode="External"/><Relationship Id="rId4" Type="http://schemas.openxmlformats.org/officeDocument/2006/relationships/hyperlink" Target="http://www.fjcruiserforums.com/" TargetMode="External"/><Relationship Id="rId9" Type="http://schemas.openxmlformats.org/officeDocument/2006/relationships/hyperlink" Target="http://www.bestadsontv.com/" TargetMode="External"/><Relationship Id="rId14" Type="http://schemas.openxmlformats.org/officeDocument/2006/relationships/hyperlink" Target="http://money.cn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1714488"/>
            <a:ext cx="8229600" cy="1143000"/>
          </a:xfrm>
        </p:spPr>
        <p:txBody>
          <a:bodyPr/>
          <a:lstStyle/>
          <a:p>
            <a:r>
              <a:rPr lang="sk-SK" dirty="0" smtClean="0"/>
              <a:t>Tomáš </a:t>
            </a:r>
            <a:r>
              <a:rPr lang="sk-SK" dirty="0" err="1" smtClean="0"/>
              <a:t>Gnap</a:t>
            </a:r>
            <a:r>
              <a:rPr lang="sk-SK" dirty="0" smtClean="0"/>
              <a:t> (370552)</a:t>
            </a:r>
            <a:endParaRPr lang="sk-SK" dirty="0"/>
          </a:p>
        </p:txBody>
      </p:sp>
      <p:sp>
        <p:nvSpPr>
          <p:cNvPr id="3" name="Zástupný symbol obsahu 2"/>
          <p:cNvSpPr>
            <a:spLocks noGrp="1"/>
          </p:cNvSpPr>
          <p:nvPr>
            <p:ph idx="1"/>
          </p:nvPr>
        </p:nvSpPr>
        <p:spPr>
          <a:xfrm>
            <a:off x="500034" y="3071810"/>
            <a:ext cx="8229600" cy="1850710"/>
          </a:xfrm>
        </p:spPr>
        <p:txBody>
          <a:bodyPr>
            <a:normAutofit fontScale="92500" lnSpcReduction="20000"/>
          </a:bodyPr>
          <a:lstStyle/>
          <a:p>
            <a:pPr>
              <a:buNone/>
            </a:pPr>
            <a:r>
              <a:rPr lang="sk-SK" dirty="0" smtClean="0"/>
              <a:t>Predmet: </a:t>
            </a:r>
          </a:p>
          <a:p>
            <a:pPr lvl="1">
              <a:buNone/>
            </a:pPr>
            <a:r>
              <a:rPr lang="sk-SK" dirty="0" smtClean="0"/>
              <a:t>Marketing v EU</a:t>
            </a:r>
          </a:p>
          <a:p>
            <a:pPr>
              <a:buNone/>
            </a:pPr>
            <a:r>
              <a:rPr lang="sk-SK" dirty="0" smtClean="0"/>
              <a:t>Téma: </a:t>
            </a:r>
          </a:p>
          <a:p>
            <a:pPr lvl="1">
              <a:buNone/>
            </a:pPr>
            <a:r>
              <a:rPr lang="sk-SK" dirty="0" smtClean="0"/>
              <a:t>Toyota – Rozdiely v marketingu značky na Európskom a Americkom trhu</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Marketing</a:t>
            </a:r>
            <a:endParaRPr lang="sk-SK" b="1" dirty="0"/>
          </a:p>
        </p:txBody>
      </p:sp>
      <p:sp>
        <p:nvSpPr>
          <p:cNvPr id="3" name="Zástupný symbol obsahu 2"/>
          <p:cNvSpPr>
            <a:spLocks noGrp="1"/>
          </p:cNvSpPr>
          <p:nvPr>
            <p:ph idx="1"/>
          </p:nvPr>
        </p:nvSpPr>
        <p:spPr/>
        <p:txBody>
          <a:bodyPr/>
          <a:lstStyle/>
          <a:p>
            <a:pPr>
              <a:buClr>
                <a:srgbClr val="D00000"/>
              </a:buClr>
              <a:buNone/>
            </a:pPr>
            <a:r>
              <a:rPr lang="sk-SK" dirty="0" smtClean="0"/>
              <a:t>Základné heslo:</a:t>
            </a:r>
          </a:p>
          <a:p>
            <a:pPr>
              <a:buClr>
                <a:srgbClr val="D00000"/>
              </a:buClr>
            </a:pPr>
            <a:endParaRPr lang="sk-SK" dirty="0" smtClean="0"/>
          </a:p>
          <a:p>
            <a:pPr>
              <a:buClr>
                <a:srgbClr val="D00000"/>
              </a:buClr>
            </a:pPr>
            <a:endParaRPr lang="sk-SK" dirty="0" smtClean="0"/>
          </a:p>
          <a:p>
            <a:pPr>
              <a:buClr>
                <a:srgbClr val="D00000"/>
              </a:buClr>
            </a:pPr>
            <a:endParaRPr lang="sk-SK" dirty="0" smtClean="0"/>
          </a:p>
          <a:p>
            <a:pPr>
              <a:buClr>
                <a:srgbClr val="D00000"/>
              </a:buClr>
              <a:buNone/>
            </a:pPr>
            <a:r>
              <a:rPr lang="sk-SK" u="sng" dirty="0" smtClean="0">
                <a:solidFill>
                  <a:schemeClr val="tx2"/>
                </a:solidFill>
                <a:effectLst>
                  <a:outerShdw blurRad="38100" dist="38100" dir="2700000" algn="tl">
                    <a:srgbClr val="000000">
                      <a:alpha val="43137"/>
                    </a:srgbClr>
                  </a:outerShdw>
                </a:effectLst>
              </a:rPr>
              <a:t>Zameranie:</a:t>
            </a:r>
          </a:p>
          <a:p>
            <a:pPr marL="514350" indent="-514350">
              <a:buClr>
                <a:srgbClr val="D00000"/>
              </a:buClr>
              <a:buSzPct val="98000"/>
              <a:buFont typeface="+mj-lt"/>
              <a:buAutoNum type="arabicParenR"/>
            </a:pPr>
            <a:r>
              <a:rPr lang="sk-SK" dirty="0" smtClean="0"/>
              <a:t>Bezpečnosť a inovácie:</a:t>
            </a:r>
          </a:p>
          <a:p>
            <a:pPr>
              <a:buClr>
                <a:srgbClr val="D00000"/>
              </a:buClr>
            </a:pPr>
            <a:endParaRPr lang="sk-SK" dirty="0" smtClean="0"/>
          </a:p>
          <a:p>
            <a:pPr>
              <a:buClr>
                <a:srgbClr val="D00000"/>
              </a:buClr>
            </a:pPr>
            <a:endParaRPr lang="sk-SK" dirty="0" smtClean="0"/>
          </a:p>
          <a:p>
            <a:pPr>
              <a:buClr>
                <a:srgbClr val="D00000"/>
              </a:buClr>
            </a:pPr>
            <a:endParaRPr lang="sk-SK" dirty="0" smtClean="0"/>
          </a:p>
          <a:p>
            <a:pPr>
              <a:buClr>
                <a:srgbClr val="D00000"/>
              </a:buClr>
              <a:buNone/>
            </a:pPr>
            <a:endParaRPr lang="sk-SK"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3"/>
          <a:srcRect/>
          <a:stretch>
            <a:fillRect/>
          </a:stretch>
        </p:blipFill>
        <p:spPr bwMode="auto">
          <a:xfrm>
            <a:off x="1500166" y="2500306"/>
            <a:ext cx="4143404" cy="113588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500430" y="4786322"/>
            <a:ext cx="1938334" cy="1491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Marketing</a:t>
            </a:r>
            <a:endParaRPr lang="sk-SK" b="1" dirty="0"/>
          </a:p>
        </p:txBody>
      </p:sp>
      <p:sp>
        <p:nvSpPr>
          <p:cNvPr id="3" name="Zástupný symbol obsahu 2"/>
          <p:cNvSpPr>
            <a:spLocks noGrp="1"/>
          </p:cNvSpPr>
          <p:nvPr>
            <p:ph idx="1"/>
          </p:nvPr>
        </p:nvSpPr>
        <p:spPr/>
        <p:txBody>
          <a:bodyPr/>
          <a:lstStyle/>
          <a:p>
            <a:pPr marL="514350" indent="-514350">
              <a:buClr>
                <a:srgbClr val="D00000"/>
              </a:buClr>
              <a:buSzPct val="100000"/>
              <a:buFont typeface="+mj-lt"/>
              <a:buAutoNum type="arabicParenR" startAt="2"/>
            </a:pPr>
            <a:r>
              <a:rPr lang="sk-SK" dirty="0" smtClean="0"/>
              <a:t>Starostlivosť : </a:t>
            </a:r>
          </a:p>
          <a:p>
            <a:pPr marL="514350" indent="-514350">
              <a:buClr>
                <a:srgbClr val="D00000"/>
              </a:buClr>
              <a:buSzPct val="100000"/>
              <a:buFont typeface="+mj-lt"/>
              <a:buAutoNum type="arabicParenR" startAt="2"/>
            </a:pPr>
            <a:endParaRPr lang="sk-SK" dirty="0" smtClean="0"/>
          </a:p>
          <a:p>
            <a:pPr marL="514350" indent="-514350">
              <a:buClr>
                <a:srgbClr val="D00000"/>
              </a:buClr>
              <a:buSzPct val="100000"/>
              <a:buFont typeface="+mj-lt"/>
              <a:buAutoNum type="arabicParenR" startAt="2"/>
            </a:pPr>
            <a:endParaRPr lang="sk-SK" dirty="0" smtClean="0"/>
          </a:p>
          <a:p>
            <a:pPr marL="514350" indent="-514350">
              <a:buClr>
                <a:srgbClr val="D00000"/>
              </a:buClr>
              <a:buSzPct val="100000"/>
              <a:buFont typeface="+mj-lt"/>
              <a:buAutoNum type="arabicParenR" startAt="2"/>
            </a:pPr>
            <a:endParaRPr lang="sk-SK" dirty="0" smtClean="0"/>
          </a:p>
          <a:p>
            <a:pPr marL="514350" indent="-514350">
              <a:buClr>
                <a:srgbClr val="D00000"/>
              </a:buClr>
              <a:buSzPct val="100000"/>
              <a:buFont typeface="+mj-lt"/>
              <a:buAutoNum type="arabicParenR" startAt="2"/>
            </a:pPr>
            <a:r>
              <a:rPr lang="sk-SK" dirty="0" smtClean="0"/>
              <a:t>Spoľahlivosť a kvalita:  </a:t>
            </a:r>
          </a:p>
          <a:p>
            <a:pPr>
              <a:buClr>
                <a:srgbClr val="D00000"/>
              </a:buClr>
            </a:pPr>
            <a:endParaRPr lang="sk-SK"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p:cNvPicPr>
            <a:picLocks noChangeAspect="1" noChangeArrowheads="1"/>
          </p:cNvPicPr>
          <p:nvPr/>
        </p:nvPicPr>
        <p:blipFill>
          <a:blip r:embed="rId3"/>
          <a:srcRect/>
          <a:stretch>
            <a:fillRect/>
          </a:stretch>
        </p:blipFill>
        <p:spPr bwMode="auto">
          <a:xfrm>
            <a:off x="928662" y="2500306"/>
            <a:ext cx="3800475" cy="12001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214678" y="4572008"/>
            <a:ext cx="1524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110642" y="142853"/>
            <a:ext cx="747605" cy="642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Nadpis 5"/>
          <p:cNvSpPr>
            <a:spLocks noGrp="1"/>
          </p:cNvSpPr>
          <p:nvPr>
            <p:ph type="title"/>
          </p:nvPr>
        </p:nvSpPr>
        <p:spPr>
          <a:xfrm>
            <a:off x="530352" y="1316736"/>
            <a:ext cx="7772400" cy="969256"/>
          </a:xfrm>
        </p:spPr>
        <p:txBody>
          <a:bodyPr/>
          <a:lstStyle/>
          <a:p>
            <a:r>
              <a:rPr lang="sk-SK" dirty="0" smtClean="0"/>
              <a:t>Reklamy Európa:</a:t>
            </a:r>
            <a:endParaRPr lang="sk-SK" dirty="0"/>
          </a:p>
        </p:txBody>
      </p:sp>
      <p:sp>
        <p:nvSpPr>
          <p:cNvPr id="4" name="Zástupný symbol obsahu 3"/>
          <p:cNvSpPr>
            <a:spLocks noGrp="1"/>
          </p:cNvSpPr>
          <p:nvPr>
            <p:ph type="body" idx="1"/>
          </p:nvPr>
        </p:nvSpPr>
        <p:spPr/>
        <p:txBody>
          <a:bodyPr>
            <a:normAutofit lnSpcReduction="10000"/>
          </a:bodyPr>
          <a:lstStyle/>
          <a:p>
            <a:r>
              <a:rPr lang="sk-SK" b="1" dirty="0" smtClean="0">
                <a:solidFill>
                  <a:schemeClr val="bg1"/>
                </a:solidFill>
              </a:rPr>
              <a:t>http://www.youtube.com/watch?v=-fT6Br09SHs</a:t>
            </a:r>
          </a:p>
          <a:p>
            <a:r>
              <a:rPr lang="sk-SK" b="1" dirty="0" smtClean="0">
                <a:solidFill>
                  <a:schemeClr val="bg1"/>
                </a:solidFill>
              </a:rPr>
              <a:t>http://www.youtube.com/watch?v=hx4pFX6XGys</a:t>
            </a:r>
          </a:p>
          <a:p>
            <a:r>
              <a:rPr lang="sk-SK" b="1" dirty="0" smtClean="0">
                <a:solidFill>
                  <a:schemeClr val="bg1"/>
                </a:solidFill>
              </a:rPr>
              <a:t>http://www.youtube.com/watch?v=xOleiC-enKo</a:t>
            </a:r>
          </a:p>
          <a:p>
            <a:r>
              <a:rPr lang="sk-SK" b="1" dirty="0" smtClean="0">
                <a:solidFill>
                  <a:schemeClr val="bg1"/>
                </a:solidFill>
              </a:rPr>
              <a:t>http://www.youtube.com/watch?v=BSvP1NmdhKw</a:t>
            </a:r>
            <a:endParaRPr lang="sk-SK"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Today Tomorrow Toyota.mp4">
            <a:hlinkClick r:id="" action="ppaction://media"/>
          </p:cNvPr>
          <p:cNvPicPr>
            <a:picLocks noGrp="1" noRot="1" noChangeAspect="1"/>
          </p:cNvPicPr>
          <p:nvPr>
            <p:ph idx="1"/>
            <a:videoFile r:link="rId1"/>
          </p:nvPr>
        </p:nvPicPr>
        <p:blipFill>
          <a:blip r:embed="rId3"/>
          <a:stretch>
            <a:fillRect/>
          </a:stretch>
        </p:blipFill>
        <p:spPr>
          <a:xfrm>
            <a:off x="857224" y="714356"/>
            <a:ext cx="7429520" cy="5943615"/>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8110642" y="142853"/>
            <a:ext cx="747605" cy="642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Modely USA</a:t>
            </a:r>
            <a:endParaRPr lang="sk-SK" dirty="0"/>
          </a:p>
        </p:txBody>
      </p:sp>
      <p:graphicFrame>
        <p:nvGraphicFramePr>
          <p:cNvPr id="6" name="Zástupný symbol obsahu 5"/>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graphicFrame>
        <p:nvGraphicFramePr>
          <p:cNvPr id="6" name="Zástupný symbol obsahu 5"/>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6"/>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Najpredávanejšie</a:t>
            </a:r>
            <a:r>
              <a:rPr lang="sk-SK" dirty="0" smtClean="0"/>
              <a:t> </a:t>
            </a:r>
            <a:r>
              <a:rPr lang="sk-SK" b="1" dirty="0" smtClean="0"/>
              <a:t>modely</a:t>
            </a:r>
            <a:endParaRPr lang="sk-SK" b="1" dirty="0"/>
          </a:p>
        </p:txBody>
      </p:sp>
      <p:sp>
        <p:nvSpPr>
          <p:cNvPr id="3" name="Zástupný symbol obsahu 2"/>
          <p:cNvSpPr>
            <a:spLocks noGrp="1"/>
          </p:cNvSpPr>
          <p:nvPr>
            <p:ph idx="1"/>
          </p:nvPr>
        </p:nvSpPr>
        <p:spPr/>
        <p:txBody>
          <a:bodyPr>
            <a:normAutofit/>
          </a:bodyPr>
          <a:lstStyle/>
          <a:p>
            <a:pPr>
              <a:buClr>
                <a:srgbClr val="D00000"/>
              </a:buClr>
            </a:pPr>
            <a:r>
              <a:rPr lang="sk-SK" dirty="0" smtClean="0"/>
              <a:t>Malé autá:</a:t>
            </a:r>
          </a:p>
          <a:p>
            <a:pPr lvl="1">
              <a:buClr>
                <a:srgbClr val="D00000"/>
              </a:buClr>
            </a:pPr>
            <a:r>
              <a:rPr lang="sk-SK" dirty="0" smtClean="0"/>
              <a:t>Toyota </a:t>
            </a:r>
            <a:r>
              <a:rPr lang="sk-SK" dirty="0" err="1" smtClean="0"/>
              <a:t>Yaris</a:t>
            </a:r>
            <a:r>
              <a:rPr lang="sk-SK" dirty="0" smtClean="0"/>
              <a:t> – 63 743 kusov </a:t>
            </a:r>
          </a:p>
          <a:p>
            <a:pPr>
              <a:buClr>
                <a:srgbClr val="D00000"/>
              </a:buClr>
            </a:pPr>
            <a:r>
              <a:rPr lang="sk-SK" dirty="0" smtClean="0"/>
              <a:t>Nižšia stredná trieda:</a:t>
            </a:r>
          </a:p>
          <a:p>
            <a:pPr lvl="1">
              <a:buClr>
                <a:srgbClr val="D00000"/>
              </a:buClr>
            </a:pPr>
            <a:r>
              <a:rPr lang="sk-SK" dirty="0" smtClean="0"/>
              <a:t>Toyota </a:t>
            </a:r>
            <a:r>
              <a:rPr lang="sk-SK" dirty="0" err="1" smtClean="0"/>
              <a:t>Corolla</a:t>
            </a:r>
            <a:r>
              <a:rPr lang="sk-SK" dirty="0" smtClean="0"/>
              <a:t> – 266 082  kusov</a:t>
            </a:r>
          </a:p>
          <a:p>
            <a:pPr>
              <a:buClr>
                <a:srgbClr val="D00000"/>
              </a:buClr>
            </a:pPr>
            <a:r>
              <a:rPr lang="sk-SK" dirty="0" smtClean="0"/>
              <a:t>Stredná trieda: </a:t>
            </a:r>
          </a:p>
          <a:p>
            <a:pPr lvl="1">
              <a:buClr>
                <a:srgbClr val="D00000"/>
              </a:buClr>
            </a:pPr>
            <a:r>
              <a:rPr lang="sk-SK" dirty="0" smtClean="0"/>
              <a:t>Toyota </a:t>
            </a:r>
            <a:r>
              <a:rPr lang="sk-SK" dirty="0" err="1" smtClean="0"/>
              <a:t>Camry</a:t>
            </a:r>
            <a:r>
              <a:rPr lang="sk-SK" dirty="0" smtClean="0"/>
              <a:t>  - 327 804 kusov</a:t>
            </a:r>
          </a:p>
          <a:p>
            <a:pPr lvl="1">
              <a:buClr>
                <a:srgbClr val="D00000"/>
              </a:buClr>
            </a:pPr>
            <a:r>
              <a:rPr lang="sk-SK" dirty="0" smtClean="0"/>
              <a:t>Toyota </a:t>
            </a:r>
            <a:r>
              <a:rPr lang="sk-SK" dirty="0" err="1" smtClean="0"/>
              <a:t>Prius</a:t>
            </a:r>
            <a:r>
              <a:rPr lang="sk-SK" dirty="0" smtClean="0"/>
              <a:t> – 139 700 kusov</a:t>
            </a:r>
          </a:p>
          <a:p>
            <a:pPr>
              <a:buClr>
                <a:srgbClr val="D00000"/>
              </a:buClr>
            </a:pPr>
            <a:endParaRPr lang="sk-SK" b="1" dirty="0" smtClean="0"/>
          </a:p>
          <a:p>
            <a:pPr>
              <a:buClr>
                <a:srgbClr val="D00000"/>
              </a:buClr>
            </a:pPr>
            <a:endParaRPr lang="sk-SK" dirty="0" smtClean="0"/>
          </a:p>
          <a:p>
            <a:pPr>
              <a:buClr>
                <a:srgbClr val="D00000"/>
              </a:buClr>
            </a:pPr>
            <a:endParaRPr lang="sk-SK" dirty="0" smtClean="0"/>
          </a:p>
        </p:txBody>
      </p:sp>
      <p:pic>
        <p:nvPicPr>
          <p:cNvPr id="5" name="Picture 2"/>
          <p:cNvPicPr>
            <a:picLocks noChangeAspect="1" noChangeArrowheads="1"/>
          </p:cNvPicPr>
          <p:nvPr/>
        </p:nvPicPr>
        <p:blipFill>
          <a:blip r:embed="rId3"/>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endParaRPr lang="sk-SK"/>
          </a:p>
        </p:txBody>
      </p:sp>
      <p:pic>
        <p:nvPicPr>
          <p:cNvPr id="6146" name="Picture 2"/>
          <p:cNvPicPr>
            <a:picLocks noChangeAspect="1" noChangeArrowheads="1"/>
          </p:cNvPicPr>
          <p:nvPr/>
        </p:nvPicPr>
        <p:blipFill>
          <a:blip r:embed="rId2"/>
          <a:srcRect/>
          <a:stretch>
            <a:fillRect/>
          </a:stretch>
        </p:blipFill>
        <p:spPr bwMode="auto">
          <a:xfrm>
            <a:off x="357158" y="1214422"/>
            <a:ext cx="8360216" cy="5286412"/>
          </a:xfrm>
          <a:prstGeom prst="rect">
            <a:avLst/>
          </a:prstGeom>
          <a:noFill/>
          <a:ln w="9525">
            <a:noFill/>
            <a:miter lim="800000"/>
            <a:headEnd/>
            <a:tailEnd/>
          </a:ln>
          <a:effectLst/>
        </p:spPr>
      </p:pic>
      <p:pic>
        <p:nvPicPr>
          <p:cNvPr id="6" name="Picture 2"/>
          <p:cNvPicPr>
            <a:picLocks noChangeAspect="1" noChangeArrowheads="1"/>
          </p:cNvPicPr>
          <p:nvPr/>
        </p:nvPicPr>
        <p:blipFill>
          <a:blip r:embed="rId3">
            <a:lum bright="30000"/>
          </a:blip>
          <a:srcRect l="4232" t="39192" r="73759" b="30405"/>
          <a:stretch>
            <a:fillRect/>
          </a:stretch>
        </p:blipFill>
        <p:spPr bwMode="auto">
          <a:xfrm>
            <a:off x="1500166" y="642918"/>
            <a:ext cx="3095732" cy="357166"/>
          </a:xfrm>
          <a:prstGeom prst="roundRect">
            <a:avLst>
              <a:gd name="adj" fmla="val 8594"/>
            </a:avLst>
          </a:prstGeom>
          <a:solidFill>
            <a:schemeClr val="accent2">
              <a:alpha val="19000"/>
            </a:schemeClr>
          </a:solidFill>
          <a:ln>
            <a:noFill/>
          </a:ln>
          <a:effectLst>
            <a:outerShdw dist="50800" sx="1000" sy="1000" algn="ctr" rotWithShape="0">
              <a:srgbClr val="000000"/>
            </a:outerShdw>
            <a:reflection blurRad="12700" stA="38000" endPos="28000" dist="5000" dir="5400000" sy="-100000" algn="bl" rotWithShape="0"/>
          </a:effectLst>
        </p:spPr>
      </p:pic>
      <p:pic>
        <p:nvPicPr>
          <p:cNvPr id="6147" name="Picture 3"/>
          <p:cNvPicPr>
            <a:picLocks noChangeAspect="1" noChangeArrowheads="1"/>
          </p:cNvPicPr>
          <p:nvPr/>
        </p:nvPicPr>
        <p:blipFill>
          <a:blip r:embed="rId4"/>
          <a:srcRect/>
          <a:stretch>
            <a:fillRect/>
          </a:stretch>
        </p:blipFill>
        <p:spPr bwMode="auto">
          <a:xfrm>
            <a:off x="1357290" y="3000372"/>
            <a:ext cx="3357586" cy="370322"/>
          </a:xfrm>
          <a:prstGeom prst="rect">
            <a:avLst/>
          </a:prstGeom>
          <a:noFill/>
          <a:ln w="5715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146"/>
                                        </p:tgtEl>
                                        <p:attrNameLst>
                                          <p:attrName>style.opacity</p:attrName>
                                        </p:attrNameLst>
                                      </p:cBhvr>
                                      <p:to>
                                        <p:strVal val="0.5"/>
                                      </p:to>
                                    </p:set>
                                    <p:animEffect filter="image" prLst="opacity: 0.5">
                                      <p:cBhvr rctx="IE">
                                        <p:cTn id="7" dur="indefinite"/>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1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Rozdiely v USA</a:t>
            </a:r>
            <a:endParaRPr lang="sk-SK" dirty="0"/>
          </a:p>
        </p:txBody>
      </p:sp>
      <p:sp>
        <p:nvSpPr>
          <p:cNvPr id="3" name="Zástupný symbol obsahu 2"/>
          <p:cNvSpPr>
            <a:spLocks noGrp="1"/>
          </p:cNvSpPr>
          <p:nvPr>
            <p:ph idx="1"/>
          </p:nvPr>
        </p:nvSpPr>
        <p:spPr/>
        <p:txBody>
          <a:bodyPr/>
          <a:lstStyle/>
          <a:p>
            <a:r>
              <a:rPr lang="sk-SK" dirty="0" smtClean="0"/>
              <a:t>Iný slogan pod logom = </a:t>
            </a:r>
            <a:r>
              <a:rPr lang="sk-SK" dirty="0" err="1" smtClean="0"/>
              <a:t>Moving</a:t>
            </a:r>
            <a:r>
              <a:rPr lang="sk-SK" dirty="0" smtClean="0"/>
              <a:t> </a:t>
            </a:r>
            <a:r>
              <a:rPr lang="sk-SK" dirty="0" err="1" smtClean="0"/>
              <a:t>forward</a:t>
            </a:r>
            <a:endParaRPr lang="sk-SK" dirty="0" smtClean="0"/>
          </a:p>
          <a:p>
            <a:endParaRPr lang="sk-SK" dirty="0" smtClean="0"/>
          </a:p>
          <a:p>
            <a:endParaRPr lang="sk-SK" dirty="0" smtClean="0"/>
          </a:p>
          <a:p>
            <a:endParaRPr lang="sk-SK" dirty="0" smtClean="0"/>
          </a:p>
          <a:p>
            <a:r>
              <a:rPr lang="sk-SK" dirty="0" smtClean="0"/>
              <a:t>Jednoduchosť stránky  s priamym odkazom na lokálnych </a:t>
            </a:r>
            <a:r>
              <a:rPr lang="sk-SK" dirty="0" err="1" smtClean="0"/>
              <a:t>predajdov</a:t>
            </a:r>
            <a:endParaRPr lang="sk-SK"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0" name="Picture 2"/>
          <p:cNvPicPr>
            <a:picLocks noChangeAspect="1" noChangeArrowheads="1"/>
          </p:cNvPicPr>
          <p:nvPr/>
        </p:nvPicPr>
        <p:blipFill>
          <a:blip r:embed="rId3" cstate="print"/>
          <a:srcRect/>
          <a:stretch>
            <a:fillRect/>
          </a:stretch>
        </p:blipFill>
        <p:spPr bwMode="auto">
          <a:xfrm>
            <a:off x="2714612" y="2571744"/>
            <a:ext cx="4000528" cy="1111782"/>
          </a:xfrm>
          <a:prstGeom prst="rect">
            <a:avLst/>
          </a:prstGeom>
          <a:noFill/>
          <a:ln w="9525">
            <a:noFill/>
            <a:miter lim="800000"/>
            <a:headEnd/>
            <a:tailEnd/>
          </a:ln>
          <a:effectLst/>
        </p:spPr>
      </p:pic>
      <p:pic>
        <p:nvPicPr>
          <p:cNvPr id="7" name="Picture 3" descr="C:\Users\Tomy\Desktop\Toyota\Foto\Bez názvu.png"/>
          <p:cNvPicPr>
            <a:picLocks noChangeAspect="1" noChangeArrowheads="1"/>
          </p:cNvPicPr>
          <p:nvPr/>
        </p:nvPicPr>
        <p:blipFill>
          <a:blip r:embed="rId4"/>
          <a:srcRect/>
          <a:stretch>
            <a:fillRect/>
          </a:stretch>
        </p:blipFill>
        <p:spPr bwMode="auto">
          <a:xfrm>
            <a:off x="285720" y="1785926"/>
            <a:ext cx="8643966" cy="4882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110640" y="142853"/>
            <a:ext cx="747607" cy="642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Nadpis 6"/>
          <p:cNvSpPr>
            <a:spLocks noGrp="1"/>
          </p:cNvSpPr>
          <p:nvPr>
            <p:ph type="title"/>
          </p:nvPr>
        </p:nvSpPr>
        <p:spPr>
          <a:xfrm>
            <a:off x="530352" y="1316736"/>
            <a:ext cx="7772400" cy="1112132"/>
          </a:xfrm>
        </p:spPr>
        <p:txBody>
          <a:bodyPr/>
          <a:lstStyle/>
          <a:p>
            <a:r>
              <a:rPr lang="sk-SK" dirty="0" smtClean="0"/>
              <a:t>Reklamy v USA</a:t>
            </a:r>
            <a:endParaRPr lang="sk-SK" dirty="0"/>
          </a:p>
        </p:txBody>
      </p:sp>
      <p:sp>
        <p:nvSpPr>
          <p:cNvPr id="4" name="Zástupný symbol obsahu 3"/>
          <p:cNvSpPr>
            <a:spLocks noGrp="1"/>
          </p:cNvSpPr>
          <p:nvPr>
            <p:ph type="body" idx="1"/>
          </p:nvPr>
        </p:nvSpPr>
        <p:spPr/>
        <p:txBody>
          <a:bodyPr>
            <a:normAutofit lnSpcReduction="10000"/>
          </a:bodyPr>
          <a:lstStyle/>
          <a:p>
            <a:r>
              <a:rPr lang="sk-SK" dirty="0" smtClean="0">
                <a:solidFill>
                  <a:schemeClr val="bg1"/>
                </a:solidFill>
              </a:rPr>
              <a:t>http://www.youtube.com/watch?v=kytWQ7Gu74s</a:t>
            </a:r>
          </a:p>
          <a:p>
            <a:r>
              <a:rPr lang="sk-SK" dirty="0" smtClean="0">
                <a:solidFill>
                  <a:schemeClr val="bg1"/>
                </a:solidFill>
              </a:rPr>
              <a:t>http://www.youtube.com/watch?v=Tq4nrmnqY9o</a:t>
            </a:r>
          </a:p>
          <a:p>
            <a:r>
              <a:rPr lang="sk-SK" dirty="0" smtClean="0">
                <a:solidFill>
                  <a:schemeClr val="bg1"/>
                </a:solidFill>
              </a:rPr>
              <a:t>http://www.youtube.com/watch?v=lXG6UStQ3-w</a:t>
            </a:r>
          </a:p>
          <a:p>
            <a:r>
              <a:rPr lang="sk-SK" dirty="0" smtClean="0">
                <a:solidFill>
                  <a:schemeClr val="bg1"/>
                </a:solidFill>
              </a:rPr>
              <a:t>http://www.youtube.com/watch?v=yiDzmcf6kfQ</a:t>
            </a:r>
          </a:p>
          <a:p>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6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13680" b="13816"/>
          <a:stretch>
            <a:fillRect/>
          </a:stretch>
        </p:blipFill>
        <p:spPr bwMode="auto">
          <a:xfrm>
            <a:off x="1643042" y="1142984"/>
            <a:ext cx="6072198" cy="3786214"/>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l="-1322" t="72581" r="76645" b="-6080"/>
          <a:stretch>
            <a:fillRect/>
          </a:stretch>
        </p:blipFill>
        <p:spPr bwMode="auto">
          <a:xfrm>
            <a:off x="642910" y="5286388"/>
            <a:ext cx="3000396" cy="964413"/>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l="23796" t="68611" r="29935" b="-5832"/>
          <a:stretch>
            <a:fillRect/>
          </a:stretch>
        </p:blipFill>
        <p:spPr bwMode="auto">
          <a:xfrm>
            <a:off x="4143372" y="5286388"/>
            <a:ext cx="4607756" cy="877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2" presetClass="entr" presetSubtype="3" decel="5000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30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8110640" y="142853"/>
            <a:ext cx="747607" cy="642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Tundra 2.mp4">
            <a:hlinkClick r:id="" action="ppaction://media"/>
          </p:cNvPr>
          <p:cNvPicPr>
            <a:picLocks noGrp="1" noRot="1" noChangeAspect="1"/>
          </p:cNvPicPr>
          <p:nvPr>
            <p:ph idx="1"/>
            <a:videoFile r:link="rId1"/>
          </p:nvPr>
        </p:nvPicPr>
        <p:blipFill>
          <a:blip r:embed="rId4"/>
          <a:stretch>
            <a:fillRect/>
          </a:stretch>
        </p:blipFill>
        <p:spPr>
          <a:xfrm>
            <a:off x="785786" y="500042"/>
            <a:ext cx="7810555" cy="58579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u="sng" dirty="0" smtClean="0"/>
              <a:t>Špeciálna</a:t>
            </a:r>
            <a:r>
              <a:rPr lang="sk-SK" u="sng" dirty="0" smtClean="0"/>
              <a:t> </a:t>
            </a:r>
            <a:r>
              <a:rPr lang="sk-SK" b="1" u="sng" dirty="0" smtClean="0"/>
              <a:t>kategória:</a:t>
            </a:r>
            <a:endParaRPr lang="sk-SK" b="1" u="sng" dirty="0"/>
          </a:p>
        </p:txBody>
      </p:sp>
      <p:sp>
        <p:nvSpPr>
          <p:cNvPr id="3" name="Zástupný symbol obsahu 2"/>
          <p:cNvSpPr>
            <a:spLocks noGrp="1"/>
          </p:cNvSpPr>
          <p:nvPr>
            <p:ph idx="1"/>
          </p:nvPr>
        </p:nvSpPr>
        <p:spPr/>
        <p:txBody>
          <a:bodyPr/>
          <a:lstStyle/>
          <a:p>
            <a:pPr>
              <a:buClr>
                <a:srgbClr val="D00000"/>
              </a:buClr>
            </a:pPr>
            <a:r>
              <a:rPr lang="sk-SK" sz="3200" dirty="0" smtClean="0"/>
              <a:t>Terénne </a:t>
            </a:r>
            <a:r>
              <a:rPr lang="sk-SK" sz="3200" dirty="0" err="1" smtClean="0"/>
              <a:t>pickupy</a:t>
            </a:r>
            <a:endParaRPr lang="sk-SK" sz="3200" dirty="0" smtClean="0"/>
          </a:p>
          <a:p>
            <a:pPr lvl="1">
              <a:buClr>
                <a:srgbClr val="D00000"/>
              </a:buClr>
            </a:pPr>
            <a:r>
              <a:rPr lang="sk-SK" sz="2800" b="1" dirty="0" err="1" smtClean="0"/>
              <a:t>Hilux</a:t>
            </a:r>
            <a:r>
              <a:rPr lang="sk-SK" sz="2800" b="1" dirty="0" smtClean="0"/>
              <a:t> – 1. miesto (24 % trhový podiel)</a:t>
            </a:r>
          </a:p>
          <a:p>
            <a:pPr lvl="2">
              <a:buClr>
                <a:srgbClr val="D00000"/>
              </a:buClr>
            </a:pPr>
            <a:r>
              <a:rPr lang="sk-SK" sz="2400" dirty="0" smtClean="0"/>
              <a:t>105 predaných kusov v ČR</a:t>
            </a:r>
          </a:p>
          <a:p>
            <a:pPr lvl="2">
              <a:buClr>
                <a:srgbClr val="D00000"/>
              </a:buClr>
            </a:pPr>
            <a:r>
              <a:rPr lang="sk-SK" sz="2400" dirty="0" smtClean="0"/>
              <a:t>v 28 krajinách sveta najpredávanejšie auto</a:t>
            </a:r>
          </a:p>
          <a:p>
            <a:pPr lvl="2">
              <a:buClr>
                <a:srgbClr val="D00000"/>
              </a:buClr>
            </a:pPr>
            <a:r>
              <a:rPr lang="sk-SK" sz="2400" dirty="0" smtClean="0"/>
              <a:t>prvé auto, ktoré kedy dobylo severný a južný pól</a:t>
            </a:r>
          </a:p>
          <a:p>
            <a:pPr lvl="2">
              <a:buClr>
                <a:srgbClr val="D00000"/>
              </a:buClr>
            </a:pPr>
            <a:r>
              <a:rPr lang="sk-SK" sz="2400" dirty="0" smtClean="0"/>
              <a:t>prvý </a:t>
            </a:r>
            <a:r>
              <a:rPr lang="sk-SK" sz="2400" dirty="0" err="1" smtClean="0"/>
              <a:t>Hilux</a:t>
            </a:r>
            <a:r>
              <a:rPr lang="sk-SK" sz="2400" dirty="0" smtClean="0"/>
              <a:t> bol vyrobený v roku 1968</a:t>
            </a:r>
          </a:p>
          <a:p>
            <a:pPr lvl="2">
              <a:buClr>
                <a:srgbClr val="D00000"/>
              </a:buClr>
            </a:pPr>
            <a:r>
              <a:rPr lang="sk-SK" sz="2400" dirty="0" smtClean="0"/>
              <a:t>aktuálne už 7. generácia</a:t>
            </a:r>
          </a:p>
          <a:p>
            <a:pPr lvl="2">
              <a:buClr>
                <a:srgbClr val="D00000"/>
              </a:buClr>
            </a:pPr>
            <a:r>
              <a:rPr lang="sk-SK" sz="2400" dirty="0" smtClean="0"/>
              <a:t>v USA obdoba názvom </a:t>
            </a:r>
            <a:r>
              <a:rPr lang="sk-SK" sz="2400" dirty="0" err="1" smtClean="0"/>
              <a:t>Tacoma</a:t>
            </a:r>
            <a:endParaRPr lang="sk-SK" sz="2000" dirty="0"/>
          </a:p>
        </p:txBody>
      </p:sp>
      <p:pic>
        <p:nvPicPr>
          <p:cNvPr id="5" name="Picture 2"/>
          <p:cNvPicPr>
            <a:picLocks noChangeAspect="1" noChangeArrowheads="1"/>
          </p:cNvPicPr>
          <p:nvPr/>
        </p:nvPicPr>
        <p:blipFill>
          <a:blip r:embed="rId3"/>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3"/>
          <a:srcRect/>
          <a:stretch>
            <a:fillRect/>
          </a:stretch>
        </p:blipFill>
        <p:spPr bwMode="auto">
          <a:xfrm>
            <a:off x="214282" y="285728"/>
            <a:ext cx="6862302" cy="4572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7" name="Picture 3"/>
          <p:cNvPicPr>
            <a:picLocks noChangeAspect="1" noChangeArrowheads="1"/>
          </p:cNvPicPr>
          <p:nvPr/>
        </p:nvPicPr>
        <p:blipFill>
          <a:blip r:embed="rId4"/>
          <a:srcRect/>
          <a:stretch>
            <a:fillRect/>
          </a:stretch>
        </p:blipFill>
        <p:spPr bwMode="auto">
          <a:xfrm>
            <a:off x="2143108" y="1714488"/>
            <a:ext cx="6572263" cy="49291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p:cNvPicPr>
            <a:picLocks noChangeAspect="1" noChangeArrowheads="1"/>
          </p:cNvPicPr>
          <p:nvPr/>
        </p:nvPicPr>
        <p:blipFill>
          <a:blip r:embed="rId5"/>
          <a:srcRect/>
          <a:stretch>
            <a:fillRect/>
          </a:stretch>
        </p:blipFill>
        <p:spPr bwMode="auto">
          <a:xfrm>
            <a:off x="571472" y="2285992"/>
            <a:ext cx="8360084" cy="43576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0" name="Picture 6"/>
          <p:cNvPicPr>
            <a:picLocks noChangeAspect="1" noChangeArrowheads="1"/>
          </p:cNvPicPr>
          <p:nvPr/>
        </p:nvPicPr>
        <p:blipFill>
          <a:blip r:embed="rId6"/>
          <a:srcRect l="9622"/>
          <a:stretch>
            <a:fillRect/>
          </a:stretch>
        </p:blipFill>
        <p:spPr bwMode="auto">
          <a:xfrm>
            <a:off x="214282" y="214290"/>
            <a:ext cx="8722858" cy="6429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1+#ppt_w/2"/>
                                          </p:val>
                                        </p:tav>
                                        <p:tav tm="100000">
                                          <p:val>
                                            <p:strVal val="#ppt_x"/>
                                          </p:val>
                                        </p:tav>
                                      </p:tavLst>
                                    </p:anim>
                                    <p:anim calcmode="lin" valueType="num">
                                      <p:cBhvr additive="base">
                                        <p:cTn id="14" dur="500" fill="hold"/>
                                        <p:tgtEl>
                                          <p:spTgt spid="10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0-#ppt_w/2"/>
                                          </p:val>
                                        </p:tav>
                                        <p:tav tm="100000">
                                          <p:val>
                                            <p:strVal val="#ppt_x"/>
                                          </p:val>
                                        </p:tav>
                                      </p:tavLst>
                                    </p:anim>
                                    <p:anim calcmode="lin" valueType="num">
                                      <p:cBhvr additive="base">
                                        <p:cTn id="20" dur="500" fill="hold"/>
                                        <p:tgtEl>
                                          <p:spTgt spid="10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1000" fill="hold"/>
                                        <p:tgtEl>
                                          <p:spTgt spid="1030"/>
                                        </p:tgtEl>
                                        <p:attrNameLst>
                                          <p:attrName>ppt_x</p:attrName>
                                        </p:attrNameLst>
                                      </p:cBhvr>
                                      <p:tavLst>
                                        <p:tav tm="0">
                                          <p:val>
                                            <p:strVal val="#ppt_x"/>
                                          </p:val>
                                        </p:tav>
                                        <p:tav tm="100000">
                                          <p:val>
                                            <p:strVal val="#ppt_x"/>
                                          </p:val>
                                        </p:tav>
                                      </p:tavLst>
                                    </p:anim>
                                    <p:anim calcmode="lin" valueType="num">
                                      <p:cBhvr additive="base">
                                        <p:cTn id="26" dur="10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sk-SK" sz="4800" b="1" dirty="0" smtClean="0"/>
              <a:t>Toyota </a:t>
            </a:r>
            <a:r>
              <a:rPr lang="sk-SK" sz="4800" b="1" dirty="0" err="1" smtClean="0"/>
              <a:t>Hilux</a:t>
            </a:r>
            <a:r>
              <a:rPr lang="sk-SK" sz="4800" b="1" dirty="0" smtClean="0"/>
              <a:t> </a:t>
            </a:r>
            <a:r>
              <a:rPr lang="sk-SK" sz="4800" b="1" dirty="0" err="1" smtClean="0"/>
              <a:t>Unbreakable</a:t>
            </a:r>
            <a:endParaRPr lang="sk-SK" sz="4800" b="1"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Zástupný symbol obsahu 5"/>
          <p:cNvSpPr>
            <a:spLocks noGrp="1"/>
          </p:cNvSpPr>
          <p:nvPr>
            <p:ph idx="1"/>
          </p:nvPr>
        </p:nvSpPr>
        <p:spPr/>
        <p:txBody>
          <a:bodyPr/>
          <a:lstStyle/>
          <a:p>
            <a:r>
              <a:rPr lang="sk-SK" dirty="0" smtClean="0"/>
              <a:t>http://www.youtube.com/watch?v=lXG6UStQ3-w</a:t>
            </a:r>
          </a:p>
          <a:p>
            <a:r>
              <a:rPr lang="sk-SK" dirty="0" smtClean="0"/>
              <a:t>http://www.youtube.com/watch?v=yiDzmcf6kfQ</a:t>
            </a:r>
          </a:p>
          <a:p>
            <a:endParaRPr lang="sk-S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000108"/>
            <a:ext cx="8229600" cy="1143000"/>
          </a:xfrm>
        </p:spPr>
        <p:txBody>
          <a:bodyPr>
            <a:normAutofit/>
          </a:bodyPr>
          <a:lstStyle/>
          <a:p>
            <a:r>
              <a:rPr lang="sk-SK" sz="4400" dirty="0" smtClean="0"/>
              <a:t>Ďakujem Vám za pozornosť...</a:t>
            </a:r>
            <a:endParaRPr lang="sk-SK" sz="4400" dirty="0"/>
          </a:p>
        </p:txBody>
      </p:sp>
      <p:sp>
        <p:nvSpPr>
          <p:cNvPr id="3" name="Zástupný symbol obsahu 2"/>
          <p:cNvSpPr>
            <a:spLocks noGrp="1"/>
          </p:cNvSpPr>
          <p:nvPr>
            <p:ph idx="1"/>
          </p:nvPr>
        </p:nvSpPr>
        <p:spPr/>
        <p:txBody>
          <a:bodyPr/>
          <a:lstStyle/>
          <a:p>
            <a:pPr>
              <a:buNone/>
            </a:pPr>
            <a:r>
              <a:rPr lang="sk-SK" dirty="0" smtClean="0"/>
              <a:t> </a:t>
            </a:r>
            <a:endParaRPr lang="sk-SK"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p:cNvPicPr>
            <a:picLocks noChangeAspect="1" noChangeArrowheads="1"/>
          </p:cNvPicPr>
          <p:nvPr/>
        </p:nvPicPr>
        <p:blipFill>
          <a:blip r:embed="rId3"/>
          <a:srcRect/>
          <a:stretch>
            <a:fillRect/>
          </a:stretch>
        </p:blipFill>
        <p:spPr bwMode="auto">
          <a:xfrm>
            <a:off x="500034" y="2428868"/>
            <a:ext cx="6786610" cy="36042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142976" y="500042"/>
            <a:ext cx="6858048" cy="5897921"/>
          </a:xfrm>
          <a:prstGeom prst="rect">
            <a:avLst/>
          </a:prstGeom>
          <a:noFill/>
          <a:ln w="9525">
            <a:noFill/>
            <a:miter lim="800000"/>
            <a:headEnd/>
            <a:tailEnd/>
          </a:ln>
          <a:effectLst/>
        </p:spPr>
      </p:pic>
      <p:pic>
        <p:nvPicPr>
          <p:cNvPr id="3" name="Picture 2"/>
          <p:cNvPicPr>
            <a:picLocks noChangeAspect="1" noChangeArrowheads="1"/>
          </p:cNvPicPr>
          <p:nvPr/>
        </p:nvPicPr>
        <p:blipFill>
          <a:blip r:embed="rId3">
            <a:lum bright="30000"/>
          </a:blip>
          <a:srcRect l="4232" t="39192" r="73759" b="30405"/>
          <a:stretch>
            <a:fillRect/>
          </a:stretch>
        </p:blipFill>
        <p:spPr bwMode="auto">
          <a:xfrm>
            <a:off x="7286644" y="0"/>
            <a:ext cx="1857356" cy="214290"/>
          </a:xfrm>
          <a:prstGeom prst="roundRect">
            <a:avLst>
              <a:gd name="adj" fmla="val 8594"/>
            </a:avLst>
          </a:prstGeom>
          <a:solidFill>
            <a:schemeClr val="accent2">
              <a:alpha val="19000"/>
            </a:schemeClr>
          </a:solidFill>
          <a:ln>
            <a:noFill/>
          </a:ln>
          <a:effectLst>
            <a:outerShdw dist="50800" sx="1000" sy="1000" algn="ctr" rotWithShape="0">
              <a:srgbClr val="000000"/>
            </a:outerShdw>
            <a:reflection blurRad="12700" stA="38000" endPos="28000" dist="5000" dir="5400000" sy="-100000" algn="bl" rotWithShape="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a:t>
            </a:r>
            <a:endParaRPr lang="sk-SK" dirty="0"/>
          </a:p>
        </p:txBody>
      </p:sp>
      <p:sp>
        <p:nvSpPr>
          <p:cNvPr id="3" name="Zástupný symbol obsahu 2"/>
          <p:cNvSpPr>
            <a:spLocks noGrp="1"/>
          </p:cNvSpPr>
          <p:nvPr>
            <p:ph idx="1"/>
          </p:nvPr>
        </p:nvSpPr>
        <p:spPr/>
        <p:txBody>
          <a:bodyPr>
            <a:normAutofit fontScale="77500" lnSpcReduction="20000"/>
          </a:bodyPr>
          <a:lstStyle/>
          <a:p>
            <a:r>
              <a:rPr lang="sk-SK" dirty="0" smtClean="0">
                <a:hlinkClick r:id="rId2"/>
              </a:rPr>
              <a:t>http://www.euroncap.com/home.aspx</a:t>
            </a:r>
            <a:endParaRPr lang="sk-SK" dirty="0" smtClean="0"/>
          </a:p>
          <a:p>
            <a:r>
              <a:rPr lang="sk-SK" dirty="0" smtClean="0">
                <a:hlinkClick r:id="rId3"/>
              </a:rPr>
              <a:t>http://en.wikipedia.org</a:t>
            </a:r>
            <a:endParaRPr lang="sk-SK" dirty="0" smtClean="0"/>
          </a:p>
          <a:p>
            <a:r>
              <a:rPr lang="sk-SK" dirty="0" smtClean="0">
                <a:hlinkClick r:id="rId4"/>
              </a:rPr>
              <a:t>http://www.fjcruiserforums.com/</a:t>
            </a:r>
            <a:endParaRPr lang="sk-SK" dirty="0" smtClean="0"/>
          </a:p>
          <a:p>
            <a:r>
              <a:rPr lang="sk-SK" dirty="0" smtClean="0">
                <a:hlinkClick r:id="rId5"/>
              </a:rPr>
              <a:t>http://www.egmcartech.com</a:t>
            </a:r>
            <a:endParaRPr lang="sk-SK" dirty="0" smtClean="0"/>
          </a:p>
          <a:p>
            <a:r>
              <a:rPr lang="sk-SK" dirty="0" smtClean="0">
                <a:hlinkClick r:id="rId6"/>
              </a:rPr>
              <a:t>http://www.toyota.sk/</a:t>
            </a:r>
            <a:endParaRPr lang="sk-SK" dirty="0" smtClean="0"/>
          </a:p>
          <a:p>
            <a:r>
              <a:rPr lang="sk-SK" dirty="0" smtClean="0">
                <a:hlinkClick r:id="rId7"/>
              </a:rPr>
              <a:t>http://www.toyota.cz/</a:t>
            </a:r>
            <a:endParaRPr lang="sk-SK" dirty="0" smtClean="0"/>
          </a:p>
          <a:p>
            <a:r>
              <a:rPr lang="sk-SK" dirty="0" smtClean="0">
                <a:hlinkClick r:id="rId8"/>
              </a:rPr>
              <a:t>http://www.toyota.com/</a:t>
            </a:r>
            <a:endParaRPr lang="sk-SK" dirty="0" smtClean="0"/>
          </a:p>
          <a:p>
            <a:r>
              <a:rPr lang="sk-SK" dirty="0" smtClean="0">
                <a:hlinkClick r:id="rId9"/>
              </a:rPr>
              <a:t>http://www.bestadsontv.com</a:t>
            </a:r>
            <a:endParaRPr lang="sk-SK" dirty="0" smtClean="0"/>
          </a:p>
          <a:p>
            <a:r>
              <a:rPr lang="sk-SK" dirty="0" smtClean="0">
                <a:hlinkClick r:id="rId10"/>
              </a:rPr>
              <a:t>https://www.alg.com</a:t>
            </a:r>
            <a:endParaRPr lang="sk-SK" dirty="0" smtClean="0"/>
          </a:p>
          <a:p>
            <a:r>
              <a:rPr lang="sk-SK" dirty="0" smtClean="0">
                <a:hlinkClick r:id="rId11"/>
              </a:rPr>
              <a:t>http://www.topgear.com/</a:t>
            </a:r>
            <a:endParaRPr lang="sk-SK" dirty="0" smtClean="0"/>
          </a:p>
          <a:p>
            <a:r>
              <a:rPr lang="sk-SK" dirty="0" smtClean="0">
                <a:hlinkClick r:id="rId12"/>
              </a:rPr>
              <a:t>http://www.toyota.co.uk/</a:t>
            </a:r>
            <a:endParaRPr lang="sk-SK" dirty="0" smtClean="0"/>
          </a:p>
          <a:p>
            <a:r>
              <a:rPr lang="sk-SK" dirty="0" smtClean="0">
                <a:hlinkClick r:id="rId13"/>
              </a:rPr>
              <a:t>http://aktualne.centrum.sk/</a:t>
            </a:r>
            <a:endParaRPr lang="sk-SK" dirty="0" smtClean="0"/>
          </a:p>
          <a:p>
            <a:r>
              <a:rPr lang="sk-SK" dirty="0" smtClean="0">
                <a:hlinkClick r:id="rId14"/>
              </a:rPr>
              <a:t>http://money.cnn.com/</a:t>
            </a:r>
            <a:endParaRPr lang="sk-SK" dirty="0" smtClean="0"/>
          </a:p>
          <a:p>
            <a:r>
              <a:rPr lang="sk-SK" dirty="0" smtClean="0">
                <a:hlinkClick r:id="rId15"/>
              </a:rPr>
              <a:t>http://www.auto.cz/</a:t>
            </a:r>
            <a:endParaRPr lang="sk-SK" dirty="0" smtClean="0"/>
          </a:p>
          <a:p>
            <a:pPr>
              <a:buNone/>
            </a:pPr>
            <a:endParaRPr lang="sk-SK" dirty="0" smtClean="0"/>
          </a:p>
          <a:p>
            <a:endParaRPr lang="sk-SK" dirty="0" smtClean="0"/>
          </a:p>
          <a:p>
            <a:endParaRPr lang="sk-S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u="sng" dirty="0" smtClean="0">
                <a:effectLst>
                  <a:outerShdw blurRad="38100" dist="38100" dir="2700000" algn="tl">
                    <a:srgbClr val="000000">
                      <a:alpha val="43137"/>
                    </a:srgbClr>
                  </a:outerShdw>
                </a:effectLst>
              </a:rPr>
              <a:t>Obsah:</a:t>
            </a:r>
            <a:endParaRPr lang="sk-SK" u="sng"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nchor="ctr"/>
          <a:lstStyle/>
          <a:p>
            <a:pPr>
              <a:buClr>
                <a:srgbClr val="D80000"/>
              </a:buClr>
              <a:buSzPct val="100000"/>
            </a:pPr>
            <a:r>
              <a:rPr lang="sk-SK" dirty="0" smtClean="0"/>
              <a:t>Krátke predstavenie histórie spoločnosti</a:t>
            </a:r>
          </a:p>
          <a:p>
            <a:pPr>
              <a:buClr>
                <a:srgbClr val="D80000"/>
              </a:buClr>
              <a:buSzPct val="100000"/>
            </a:pPr>
            <a:r>
              <a:rPr lang="sk-SK" dirty="0" smtClean="0"/>
              <a:t>Zaujímavosti o značke Toyota</a:t>
            </a:r>
          </a:p>
          <a:p>
            <a:pPr>
              <a:buClr>
                <a:srgbClr val="D80000"/>
              </a:buClr>
              <a:buSzPct val="100000"/>
            </a:pPr>
            <a:r>
              <a:rPr lang="sk-SK" dirty="0" smtClean="0"/>
              <a:t>Rozdelenie trhu</a:t>
            </a:r>
          </a:p>
          <a:p>
            <a:pPr>
              <a:buClr>
                <a:srgbClr val="D80000"/>
              </a:buClr>
              <a:buSzPct val="100000"/>
            </a:pPr>
            <a:r>
              <a:rPr lang="sk-SK" dirty="0" smtClean="0"/>
              <a:t>Produkty EU</a:t>
            </a:r>
          </a:p>
          <a:p>
            <a:pPr>
              <a:buClr>
                <a:srgbClr val="D80000"/>
              </a:buClr>
              <a:buSzPct val="100000"/>
            </a:pPr>
            <a:r>
              <a:rPr lang="sk-SK" dirty="0" smtClean="0"/>
              <a:t>Marketing EU</a:t>
            </a:r>
          </a:p>
          <a:p>
            <a:pPr>
              <a:buClr>
                <a:srgbClr val="D80000"/>
              </a:buClr>
              <a:buSzPct val="100000"/>
            </a:pPr>
            <a:r>
              <a:rPr lang="sk-SK" dirty="0" smtClean="0"/>
              <a:t>Produkty USA</a:t>
            </a:r>
          </a:p>
          <a:p>
            <a:pPr>
              <a:buClr>
                <a:srgbClr val="D80000"/>
              </a:buClr>
              <a:buSzPct val="100000"/>
            </a:pPr>
            <a:r>
              <a:rPr lang="sk-SK" dirty="0" smtClean="0"/>
              <a:t>Marketing USA</a:t>
            </a:r>
          </a:p>
          <a:p>
            <a:pPr>
              <a:buClr>
                <a:srgbClr val="D80000"/>
              </a:buClr>
              <a:buSzPct val="100000"/>
            </a:pPr>
            <a:r>
              <a:rPr lang="sk-SK" dirty="0" smtClean="0"/>
              <a:t>Špeciálna kategória</a:t>
            </a:r>
          </a:p>
          <a:p>
            <a:pPr>
              <a:buClr>
                <a:srgbClr val="D80000"/>
              </a:buClr>
            </a:pPr>
            <a:endParaRPr lang="sk-SK"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u="sng" dirty="0" smtClean="0"/>
              <a:t>História:</a:t>
            </a:r>
            <a:endParaRPr lang="sk-SK" u="sng" dirty="0"/>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5" name="Picture 3"/>
          <p:cNvPicPr>
            <a:picLocks noChangeAspect="1" noChangeArrowheads="1"/>
          </p:cNvPicPr>
          <p:nvPr/>
        </p:nvPicPr>
        <p:blipFill>
          <a:blip r:embed="rId3"/>
          <a:srcRect/>
          <a:stretch>
            <a:fillRect/>
          </a:stretch>
        </p:blipFill>
        <p:spPr bwMode="auto">
          <a:xfrm>
            <a:off x="6357950" y="4000504"/>
            <a:ext cx="2505080" cy="2638328"/>
          </a:xfrm>
          <a:prstGeom prst="rect">
            <a:avLst/>
          </a:prstGeom>
          <a:noFill/>
          <a:ln w="9525">
            <a:noFill/>
            <a:miter lim="800000"/>
            <a:headEnd/>
            <a:tailEnd/>
          </a:ln>
          <a:effectLst/>
        </p:spPr>
      </p:pic>
      <p:sp>
        <p:nvSpPr>
          <p:cNvPr id="3" name="Zástupný symbol obsahu 2"/>
          <p:cNvSpPr>
            <a:spLocks noGrp="1"/>
          </p:cNvSpPr>
          <p:nvPr>
            <p:ph idx="1"/>
          </p:nvPr>
        </p:nvSpPr>
        <p:spPr/>
        <p:txBody>
          <a:bodyPr/>
          <a:lstStyle/>
          <a:p>
            <a:pPr>
              <a:buClr>
                <a:srgbClr val="D00000"/>
              </a:buClr>
            </a:pPr>
            <a:r>
              <a:rPr lang="sk-SK" b="1" dirty="0" smtClean="0"/>
              <a:t>Toyota Motor </a:t>
            </a:r>
            <a:r>
              <a:rPr lang="sk-SK" b="1" dirty="0" err="1" smtClean="0"/>
              <a:t>Corporation</a:t>
            </a:r>
            <a:r>
              <a:rPr lang="sk-SK" b="1" dirty="0" smtClean="0"/>
              <a:t> </a:t>
            </a:r>
            <a:r>
              <a:rPr lang="sk-SK" dirty="0" smtClean="0"/>
              <a:t>založená v roku 1933</a:t>
            </a:r>
          </a:p>
          <a:p>
            <a:pPr>
              <a:buClr>
                <a:srgbClr val="D00000"/>
              </a:buClr>
            </a:pPr>
            <a:r>
              <a:rPr lang="sk-SK" dirty="0" smtClean="0"/>
              <a:t>Dlhodobo bola Toyota najväčší výrobca automobilov na svete  (teraz skupina Volkswagen) a zároveň je 8.najväčšia spoločnosť sveta</a:t>
            </a:r>
          </a:p>
          <a:p>
            <a:pPr>
              <a:buClr>
                <a:srgbClr val="D00000"/>
              </a:buClr>
            </a:pPr>
            <a:r>
              <a:rPr lang="sk-SK" dirty="0" smtClean="0"/>
              <a:t>1957 – prvé modely dovezené do USA</a:t>
            </a:r>
          </a:p>
          <a:p>
            <a:pPr>
              <a:buClr>
                <a:srgbClr val="D00000"/>
              </a:buClr>
            </a:pPr>
            <a:r>
              <a:rPr lang="sk-SK" dirty="0" smtClean="0"/>
              <a:t>1980 – 30 miliónov vyrobených vozidiel</a:t>
            </a:r>
          </a:p>
          <a:p>
            <a:pPr>
              <a:buClr>
                <a:srgbClr val="D00000"/>
              </a:buClr>
            </a:pPr>
            <a:r>
              <a:rPr lang="sk-SK" dirty="0" smtClean="0"/>
              <a:t>Zakladateľ </a:t>
            </a:r>
            <a:r>
              <a:rPr lang="sk-SK" dirty="0" err="1" smtClean="0"/>
              <a:t>Kiichiro</a:t>
            </a:r>
            <a:r>
              <a:rPr lang="sk-SK" dirty="0" smtClean="0"/>
              <a:t> </a:t>
            </a:r>
            <a:r>
              <a:rPr lang="sk-SK" dirty="0" err="1" smtClean="0"/>
              <a:t>Toyody</a:t>
            </a:r>
            <a:r>
              <a:rPr lang="sk-SK" dirty="0" smtClean="0"/>
              <a:t>  a autor </a:t>
            </a:r>
          </a:p>
          <a:p>
            <a:pPr>
              <a:buClr>
                <a:srgbClr val="D00000"/>
              </a:buClr>
              <a:buNone/>
            </a:pPr>
            <a:r>
              <a:rPr lang="sk-SK" dirty="0" smtClean="0"/>
              <a:t>	slávneho Toyota </a:t>
            </a:r>
            <a:r>
              <a:rPr lang="sk-SK" dirty="0" err="1" smtClean="0"/>
              <a:t>Production</a:t>
            </a:r>
            <a:r>
              <a:rPr lang="sk-SK" dirty="0" smtClean="0"/>
              <a:t> </a:t>
            </a:r>
            <a:r>
              <a:rPr lang="sk-SK" dirty="0" err="1" smtClean="0"/>
              <a:t>System</a:t>
            </a:r>
            <a:endParaRPr lang="sk-SK" dirty="0" smtClean="0"/>
          </a:p>
          <a:p>
            <a:pPr>
              <a:buClr>
                <a:srgbClr val="D00000"/>
              </a:buClr>
            </a:pPr>
            <a:endParaRPr lang="sk-SK" dirty="0" smtClean="0"/>
          </a:p>
          <a:p>
            <a:pPr>
              <a:buClr>
                <a:srgbClr val="D00000"/>
              </a:buClr>
            </a:pPr>
            <a:endParaRPr lang="sk-SK" dirty="0" smtClean="0"/>
          </a:p>
          <a:p>
            <a:pPr>
              <a:buClr>
                <a:srgbClr val="D00000"/>
              </a:buClr>
            </a:pPr>
            <a:endParaRPr lang="sk-S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u="sng" dirty="0" smtClean="0"/>
              <a:t>Zaujímavosti:</a:t>
            </a:r>
            <a:endParaRPr lang="sk-SK" u="sng" dirty="0"/>
          </a:p>
        </p:txBody>
      </p:sp>
      <p:sp>
        <p:nvSpPr>
          <p:cNvPr id="3" name="Zástupný symbol obsahu 2"/>
          <p:cNvSpPr>
            <a:spLocks noGrp="1"/>
          </p:cNvSpPr>
          <p:nvPr>
            <p:ph idx="1"/>
          </p:nvPr>
        </p:nvSpPr>
        <p:spPr/>
        <p:txBody>
          <a:bodyPr>
            <a:normAutofit lnSpcReduction="10000"/>
          </a:bodyPr>
          <a:lstStyle/>
          <a:p>
            <a:pPr>
              <a:buClr>
                <a:srgbClr val="D00000"/>
              </a:buClr>
            </a:pPr>
            <a:r>
              <a:rPr lang="sk-SK" dirty="0" err="1" smtClean="0"/>
              <a:t>Tojota</a:t>
            </a:r>
            <a:r>
              <a:rPr lang="sk-SK" dirty="0" smtClean="0"/>
              <a:t> </a:t>
            </a:r>
            <a:r>
              <a:rPr lang="sk-SK" dirty="0" err="1" smtClean="0"/>
              <a:t>džidóša</a:t>
            </a:r>
            <a:r>
              <a:rPr lang="sk-SK" dirty="0" smtClean="0"/>
              <a:t> </a:t>
            </a:r>
            <a:r>
              <a:rPr lang="sk-SK" dirty="0" err="1" smtClean="0"/>
              <a:t>kabušiki</a:t>
            </a:r>
            <a:r>
              <a:rPr lang="sk-SK" dirty="0" smtClean="0"/>
              <a:t> </a:t>
            </a:r>
            <a:r>
              <a:rPr lang="sk-SK" dirty="0" err="1" smtClean="0"/>
              <a:t>gaiša</a:t>
            </a:r>
            <a:r>
              <a:rPr lang="sk-SK" dirty="0" smtClean="0"/>
              <a:t> (</a:t>
            </a:r>
            <a:r>
              <a:rPr lang="sk-SK" dirty="0" err="1" smtClean="0"/>
              <a:t>Tojota</a:t>
            </a:r>
            <a:r>
              <a:rPr lang="sk-SK" dirty="0" smtClean="0"/>
              <a:t> automobilová akciová spoločnosť)</a:t>
            </a:r>
          </a:p>
          <a:p>
            <a:pPr>
              <a:buClr>
                <a:srgbClr val="D00000"/>
              </a:buClr>
            </a:pPr>
            <a:r>
              <a:rPr lang="sk-SK" dirty="0" smtClean="0"/>
              <a:t>sídlo spoločnosti v meste </a:t>
            </a:r>
            <a:r>
              <a:rPr lang="sk-SK" b="1" dirty="0" err="1" smtClean="0"/>
              <a:t>Tojota</a:t>
            </a:r>
            <a:r>
              <a:rPr lang="sk-SK" dirty="0" smtClean="0"/>
              <a:t> </a:t>
            </a:r>
          </a:p>
          <a:p>
            <a:pPr>
              <a:buClr>
                <a:srgbClr val="D00000"/>
              </a:buClr>
            </a:pPr>
            <a:r>
              <a:rPr lang="sk-SK" dirty="0" smtClean="0"/>
              <a:t>iba v Európe zamestnáva 81 000 ľudí</a:t>
            </a:r>
          </a:p>
          <a:p>
            <a:pPr>
              <a:buClr>
                <a:srgbClr val="D00000"/>
              </a:buClr>
            </a:pPr>
            <a:r>
              <a:rPr lang="sk-SK" dirty="0" smtClean="0"/>
              <a:t>v roku 2009 činil celkový predaj v Európe 882 351 kusov (zarátaná sa aj značka </a:t>
            </a:r>
            <a:r>
              <a:rPr lang="sk-SK" dirty="0" err="1" smtClean="0"/>
              <a:t>Lexus</a:t>
            </a:r>
            <a:r>
              <a:rPr lang="sk-SK" dirty="0" smtClean="0"/>
              <a:t>)</a:t>
            </a:r>
          </a:p>
          <a:p>
            <a:pPr>
              <a:buClr>
                <a:srgbClr val="D00000"/>
              </a:buClr>
            </a:pPr>
            <a:r>
              <a:rPr lang="sk-SK" b="1" dirty="0" smtClean="0"/>
              <a:t>Výrobný systém Toyota je založený na dvoch základných koncepciách:</a:t>
            </a:r>
          </a:p>
          <a:p>
            <a:pPr lvl="1">
              <a:buClr>
                <a:srgbClr val="D00000"/>
              </a:buClr>
            </a:pPr>
            <a:r>
              <a:rPr lang="sk-SK" b="1" dirty="0" smtClean="0"/>
              <a:t>1. „</a:t>
            </a:r>
            <a:r>
              <a:rPr lang="sk-SK" b="1" dirty="0" err="1" smtClean="0"/>
              <a:t>Just-in-time</a:t>
            </a:r>
            <a:r>
              <a:rPr lang="sk-SK" b="1" dirty="0" smtClean="0"/>
              <a:t>“</a:t>
            </a:r>
          </a:p>
          <a:p>
            <a:pPr lvl="1">
              <a:buClr>
                <a:srgbClr val="D00000"/>
              </a:buClr>
            </a:pPr>
            <a:r>
              <a:rPr lang="sk-SK" b="1" dirty="0" smtClean="0"/>
              <a:t>2. „</a:t>
            </a:r>
            <a:r>
              <a:rPr lang="sk-SK" b="1" dirty="0" err="1" smtClean="0"/>
              <a:t>Jidoka</a:t>
            </a:r>
            <a:r>
              <a:rPr lang="sk-SK" b="1" dirty="0" smtClean="0"/>
              <a:t>“</a:t>
            </a:r>
            <a:endParaRPr lang="sk-SK" dirty="0"/>
          </a:p>
        </p:txBody>
      </p:sp>
      <p:pic>
        <p:nvPicPr>
          <p:cNvPr id="5" name="Picture 2"/>
          <p:cNvPicPr>
            <a:picLocks noChangeAspect="1" noChangeArrowheads="1"/>
          </p:cNvPicPr>
          <p:nvPr/>
        </p:nvPicPr>
        <p:blipFill>
          <a:blip r:embed="rId3"/>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Skupina 7"/>
          <p:cNvGrpSpPr/>
          <p:nvPr/>
        </p:nvGrpSpPr>
        <p:grpSpPr>
          <a:xfrm>
            <a:off x="444020" y="2214554"/>
            <a:ext cx="2688282" cy="3895732"/>
            <a:chOff x="0" y="0"/>
            <a:chExt cx="2688282" cy="3895732"/>
          </a:xfrm>
          <a:scene3d>
            <a:camera prst="orthographicFront"/>
            <a:lightRig rig="flat" dir="t"/>
          </a:scene3d>
        </p:grpSpPr>
        <p:sp>
          <p:nvSpPr>
            <p:cNvPr id="19" name="Zaoblený obdĺžnik 18"/>
            <p:cNvSpPr/>
            <p:nvPr/>
          </p:nvSpPr>
          <p:spPr>
            <a:xfrm>
              <a:off x="0" y="0"/>
              <a:ext cx="2688282" cy="389573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Zaoblený obdĺžnik 4"/>
            <p:cNvSpPr/>
            <p:nvPr/>
          </p:nvSpPr>
          <p:spPr>
            <a:xfrm>
              <a:off x="0" y="1558292"/>
              <a:ext cx="2688282" cy="15582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sk-SK" sz="3600" b="1" strike="noStrike" kern="1200" spc="0" dirty="0" smtClean="0">
                  <a:solidFill>
                    <a:srgbClr val="FF0000"/>
                  </a:solidFill>
                  <a:effectLst>
                    <a:outerShdw blurRad="38100" dist="38100" dir="2700000" algn="tl">
                      <a:srgbClr val="000000">
                        <a:alpha val="43137"/>
                      </a:srgbClr>
                    </a:outerShdw>
                  </a:effectLst>
                  <a:latin typeface="+mn-lt"/>
                </a:rPr>
                <a:t>Toyota </a:t>
              </a:r>
              <a:r>
                <a:rPr lang="sk-SK" sz="3600" b="1" strike="noStrike" kern="1200" spc="0" baseline="0" dirty="0" err="1" smtClean="0">
                  <a:solidFill>
                    <a:srgbClr val="FF0000"/>
                  </a:solidFill>
                  <a:effectLst>
                    <a:outerShdw blurRad="38100" dist="38100" dir="2700000" algn="tl">
                      <a:srgbClr val="000000">
                        <a:alpha val="43137"/>
                      </a:srgbClr>
                    </a:outerShdw>
                  </a:effectLst>
                  <a:latin typeface="+mn-lt"/>
                </a:rPr>
                <a:t>Europe</a:t>
              </a:r>
              <a:endParaRPr lang="sk-SK" sz="3600" b="1" strike="noStrike" kern="1200" spc="0" baseline="0" dirty="0">
                <a:solidFill>
                  <a:srgbClr val="FF0000"/>
                </a:solidFill>
                <a:effectLst>
                  <a:outerShdw blurRad="38100" dist="38100" dir="2700000" algn="tl">
                    <a:srgbClr val="000000">
                      <a:alpha val="43137"/>
                    </a:srgbClr>
                  </a:outerShdw>
                </a:effectLst>
                <a:latin typeface="+mn-lt"/>
              </a:endParaRPr>
            </a:p>
          </p:txBody>
        </p:sp>
      </p:grpSp>
      <p:sp>
        <p:nvSpPr>
          <p:cNvPr id="9" name="Ovál 8"/>
          <p:cNvSpPr/>
          <p:nvPr/>
        </p:nvSpPr>
        <p:spPr>
          <a:xfrm>
            <a:off x="1141249" y="2448297"/>
            <a:ext cx="1297278" cy="1297278"/>
          </a:xfrm>
          <a:prstGeom prst="ellipse">
            <a:avLst/>
          </a:prstGeom>
          <a:blipFill rotWithShape="0">
            <a:blip r:embed="rId3" cstate="prin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0" name="Skupina 9"/>
          <p:cNvGrpSpPr/>
          <p:nvPr/>
        </p:nvGrpSpPr>
        <p:grpSpPr>
          <a:xfrm>
            <a:off x="3214678" y="2214554"/>
            <a:ext cx="2688282" cy="3895732"/>
            <a:chOff x="2770658" y="0"/>
            <a:chExt cx="2688282" cy="3895732"/>
          </a:xfrm>
          <a:scene3d>
            <a:camera prst="orthographicFront"/>
            <a:lightRig rig="flat" dir="t"/>
          </a:scene3d>
        </p:grpSpPr>
        <p:sp>
          <p:nvSpPr>
            <p:cNvPr id="17" name="Zaoblený obdĺžnik 16"/>
            <p:cNvSpPr/>
            <p:nvPr/>
          </p:nvSpPr>
          <p:spPr>
            <a:xfrm>
              <a:off x="2770658" y="0"/>
              <a:ext cx="2688282" cy="389573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8" name="Zaoblený obdĺžnik 7"/>
            <p:cNvSpPr/>
            <p:nvPr/>
          </p:nvSpPr>
          <p:spPr>
            <a:xfrm>
              <a:off x="2770658" y="1558292"/>
              <a:ext cx="2688282" cy="15582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sk-SK" sz="3600" b="1" kern="1200" dirty="0" smtClean="0">
                  <a:solidFill>
                    <a:srgbClr val="FF0000"/>
                  </a:solidFill>
                  <a:effectLst>
                    <a:outerShdw blurRad="38100" dist="38100" dir="2700000" algn="tl">
                      <a:srgbClr val="000000">
                        <a:alpha val="43137"/>
                      </a:srgbClr>
                    </a:outerShdw>
                  </a:effectLst>
                </a:rPr>
                <a:t>Toyota</a:t>
              </a:r>
              <a:endParaRPr lang="sk-SK" sz="3600" b="1" kern="1200" dirty="0">
                <a:solidFill>
                  <a:srgbClr val="FF0000"/>
                </a:solidFill>
                <a:effectLst>
                  <a:outerShdw blurRad="38100" dist="38100" dir="2700000" algn="tl">
                    <a:srgbClr val="000000">
                      <a:alpha val="43137"/>
                    </a:srgbClr>
                  </a:outerShdw>
                </a:effectLst>
              </a:endParaRPr>
            </a:p>
          </p:txBody>
        </p:sp>
      </p:grpSp>
      <p:sp>
        <p:nvSpPr>
          <p:cNvPr id="11" name="Ovál 10"/>
          <p:cNvSpPr/>
          <p:nvPr/>
        </p:nvSpPr>
        <p:spPr>
          <a:xfrm>
            <a:off x="3910180" y="2448297"/>
            <a:ext cx="1297278" cy="1297278"/>
          </a:xfrm>
          <a:prstGeom prst="ellipse">
            <a:avLst/>
          </a:prstGeom>
          <a:blipFill rotWithShape="0">
            <a:blip r:embed="rId4" cstate="prin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2" name="Skupina 11"/>
          <p:cNvGrpSpPr/>
          <p:nvPr/>
        </p:nvGrpSpPr>
        <p:grpSpPr>
          <a:xfrm>
            <a:off x="5983609" y="2214554"/>
            <a:ext cx="2688282" cy="3895732"/>
            <a:chOff x="5539589" y="0"/>
            <a:chExt cx="2688282" cy="3895732"/>
          </a:xfrm>
          <a:scene3d>
            <a:camera prst="orthographicFront"/>
            <a:lightRig rig="flat" dir="t"/>
          </a:scene3d>
        </p:grpSpPr>
        <p:sp>
          <p:nvSpPr>
            <p:cNvPr id="15" name="Zaoblený obdĺžnik 14"/>
            <p:cNvSpPr/>
            <p:nvPr/>
          </p:nvSpPr>
          <p:spPr>
            <a:xfrm>
              <a:off x="5539589" y="0"/>
              <a:ext cx="2688282" cy="389573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Zaoblený obdĺžnik 10"/>
            <p:cNvSpPr/>
            <p:nvPr/>
          </p:nvSpPr>
          <p:spPr>
            <a:xfrm>
              <a:off x="5539589" y="1558292"/>
              <a:ext cx="2688282" cy="15582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sk-SK" sz="3600" b="1" kern="1200" dirty="0" smtClean="0">
                  <a:solidFill>
                    <a:srgbClr val="FF0000"/>
                  </a:solidFill>
                  <a:effectLst>
                    <a:outerShdw blurRad="38100" dist="38100" dir="2700000" algn="tl">
                      <a:srgbClr val="000000">
                        <a:alpha val="43137"/>
                      </a:srgbClr>
                    </a:outerShdw>
                  </a:effectLst>
                </a:rPr>
                <a:t>Toyota USA </a:t>
              </a:r>
              <a:endParaRPr lang="sk-SK" sz="3600" b="1" kern="1200" dirty="0">
                <a:solidFill>
                  <a:srgbClr val="FF0000"/>
                </a:solidFill>
                <a:effectLst>
                  <a:outerShdw blurRad="38100" dist="38100" dir="2700000" algn="tl">
                    <a:srgbClr val="000000">
                      <a:alpha val="43137"/>
                    </a:srgbClr>
                  </a:outerShdw>
                </a:effectLst>
              </a:endParaRPr>
            </a:p>
          </p:txBody>
        </p:sp>
      </p:grpSp>
      <p:sp>
        <p:nvSpPr>
          <p:cNvPr id="13" name="Ovál 12"/>
          <p:cNvSpPr/>
          <p:nvPr/>
        </p:nvSpPr>
        <p:spPr>
          <a:xfrm>
            <a:off x="6679111" y="2448297"/>
            <a:ext cx="1297278" cy="1297278"/>
          </a:xfrm>
          <a:prstGeom prst="ellipse">
            <a:avLst/>
          </a:prstGeom>
          <a:blipFill rotWithShape="0">
            <a:blip r:embed="rId5"/>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4" name="Obojsmerná vodorovná šípka 13"/>
          <p:cNvSpPr/>
          <p:nvPr/>
        </p:nvSpPr>
        <p:spPr>
          <a:xfrm>
            <a:off x="773203" y="5331139"/>
            <a:ext cx="7571232" cy="584359"/>
          </a:xfrm>
          <a:prstGeom prst="leftRight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pic>
        <p:nvPicPr>
          <p:cNvPr id="2050" name="Picture 2"/>
          <p:cNvPicPr>
            <a:picLocks noChangeAspect="1" noChangeArrowheads="1"/>
          </p:cNvPicPr>
          <p:nvPr/>
        </p:nvPicPr>
        <p:blipFill>
          <a:blip r:embed="rId6"/>
          <a:srcRect l="4232" t="39192" r="73759" b="30405"/>
          <a:stretch>
            <a:fillRect/>
          </a:stretch>
        </p:blipFill>
        <p:spPr bwMode="auto">
          <a:xfrm>
            <a:off x="0" y="0"/>
            <a:ext cx="1857356" cy="2142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lstStyle/>
          <a:p>
            <a:r>
              <a:rPr lang="sk-SK" b="1" dirty="0" smtClean="0"/>
              <a:t>Modely Európa</a:t>
            </a:r>
            <a:endParaRPr lang="sk-SK" b="1" dirty="0"/>
          </a:p>
        </p:txBody>
      </p:sp>
      <p:graphicFrame>
        <p:nvGraphicFramePr>
          <p:cNvPr id="12" name="Zástupný symbol obsahu 11">
            <a:hlinkClick r:id="" action="ppaction://noaction" highlightClick="1"/>
          </p:cNvPr>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7"/>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 name="Picture 2"/>
          <p:cNvPicPr>
            <a:picLocks noChangeAspect="1" noChangeArrowheads="1"/>
          </p:cNvPicPr>
          <p:nvPr/>
        </p:nvPicPr>
        <p:blipFill>
          <a:blip r:embed="rId2"/>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6" name="Zástupný symbol obsahu 11">
            <a:hlinkClick r:id="" action="ppaction://noaction" highlightClick="1"/>
          </p:cNvPr>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Najpredávanejšie</a:t>
            </a:r>
            <a:r>
              <a:rPr lang="sk-SK" dirty="0" smtClean="0"/>
              <a:t> </a:t>
            </a:r>
            <a:r>
              <a:rPr lang="sk-SK" b="1" dirty="0" smtClean="0"/>
              <a:t>modely</a:t>
            </a:r>
            <a:endParaRPr lang="sk-SK" b="1" dirty="0"/>
          </a:p>
        </p:txBody>
      </p:sp>
      <p:sp>
        <p:nvSpPr>
          <p:cNvPr id="3" name="Zástupný symbol obsahu 2"/>
          <p:cNvSpPr>
            <a:spLocks noGrp="1"/>
          </p:cNvSpPr>
          <p:nvPr>
            <p:ph idx="1"/>
          </p:nvPr>
        </p:nvSpPr>
        <p:spPr/>
        <p:txBody>
          <a:bodyPr>
            <a:normAutofit lnSpcReduction="10000"/>
          </a:bodyPr>
          <a:lstStyle/>
          <a:p>
            <a:pPr>
              <a:buClr>
                <a:srgbClr val="D00000"/>
              </a:buClr>
            </a:pPr>
            <a:r>
              <a:rPr lang="sk-SK" dirty="0" smtClean="0"/>
              <a:t>Malé autá:</a:t>
            </a:r>
          </a:p>
          <a:p>
            <a:pPr lvl="1">
              <a:buClr>
                <a:srgbClr val="D00000"/>
              </a:buClr>
            </a:pPr>
            <a:r>
              <a:rPr lang="sk-SK" dirty="0" smtClean="0"/>
              <a:t>Toyota </a:t>
            </a:r>
            <a:r>
              <a:rPr lang="sk-SK" dirty="0" err="1" smtClean="0"/>
              <a:t>Yaris</a:t>
            </a:r>
            <a:r>
              <a:rPr lang="sk-SK" dirty="0" smtClean="0"/>
              <a:t> – 8.  miesto</a:t>
            </a:r>
          </a:p>
          <a:p>
            <a:pPr>
              <a:buClr>
                <a:srgbClr val="D00000"/>
              </a:buClr>
            </a:pPr>
            <a:r>
              <a:rPr lang="sk-SK" dirty="0" smtClean="0"/>
              <a:t>Malé </a:t>
            </a:r>
            <a:r>
              <a:rPr lang="sk-SK" dirty="0" err="1" smtClean="0"/>
              <a:t>Crossovery</a:t>
            </a:r>
            <a:r>
              <a:rPr lang="sk-SK" dirty="0" smtClean="0"/>
              <a:t>:</a:t>
            </a:r>
          </a:p>
          <a:p>
            <a:pPr lvl="1">
              <a:buClr>
                <a:srgbClr val="D00000"/>
              </a:buClr>
            </a:pPr>
            <a:r>
              <a:rPr lang="sk-SK" dirty="0" smtClean="0"/>
              <a:t>Toyota Urban </a:t>
            </a:r>
            <a:r>
              <a:rPr lang="sk-SK" dirty="0" err="1" smtClean="0"/>
              <a:t>Cruiser</a:t>
            </a:r>
            <a:r>
              <a:rPr lang="sk-SK" dirty="0" smtClean="0"/>
              <a:t> – 5. miesto</a:t>
            </a:r>
          </a:p>
          <a:p>
            <a:pPr>
              <a:buClr>
                <a:srgbClr val="D00000"/>
              </a:buClr>
            </a:pPr>
            <a:r>
              <a:rPr lang="sk-SK" dirty="0" smtClean="0"/>
              <a:t>Nižšia stredná trieda:</a:t>
            </a:r>
          </a:p>
          <a:p>
            <a:pPr lvl="1">
              <a:buClr>
                <a:srgbClr val="D00000"/>
              </a:buClr>
            </a:pPr>
            <a:r>
              <a:rPr lang="sk-SK" dirty="0" smtClean="0"/>
              <a:t>Toyota </a:t>
            </a:r>
            <a:r>
              <a:rPr lang="sk-SK" dirty="0" err="1" smtClean="0"/>
              <a:t>Auris</a:t>
            </a:r>
            <a:r>
              <a:rPr lang="sk-SK" dirty="0" smtClean="0"/>
              <a:t> - 11. miesto</a:t>
            </a:r>
          </a:p>
          <a:p>
            <a:pPr lvl="1">
              <a:buClr>
                <a:srgbClr val="D00000"/>
              </a:buClr>
            </a:pPr>
            <a:r>
              <a:rPr lang="sk-SK" dirty="0" smtClean="0"/>
              <a:t>Toyota </a:t>
            </a:r>
            <a:r>
              <a:rPr lang="sk-SK" dirty="0" err="1" smtClean="0"/>
              <a:t>Corolla</a:t>
            </a:r>
            <a:r>
              <a:rPr lang="sk-SK" dirty="0" smtClean="0"/>
              <a:t> – 24. miesto</a:t>
            </a:r>
          </a:p>
          <a:p>
            <a:pPr>
              <a:buClr>
                <a:srgbClr val="D00000"/>
              </a:buClr>
            </a:pPr>
            <a:r>
              <a:rPr lang="sk-SK" dirty="0" smtClean="0"/>
              <a:t>Stredná trieda: </a:t>
            </a:r>
          </a:p>
          <a:p>
            <a:pPr lvl="1">
              <a:buClr>
                <a:srgbClr val="D00000"/>
              </a:buClr>
            </a:pPr>
            <a:r>
              <a:rPr lang="sk-SK" dirty="0" smtClean="0"/>
              <a:t>Toyota </a:t>
            </a:r>
            <a:r>
              <a:rPr lang="sk-SK" dirty="0" err="1" smtClean="0"/>
              <a:t>Avensis</a:t>
            </a:r>
            <a:r>
              <a:rPr lang="sk-SK" dirty="0" smtClean="0"/>
              <a:t>  - 8. miesto</a:t>
            </a:r>
          </a:p>
          <a:p>
            <a:pPr lvl="1">
              <a:buClr>
                <a:srgbClr val="D00000"/>
              </a:buClr>
            </a:pPr>
            <a:r>
              <a:rPr lang="sk-SK" dirty="0" smtClean="0"/>
              <a:t>Toyota </a:t>
            </a:r>
            <a:r>
              <a:rPr lang="sk-SK" dirty="0" err="1" smtClean="0"/>
              <a:t>Prius</a:t>
            </a:r>
            <a:r>
              <a:rPr lang="sk-SK" dirty="0" smtClean="0"/>
              <a:t> - 18. miesto</a:t>
            </a:r>
          </a:p>
          <a:p>
            <a:pPr>
              <a:buClr>
                <a:srgbClr val="D00000"/>
              </a:buClr>
            </a:pPr>
            <a:endParaRPr lang="sk-SK" b="1" dirty="0" smtClean="0"/>
          </a:p>
          <a:p>
            <a:pPr>
              <a:buClr>
                <a:srgbClr val="D00000"/>
              </a:buClr>
            </a:pPr>
            <a:endParaRPr lang="sk-SK" dirty="0" smtClean="0"/>
          </a:p>
          <a:p>
            <a:pPr>
              <a:buClr>
                <a:srgbClr val="D00000"/>
              </a:buClr>
            </a:pPr>
            <a:endParaRPr lang="sk-SK" dirty="0" smtClean="0"/>
          </a:p>
        </p:txBody>
      </p:sp>
      <p:pic>
        <p:nvPicPr>
          <p:cNvPr id="5" name="Picture 2"/>
          <p:cNvPicPr>
            <a:picLocks noChangeAspect="1" noChangeArrowheads="1"/>
          </p:cNvPicPr>
          <p:nvPr/>
        </p:nvPicPr>
        <p:blipFill>
          <a:blip r:embed="rId3"/>
          <a:srcRect/>
          <a:stretch>
            <a:fillRect/>
          </a:stretch>
        </p:blipFill>
        <p:spPr bwMode="auto">
          <a:xfrm>
            <a:off x="7215206" y="142852"/>
            <a:ext cx="1643042" cy="1413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Odtiene sivej">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1101</TotalTime>
  <Words>835</Words>
  <Application>Microsoft Office PowerPoint</Application>
  <PresentationFormat>Prezentácia na obrazovke (4:3)</PresentationFormat>
  <Paragraphs>167</Paragraphs>
  <Slides>26</Slides>
  <Notes>5</Notes>
  <HiddenSlides>0</HiddenSlides>
  <MMClips>2</MMClips>
  <ScaleCrop>false</ScaleCrop>
  <HeadingPairs>
    <vt:vector size="4" baseType="variant">
      <vt:variant>
        <vt:lpstr>Motív</vt:lpstr>
      </vt:variant>
      <vt:variant>
        <vt:i4>1</vt:i4>
      </vt:variant>
      <vt:variant>
        <vt:lpstr>Nadpisy snímok</vt:lpstr>
      </vt:variant>
      <vt:variant>
        <vt:i4>26</vt:i4>
      </vt:variant>
    </vt:vector>
  </HeadingPairs>
  <TitlesOfParts>
    <vt:vector size="27" baseType="lpstr">
      <vt:lpstr>Tok</vt:lpstr>
      <vt:lpstr>Tomáš Gnap (370552)</vt:lpstr>
      <vt:lpstr>Snímka 2</vt:lpstr>
      <vt:lpstr>Obsah:</vt:lpstr>
      <vt:lpstr>História:</vt:lpstr>
      <vt:lpstr>Zaujímavosti:</vt:lpstr>
      <vt:lpstr>Snímka 6</vt:lpstr>
      <vt:lpstr>Modely Európa</vt:lpstr>
      <vt:lpstr>Snímka 8</vt:lpstr>
      <vt:lpstr>Najpredávanejšie modely</vt:lpstr>
      <vt:lpstr>Marketing</vt:lpstr>
      <vt:lpstr>Marketing</vt:lpstr>
      <vt:lpstr>Reklamy Európa:</vt:lpstr>
      <vt:lpstr>Snímka 13</vt:lpstr>
      <vt:lpstr>Modely USA</vt:lpstr>
      <vt:lpstr>Snímka 15</vt:lpstr>
      <vt:lpstr>Najpredávanejšie modely</vt:lpstr>
      <vt:lpstr>Snímka 17</vt:lpstr>
      <vt:lpstr>Rozdiely v USA</vt:lpstr>
      <vt:lpstr>Reklamy v USA</vt:lpstr>
      <vt:lpstr>Snímka 20</vt:lpstr>
      <vt:lpstr>Špeciálna kategória:</vt:lpstr>
      <vt:lpstr>Snímka 22</vt:lpstr>
      <vt:lpstr>Toyota Hilux Unbreakable</vt:lpstr>
      <vt:lpstr>Ďakujem Vám za pozornosť...</vt:lpstr>
      <vt:lpstr>Snímka 25</vt:lpstr>
      <vt:lpstr>Zdroje:</vt:lpstr>
    </vt:vector>
  </TitlesOfParts>
  <Company>T-Tom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Tomy</dc:creator>
  <cp:lastModifiedBy>Tomy</cp:lastModifiedBy>
  <cp:revision>93</cp:revision>
  <dcterms:created xsi:type="dcterms:W3CDTF">2011-05-01T16:28:37Z</dcterms:created>
  <dcterms:modified xsi:type="dcterms:W3CDTF">2011-05-04T19:32:48Z</dcterms:modified>
</cp:coreProperties>
</file>