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9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FC8D80-F083-4E7E-81E2-61637A99EBCB}" type="datetimeFigureOut">
              <a:rPr lang="cs-CZ" smtClean="0"/>
              <a:t>18.5.2011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55C2BB-5858-4222-9C93-AF5D6C0625D9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CaptainMorganCeskaRepublika#!/CaptainMorganCeskaRepublika?sk=wal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atthewmay.com/2010/10/captain-morgan-billboar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aptainMorganCeskaRepublika#!/video/video.php?v=1648600984457" TargetMode="External"/><Relationship Id="rId2" Type="http://schemas.openxmlformats.org/officeDocument/2006/relationships/hyperlink" Target="http://www.facebook.com/CaptainMorganCeskaRepublika#!/video/video.php?v=16598061445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captainmorga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search?q=capt+morgan&amp;hl=en&amp;client=firefox-a&amp;hs=Z4c&amp;rls=org.mozilla:en-US:official&amp;prmd=ivns&amp;tbm=isch&amp;tbo=u&amp;source=univ&amp;sa=X&amp;ei=B4TTTcW5F4rEswa6v9HiAg&amp;ved=0CEAQsAQ&amp;biw=1920&amp;bih=856" TargetMode="External"/><Relationship Id="rId4" Type="http://schemas.openxmlformats.org/officeDocument/2006/relationships/hyperlink" Target="http://www.facebook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SBCzs0zkfQ" TargetMode="External"/><Relationship Id="rId7" Type="http://schemas.openxmlformats.org/officeDocument/2006/relationships/hyperlink" Target="http://www.youtube.com/watch?v=RjT597AiDhs&amp;feature=related" TargetMode="External"/><Relationship Id="rId2" Type="http://schemas.openxmlformats.org/officeDocument/2006/relationships/hyperlink" Target="http://www.facebook.com/CaptainMorganCeskaRepublika#!/video/video.php?v=13155238944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CaptainMorganCeskaRepublika#!/video/video.php?v=1509680711537" TargetMode="External"/><Relationship Id="rId5" Type="http://schemas.openxmlformats.org/officeDocument/2006/relationships/hyperlink" Target="http://www.youtube.com/watch?v=ViE_SdV9Mhg&amp;feature=related" TargetMode="External"/><Relationship Id="rId4" Type="http://schemas.openxmlformats.org/officeDocument/2006/relationships/hyperlink" Target="http://www.youtube.com/watch?v=GEffd_H8Wew&amp;feature=player_embedd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1322041"/>
          </a:xfrm>
        </p:spPr>
        <p:txBody>
          <a:bodyPr>
            <a:normAutofit/>
          </a:bodyPr>
          <a:lstStyle/>
          <a:p>
            <a:r>
              <a:rPr lang="cs-CZ" sz="7200" dirty="0" err="1" smtClean="0"/>
              <a:t>Cpt</a:t>
            </a:r>
            <a:r>
              <a:rPr lang="cs-CZ" sz="7200" dirty="0" smtClean="0"/>
              <a:t>. Morgan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819400"/>
            <a:ext cx="8370306" cy="3777952"/>
          </a:xfrm>
        </p:spPr>
        <p:txBody>
          <a:bodyPr>
            <a:normAutofit/>
          </a:bodyPr>
          <a:lstStyle/>
          <a:p>
            <a:r>
              <a:rPr lang="cs-CZ" sz="3800" dirty="0" smtClean="0"/>
              <a:t>Máš v sobě kapitána??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smtClean="0"/>
              <a:t>Ondřej Macků</a:t>
            </a:r>
          </a:p>
          <a:p>
            <a:r>
              <a:rPr lang="cs-CZ" sz="2000" dirty="0" smtClean="0"/>
              <a:t>UČO: 251714</a:t>
            </a: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4104456" cy="27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facebook.com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CaptainMorganCeskaRepublika</a:t>
            </a:r>
            <a:r>
              <a:rPr lang="cs-CZ" dirty="0" smtClean="0">
                <a:hlinkClick r:id="rId2"/>
              </a:rPr>
              <a:t>#!/</a:t>
            </a:r>
            <a:r>
              <a:rPr lang="cs-CZ" dirty="0" err="1" smtClean="0">
                <a:hlinkClick r:id="rId2"/>
              </a:rPr>
              <a:t>CaptainMorganCeskaRepublika</a:t>
            </a:r>
            <a:r>
              <a:rPr lang="cs-CZ" dirty="0" smtClean="0">
                <a:hlinkClick r:id="rId2"/>
              </a:rPr>
              <a:t>?</a:t>
            </a:r>
            <a:r>
              <a:rPr lang="cs-CZ" dirty="0" err="1" smtClean="0">
                <a:hlinkClick r:id="rId2"/>
              </a:rPr>
              <a:t>sk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wall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Billboardy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http://matthewmay.com/2010/10/captain-morgan-billboard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2808312" cy="385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Pose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sz="1400" dirty="0" smtClean="0"/>
              <a:t>      </a:t>
            </a:r>
            <a:r>
              <a:rPr lang="cs-CZ" sz="1400" dirty="0" smtClean="0">
                <a:hlinkClick r:id="rId2"/>
              </a:rPr>
              <a:t>http</a:t>
            </a:r>
            <a:r>
              <a:rPr lang="cs-CZ" sz="1400" dirty="0" smtClean="0">
                <a:hlinkClick r:id="rId2"/>
              </a:rPr>
              <a:t>://www.</a:t>
            </a:r>
            <a:r>
              <a:rPr lang="cs-CZ" sz="1400" dirty="0" err="1" smtClean="0">
                <a:hlinkClick r:id="rId2"/>
              </a:rPr>
              <a:t>facebook.com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CaptainMorganCeskaRepublika</a:t>
            </a:r>
            <a:r>
              <a:rPr lang="cs-CZ" sz="1400" dirty="0" smtClean="0">
                <a:hlinkClick r:id="rId2"/>
              </a:rPr>
              <a:t>#!/</a:t>
            </a:r>
            <a:r>
              <a:rPr lang="cs-CZ" sz="1400" dirty="0" smtClean="0">
                <a:hlinkClick r:id="rId2"/>
              </a:rPr>
              <a:t>video/video.</a:t>
            </a:r>
            <a:r>
              <a:rPr lang="cs-CZ" sz="1400" dirty="0" err="1" smtClean="0">
                <a:hlinkClick r:id="rId2"/>
              </a:rPr>
              <a:t>php</a:t>
            </a:r>
            <a:r>
              <a:rPr lang="cs-CZ" sz="1400" dirty="0" smtClean="0">
                <a:hlinkClick r:id="rId2"/>
              </a:rPr>
              <a:t>?v=1659806144579</a:t>
            </a:r>
            <a:r>
              <a:rPr lang="cs-CZ" sz="1400" dirty="0" smtClean="0"/>
              <a:t> </a:t>
            </a:r>
          </a:p>
          <a:p>
            <a:r>
              <a:rPr lang="cs-CZ" dirty="0" err="1" smtClean="0"/>
              <a:t>Movember</a:t>
            </a:r>
            <a:r>
              <a:rPr lang="cs-CZ" dirty="0" smtClean="0"/>
              <a:t> </a:t>
            </a:r>
            <a:r>
              <a:rPr lang="cs-CZ" dirty="0" smtClean="0"/>
              <a:t>: </a:t>
            </a:r>
            <a:r>
              <a:rPr lang="cs-CZ" sz="1400" dirty="0" smtClean="0">
                <a:hlinkClick r:id="rId3"/>
              </a:rPr>
              <a:t>http</a:t>
            </a:r>
            <a:r>
              <a:rPr lang="cs-CZ" sz="1400" dirty="0" smtClean="0">
                <a:hlinkClick r:id="rId3"/>
              </a:rPr>
              <a:t>://www.</a:t>
            </a:r>
            <a:r>
              <a:rPr lang="cs-CZ" sz="1400" dirty="0" err="1" smtClean="0">
                <a:hlinkClick r:id="rId3"/>
              </a:rPr>
              <a:t>facebook.com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CaptainMorganCeskaRepublika</a:t>
            </a:r>
            <a:r>
              <a:rPr lang="cs-CZ" sz="1400" dirty="0" smtClean="0">
                <a:hlinkClick r:id="rId3"/>
              </a:rPr>
              <a:t>#!/</a:t>
            </a:r>
            <a:r>
              <a:rPr lang="cs-CZ" sz="1400" dirty="0" smtClean="0">
                <a:hlinkClick r:id="rId3"/>
              </a:rPr>
              <a:t>video/video.</a:t>
            </a:r>
            <a:r>
              <a:rPr lang="cs-CZ" sz="1400" dirty="0" err="1" smtClean="0">
                <a:hlinkClick r:id="rId3"/>
              </a:rPr>
              <a:t>php</a:t>
            </a:r>
            <a:r>
              <a:rPr lang="cs-CZ" sz="1400" dirty="0" smtClean="0">
                <a:hlinkClick r:id="rId3"/>
              </a:rPr>
              <a:t>?v=1648600984457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56992"/>
            <a:ext cx="2232248" cy="26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34494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captainmorgan.com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facebook.com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google.com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search</a:t>
            </a:r>
            <a:r>
              <a:rPr lang="cs-CZ" dirty="0" smtClean="0">
                <a:hlinkClick r:id="rId5"/>
              </a:rPr>
              <a:t>?q=</a:t>
            </a:r>
            <a:r>
              <a:rPr lang="cs-CZ" dirty="0" err="1" smtClean="0">
                <a:hlinkClick r:id="rId5"/>
              </a:rPr>
              <a:t>capt</a:t>
            </a:r>
            <a:r>
              <a:rPr lang="cs-CZ" dirty="0" smtClean="0">
                <a:hlinkClick r:id="rId5"/>
              </a:rPr>
              <a:t>+morgan&amp;</a:t>
            </a:r>
            <a:r>
              <a:rPr lang="cs-CZ" dirty="0" err="1" smtClean="0">
                <a:hlinkClick r:id="rId5"/>
              </a:rPr>
              <a:t>hl</a:t>
            </a:r>
            <a:r>
              <a:rPr lang="cs-CZ" dirty="0" smtClean="0">
                <a:hlinkClick r:id="rId5"/>
              </a:rPr>
              <a:t>=</a:t>
            </a:r>
            <a:r>
              <a:rPr lang="cs-CZ" dirty="0" err="1" smtClean="0">
                <a:hlinkClick r:id="rId5"/>
              </a:rPr>
              <a:t>en</a:t>
            </a:r>
            <a:r>
              <a:rPr lang="cs-CZ" dirty="0" smtClean="0">
                <a:hlinkClick r:id="rId5"/>
              </a:rPr>
              <a:t>&amp;</a:t>
            </a:r>
            <a:r>
              <a:rPr lang="cs-CZ" dirty="0" err="1" smtClean="0">
                <a:hlinkClick r:id="rId5"/>
              </a:rPr>
              <a:t>client</a:t>
            </a:r>
            <a:r>
              <a:rPr lang="cs-CZ" dirty="0" smtClean="0">
                <a:hlinkClick r:id="rId5"/>
              </a:rPr>
              <a:t>=</a:t>
            </a:r>
            <a:r>
              <a:rPr lang="cs-CZ" dirty="0" err="1" smtClean="0">
                <a:hlinkClick r:id="rId5"/>
              </a:rPr>
              <a:t>firefox</a:t>
            </a:r>
            <a:r>
              <a:rPr lang="cs-CZ" dirty="0" smtClean="0">
                <a:hlinkClick r:id="rId5"/>
              </a:rPr>
              <a:t>-a&amp;</a:t>
            </a:r>
            <a:r>
              <a:rPr lang="cs-CZ" dirty="0" err="1" smtClean="0">
                <a:hlinkClick r:id="rId5"/>
              </a:rPr>
              <a:t>hs</a:t>
            </a:r>
            <a:r>
              <a:rPr lang="cs-CZ" dirty="0" smtClean="0">
                <a:hlinkClick r:id="rId5"/>
              </a:rPr>
              <a:t>=Z4c&amp;</a:t>
            </a:r>
            <a:r>
              <a:rPr lang="cs-CZ" dirty="0" err="1" smtClean="0">
                <a:hlinkClick r:id="rId5"/>
              </a:rPr>
              <a:t>rls</a:t>
            </a:r>
            <a:r>
              <a:rPr lang="cs-CZ" dirty="0" smtClean="0">
                <a:hlinkClick r:id="rId5"/>
              </a:rPr>
              <a:t>=</a:t>
            </a:r>
            <a:r>
              <a:rPr lang="cs-CZ" dirty="0" err="1" smtClean="0">
                <a:hlinkClick r:id="rId5"/>
              </a:rPr>
              <a:t>org.mozilla</a:t>
            </a:r>
            <a:r>
              <a:rPr lang="cs-CZ" dirty="0" smtClean="0">
                <a:hlinkClick r:id="rId5"/>
              </a:rPr>
              <a:t>:</a:t>
            </a:r>
            <a:r>
              <a:rPr lang="cs-CZ" dirty="0" err="1" smtClean="0">
                <a:hlinkClick r:id="rId5"/>
              </a:rPr>
              <a:t>en</a:t>
            </a:r>
            <a:r>
              <a:rPr lang="cs-CZ" dirty="0" smtClean="0">
                <a:hlinkClick r:id="rId5"/>
              </a:rPr>
              <a:t>-US:</a:t>
            </a:r>
            <a:r>
              <a:rPr lang="cs-CZ" dirty="0" err="1" smtClean="0">
                <a:hlinkClick r:id="rId5"/>
              </a:rPr>
              <a:t>official</a:t>
            </a:r>
            <a:r>
              <a:rPr lang="cs-CZ" dirty="0" smtClean="0">
                <a:hlinkClick r:id="rId5"/>
              </a:rPr>
              <a:t>&amp;</a:t>
            </a:r>
            <a:r>
              <a:rPr lang="cs-CZ" dirty="0" err="1" smtClean="0">
                <a:hlinkClick r:id="rId5"/>
              </a:rPr>
              <a:t>prmd</a:t>
            </a:r>
            <a:r>
              <a:rPr lang="cs-CZ" dirty="0" smtClean="0">
                <a:hlinkClick r:id="rId5"/>
              </a:rPr>
              <a:t>=</a:t>
            </a:r>
            <a:r>
              <a:rPr lang="cs-CZ" dirty="0" err="1" smtClean="0">
                <a:hlinkClick r:id="rId5"/>
              </a:rPr>
              <a:t>ivns</a:t>
            </a:r>
            <a:r>
              <a:rPr lang="cs-CZ" dirty="0" smtClean="0">
                <a:hlinkClick r:id="rId5"/>
              </a:rPr>
              <a:t>&amp;</a:t>
            </a:r>
            <a:r>
              <a:rPr lang="cs-CZ" dirty="0" err="1" smtClean="0">
                <a:hlinkClick r:id="rId5"/>
              </a:rPr>
              <a:t>tbm</a:t>
            </a:r>
            <a:r>
              <a:rPr lang="cs-CZ" dirty="0" smtClean="0">
                <a:hlinkClick r:id="rId5"/>
              </a:rPr>
              <a:t>=</a:t>
            </a:r>
            <a:r>
              <a:rPr lang="cs-CZ" dirty="0" err="1" smtClean="0">
                <a:hlinkClick r:id="rId5"/>
              </a:rPr>
              <a:t>isch</a:t>
            </a:r>
            <a:r>
              <a:rPr lang="cs-CZ" dirty="0" smtClean="0">
                <a:hlinkClick r:id="rId5"/>
              </a:rPr>
              <a:t>&amp;</a:t>
            </a:r>
            <a:r>
              <a:rPr lang="cs-CZ" dirty="0" err="1" smtClean="0">
                <a:hlinkClick r:id="rId5"/>
              </a:rPr>
              <a:t>tbo</a:t>
            </a:r>
            <a:r>
              <a:rPr lang="cs-CZ" dirty="0" smtClean="0">
                <a:hlinkClick r:id="rId5"/>
              </a:rPr>
              <a:t>=u&amp;</a:t>
            </a:r>
            <a:r>
              <a:rPr lang="cs-CZ" dirty="0" err="1" smtClean="0">
                <a:hlinkClick r:id="rId5"/>
              </a:rPr>
              <a:t>source</a:t>
            </a:r>
            <a:r>
              <a:rPr lang="cs-CZ" dirty="0" smtClean="0">
                <a:hlinkClick r:id="rId5"/>
              </a:rPr>
              <a:t>=</a:t>
            </a:r>
            <a:r>
              <a:rPr lang="cs-CZ" dirty="0" err="1" smtClean="0">
                <a:hlinkClick r:id="rId5"/>
              </a:rPr>
              <a:t>univ</a:t>
            </a:r>
            <a:r>
              <a:rPr lang="cs-CZ" dirty="0" smtClean="0">
                <a:hlinkClick r:id="rId5"/>
              </a:rPr>
              <a:t>&amp;</a:t>
            </a:r>
            <a:r>
              <a:rPr lang="cs-CZ" dirty="0" err="1" smtClean="0">
                <a:hlinkClick r:id="rId5"/>
              </a:rPr>
              <a:t>sa</a:t>
            </a:r>
            <a:r>
              <a:rPr lang="cs-CZ" dirty="0" smtClean="0">
                <a:hlinkClick r:id="rId5"/>
              </a:rPr>
              <a:t>=X&amp;</a:t>
            </a:r>
            <a:r>
              <a:rPr lang="cs-CZ" dirty="0" err="1" smtClean="0">
                <a:hlinkClick r:id="rId5"/>
              </a:rPr>
              <a:t>ei</a:t>
            </a:r>
            <a:r>
              <a:rPr lang="cs-CZ" dirty="0" smtClean="0">
                <a:hlinkClick r:id="rId5"/>
              </a:rPr>
              <a:t>=B4TTTcW5F4rEswa6v9HiAg&amp;</a:t>
            </a:r>
            <a:r>
              <a:rPr lang="cs-CZ" dirty="0" err="1" smtClean="0">
                <a:hlinkClick r:id="rId5"/>
              </a:rPr>
              <a:t>ved</a:t>
            </a:r>
            <a:r>
              <a:rPr lang="cs-CZ" dirty="0" smtClean="0">
                <a:hlinkClick r:id="rId5"/>
              </a:rPr>
              <a:t>=0CEAQsAQ&amp;</a:t>
            </a:r>
            <a:r>
              <a:rPr lang="cs-CZ" dirty="0" err="1" smtClean="0">
                <a:hlinkClick r:id="rId5"/>
              </a:rPr>
              <a:t>biw</a:t>
            </a:r>
            <a:r>
              <a:rPr lang="cs-CZ" dirty="0" smtClean="0">
                <a:hlinkClick r:id="rId5"/>
              </a:rPr>
              <a:t>=1920&amp;</a:t>
            </a:r>
            <a:r>
              <a:rPr lang="cs-CZ" dirty="0" err="1" smtClean="0">
                <a:hlinkClick r:id="rId5"/>
              </a:rPr>
              <a:t>bih</a:t>
            </a:r>
            <a:r>
              <a:rPr lang="cs-CZ" dirty="0" smtClean="0">
                <a:hlinkClick r:id="rId5"/>
              </a:rPr>
              <a:t>=856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>Děkuji </a:t>
            </a:r>
            <a:r>
              <a:rPr lang="cs-CZ" sz="6000" dirty="0" smtClean="0"/>
              <a:t>za pozornost!!! </a:t>
            </a:r>
            <a:r>
              <a:rPr lang="cs-CZ" sz="6000" dirty="0" smtClean="0">
                <a:sym typeface="Wingdings" pitchFamily="2" charset="2"/>
              </a:rPr>
              <a:t>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36912"/>
            <a:ext cx="1971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057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Název podle Henryho Morgana, později šlechtice, který pocházel z Wales a bojoval v 17. stol. za Británii v </a:t>
            </a:r>
            <a:r>
              <a:rPr lang="cs-CZ" sz="2400" dirty="0" err="1" smtClean="0"/>
              <a:t>Caribicu</a:t>
            </a:r>
            <a:endParaRPr lang="cs-CZ" sz="2400" dirty="0" smtClean="0"/>
          </a:p>
          <a:p>
            <a:r>
              <a:rPr lang="cs-CZ" sz="2400" dirty="0" smtClean="0"/>
              <a:t>Firmu „</a:t>
            </a:r>
            <a:r>
              <a:rPr lang="cs-CZ" sz="2400" dirty="0" err="1" smtClean="0"/>
              <a:t>Captain</a:t>
            </a:r>
            <a:r>
              <a:rPr lang="cs-CZ" sz="2400" dirty="0" smtClean="0"/>
              <a:t> Morgan Rum </a:t>
            </a:r>
            <a:r>
              <a:rPr lang="cs-CZ" sz="2400" dirty="0" err="1" smtClean="0"/>
              <a:t>Company</a:t>
            </a:r>
            <a:r>
              <a:rPr lang="cs-CZ" sz="2400" dirty="0" smtClean="0"/>
              <a:t>“ založil Sam </a:t>
            </a:r>
            <a:r>
              <a:rPr lang="cs-CZ" sz="2400" dirty="0" err="1" smtClean="0"/>
              <a:t>Bronfman</a:t>
            </a:r>
            <a:r>
              <a:rPr lang="cs-CZ" sz="2400" dirty="0" smtClean="0"/>
              <a:t> r. 1945</a:t>
            </a:r>
          </a:p>
          <a:p>
            <a:r>
              <a:rPr lang="cs-CZ" sz="2400" dirty="0" smtClean="0"/>
              <a:t>Ve 40. letech poprvé přijel do </a:t>
            </a:r>
            <a:r>
              <a:rPr lang="cs-CZ" sz="2400" dirty="0" err="1" smtClean="0"/>
              <a:t>Caribicu</a:t>
            </a:r>
            <a:r>
              <a:rPr lang="cs-CZ" sz="2400" dirty="0" smtClean="0"/>
              <a:t>                              a hned byl fascinován možnostmi                                rumů=&gt;chtěl se stát rumovým králem!</a:t>
            </a:r>
          </a:p>
          <a:p>
            <a:r>
              <a:rPr lang="cs-CZ" sz="2400" dirty="0" smtClean="0"/>
              <a:t>Lihovar v </a:t>
            </a:r>
            <a:r>
              <a:rPr lang="cs-CZ" sz="2400" dirty="0" err="1" smtClean="0"/>
              <a:t>Long</a:t>
            </a:r>
            <a:r>
              <a:rPr lang="cs-CZ" sz="2400" dirty="0" smtClean="0"/>
              <a:t> </a:t>
            </a:r>
            <a:r>
              <a:rPr lang="cs-CZ" sz="2400" dirty="0" err="1" smtClean="0"/>
              <a:t>Pond</a:t>
            </a:r>
            <a:r>
              <a:rPr lang="cs-CZ" sz="2400" dirty="0" smtClean="0"/>
              <a:t> =&gt; koupě                               rodinné receptury od bratrů </a:t>
            </a:r>
            <a:r>
              <a:rPr lang="cs-CZ" sz="2400" dirty="0" err="1" smtClean="0"/>
              <a:t>Levyových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453289" cy="346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</a:p>
          <a:p>
            <a:r>
              <a:rPr lang="cs-CZ" dirty="0" smtClean="0"/>
              <a:t>Produkty</a:t>
            </a:r>
          </a:p>
          <a:p>
            <a:r>
              <a:rPr lang="cs-CZ" dirty="0" smtClean="0"/>
              <a:t>Marketing</a:t>
            </a:r>
          </a:p>
          <a:p>
            <a:r>
              <a:rPr lang="cs-CZ" dirty="0" smtClean="0"/>
              <a:t>Sponzoring</a:t>
            </a:r>
          </a:p>
          <a:p>
            <a:r>
              <a:rPr lang="cs-CZ" dirty="0" smtClean="0"/>
              <a:t>TV reklamy</a:t>
            </a:r>
          </a:p>
          <a:p>
            <a:r>
              <a:rPr lang="cs-CZ" dirty="0" smtClean="0"/>
              <a:t>Zdroje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3456384" cy="222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Rumů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</a:t>
            </a:r>
            <a:r>
              <a:rPr lang="cs-CZ" dirty="0" smtClean="0"/>
              <a:t>ukrové třtina =&gt; staří Egypťané</a:t>
            </a:r>
          </a:p>
          <a:p>
            <a:r>
              <a:rPr lang="cs-CZ" dirty="0" err="1" smtClean="0"/>
              <a:t>Caribská</a:t>
            </a:r>
            <a:r>
              <a:rPr lang="cs-CZ" dirty="0" smtClean="0"/>
              <a:t> oblast od 16. stol.</a:t>
            </a:r>
          </a:p>
          <a:p>
            <a:r>
              <a:rPr lang="cs-CZ" dirty="0" smtClean="0"/>
              <a:t>Melasa =&gt; surový rum =&gt; rozvoj plantáží =&gt; rozvoj příchutí rumu</a:t>
            </a:r>
          </a:p>
          <a:p>
            <a:r>
              <a:rPr lang="cs-CZ" dirty="0" smtClean="0"/>
              <a:t>Od Jamajky po Jižní Ameriku</a:t>
            </a:r>
            <a:r>
              <a:rPr lang="cs-CZ" dirty="0" smtClean="0"/>
              <a:t> </a:t>
            </a:r>
            <a:r>
              <a:rPr lang="cs-CZ" dirty="0" smtClean="0"/>
              <a:t>=&gt; unikáty</a:t>
            </a:r>
          </a:p>
          <a:p>
            <a:r>
              <a:rPr lang="cs-CZ" dirty="0" smtClean="0"/>
              <a:t>Všechny byly příliš silné =&gt; přimíchávání bylinek, ovoce a koření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1728192" cy="200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</a:t>
            </a:r>
            <a:r>
              <a:rPr lang="cs-CZ" dirty="0" err="1" smtClean="0"/>
              <a:t>Cpt</a:t>
            </a:r>
            <a:r>
              <a:rPr lang="cs-CZ" dirty="0" smtClean="0"/>
              <a:t>. Morgana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Třikrát destilovaný jemný rum</a:t>
            </a:r>
          </a:p>
          <a:p>
            <a:r>
              <a:rPr lang="cs-CZ" sz="2800" dirty="0" smtClean="0"/>
              <a:t>Šlechtěný ve vypalovaných sudech z bílého dubu</a:t>
            </a:r>
          </a:p>
          <a:p>
            <a:r>
              <a:rPr lang="cs-CZ" sz="2800" dirty="0" smtClean="0"/>
              <a:t>Uvolňování vanilinu, tříslovin a           </a:t>
            </a:r>
            <a:r>
              <a:rPr lang="cs-CZ" sz="2800" dirty="0" err="1" smtClean="0"/>
              <a:t>karameluzijícího</a:t>
            </a:r>
            <a:r>
              <a:rPr lang="cs-CZ" sz="2800" dirty="0" smtClean="0"/>
              <a:t> cukru</a:t>
            </a:r>
            <a:endParaRPr lang="cs-CZ" sz="2800" dirty="0" smtClean="0"/>
          </a:p>
          <a:p>
            <a:r>
              <a:rPr lang="cs-CZ" sz="2800" dirty="0" smtClean="0"/>
              <a:t>Zlatavá barva</a:t>
            </a:r>
          </a:p>
          <a:p>
            <a:r>
              <a:rPr lang="cs-CZ" sz="2800" dirty="0" smtClean="0"/>
              <a:t>Zjemnění lihu</a:t>
            </a:r>
          </a:p>
          <a:p>
            <a:r>
              <a:rPr lang="cs-CZ" sz="2800" dirty="0" smtClean="0"/>
              <a:t>Faktory ovlivnění: doba, místo                   a nádoba zrání =&gt; důležité hlídat a        ochutnávat!! ;-) </a:t>
            </a:r>
          </a:p>
          <a:p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08920"/>
            <a:ext cx="2808312" cy="337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Captain</a:t>
            </a:r>
            <a:r>
              <a:rPr lang="cs-CZ" dirty="0" smtClean="0"/>
              <a:t> Morgan </a:t>
            </a:r>
            <a:r>
              <a:rPr lang="cs-CZ" dirty="0" err="1" smtClean="0"/>
              <a:t>Original</a:t>
            </a:r>
            <a:r>
              <a:rPr lang="cs-CZ" dirty="0" smtClean="0"/>
              <a:t> </a:t>
            </a:r>
            <a:r>
              <a:rPr lang="cs-CZ" dirty="0" err="1" smtClean="0"/>
              <a:t>Spiced</a:t>
            </a:r>
            <a:endParaRPr lang="cs-CZ" dirty="0" smtClean="0"/>
          </a:p>
          <a:p>
            <a:pPr lvl="2">
              <a:buFont typeface="Wingdings" pitchFamily="2" charset="2"/>
              <a:buChar char="§"/>
            </a:pPr>
            <a:r>
              <a:rPr lang="cs-CZ" dirty="0" smtClean="0"/>
              <a:t>Dle zvyklostí národních trhů 35 - 37,5% 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 smtClean="0"/>
              <a:t>Původní receptura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 smtClean="0"/>
              <a:t>Drinky: „</a:t>
            </a:r>
            <a:r>
              <a:rPr lang="cs-CZ" dirty="0" err="1" smtClean="0"/>
              <a:t>Captain</a:t>
            </a:r>
            <a:r>
              <a:rPr lang="cs-CZ" dirty="0" smtClean="0"/>
              <a:t> &amp; Cola“ = S </a:t>
            </a:r>
            <a:r>
              <a:rPr lang="cs-CZ" dirty="0" err="1" smtClean="0"/>
              <a:t>Colou</a:t>
            </a:r>
            <a:r>
              <a:rPr lang="cs-CZ" dirty="0" smtClean="0"/>
              <a:t> a limetkou</a:t>
            </a:r>
          </a:p>
          <a:p>
            <a:pPr lvl="2">
              <a:buNone/>
            </a:pPr>
            <a:r>
              <a:rPr lang="cs-CZ" dirty="0" smtClean="0"/>
              <a:t> </a:t>
            </a:r>
            <a:r>
              <a:rPr lang="cs-CZ" dirty="0" smtClean="0"/>
              <a:t>              „</a:t>
            </a:r>
            <a:r>
              <a:rPr lang="cs-CZ" dirty="0" err="1" smtClean="0"/>
              <a:t>Captain</a:t>
            </a:r>
            <a:r>
              <a:rPr lang="cs-CZ" dirty="0" smtClean="0"/>
              <a:t> </a:t>
            </a:r>
            <a:r>
              <a:rPr lang="cs-CZ" dirty="0" err="1" smtClean="0"/>
              <a:t>stright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“ = S kapkou                                         </a:t>
            </a:r>
          </a:p>
          <a:p>
            <a:pPr lvl="2">
              <a:buNone/>
            </a:pPr>
            <a:r>
              <a:rPr lang="cs-CZ" dirty="0" smtClean="0"/>
              <a:t> </a:t>
            </a:r>
            <a:r>
              <a:rPr lang="cs-CZ" dirty="0" smtClean="0"/>
              <a:t>              karamelového likéru</a:t>
            </a:r>
            <a:endParaRPr lang="cs-CZ" dirty="0" smtClean="0"/>
          </a:p>
          <a:p>
            <a:r>
              <a:rPr lang="cs-CZ" dirty="0" err="1" smtClean="0"/>
              <a:t>Captain</a:t>
            </a:r>
            <a:r>
              <a:rPr lang="cs-CZ" dirty="0" smtClean="0"/>
              <a:t> Morgan </a:t>
            </a:r>
            <a:r>
              <a:rPr lang="cs-CZ" dirty="0" err="1" smtClean="0"/>
              <a:t>Black</a:t>
            </a:r>
            <a:endParaRPr lang="cs-CZ" dirty="0" smtClean="0"/>
          </a:p>
          <a:p>
            <a:pPr lvl="2">
              <a:buFont typeface="Wingdings" pitchFamily="2" charset="2"/>
              <a:buChar char="§"/>
            </a:pPr>
            <a:r>
              <a:rPr lang="cs-CZ" dirty="0" smtClean="0"/>
              <a:t>Dle zvyklostí národních trhů                                                       40 - 43% 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 smtClean="0"/>
              <a:t>Prolínání chutí jamajských, </a:t>
            </a:r>
            <a:r>
              <a:rPr lang="cs-CZ" dirty="0" err="1" smtClean="0"/>
              <a:t>guayanských</a:t>
            </a:r>
            <a:r>
              <a:rPr lang="cs-CZ" dirty="0" smtClean="0"/>
              <a:t>                                               a barbadoských rumů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 smtClean="0"/>
              <a:t>Rozšířen po většině světa</a:t>
            </a:r>
          </a:p>
          <a:p>
            <a:pPr lvl="2">
              <a:buFont typeface="Wingdings" pitchFamily="2" charset="2"/>
              <a:buChar char="§"/>
            </a:pPr>
            <a:r>
              <a:rPr lang="cs-CZ" dirty="0" smtClean="0"/>
              <a:t>Drinky: Se zázvorovou limonádou</a:t>
            </a:r>
          </a:p>
          <a:p>
            <a:pPr lvl="2">
              <a:buFont typeface="Wingdings" pitchFamily="2" charset="2"/>
              <a:buChar char="§"/>
            </a:pPr>
            <a:endParaRPr lang="cs-CZ" dirty="0" smtClean="0"/>
          </a:p>
          <a:p>
            <a:r>
              <a:rPr lang="cs-CZ" sz="2100" dirty="0" smtClean="0"/>
              <a:t>Ostatní produkty: </a:t>
            </a:r>
            <a:r>
              <a:rPr lang="cs-CZ" sz="2100" dirty="0" err="1" smtClean="0"/>
              <a:t>White</a:t>
            </a:r>
            <a:r>
              <a:rPr lang="cs-CZ" sz="2100" dirty="0" smtClean="0"/>
              <a:t> Rum, </a:t>
            </a:r>
            <a:r>
              <a:rPr lang="cs-CZ" sz="2100" dirty="0" err="1" smtClean="0"/>
              <a:t>Gold</a:t>
            </a:r>
            <a:r>
              <a:rPr lang="cs-CZ" sz="2100" dirty="0" smtClean="0"/>
              <a:t> Rum, </a:t>
            </a:r>
            <a:r>
              <a:rPr lang="cs-CZ" sz="2100" dirty="0" err="1" smtClean="0"/>
              <a:t>Deluxe</a:t>
            </a:r>
            <a:r>
              <a:rPr lang="cs-CZ" sz="2100" dirty="0" smtClean="0"/>
              <a:t>, </a:t>
            </a:r>
            <a:r>
              <a:rPr lang="cs-CZ" sz="2100" dirty="0" err="1" smtClean="0"/>
              <a:t>Parrot</a:t>
            </a:r>
            <a:r>
              <a:rPr lang="cs-CZ" sz="2100" dirty="0" smtClean="0"/>
              <a:t> </a:t>
            </a:r>
            <a:r>
              <a:rPr lang="cs-CZ" sz="2100" dirty="0" err="1" smtClean="0"/>
              <a:t>Bay</a:t>
            </a:r>
            <a:r>
              <a:rPr lang="cs-CZ" sz="2100" dirty="0" smtClean="0"/>
              <a:t>, </a:t>
            </a:r>
            <a:r>
              <a:rPr lang="cs-CZ" sz="2100" dirty="0" err="1" smtClean="0"/>
              <a:t>Lime</a:t>
            </a:r>
            <a:r>
              <a:rPr lang="cs-CZ" sz="2100" dirty="0" smtClean="0"/>
              <a:t> Bite, </a:t>
            </a:r>
            <a:r>
              <a:rPr lang="cs-CZ" sz="2100" dirty="0" err="1" smtClean="0"/>
              <a:t>Private</a:t>
            </a:r>
            <a:r>
              <a:rPr lang="cs-CZ" sz="2100" dirty="0" smtClean="0"/>
              <a:t> </a:t>
            </a:r>
            <a:r>
              <a:rPr lang="cs-CZ" sz="2100" dirty="0" err="1" smtClean="0"/>
              <a:t>Stock</a:t>
            </a:r>
            <a:r>
              <a:rPr lang="cs-CZ" sz="2100" dirty="0" smtClean="0"/>
              <a:t>, </a:t>
            </a:r>
            <a:r>
              <a:rPr lang="cs-CZ" sz="2100" dirty="0" err="1" smtClean="0"/>
              <a:t>Silver</a:t>
            </a:r>
            <a:r>
              <a:rPr lang="cs-CZ" sz="2100" dirty="0" smtClean="0"/>
              <a:t> </a:t>
            </a:r>
            <a:r>
              <a:rPr lang="cs-CZ" sz="2100" dirty="0" err="1" smtClean="0"/>
              <a:t>Spiced</a:t>
            </a:r>
            <a:r>
              <a:rPr lang="cs-CZ" sz="2100" dirty="0" smtClean="0"/>
              <a:t>, </a:t>
            </a:r>
            <a:r>
              <a:rPr lang="cs-CZ" sz="2100" dirty="0" err="1" smtClean="0"/>
              <a:t>Tattoo</a:t>
            </a:r>
            <a:r>
              <a:rPr lang="cs-CZ" sz="2100" dirty="0" smtClean="0"/>
              <a:t>, 100 </a:t>
            </a:r>
            <a:r>
              <a:rPr lang="cs-CZ" sz="2100" dirty="0" err="1" smtClean="0"/>
              <a:t>Proof</a:t>
            </a:r>
            <a:r>
              <a:rPr lang="cs-CZ" sz="2100" dirty="0" smtClean="0"/>
              <a:t>, </a:t>
            </a:r>
            <a:r>
              <a:rPr lang="cs-CZ" sz="2100" dirty="0" err="1" smtClean="0"/>
              <a:t>Deluxe</a:t>
            </a:r>
            <a:r>
              <a:rPr lang="cs-CZ" sz="2100" dirty="0" smtClean="0"/>
              <a:t> </a:t>
            </a:r>
            <a:r>
              <a:rPr lang="cs-CZ" sz="2100" dirty="0" err="1" smtClean="0"/>
              <a:t>D</a:t>
            </a:r>
            <a:r>
              <a:rPr lang="cs-CZ" sz="2100" dirty="0" err="1" smtClean="0"/>
              <a:t>ark</a:t>
            </a:r>
            <a:r>
              <a:rPr lang="cs-CZ" sz="2100" dirty="0" smtClean="0"/>
              <a:t>, </a:t>
            </a:r>
            <a:r>
              <a:rPr lang="cs-CZ" sz="2100" dirty="0" err="1" smtClean="0"/>
              <a:t>Deluxe</a:t>
            </a:r>
            <a:r>
              <a:rPr lang="cs-CZ" sz="2100" dirty="0" smtClean="0"/>
              <a:t> </a:t>
            </a:r>
            <a:r>
              <a:rPr lang="cs-CZ" sz="2100" dirty="0" err="1" smtClean="0"/>
              <a:t>Deluxe</a:t>
            </a:r>
            <a:r>
              <a:rPr lang="cs-CZ" sz="2100" dirty="0" smtClean="0"/>
              <a:t> </a:t>
            </a:r>
            <a:r>
              <a:rPr lang="cs-CZ" sz="2100" dirty="0" err="1" smtClean="0"/>
              <a:t>Dark</a:t>
            </a:r>
            <a:endParaRPr lang="cs-CZ" sz="21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00808"/>
            <a:ext cx="12961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1143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Hlavní slogan ve všech jazycích: „Máš v sobě kapitána?“ </a:t>
            </a:r>
          </a:p>
          <a:p>
            <a:endParaRPr lang="cs-CZ" dirty="0" smtClean="0"/>
          </a:p>
          <a:p>
            <a:r>
              <a:rPr lang="cs-CZ" dirty="0" smtClean="0"/>
              <a:t>Prezentován jako kvalitní alkoholické pití pro zodpovědné lidi, kteří si rádi hrají a uznávají určité hodnoty.</a:t>
            </a:r>
          </a:p>
          <a:p>
            <a:endParaRPr lang="cs-CZ" dirty="0" smtClean="0"/>
          </a:p>
          <a:p>
            <a:r>
              <a:rPr lang="cs-CZ" dirty="0" smtClean="0"/>
              <a:t>Typická postava pirátského kapitána v červeném obleku se </a:t>
            </a:r>
            <a:r>
              <a:rPr lang="cs-CZ" dirty="0" err="1" smtClean="0"/>
              <a:t>zdvyženou</a:t>
            </a:r>
            <a:r>
              <a:rPr lang="cs-CZ" dirty="0" smtClean="0"/>
              <a:t> nohou.</a:t>
            </a:r>
          </a:p>
          <a:p>
            <a:endParaRPr lang="cs-CZ" dirty="0" smtClean="0"/>
          </a:p>
          <a:p>
            <a:r>
              <a:rPr lang="cs-CZ" dirty="0" err="1" smtClean="0"/>
              <a:t>Promotion</a:t>
            </a:r>
            <a:r>
              <a:rPr lang="cs-CZ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TV reklamy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Reklamní předměty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err="1" smtClean="0"/>
              <a:t>Facebook</a:t>
            </a:r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Internetové stránky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Billboardy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Soutěže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Ochutnávkové akce v barech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1008"/>
            <a:ext cx="3528392" cy="29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 reklamy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facebook.com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CaptainMorganCeskaRepublika</a:t>
            </a:r>
            <a:r>
              <a:rPr lang="cs-CZ" sz="2000" dirty="0" smtClean="0">
                <a:hlinkClick r:id="rId2"/>
              </a:rPr>
              <a:t>#!/</a:t>
            </a:r>
            <a:r>
              <a:rPr lang="cs-CZ" sz="2000" dirty="0" smtClean="0">
                <a:hlinkClick r:id="rId2"/>
              </a:rPr>
              <a:t>video/video.</a:t>
            </a:r>
            <a:r>
              <a:rPr lang="cs-CZ" sz="2000" dirty="0" err="1" smtClean="0">
                <a:hlinkClick r:id="rId2"/>
              </a:rPr>
              <a:t>php</a:t>
            </a:r>
            <a:r>
              <a:rPr lang="cs-CZ" sz="2000" dirty="0" smtClean="0">
                <a:hlinkClick r:id="rId2"/>
              </a:rPr>
              <a:t>?v=1315523894416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</a:t>
            </a:r>
            <a:r>
              <a:rPr lang="cs-CZ" sz="2000" dirty="0" err="1" smtClean="0">
                <a:hlinkClick r:id="rId3"/>
              </a:rPr>
              <a:t>youtube.com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watch</a:t>
            </a:r>
            <a:r>
              <a:rPr lang="cs-CZ" sz="2000" dirty="0" smtClean="0">
                <a:hlinkClick r:id="rId3"/>
              </a:rPr>
              <a:t>?v=ASBCzs0zkfQ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www.</a:t>
            </a:r>
            <a:r>
              <a:rPr lang="cs-CZ" sz="2000" dirty="0" err="1" smtClean="0">
                <a:hlinkClick r:id="rId4"/>
              </a:rPr>
              <a:t>youtube.com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watch</a:t>
            </a:r>
            <a:r>
              <a:rPr lang="cs-CZ" sz="2000" dirty="0" smtClean="0">
                <a:hlinkClick r:id="rId4"/>
              </a:rPr>
              <a:t>?v=</a:t>
            </a:r>
            <a:r>
              <a:rPr lang="cs-CZ" sz="2000" dirty="0" err="1" smtClean="0">
                <a:hlinkClick r:id="rId4"/>
              </a:rPr>
              <a:t>GEffd</a:t>
            </a:r>
            <a:r>
              <a:rPr lang="cs-CZ" sz="2000" dirty="0" smtClean="0">
                <a:hlinkClick r:id="rId4"/>
              </a:rPr>
              <a:t>_H8Wew&amp;feature=</a:t>
            </a:r>
            <a:r>
              <a:rPr lang="cs-CZ" sz="2000" dirty="0" err="1" smtClean="0">
                <a:hlinkClick r:id="rId4"/>
              </a:rPr>
              <a:t>player</a:t>
            </a:r>
            <a:r>
              <a:rPr lang="cs-CZ" sz="2000" dirty="0" smtClean="0">
                <a:hlinkClick r:id="rId4"/>
              </a:rPr>
              <a:t>_</a:t>
            </a:r>
            <a:r>
              <a:rPr lang="cs-CZ" sz="2000" dirty="0" err="1" smtClean="0">
                <a:hlinkClick r:id="rId4"/>
              </a:rPr>
              <a:t>embedded</a:t>
            </a:r>
            <a:r>
              <a:rPr lang="cs-CZ" sz="2000" dirty="0" smtClean="0"/>
              <a:t> (</a:t>
            </a:r>
            <a:r>
              <a:rPr lang="cs-CZ" sz="2000" dirty="0" err="1" smtClean="0"/>
              <a:t>Marisa</a:t>
            </a:r>
            <a:r>
              <a:rPr lang="cs-CZ" sz="2000" dirty="0" smtClean="0"/>
              <a:t> Miller)</a:t>
            </a:r>
          </a:p>
          <a:p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http://</a:t>
            </a:r>
            <a:r>
              <a:rPr lang="cs-CZ" sz="2000" dirty="0" smtClean="0">
                <a:hlinkClick r:id="rId5"/>
              </a:rPr>
              <a:t>www.</a:t>
            </a:r>
            <a:r>
              <a:rPr lang="cs-CZ" sz="2000" dirty="0" err="1" smtClean="0">
                <a:hlinkClick r:id="rId5"/>
              </a:rPr>
              <a:t>youtube.com</a:t>
            </a:r>
            <a:r>
              <a:rPr lang="cs-CZ" sz="2000" dirty="0" smtClean="0">
                <a:hlinkClick r:id="rId5"/>
              </a:rPr>
              <a:t>/</a:t>
            </a:r>
            <a:r>
              <a:rPr lang="cs-CZ" sz="2000" dirty="0" err="1" smtClean="0">
                <a:hlinkClick r:id="rId5"/>
              </a:rPr>
              <a:t>watch</a:t>
            </a:r>
            <a:r>
              <a:rPr lang="cs-CZ" sz="2000" dirty="0" smtClean="0">
                <a:hlinkClick r:id="rId5"/>
              </a:rPr>
              <a:t>?v=</a:t>
            </a:r>
            <a:r>
              <a:rPr lang="cs-CZ" sz="2000" dirty="0" err="1" smtClean="0">
                <a:hlinkClick r:id="rId5"/>
              </a:rPr>
              <a:t>ViE</a:t>
            </a:r>
            <a:r>
              <a:rPr lang="cs-CZ" sz="2000" dirty="0" smtClean="0">
                <a:hlinkClick r:id="rId5"/>
              </a:rPr>
              <a:t>_SdV9Mhg&amp;feature=</a:t>
            </a:r>
            <a:r>
              <a:rPr lang="cs-CZ" sz="2000" dirty="0" err="1" smtClean="0">
                <a:hlinkClick r:id="rId5"/>
              </a:rPr>
              <a:t>related</a:t>
            </a:r>
            <a:r>
              <a:rPr lang="cs-CZ" sz="2000" dirty="0" smtClean="0"/>
              <a:t>  (zodpovědnost)</a:t>
            </a:r>
          </a:p>
          <a:p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http://www.</a:t>
            </a:r>
            <a:r>
              <a:rPr lang="cs-CZ" sz="2000" dirty="0" err="1" smtClean="0">
                <a:hlinkClick r:id="rId6"/>
              </a:rPr>
              <a:t>facebook.com</a:t>
            </a:r>
            <a:r>
              <a:rPr lang="cs-CZ" sz="2000" dirty="0" smtClean="0">
                <a:hlinkClick r:id="rId6"/>
              </a:rPr>
              <a:t>/</a:t>
            </a:r>
            <a:r>
              <a:rPr lang="cs-CZ" sz="2000" dirty="0" err="1" smtClean="0">
                <a:hlinkClick r:id="rId6"/>
              </a:rPr>
              <a:t>CaptainMorganCeskaRepublika</a:t>
            </a:r>
            <a:r>
              <a:rPr lang="cs-CZ" sz="2000" dirty="0" smtClean="0">
                <a:hlinkClick r:id="rId6"/>
              </a:rPr>
              <a:t>#!/</a:t>
            </a:r>
            <a:r>
              <a:rPr lang="cs-CZ" sz="2000" dirty="0" smtClean="0">
                <a:hlinkClick r:id="rId6"/>
              </a:rPr>
              <a:t>video/video.</a:t>
            </a:r>
            <a:r>
              <a:rPr lang="cs-CZ" sz="2000" dirty="0" err="1" smtClean="0">
                <a:hlinkClick r:id="rId6"/>
              </a:rPr>
              <a:t>php</a:t>
            </a:r>
            <a:r>
              <a:rPr lang="cs-CZ" sz="2000" dirty="0" smtClean="0">
                <a:hlinkClick r:id="rId6"/>
              </a:rPr>
              <a:t>?v=1509680711537</a:t>
            </a:r>
            <a:r>
              <a:rPr lang="cs-CZ" sz="2000" dirty="0" smtClean="0"/>
              <a:t> (pospolitost, zábava)</a:t>
            </a:r>
          </a:p>
          <a:p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www.</a:t>
            </a:r>
            <a:r>
              <a:rPr lang="cs-CZ" sz="2000" dirty="0" err="1" smtClean="0">
                <a:hlinkClick r:id="rId7"/>
              </a:rPr>
              <a:t>youtube.com</a:t>
            </a:r>
            <a:r>
              <a:rPr lang="cs-CZ" sz="2000" dirty="0" smtClean="0">
                <a:hlinkClick r:id="rId7"/>
              </a:rPr>
              <a:t>/</a:t>
            </a:r>
            <a:r>
              <a:rPr lang="cs-CZ" sz="2000" dirty="0" err="1" smtClean="0">
                <a:hlinkClick r:id="rId7"/>
              </a:rPr>
              <a:t>watch</a:t>
            </a:r>
            <a:r>
              <a:rPr lang="cs-CZ" sz="2000" dirty="0" smtClean="0">
                <a:hlinkClick r:id="rId7"/>
              </a:rPr>
              <a:t>?v=RjT597AiDhs&amp;feature=</a:t>
            </a:r>
            <a:r>
              <a:rPr lang="cs-CZ" sz="2000" dirty="0" err="1" smtClean="0">
                <a:hlinkClick r:id="rId7"/>
              </a:rPr>
              <a:t>related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Reklamní předměty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0458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3"/>
            <a:ext cx="20458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84983"/>
            <a:ext cx="2016224" cy="104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55679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17032"/>
            <a:ext cx="216024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43711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0749" y="4437113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28498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Vlastní 7">
      <a:dk1>
        <a:sysClr val="windowText" lastClr="000000"/>
      </a:dk1>
      <a:lt1>
        <a:srgbClr val="5F0000"/>
      </a:lt1>
      <a:dk2>
        <a:srgbClr val="FF0000"/>
      </a:dk2>
      <a:lt2>
        <a:srgbClr val="7F0000"/>
      </a:lt2>
      <a:accent1>
        <a:srgbClr val="000000"/>
      </a:accent1>
      <a:accent2>
        <a:srgbClr val="00000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</TotalTime>
  <Words>408</Words>
  <Application>Microsoft Office PowerPoint</Application>
  <PresentationFormat>Předvádění na obrazovce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Lití písma</vt:lpstr>
      <vt:lpstr>Cpt. Morgan</vt:lpstr>
      <vt:lpstr>Historie</vt:lpstr>
      <vt:lpstr>Obsah</vt:lpstr>
      <vt:lpstr>Historie Rumů</vt:lpstr>
      <vt:lpstr>Výroba Cpt. Morgana</vt:lpstr>
      <vt:lpstr>Produkty</vt:lpstr>
      <vt:lpstr>Marketing</vt:lpstr>
      <vt:lpstr>TV reklamy</vt:lpstr>
      <vt:lpstr>Reklamní předměty</vt:lpstr>
      <vt:lpstr>Facebook</vt:lpstr>
      <vt:lpstr>Billboardy</vt:lpstr>
      <vt:lpstr>Soutěže</vt:lpstr>
      <vt:lpstr>Zdroje</vt:lpstr>
      <vt:lpstr> Děkuji za pozornost!!! 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Cpt. Morgan</dc:title>
  <dc:creator>Ondra</dc:creator>
  <cp:lastModifiedBy>Ondra</cp:lastModifiedBy>
  <cp:revision>5</cp:revision>
  <dcterms:created xsi:type="dcterms:W3CDTF">2011-05-18T08:34:16Z</dcterms:created>
  <dcterms:modified xsi:type="dcterms:W3CDTF">2011-05-18T11:06:16Z</dcterms:modified>
</cp:coreProperties>
</file>