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1" r:id="rId5"/>
    <p:sldId id="259" r:id="rId6"/>
    <p:sldId id="260" r:id="rId7"/>
    <p:sldId id="262" r:id="rId8"/>
    <p:sldId id="263" r:id="rId9"/>
    <p:sldId id="264" r:id="rId10"/>
    <p:sldId id="258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956A01-EE19-4963-8355-C6742C4DAC3D}" type="datetimeFigureOut">
              <a:rPr lang="cs-CZ" smtClean="0"/>
              <a:pPr/>
              <a:t>16.5.2011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91F9C8-BA2D-420C-8675-619C70FDED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nebe.eu/realizace/budejovicky-budvar-pribeh-budejovickeho-piva/1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udvar" TargetMode="External"/><Relationship Id="rId2" Type="http://schemas.openxmlformats.org/officeDocument/2006/relationships/hyperlink" Target="http://www.budejovickybudvar.cz/index.html#restrictedCont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dvar.cz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udvar#p/u/26/7DWzaCaA8tE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youtube.com/user/budv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budvar#p/u/13/ME4BqJtPauo" TargetMode="External"/><Relationship Id="rId5" Type="http://schemas.openxmlformats.org/officeDocument/2006/relationships/hyperlink" Target="http://www.youtube.com/user/budvar#p/u/11/kXDfjT1R70Y" TargetMode="External"/><Relationship Id="rId4" Type="http://schemas.openxmlformats.org/officeDocument/2006/relationships/hyperlink" Target="http://www.youtube.com/user/budvar#p/u/2/S8msSvJks5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1872208" cy="235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Budějovický Budvar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reklamní aktivity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Kamila </a:t>
            </a:r>
            <a:r>
              <a:rPr lang="cs-CZ" dirty="0" err="1" smtClean="0"/>
              <a:t>Nesibová</a:t>
            </a:r>
            <a:r>
              <a:rPr lang="cs-CZ" dirty="0" smtClean="0"/>
              <a:t> (385171)</a:t>
            </a:r>
          </a:p>
          <a:p>
            <a:r>
              <a:rPr lang="cs-CZ" dirty="0" smtClean="0"/>
              <a:t>Marketing v EU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53573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7956376" y="764704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– ostatní formy propagace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581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457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259707" cy="222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1412776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085184"/>
            <a:ext cx="289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429000"/>
            <a:ext cx="1368152" cy="272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- expozice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www.nebe.</a:t>
            </a:r>
            <a:r>
              <a:rPr lang="cs-CZ" dirty="0" err="1" smtClean="0">
                <a:hlinkClick r:id="rId2"/>
              </a:rPr>
              <a:t>eu</a:t>
            </a:r>
            <a:r>
              <a:rPr lang="cs-CZ" dirty="0" smtClean="0">
                <a:hlinkClick r:id="rId2"/>
              </a:rPr>
              <a:t>/realizace/</a:t>
            </a:r>
            <a:r>
              <a:rPr lang="cs-CZ" dirty="0" err="1" smtClean="0">
                <a:hlinkClick r:id="rId2"/>
              </a:rPr>
              <a:t>budejovicky</a:t>
            </a:r>
            <a:r>
              <a:rPr lang="cs-CZ" dirty="0" smtClean="0">
                <a:hlinkClick r:id="rId2"/>
              </a:rPr>
              <a:t>-budvar-</a:t>
            </a:r>
            <a:r>
              <a:rPr lang="cs-CZ" dirty="0" err="1" smtClean="0">
                <a:hlinkClick r:id="rId2"/>
              </a:rPr>
              <a:t>pribeh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budejovickeho</a:t>
            </a:r>
            <a:r>
              <a:rPr lang="cs-CZ" dirty="0" smtClean="0">
                <a:hlinkClick r:id="rId2"/>
              </a:rPr>
              <a:t>-piva/10.html</a:t>
            </a:r>
            <a:endParaRPr lang="cs-CZ" dirty="0" smtClean="0"/>
          </a:p>
          <a:p>
            <a:r>
              <a:rPr lang="cs-CZ" dirty="0" smtClean="0"/>
              <a:t>Příběh budějovického piva</a:t>
            </a:r>
          </a:p>
          <a:p>
            <a:r>
              <a:rPr lang="cs-CZ" dirty="0" smtClean="0"/>
              <a:t>Multimediální expozice, </a:t>
            </a:r>
            <a:r>
              <a:rPr lang="cs-CZ" dirty="0" err="1" smtClean="0"/>
              <a:t>Budweiser</a:t>
            </a:r>
            <a:r>
              <a:rPr lang="cs-CZ" dirty="0" smtClean="0"/>
              <a:t> 3D </a:t>
            </a:r>
            <a:r>
              <a:rPr lang="cs-CZ" dirty="0" err="1" smtClean="0"/>
              <a:t>cinema</a:t>
            </a:r>
            <a:r>
              <a:rPr lang="cs-CZ" dirty="0" smtClean="0"/>
              <a:t>, panoramatické projekce, prostorové ozvučení, velkoplošné hologramy …</a:t>
            </a:r>
          </a:p>
          <a:p>
            <a:endParaRPr lang="cs-CZ" dirty="0"/>
          </a:p>
        </p:txBody>
      </p:sp>
      <p:pic>
        <p:nvPicPr>
          <p:cNvPr id="1026" name="Picture 2" descr="http://www.nebe.eu/images/realizace/budvar/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48099"/>
            <a:ext cx="2613682" cy="1957165"/>
          </a:xfrm>
          <a:prstGeom prst="rect">
            <a:avLst/>
          </a:prstGeom>
          <a:noFill/>
        </p:spPr>
      </p:pic>
      <p:pic>
        <p:nvPicPr>
          <p:cNvPr id="1028" name="Picture 4" descr="http://www.nebe.eu/images/realizace/budvar/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2638131" cy="1944216"/>
          </a:xfrm>
          <a:prstGeom prst="rect">
            <a:avLst/>
          </a:prstGeom>
          <a:noFill/>
        </p:spPr>
      </p:pic>
      <p:pic>
        <p:nvPicPr>
          <p:cNvPr id="1030" name="Picture 6" descr="http://www.nebe.eu/images/realizace/budvar/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861048"/>
            <a:ext cx="2596389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budejovickybudvar.cz</a:t>
            </a:r>
            <a:r>
              <a:rPr lang="cs-CZ" dirty="0" smtClean="0">
                <a:hlinkClick r:id="rId2"/>
              </a:rPr>
              <a:t>/index.</a:t>
            </a:r>
            <a:r>
              <a:rPr lang="cs-CZ" dirty="0" err="1" smtClean="0">
                <a:hlinkClick r:id="rId2"/>
              </a:rPr>
              <a:t>html</a:t>
            </a:r>
            <a:r>
              <a:rPr lang="cs-CZ" dirty="0" smtClean="0">
                <a:hlinkClick r:id="rId2"/>
              </a:rPr>
              <a:t>#</a:t>
            </a:r>
            <a:r>
              <a:rPr lang="cs-CZ" dirty="0" err="1" smtClean="0">
                <a:hlinkClick r:id="rId2"/>
              </a:rPr>
              <a:t>restrictedContent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/user/budvar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http://www.budvar.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/#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5637312" cy="9906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4578" name="Picture 2" descr="http://files.bar-abyss.cz/system_preview_detail_200000003-cba75cd4cd/budvar_pulit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216217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73883"/>
            <a:ext cx="2847788" cy="240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Budějovický Budvar – o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Jeden z nejúspěšnějších potravinářských podniků v ČR.</a:t>
            </a:r>
          </a:p>
          <a:p>
            <a:r>
              <a:rPr lang="cs-CZ" dirty="0" smtClean="0"/>
              <a:t>Předchůdcem pivovaru byl Český akciový pivovar (založen r. 1895).</a:t>
            </a:r>
          </a:p>
          <a:p>
            <a:r>
              <a:rPr lang="cs-CZ" dirty="0" smtClean="0"/>
              <a:t>Novodobá historie Budějovického Budvaru, n. p. od r. 1967</a:t>
            </a:r>
          </a:p>
          <a:p>
            <a:r>
              <a:rPr lang="cs-CZ" dirty="0" smtClean="0"/>
              <a:t>Vývoz produkce do více jak 60 zemí světa (5 světadílů).</a:t>
            </a:r>
          </a:p>
          <a:p>
            <a:r>
              <a:rPr lang="cs-CZ" dirty="0" smtClean="0"/>
              <a:t>Vlastních 380 ochranných známek </a:t>
            </a:r>
          </a:p>
          <a:p>
            <a:pPr>
              <a:buNone/>
            </a:pPr>
            <a:r>
              <a:rPr lang="cs-CZ" dirty="0" smtClean="0"/>
              <a:t>	registrovaných ve 101 zemích.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48965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- prodej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Největší trhy:</a:t>
            </a:r>
          </a:p>
          <a:p>
            <a:pPr>
              <a:buNone/>
            </a:pPr>
            <a:r>
              <a:rPr lang="cs-CZ" dirty="0" smtClean="0"/>
              <a:t>Německo, Velká Británie, Slovensko, Rakousko, Rusko,</a:t>
            </a:r>
          </a:p>
          <a:p>
            <a:pPr>
              <a:buNone/>
            </a:pPr>
            <a:r>
              <a:rPr lang="cs-CZ" dirty="0" smtClean="0"/>
              <a:t>Švýcarsko, Itálie, USA, Maďarsko, Irsko.</a:t>
            </a:r>
          </a:p>
          <a:p>
            <a:r>
              <a:rPr lang="cs-CZ" dirty="0" smtClean="0"/>
              <a:t>V USA se prodává pod názvem </a:t>
            </a:r>
            <a:r>
              <a:rPr lang="cs-CZ" dirty="0" err="1" smtClean="0"/>
              <a:t>Czechvar</a:t>
            </a:r>
            <a:r>
              <a:rPr lang="cs-CZ" dirty="0" smtClean="0"/>
              <a:t> (z důvodu známkoprávních sporů s americkou společností </a:t>
            </a:r>
            <a:r>
              <a:rPr lang="cs-CZ" dirty="0" err="1" smtClean="0"/>
              <a:t>Anheuser</a:t>
            </a:r>
            <a:r>
              <a:rPr lang="cs-CZ" dirty="0" smtClean="0"/>
              <a:t>-</a:t>
            </a:r>
            <a:r>
              <a:rPr lang="cs-CZ" dirty="0" err="1" smtClean="0"/>
              <a:t>Busch</a:t>
            </a:r>
            <a:r>
              <a:rPr lang="cs-CZ" dirty="0" smtClean="0"/>
              <a:t>, která používá značku </a:t>
            </a:r>
            <a:r>
              <a:rPr lang="cs-CZ" dirty="0" err="1" smtClean="0"/>
              <a:t>Budweiser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005064"/>
            <a:ext cx="367240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427984" y="4005064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2600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ásobení 9"/>
          <p:cNvSpPr/>
          <p:nvPr/>
        </p:nvSpPr>
        <p:spPr>
          <a:xfrm>
            <a:off x="4716016" y="4509120"/>
            <a:ext cx="792088" cy="864096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- slogan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6965"/>
            <a:ext cx="8229600" cy="39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Budějovický Budvar – reklama a propagace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 spoty</a:t>
            </a:r>
          </a:p>
          <a:p>
            <a:r>
              <a:rPr lang="cs-CZ" dirty="0" smtClean="0"/>
              <a:t>Billboardy</a:t>
            </a:r>
          </a:p>
          <a:p>
            <a:r>
              <a:rPr lang="cs-CZ" dirty="0" smtClean="0"/>
              <a:t>Inzerce</a:t>
            </a:r>
          </a:p>
          <a:p>
            <a:r>
              <a:rPr lang="cs-CZ" dirty="0" smtClean="0"/>
              <a:t>Pivní desatero</a:t>
            </a:r>
          </a:p>
          <a:p>
            <a:r>
              <a:rPr lang="cs-CZ" dirty="0" smtClean="0"/>
              <a:t>Expozice</a:t>
            </a:r>
          </a:p>
          <a:p>
            <a:r>
              <a:rPr lang="cs-CZ" dirty="0" smtClean="0"/>
              <a:t>Internetové reklamy</a:t>
            </a:r>
          </a:p>
          <a:p>
            <a:r>
              <a:rPr lang="cs-CZ" dirty="0" smtClean="0"/>
              <a:t>Java aplikace</a:t>
            </a:r>
          </a:p>
          <a:p>
            <a:r>
              <a:rPr lang="cs-CZ" dirty="0" smtClean="0"/>
              <a:t>Reklama na vozidlech</a:t>
            </a:r>
          </a:p>
          <a:p>
            <a:r>
              <a:rPr lang="cs-CZ" dirty="0" smtClean="0"/>
              <a:t>Reklamní předměty</a:t>
            </a:r>
          </a:p>
          <a:p>
            <a:r>
              <a:rPr lang="cs-CZ" dirty="0" smtClean="0"/>
              <a:t>Sponzoring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71964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– TV spoty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Oficiální pivo českého hokeje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/user/budvar</a:t>
            </a:r>
            <a:endParaRPr lang="cs-CZ" dirty="0" smtClean="0"/>
          </a:p>
          <a:p>
            <a:r>
              <a:rPr lang="cs-CZ" dirty="0" smtClean="0"/>
              <a:t>S Bobem a Davem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/user/budvar#p/u/26/7DWzaCaA8tE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youtube.com</a:t>
            </a:r>
            <a:r>
              <a:rPr lang="cs-CZ" dirty="0" smtClean="0">
                <a:hlinkClick r:id="rId4"/>
              </a:rPr>
              <a:t>/user/budvar#p/u/2/S8msSvJks5w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youtube.com</a:t>
            </a:r>
            <a:r>
              <a:rPr lang="cs-CZ" dirty="0" smtClean="0">
                <a:hlinkClick r:id="rId5"/>
              </a:rPr>
              <a:t>/user/budvar#p/u/11/kXDfjT1R70Y</a:t>
            </a:r>
            <a:endParaRPr lang="cs-CZ" dirty="0" smtClean="0"/>
          </a:p>
          <a:p>
            <a:r>
              <a:rPr lang="cs-CZ" dirty="0" smtClean="0"/>
              <a:t>Budvar v </a:t>
            </a:r>
            <a:r>
              <a:rPr lang="cs-CZ" dirty="0" err="1" smtClean="0"/>
              <a:t>Pamploně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youtube.com</a:t>
            </a:r>
            <a:r>
              <a:rPr lang="cs-CZ" dirty="0" smtClean="0">
                <a:hlinkClick r:id="rId6"/>
              </a:rPr>
              <a:t>/user/budvar#p/u/13/ME4BqJtPauo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96752"/>
            <a:ext cx="2110397" cy="13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- billboardy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5340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554461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915816" cy="50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- Inzerce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733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752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2727201" cy="408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Budějovický Budvar - Desatero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Desatero pivních přikázání: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Neupravíš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Nezaměníš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Nesmícháš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Neošálíš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Neudusíš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Nezředíš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Nepřibarvíš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Neurychlíš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Neošidíš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Nepřevezeš</a:t>
            </a:r>
            <a:endParaRPr lang="cs-CZ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872657" cy="505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Vlastní 8">
      <a:dk1>
        <a:sysClr val="windowText" lastClr="000000"/>
      </a:dk1>
      <a:lt1>
        <a:sysClr val="window" lastClr="FFFFFF"/>
      </a:lt1>
      <a:dk2>
        <a:srgbClr val="C00000"/>
      </a:dk2>
      <a:lt2>
        <a:srgbClr val="DBF5F9"/>
      </a:lt2>
      <a:accent1>
        <a:srgbClr val="FF0000"/>
      </a:accent1>
      <a:accent2>
        <a:srgbClr val="CE110C"/>
      </a:accent2>
      <a:accent3>
        <a:srgbClr val="E30101"/>
      </a:accent3>
      <a:accent4>
        <a:srgbClr val="FF0000"/>
      </a:accent4>
      <a:accent5>
        <a:srgbClr val="7CCA62"/>
      </a:accent5>
      <a:accent6>
        <a:srgbClr val="A5C249"/>
      </a:accent6>
      <a:hlink>
        <a:srgbClr val="E30101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301</TotalTime>
  <Words>244</Words>
  <Application>Microsoft Office PowerPoint</Application>
  <PresentationFormat>Předvádění na obrazovce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Původ</vt:lpstr>
      <vt:lpstr>Budějovický Budvar reklamní aktivity</vt:lpstr>
      <vt:lpstr>Budějovický Budvar – o společnosti</vt:lpstr>
      <vt:lpstr>Budějovický Budvar - prodej</vt:lpstr>
      <vt:lpstr>Budějovický Budvar - slogan</vt:lpstr>
      <vt:lpstr>Budějovický Budvar – reklama a propagace</vt:lpstr>
      <vt:lpstr>Budějovický Budvar – TV spoty</vt:lpstr>
      <vt:lpstr>Budějovický Budvar - billboardy</vt:lpstr>
      <vt:lpstr>Budějovický Budvar - Inzerce</vt:lpstr>
      <vt:lpstr>Budějovický Budvar - Desatero</vt:lpstr>
      <vt:lpstr>Budějovický Budvar – ostatní formy propagace</vt:lpstr>
      <vt:lpstr>Budějovický Budvar - expozice</vt:lpstr>
      <vt:lpstr>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Budějovický Budvar – reklamní aktivity</dc:title>
  <dc:creator>Kamila</dc:creator>
  <cp:lastModifiedBy>Kamila</cp:lastModifiedBy>
  <cp:revision>37</cp:revision>
  <dcterms:created xsi:type="dcterms:W3CDTF">2011-05-11T16:41:54Z</dcterms:created>
  <dcterms:modified xsi:type="dcterms:W3CDTF">2011-05-16T18:04:21Z</dcterms:modified>
</cp:coreProperties>
</file>