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1" autoAdjust="0"/>
  </p:normalViewPr>
  <p:slideViewPr>
    <p:cSldViewPr>
      <p:cViewPr>
        <p:scale>
          <a:sx n="70" d="100"/>
          <a:sy n="70" d="100"/>
        </p:scale>
        <p:origin x="-115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ru-RU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16B4-CC1F-4278-8E5A-BE9C78CB5069}" type="datetimeFigureOut">
              <a:rPr lang="ru-RU" smtClean="0"/>
              <a:t>10.05.2011</a:t>
            </a:fld>
            <a:endParaRPr lang="ru-RU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E2FD-D202-40C8-8B50-347D55EE2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5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16B4-CC1F-4278-8E5A-BE9C78CB5069}" type="datetimeFigureOut">
              <a:rPr lang="ru-RU" smtClean="0"/>
              <a:t>10.05.2011</a:t>
            </a:fld>
            <a:endParaRPr lang="ru-RU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E2FD-D202-40C8-8B50-347D55EE2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4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16B4-CC1F-4278-8E5A-BE9C78CB5069}" type="datetimeFigureOut">
              <a:rPr lang="ru-RU" smtClean="0"/>
              <a:t>10.05.2011</a:t>
            </a:fld>
            <a:endParaRPr lang="ru-RU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E2FD-D202-40C8-8B50-347D55EE2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9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16B4-CC1F-4278-8E5A-BE9C78CB5069}" type="datetimeFigureOut">
              <a:rPr lang="ru-RU" smtClean="0"/>
              <a:t>10.05.2011</a:t>
            </a:fld>
            <a:endParaRPr lang="ru-RU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E2FD-D202-40C8-8B50-347D55EE2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6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16B4-CC1F-4278-8E5A-BE9C78CB5069}" type="datetimeFigureOut">
              <a:rPr lang="ru-RU" smtClean="0"/>
              <a:t>10.05.2011</a:t>
            </a:fld>
            <a:endParaRPr lang="ru-RU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E2FD-D202-40C8-8B50-347D55EE2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7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16B4-CC1F-4278-8E5A-BE9C78CB5069}" type="datetimeFigureOut">
              <a:rPr lang="ru-RU" smtClean="0"/>
              <a:t>10.05.2011</a:t>
            </a:fld>
            <a:endParaRPr lang="ru-RU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E2FD-D202-40C8-8B50-347D55EE2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9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16B4-CC1F-4278-8E5A-BE9C78CB5069}" type="datetimeFigureOut">
              <a:rPr lang="ru-RU" smtClean="0"/>
              <a:t>10.05.2011</a:t>
            </a:fld>
            <a:endParaRPr lang="ru-RU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E2FD-D202-40C8-8B50-347D55EE2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2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16B4-CC1F-4278-8E5A-BE9C78CB5069}" type="datetimeFigureOut">
              <a:rPr lang="ru-RU" smtClean="0"/>
              <a:t>10.05.2011</a:t>
            </a:fld>
            <a:endParaRPr lang="ru-RU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E2FD-D202-40C8-8B50-347D55EE2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8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16B4-CC1F-4278-8E5A-BE9C78CB5069}" type="datetimeFigureOut">
              <a:rPr lang="ru-RU" smtClean="0"/>
              <a:t>10.05.2011</a:t>
            </a:fld>
            <a:endParaRPr lang="ru-RU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E2FD-D202-40C8-8B50-347D55EE2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8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16B4-CC1F-4278-8E5A-BE9C78CB5069}" type="datetimeFigureOut">
              <a:rPr lang="ru-RU" smtClean="0"/>
              <a:t>10.05.2011</a:t>
            </a:fld>
            <a:endParaRPr lang="ru-RU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E2FD-D202-40C8-8B50-347D55EE2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1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16B4-CC1F-4278-8E5A-BE9C78CB5069}" type="datetimeFigureOut">
              <a:rPr lang="ru-RU" smtClean="0"/>
              <a:t>10.05.2011</a:t>
            </a:fld>
            <a:endParaRPr lang="ru-RU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E2FD-D202-40C8-8B50-347D55EE2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0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16B4-CC1F-4278-8E5A-BE9C78CB5069}" type="datetimeFigureOut">
              <a:rPr lang="ru-RU" smtClean="0"/>
              <a:t>10.05.2011</a:t>
            </a:fld>
            <a:endParaRPr lang="ru-RU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7E2FD-D202-40C8-8B50-347D55EE2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5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nTpLMUE6C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9lvzzH0ST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jw8I1CFu-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Produkty</a:t>
            </a:r>
            <a:endParaRPr lang="ru-RU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556792"/>
            <a:ext cx="8604448" cy="4630013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1978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274638"/>
            <a:ext cx="9143998" cy="1143000"/>
          </a:xfrm>
        </p:spPr>
        <p:txBody>
          <a:bodyPr/>
          <a:lstStyle/>
          <a:p>
            <a:r>
              <a:rPr lang="cs-CZ" dirty="0" smtClean="0"/>
              <a:t>Produkty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1826821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$</a:t>
            </a:r>
            <a:r>
              <a:rPr lang="cs-CZ" sz="2800" dirty="0" smtClean="0"/>
              <a:t>8.00 střední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$</a:t>
            </a:r>
            <a:r>
              <a:rPr lang="cs-CZ" sz="2800" dirty="0" smtClean="0"/>
              <a:t>10.00 velká</a:t>
            </a:r>
            <a:endParaRPr lang="ru-RU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116520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Pan Pizza</a:t>
            </a:r>
            <a:endParaRPr lang="ru-RU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45" y="2879892"/>
            <a:ext cx="4163970" cy="3680857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8019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Produkty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1826821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$</a:t>
            </a:r>
            <a:r>
              <a:rPr lang="cs-CZ" sz="2800" dirty="0" smtClean="0"/>
              <a:t>8.00 střední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$</a:t>
            </a:r>
            <a:r>
              <a:rPr lang="cs-CZ" sz="2800" dirty="0" smtClean="0"/>
              <a:t>10.00 velká</a:t>
            </a:r>
            <a:endParaRPr lang="ru-RU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91746" y="1165205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Hand-</a:t>
            </a:r>
            <a:r>
              <a:rPr lang="cs-CZ" sz="3200" dirty="0" err="1" smtClean="0"/>
              <a:t>Tossed</a:t>
            </a:r>
            <a:r>
              <a:rPr lang="cs-CZ" sz="3200" dirty="0" smtClean="0"/>
              <a:t> Pizza</a:t>
            </a:r>
            <a:endParaRPr lang="ru-RU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2" y="2849604"/>
            <a:ext cx="4890120" cy="367574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788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Produkty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1826821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$</a:t>
            </a:r>
            <a:r>
              <a:rPr lang="cs-CZ" sz="2800" dirty="0" smtClean="0"/>
              <a:t>10.00 velká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875718" y="1165205"/>
            <a:ext cx="3262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err="1" smtClean="0"/>
              <a:t>Stuffed</a:t>
            </a:r>
            <a:r>
              <a:rPr lang="cs-CZ" sz="3200" dirty="0" smtClean="0"/>
              <a:t> </a:t>
            </a:r>
            <a:r>
              <a:rPr lang="cs-CZ" sz="3200" dirty="0" err="1" smtClean="0"/>
              <a:t>Crust</a:t>
            </a:r>
            <a:r>
              <a:rPr lang="cs-CZ" sz="3200" dirty="0" smtClean="0"/>
              <a:t> Pizza</a:t>
            </a:r>
            <a:endParaRPr lang="ru-RU" sz="3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51" y="2564904"/>
            <a:ext cx="3810000" cy="38100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293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Produkty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8268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cs-CZ" sz="2800" dirty="0" smtClean="0"/>
              <a:t>3,5 až 5g tuku na pizzu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717217" y="1165205"/>
            <a:ext cx="357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Fit</a:t>
            </a:r>
            <a:r>
              <a:rPr lang="en-US" sz="3200" dirty="0"/>
              <a:t> </a:t>
            </a:r>
            <a:r>
              <a:rPr lang="en-US" sz="3200" dirty="0" smtClean="0"/>
              <a:t>‘N</a:t>
            </a:r>
            <a:r>
              <a:rPr lang="cs-CZ" sz="3200" dirty="0" smtClean="0"/>
              <a:t> </a:t>
            </a:r>
            <a:r>
              <a:rPr lang="cs-CZ" sz="3200" dirty="0" err="1" smtClean="0"/>
              <a:t>Delicious</a:t>
            </a:r>
            <a:r>
              <a:rPr lang="cs-CZ" sz="3200" dirty="0" smtClean="0"/>
              <a:t> Pizza</a:t>
            </a:r>
            <a:endParaRPr lang="ru-RU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13" y="2574425"/>
            <a:ext cx="6074246" cy="3959006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3021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Produkty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3888" y="1826821"/>
            <a:ext cx="2339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/>
              <a:t>T</a:t>
            </a:r>
            <a:r>
              <a:rPr lang="cs-CZ" sz="2800" dirty="0" smtClean="0"/>
              <a:t>ěstoviny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Křidélka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Zákusky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812968" y="1165205"/>
            <a:ext cx="1387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Ostatní</a:t>
            </a:r>
            <a:endParaRPr lang="ru-RU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8" y="3334128"/>
            <a:ext cx="2457450" cy="21145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21087"/>
            <a:ext cx="2735955" cy="211815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74" y="3334128"/>
            <a:ext cx="2306782" cy="21145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176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</a:t>
            </a:r>
            <a:endParaRPr lang="ru-RU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628800"/>
            <a:ext cx="5905500" cy="4572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506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</a:t>
            </a:r>
            <a:endParaRPr lang="ru-RU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76" y="1380442"/>
            <a:ext cx="6667848" cy="5000886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345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</a:t>
            </a:r>
            <a:endParaRPr lang="ru-RU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42" y="1268760"/>
            <a:ext cx="6862316" cy="5146737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992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</a:t>
            </a:r>
            <a:endParaRPr lang="ru-RU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43" y="1484784"/>
            <a:ext cx="6432715" cy="4824536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9925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18048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dirty="0" smtClean="0"/>
              <a:t>HISTORIE</a:t>
            </a:r>
            <a:endParaRPr lang="ru-RU" sz="7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3" r="1280" b="28464"/>
          <a:stretch/>
        </p:blipFill>
        <p:spPr>
          <a:xfrm>
            <a:off x="0" y="3797120"/>
            <a:ext cx="9144000" cy="45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3" r="1280" b="28464"/>
          <a:stretch/>
        </p:blipFill>
        <p:spPr>
          <a:xfrm>
            <a:off x="0" y="2789008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Obsluha</a:t>
            </a:r>
            <a:endParaRPr lang="ru-RU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1556792"/>
            <a:ext cx="6876256" cy="4525399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709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C.H.A.M.P.S.</a:t>
            </a:r>
            <a:endParaRPr lang="ru-RU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45107" y="1116033"/>
            <a:ext cx="1653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standard</a:t>
            </a:r>
            <a:endParaRPr lang="ru-RU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2625874"/>
            <a:ext cx="387798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C …</a:t>
            </a:r>
            <a:r>
              <a:rPr lang="cs-CZ" sz="2800" dirty="0" err="1" smtClean="0"/>
              <a:t>cleanliness</a:t>
            </a:r>
            <a:r>
              <a:rPr lang="cs-CZ" sz="2800" dirty="0" smtClean="0"/>
              <a:t>		</a:t>
            </a:r>
          </a:p>
          <a:p>
            <a:r>
              <a:rPr lang="cs-CZ" sz="2800" dirty="0" smtClean="0"/>
              <a:t>H …</a:t>
            </a:r>
            <a:r>
              <a:rPr lang="cs-CZ" sz="2800" dirty="0" err="1" smtClean="0"/>
              <a:t>hospitality</a:t>
            </a:r>
            <a:endParaRPr lang="cs-CZ" sz="2800" dirty="0" smtClean="0"/>
          </a:p>
          <a:p>
            <a:r>
              <a:rPr lang="cs-CZ" sz="2800" dirty="0" smtClean="0"/>
              <a:t>A …</a:t>
            </a:r>
            <a:r>
              <a:rPr lang="cs-CZ" sz="2800" dirty="0" err="1" smtClean="0"/>
              <a:t>accuracy</a:t>
            </a:r>
            <a:endParaRPr lang="cs-CZ" sz="2800" dirty="0" smtClean="0"/>
          </a:p>
          <a:p>
            <a:r>
              <a:rPr lang="cs-CZ" sz="2800" dirty="0" smtClean="0"/>
              <a:t>M…</a:t>
            </a:r>
            <a:r>
              <a:rPr lang="cs-CZ" sz="2800" dirty="0" err="1" smtClean="0"/>
              <a:t>maintenance</a:t>
            </a:r>
            <a:endParaRPr lang="cs-CZ" sz="2800" dirty="0" smtClean="0"/>
          </a:p>
          <a:p>
            <a:r>
              <a:rPr lang="cs-CZ" sz="2800" dirty="0" smtClean="0"/>
              <a:t>P …</a:t>
            </a:r>
            <a:r>
              <a:rPr lang="cs-CZ" sz="2800" dirty="0" err="1" smtClean="0"/>
              <a:t>product</a:t>
            </a:r>
            <a:r>
              <a:rPr lang="cs-CZ" sz="2800" dirty="0" smtClean="0"/>
              <a:t> </a:t>
            </a:r>
            <a:r>
              <a:rPr lang="cs-CZ" sz="2800" dirty="0" err="1" smtClean="0"/>
              <a:t>quality</a:t>
            </a:r>
            <a:endParaRPr lang="cs-CZ" sz="2800" dirty="0" smtClean="0"/>
          </a:p>
          <a:p>
            <a:r>
              <a:rPr lang="cs-CZ" sz="2800" dirty="0" smtClean="0"/>
              <a:t>S …speed</a:t>
            </a:r>
          </a:p>
          <a:p>
            <a:endParaRPr lang="cs-CZ" sz="2800" dirty="0" smtClean="0"/>
          </a:p>
          <a:p>
            <a:endParaRPr lang="ru-RU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27183"/>
            <a:ext cx="4114800" cy="4096512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54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18048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dirty="0" smtClean="0"/>
              <a:t>PIZZA HUT INDIE</a:t>
            </a:r>
            <a:endParaRPr lang="ru-RU" sz="7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3" r="1280" b="28464"/>
          <a:stretch/>
        </p:blipFill>
        <p:spPr>
          <a:xfrm>
            <a:off x="0" y="3797120"/>
            <a:ext cx="9144000" cy="45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3" r="1280" b="28464"/>
          <a:stretch/>
        </p:blipFill>
        <p:spPr>
          <a:xfrm>
            <a:off x="0" y="2789008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59632" y="1412776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1996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Příliš se nezdařil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Pizza </a:t>
            </a:r>
            <a:r>
              <a:rPr lang="cs-CZ" sz="2800" dirty="0" err="1" smtClean="0"/>
              <a:t>Hut</a:t>
            </a:r>
            <a:r>
              <a:rPr lang="cs-CZ" sz="2800" dirty="0" smtClean="0"/>
              <a:t>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800" dirty="0" smtClean="0"/>
              <a:t>Pizza jako hlavní jídlo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800" dirty="0" smtClean="0"/>
              <a:t>Velké restaurace (bez rozvozu)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800" dirty="0" smtClean="0"/>
              <a:t>Vyšší cena</a:t>
            </a:r>
            <a:endParaRPr lang="cs-CZ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err="1" smtClean="0"/>
              <a:t>Domino‘s</a:t>
            </a:r>
            <a:r>
              <a:rPr lang="cs-CZ" sz="2800" dirty="0" smtClean="0"/>
              <a:t> Pizza: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 smtClean="0"/>
              <a:t>Pizza jako svačina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 smtClean="0"/>
              <a:t>Výkonný systém rozvozu</a:t>
            </a:r>
          </a:p>
          <a:p>
            <a:pPr lvl="1"/>
            <a:endParaRPr lang="cs-CZ" sz="28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242">
            <a:off x="5508104" y="3370800"/>
            <a:ext cx="2814563" cy="28145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659">
            <a:off x="6777809" y="4293096"/>
            <a:ext cx="2060847" cy="21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412776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Přidány pizzy na motivy indické kuchyně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800" dirty="0" err="1" smtClean="0"/>
              <a:t>Tandoori</a:t>
            </a:r>
            <a:r>
              <a:rPr lang="cs-CZ" sz="2800" dirty="0" smtClean="0"/>
              <a:t> (pečené kuře, jogurt, koření)</a:t>
            </a:r>
            <a:endParaRPr lang="cs-CZ" sz="2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800" dirty="0" err="1" smtClean="0"/>
              <a:t>Paneer</a:t>
            </a:r>
            <a:r>
              <a:rPr lang="cs-CZ" sz="2800" dirty="0" smtClean="0"/>
              <a:t> (tradiční indický sýr)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800" dirty="0" err="1" smtClean="0"/>
              <a:t>Chettinad</a:t>
            </a:r>
            <a:r>
              <a:rPr lang="cs-CZ" sz="2800" dirty="0" smtClean="0"/>
              <a:t> (indický region známý svou kuchyní)</a:t>
            </a:r>
            <a:endParaRPr lang="ru-RU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67038"/>
            <a:ext cx="3820294" cy="2861013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75376"/>
            <a:ext cx="3838575" cy="2352675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099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412776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Pizza </a:t>
            </a:r>
            <a:r>
              <a:rPr lang="cs-CZ" sz="2800" dirty="0" err="1" smtClean="0"/>
              <a:t>Hut</a:t>
            </a:r>
            <a:r>
              <a:rPr lang="cs-CZ" sz="2800" dirty="0" smtClean="0"/>
              <a:t> začal na přání zákazníků nabízet kompletní jídla (od předkrmu až po zákusky)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Jako první řetězec otevřeli čistě vegetariánské pobočky (také internetové stránky lze přepnout z „normální“ na vegetariánskou verzi)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Také jsou v nabídce menu pro vyznavače Džinizmu (striktní vegetariáni, nejí ani kořenovou zeleninu – vytržení ze země rostlinu zabíjí)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42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412776"/>
            <a:ext cx="77768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Ještě více „rodinná“ atmosféra aby nalákali indické zákazníky, kteří preferují domácí stravování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Tancující obsluha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Zvonek u vchodu pro poděkování personálu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Pizza </a:t>
            </a:r>
            <a:r>
              <a:rPr lang="cs-CZ" sz="2800" dirty="0" err="1" smtClean="0"/>
              <a:t>Hut</a:t>
            </a:r>
            <a:r>
              <a:rPr lang="cs-CZ" sz="2800" dirty="0" smtClean="0"/>
              <a:t> si vybudoval image mezinárodní firmy s indickým srdcem 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 „</a:t>
            </a:r>
            <a:r>
              <a:rPr lang="cs-CZ" sz="2800" dirty="0" err="1" smtClean="0"/>
              <a:t>Indians</a:t>
            </a:r>
            <a:r>
              <a:rPr lang="cs-CZ" sz="2800" dirty="0" smtClean="0"/>
              <a:t> are </a:t>
            </a:r>
            <a:r>
              <a:rPr lang="cs-CZ" sz="2800" dirty="0" err="1" smtClean="0"/>
              <a:t>great</a:t>
            </a:r>
            <a:r>
              <a:rPr lang="cs-CZ" sz="2800" dirty="0" smtClean="0"/>
              <a:t> </a:t>
            </a:r>
            <a:r>
              <a:rPr lang="cs-CZ" sz="2800" dirty="0" err="1" smtClean="0"/>
              <a:t>socializers</a:t>
            </a:r>
            <a:r>
              <a:rPr lang="cs-CZ" sz="2800" dirty="0" smtClean="0"/>
              <a:t>, </a:t>
            </a:r>
            <a:r>
              <a:rPr lang="cs-CZ" sz="2800" dirty="0" err="1" smtClean="0"/>
              <a:t>that</a:t>
            </a:r>
            <a:r>
              <a:rPr lang="cs-CZ" sz="2800" dirty="0" smtClean="0"/>
              <a:t> </a:t>
            </a:r>
            <a:r>
              <a:rPr lang="cs-CZ" sz="2800" dirty="0" err="1" smtClean="0"/>
              <a:t>plays</a:t>
            </a:r>
            <a:r>
              <a:rPr lang="cs-CZ" sz="2800" dirty="0" smtClean="0"/>
              <a:t> </a:t>
            </a:r>
            <a:r>
              <a:rPr lang="cs-CZ" sz="2800" dirty="0" err="1" smtClean="0"/>
              <a:t>right</a:t>
            </a:r>
            <a:r>
              <a:rPr lang="cs-CZ" sz="2800" dirty="0" smtClean="0"/>
              <a:t> </a:t>
            </a:r>
            <a:r>
              <a:rPr lang="cs-CZ" sz="2800" dirty="0" err="1" smtClean="0"/>
              <a:t>into</a:t>
            </a:r>
            <a:r>
              <a:rPr lang="cs-CZ" sz="2800" dirty="0" smtClean="0"/>
              <a:t> </a:t>
            </a:r>
            <a:r>
              <a:rPr lang="cs-CZ" sz="2800" dirty="0" err="1" smtClean="0"/>
              <a:t>what</a:t>
            </a:r>
            <a:r>
              <a:rPr lang="cs-CZ" sz="2800" dirty="0" smtClean="0"/>
              <a:t> Pizza </a:t>
            </a:r>
            <a:r>
              <a:rPr lang="cs-CZ" sz="2800" dirty="0" err="1" smtClean="0"/>
              <a:t>Hut</a:t>
            </a:r>
            <a:r>
              <a:rPr lang="cs-CZ" sz="2800" dirty="0" smtClean="0"/>
              <a:t> </a:t>
            </a:r>
            <a:r>
              <a:rPr lang="cs-CZ" sz="2800" dirty="0" err="1" smtClean="0"/>
              <a:t>stands</a:t>
            </a:r>
            <a:r>
              <a:rPr lang="cs-CZ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as a </a:t>
            </a:r>
            <a:r>
              <a:rPr lang="cs-CZ" sz="2800" dirty="0" err="1" smtClean="0"/>
              <a:t>brand</a:t>
            </a:r>
            <a:r>
              <a:rPr lang="cs-CZ" sz="2800" dirty="0" smtClean="0"/>
              <a:t>.“</a:t>
            </a:r>
          </a:p>
          <a:p>
            <a:pPr algn="r"/>
            <a:r>
              <a:rPr lang="cs-CZ" dirty="0" smtClean="0"/>
              <a:t>Graham Allen (CEO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Yum</a:t>
            </a:r>
            <a:r>
              <a:rPr lang="cs-CZ" dirty="0" smtClean="0"/>
              <a:t>! </a:t>
            </a:r>
            <a:r>
              <a:rPr lang="cs-CZ" dirty="0" err="1" smtClean="0"/>
              <a:t>Restaurants</a:t>
            </a:r>
            <a:r>
              <a:rPr lang="cs-CZ" dirty="0" smtClean="0"/>
              <a:t> International)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4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</a:t>
            </a:r>
            <a:endParaRPr lang="ru-RU" dirty="0"/>
          </a:p>
        </p:txBody>
      </p:sp>
      <p:sp>
        <p:nvSpPr>
          <p:cNvPr id="3" name="Obdélník 2"/>
          <p:cNvSpPr/>
          <p:nvPr/>
        </p:nvSpPr>
        <p:spPr>
          <a:xfrm>
            <a:off x="0" y="321297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hlinkClick r:id="rId3"/>
              </a:rPr>
              <a:t>http://www.youtube.com/watch?v=snTpLMUE6C4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52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18048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dirty="0" smtClean="0"/>
              <a:t>PIZZA HUT OBECNĚ</a:t>
            </a:r>
            <a:endParaRPr lang="ru-RU" sz="7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3" r="1280" b="28464"/>
          <a:stretch/>
        </p:blipFill>
        <p:spPr>
          <a:xfrm>
            <a:off x="0" y="3797120"/>
            <a:ext cx="9144000" cy="45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3" r="1280" b="28464"/>
          <a:stretch/>
        </p:blipFill>
        <p:spPr>
          <a:xfrm>
            <a:off x="0" y="2789008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Propagace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412776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V Indii akce na léto: </a:t>
            </a:r>
            <a:r>
              <a:rPr lang="cs-CZ" sz="2800" dirty="0" err="1" smtClean="0"/>
              <a:t>Kids</a:t>
            </a:r>
            <a:r>
              <a:rPr lang="cs-CZ" sz="2800" dirty="0" smtClean="0"/>
              <a:t> </a:t>
            </a:r>
            <a:r>
              <a:rPr lang="cs-CZ" sz="2800" dirty="0" err="1" smtClean="0"/>
              <a:t>Eat</a:t>
            </a:r>
            <a:r>
              <a:rPr lang="cs-CZ" sz="2800" dirty="0" smtClean="0"/>
              <a:t> Free, kdy děti do 12 let měly pizzu zdarma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Osobnosti: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 smtClean="0"/>
              <a:t>Rusko: Michail Gorbačov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 smtClean="0"/>
              <a:t>Peru: Pelé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 smtClean="0"/>
              <a:t>Anglie: </a:t>
            </a:r>
            <a:r>
              <a:rPr lang="cs-CZ" sz="2400" dirty="0" err="1" smtClean="0"/>
              <a:t>Ringo</a:t>
            </a:r>
            <a:r>
              <a:rPr lang="cs-CZ" sz="2400" dirty="0" smtClean="0"/>
              <a:t> </a:t>
            </a:r>
            <a:r>
              <a:rPr lang="cs-CZ" sz="2400" dirty="0" err="1" smtClean="0"/>
              <a:t>Starr</a:t>
            </a:r>
            <a:endParaRPr lang="cs-CZ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 smtClean="0"/>
              <a:t>USA: Muhammad Ali</a:t>
            </a:r>
            <a:endParaRPr lang="ru-RU" sz="2400" dirty="0"/>
          </a:p>
        </p:txBody>
      </p:sp>
      <p:sp>
        <p:nvSpPr>
          <p:cNvPr id="3" name="Obdélník 2"/>
          <p:cNvSpPr/>
          <p:nvPr/>
        </p:nvSpPr>
        <p:spPr>
          <a:xfrm>
            <a:off x="899592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http://www.youtube.com/watch?v=C9lvzzH0STw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99792" y="1340768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1958</a:t>
            </a:r>
            <a:r>
              <a:rPr lang="cs-CZ" sz="2800" dirty="0"/>
              <a:t> </a:t>
            </a:r>
            <a:r>
              <a:rPr lang="cs-CZ" sz="2800" dirty="0" smtClean="0"/>
              <a:t>–</a:t>
            </a:r>
            <a:r>
              <a:rPr lang="en-US" sz="2800" dirty="0" smtClean="0"/>
              <a:t> Wichita</a:t>
            </a:r>
            <a:r>
              <a:rPr lang="cs-CZ" sz="2800" dirty="0" smtClean="0"/>
              <a:t>, Kansas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Dan a Frank </a:t>
            </a:r>
            <a:r>
              <a:rPr lang="cs-CZ" sz="2800" dirty="0" err="1" smtClean="0"/>
              <a:t>Carney</a:t>
            </a:r>
            <a:endParaRPr lang="ru-RU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66" y="2641603"/>
            <a:ext cx="4698268" cy="3523701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9732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Propagace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7624" y="1412776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V roce 2000 umisťuje Pizza </a:t>
            </a:r>
            <a:r>
              <a:rPr lang="cs-CZ" sz="2800" dirty="0" err="1" smtClean="0"/>
              <a:t>Hut</a:t>
            </a:r>
            <a:r>
              <a:rPr lang="cs-CZ" sz="2800" dirty="0" smtClean="0"/>
              <a:t> jako první společnost své logo na protonovou raketu a realizuje první vesmírnou dovážku pizzy</a:t>
            </a:r>
            <a:endParaRPr lang="ru-RU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1" y="3773305"/>
            <a:ext cx="3391626" cy="2680031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29" y="2923887"/>
            <a:ext cx="1811784" cy="3529449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47" y="4133345"/>
            <a:ext cx="3437023" cy="2319991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296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Propagace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412776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err="1" smtClean="0"/>
              <a:t>Book</a:t>
            </a:r>
            <a:r>
              <a:rPr lang="cs-CZ" sz="2800" dirty="0" smtClean="0"/>
              <a:t> It! (od roku 1984 v USA a Austrálii)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Děti, které přečtou knihy zadané učitelem, získají kupóny na pizzu.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Když splní celá třída, Pizza </a:t>
            </a:r>
            <a:r>
              <a:rPr lang="cs-CZ" sz="2800" dirty="0" err="1" smtClean="0"/>
              <a:t>Hut</a:t>
            </a:r>
            <a:r>
              <a:rPr lang="cs-CZ" sz="2800" dirty="0" smtClean="0"/>
              <a:t> pro ni zdarma uspořádá pizza party</a:t>
            </a:r>
            <a:endParaRPr lang="ru-RU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44" y="3659545"/>
            <a:ext cx="2286000" cy="2733675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688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Propagace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41277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Cílování mladší skupiny zákazníků například využíváním technologických trendů</a:t>
            </a:r>
            <a:endParaRPr lang="ru-RU" sz="2400" dirty="0"/>
          </a:p>
        </p:txBody>
      </p:sp>
      <p:sp>
        <p:nvSpPr>
          <p:cNvPr id="3" name="Obdélník 2"/>
          <p:cNvSpPr/>
          <p:nvPr/>
        </p:nvSpPr>
        <p:spPr>
          <a:xfrm>
            <a:off x="0" y="31058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hlinkClick r:id="rId3"/>
              </a:rPr>
              <a:t>http://www.youtube.com/watch?v=Ojw8I1CFu-w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52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ru-RU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"/>
          <a:stretch/>
        </p:blipFill>
        <p:spPr>
          <a:xfrm>
            <a:off x="2182552" y="1375391"/>
            <a:ext cx="4778896" cy="5077945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9462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07704" y="134076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1969 – ikonická červená střecha</a:t>
            </a:r>
            <a:endParaRPr lang="ru-RU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52936"/>
            <a:ext cx="3640949" cy="292836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2" y="2852936"/>
            <a:ext cx="4868052" cy="2928364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713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1412776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1971 – pizza řetězec s největším počtem restaurací a nejvyššími tržbami ve světě </a:t>
            </a:r>
            <a:endParaRPr lang="ru-RU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34" y="2708920"/>
            <a:ext cx="5711924" cy="3668895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578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59632" y="141277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1977 – Pizza </a:t>
            </a:r>
            <a:r>
              <a:rPr lang="cs-CZ" sz="2800" dirty="0" err="1" smtClean="0"/>
              <a:t>Hut</a:t>
            </a:r>
            <a:r>
              <a:rPr lang="cs-CZ" sz="2800" dirty="0" smtClean="0"/>
              <a:t> se stává součástí PepsiCo</a:t>
            </a:r>
            <a:endParaRPr lang="ru-RU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0" y="1691431"/>
            <a:ext cx="8812699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1412776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1986 – Rozvoz pizzy je představen jako nový </a:t>
            </a:r>
            <a:r>
              <a:rPr lang="cs-CZ" sz="2800" dirty="0" err="1" smtClean="0"/>
              <a:t>koncpet</a:t>
            </a:r>
            <a:endParaRPr lang="ru-RU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04" y="2685932"/>
            <a:ext cx="4831184" cy="3623388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873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18048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dirty="0" smtClean="0"/>
              <a:t>PIZZA HUT USA</a:t>
            </a:r>
            <a:endParaRPr lang="ru-RU" sz="7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3" r="1280" b="28464"/>
          <a:stretch/>
        </p:blipFill>
        <p:spPr>
          <a:xfrm>
            <a:off x="0" y="3797120"/>
            <a:ext cx="9144000" cy="45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3" r="1280" b="28464"/>
          <a:stretch/>
        </p:blipFill>
        <p:spPr>
          <a:xfrm>
            <a:off x="0" y="2789008"/>
            <a:ext cx="9144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restaurací</a:t>
            </a:r>
            <a:endParaRPr lang="ru-RU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43808" y="1412776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family-style </a:t>
            </a:r>
            <a:r>
              <a:rPr lang="en-US" sz="2800" dirty="0"/>
              <a:t>dine-in </a:t>
            </a:r>
            <a:endParaRPr lang="cs-CZ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store </a:t>
            </a:r>
            <a:r>
              <a:rPr lang="en-US" sz="2800" dirty="0"/>
              <a:t>front delivery </a:t>
            </a:r>
            <a:endParaRPr lang="cs-CZ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carry-out</a:t>
            </a:r>
            <a:endParaRPr lang="ru-RU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0" y="3429001"/>
            <a:ext cx="3378200" cy="253365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3829050" cy="253365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734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2">
      <a:dk1>
        <a:srgbClr val="FFFFFF"/>
      </a:dk1>
      <a:lt1>
        <a:sysClr val="window" lastClr="FFFFFF"/>
      </a:lt1>
      <a:dk2>
        <a:srgbClr val="000000"/>
      </a:dk2>
      <a:lt2>
        <a:srgbClr val="00000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4233</TotalTime>
  <Words>423</Words>
  <Application>Microsoft Office PowerPoint</Application>
  <PresentationFormat>Předvádění na obrazovce (4:3)</PresentationFormat>
  <Paragraphs>102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Prezentace aplikace PowerPoint</vt:lpstr>
      <vt:lpstr>HISTORIE</vt:lpstr>
      <vt:lpstr>Historie</vt:lpstr>
      <vt:lpstr>Historie</vt:lpstr>
      <vt:lpstr>Historie</vt:lpstr>
      <vt:lpstr>Historie</vt:lpstr>
      <vt:lpstr>Historie</vt:lpstr>
      <vt:lpstr>PIZZA HUT USA</vt:lpstr>
      <vt:lpstr>Typy restaurací</vt:lpstr>
      <vt:lpstr>Produkty</vt:lpstr>
      <vt:lpstr>Produkty</vt:lpstr>
      <vt:lpstr>Produkty</vt:lpstr>
      <vt:lpstr>Produkty</vt:lpstr>
      <vt:lpstr>Produkty</vt:lpstr>
      <vt:lpstr>Produkty</vt:lpstr>
      <vt:lpstr>Prostředí</vt:lpstr>
      <vt:lpstr>Prostředí</vt:lpstr>
      <vt:lpstr>Prostředí</vt:lpstr>
      <vt:lpstr>Prostředí</vt:lpstr>
      <vt:lpstr>Obsluha</vt:lpstr>
      <vt:lpstr>C.H.A.M.P.S.</vt:lpstr>
      <vt:lpstr>PIZZA HUT INDIE</vt:lpstr>
      <vt:lpstr>Vstup</vt:lpstr>
      <vt:lpstr>Změny</vt:lpstr>
      <vt:lpstr>Změny</vt:lpstr>
      <vt:lpstr>Změny</vt:lpstr>
      <vt:lpstr>Změny</vt:lpstr>
      <vt:lpstr>PIZZA HUT OBECNĚ</vt:lpstr>
      <vt:lpstr>Propagace</vt:lpstr>
      <vt:lpstr>Propagace</vt:lpstr>
      <vt:lpstr>Propagace</vt:lpstr>
      <vt:lpstr>Propagace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rho</dc:creator>
  <cp:lastModifiedBy>rho</cp:lastModifiedBy>
  <cp:revision>60</cp:revision>
  <dcterms:created xsi:type="dcterms:W3CDTF">2011-04-25T07:24:07Z</dcterms:created>
  <dcterms:modified xsi:type="dcterms:W3CDTF">2011-05-10T17:10:36Z</dcterms:modified>
</cp:coreProperties>
</file>