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D695C-BDC0-4744-94E1-2B1200222E21}" type="datetimeFigureOut">
              <a:rPr lang="cs-CZ" smtClean="0"/>
              <a:t>17.5.2011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FC572C-4026-4ED1-80C2-FAF5BD39B6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skPnJOZYdA" TargetMode="External"/><Relationship Id="rId2" Type="http://schemas.openxmlformats.org/officeDocument/2006/relationships/hyperlink" Target="http://www.youtube.com/watch?v=nnsSUqgkDw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4vkVHijdQ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MtZ_UV_y2A" TargetMode="External"/><Relationship Id="rId2" Type="http://schemas.openxmlformats.org/officeDocument/2006/relationships/hyperlink" Target="http://www.youtube.com/watch?v=UjlyV85-l3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Br7N08CTaw&amp;feature=player_embedded" TargetMode="External"/><Relationship Id="rId2" Type="http://schemas.openxmlformats.org/officeDocument/2006/relationships/hyperlink" Target="http://www.youtube.com/watch?v=SHZFsJKlsu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6PGznR2a9xk&amp;feature=relmf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6165304"/>
            <a:ext cx="6400800" cy="481608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Al</a:t>
            </a:r>
            <a:r>
              <a:rPr lang="cs-CZ" sz="2000" dirty="0" err="1" smtClean="0"/>
              <a:t>žběta</a:t>
            </a:r>
            <a:r>
              <a:rPr lang="cs-CZ" sz="2000" dirty="0" smtClean="0"/>
              <a:t> </a:t>
            </a:r>
            <a:r>
              <a:rPr lang="cs-CZ" sz="2000" dirty="0" err="1" smtClean="0"/>
              <a:t>Viznarová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" r="2984"/>
          <a:stretch/>
        </p:blipFill>
        <p:spPr>
          <a:xfrm>
            <a:off x="2339752" y="1988840"/>
            <a:ext cx="4529688" cy="22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5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2381250" cy="28765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15" y="1556792"/>
            <a:ext cx="2286000" cy="16954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901058"/>
            <a:ext cx="3990975" cy="30003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278092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2010 Super </a:t>
            </a:r>
            <a:r>
              <a:rPr lang="cs-CZ" dirty="0" err="1" smtClean="0"/>
              <a:t>Bowl</a:t>
            </a:r>
            <a:r>
              <a:rPr lang="cs-CZ" dirty="0" smtClean="0"/>
              <a:t> – </a:t>
            </a:r>
            <a:r>
              <a:rPr lang="cs-CZ" dirty="0" err="1" smtClean="0"/>
              <a:t>Parisian</a:t>
            </a:r>
            <a:r>
              <a:rPr lang="cs-CZ" dirty="0" smtClean="0"/>
              <a:t> love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http://www.youtube.com/watch?v=nnsSUqgkDwU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Google Chrome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gets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http://www.youtube.com/watch?v=7skPnJOZYdA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Dear</a:t>
            </a:r>
            <a:r>
              <a:rPr lang="cs-CZ" dirty="0" smtClean="0"/>
              <a:t> Sophie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http://www.youtube.com/watch?v=R4vkVHijdQk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889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Vyhledávač</a:t>
            </a:r>
          </a:p>
          <a:p>
            <a:pPr lvl="1"/>
            <a:r>
              <a:rPr lang="cs-CZ" dirty="0" smtClean="0"/>
              <a:t>1. Seznam</a:t>
            </a:r>
          </a:p>
          <a:p>
            <a:pPr lvl="1"/>
            <a:r>
              <a:rPr lang="cs-CZ" dirty="0" smtClean="0"/>
              <a:t>2. Google</a:t>
            </a:r>
          </a:p>
          <a:p>
            <a:pPr marL="365760" lvl="1" indent="0">
              <a:buNone/>
            </a:pPr>
            <a:r>
              <a:rPr lang="cs-CZ" dirty="0" smtClean="0"/>
              <a:t>Ale možná je všechno jinak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4509120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1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ČR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22838"/>
            <a:ext cx="2736304" cy="3648405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0"/>
            <a:ext cx="3476228" cy="512886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564430"/>
            <a:ext cx="283071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44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Láska z Paříže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http://www.youtube.com/watch?v=UjlyV85-l3o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Prohlížejte internet tak rychle, jak Vám to myslí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http://www.youtube.com/watch?v=wMtZ_UV_y2A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82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Google Chrome – přeložena do češtiny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http://www.youtube.com/watch?v=SHZFsJKlsuA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Domino test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http://www.youtube.com/watch?v=3Br7N08CTaw&amp;feature=player_embedded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Kreslení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http://www.youtube.com/watch?v=6PGznR2a9xk&amp;feature=relmfu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78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Youtube.com</a:t>
            </a:r>
          </a:p>
          <a:p>
            <a:r>
              <a:rPr lang="cs-CZ" dirty="0" smtClean="0"/>
              <a:t>Businessworld.cz</a:t>
            </a:r>
          </a:p>
          <a:p>
            <a:r>
              <a:rPr lang="cs-CZ" dirty="0" smtClean="0"/>
              <a:t>Lupa.cz</a:t>
            </a:r>
          </a:p>
          <a:p>
            <a:r>
              <a:rPr lang="cs-CZ" dirty="0" smtClean="0"/>
              <a:t>Adlant.tv</a:t>
            </a:r>
          </a:p>
          <a:p>
            <a:r>
              <a:rPr lang="cs-CZ" dirty="0" smtClean="0"/>
              <a:t>Bloggeritis.com</a:t>
            </a:r>
          </a:p>
          <a:p>
            <a:r>
              <a:rPr lang="cs-CZ" dirty="0" smtClean="0"/>
              <a:t>Seroundtable.com</a:t>
            </a:r>
          </a:p>
          <a:p>
            <a:r>
              <a:rPr lang="cs-CZ" dirty="0" smtClean="0"/>
              <a:t>Myheaven.cz</a:t>
            </a:r>
          </a:p>
          <a:p>
            <a:r>
              <a:rPr lang="cs-CZ" dirty="0" smtClean="0"/>
              <a:t>Microsoft-news.com</a:t>
            </a:r>
          </a:p>
          <a:p>
            <a:r>
              <a:rPr lang="cs-CZ" dirty="0" smtClean="0"/>
              <a:t>Google blog ČR</a:t>
            </a:r>
          </a:p>
          <a:p>
            <a:r>
              <a:rPr lang="cs-CZ" dirty="0" smtClean="0"/>
              <a:t>Product-reviews.net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7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365104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165933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  <a:latin typeface="Century" pitchFamily="18" charset="0"/>
              </a:rPr>
              <a:t>Obsah</a:t>
            </a:r>
            <a:endParaRPr lang="cs-CZ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Google story</a:t>
            </a:r>
          </a:p>
          <a:p>
            <a:r>
              <a:rPr lang="cs-CZ" dirty="0" smtClean="0"/>
              <a:t>Současnost</a:t>
            </a:r>
          </a:p>
          <a:p>
            <a:r>
              <a:rPr lang="cs-CZ" dirty="0" smtClean="0"/>
              <a:t>Portfolio</a:t>
            </a:r>
          </a:p>
          <a:p>
            <a:r>
              <a:rPr lang="cs-CZ" dirty="0" smtClean="0"/>
              <a:t>Marketing</a:t>
            </a:r>
          </a:p>
          <a:p>
            <a:r>
              <a:rPr lang="cs-CZ" dirty="0" smtClean="0"/>
              <a:t>US </a:t>
            </a:r>
          </a:p>
          <a:p>
            <a:r>
              <a:rPr lang="cs-CZ" dirty="0" smtClean="0"/>
              <a:t>Česká republika</a:t>
            </a:r>
          </a:p>
          <a:p>
            <a:r>
              <a:rPr lang="cs-CZ" dirty="0" smtClean="0"/>
              <a:t>Japonsko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10" y="5445224"/>
            <a:ext cx="2409627" cy="115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1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Google 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Larry</a:t>
            </a:r>
            <a:r>
              <a:rPr lang="cs-CZ" dirty="0" smtClean="0"/>
              <a:t> </a:t>
            </a:r>
            <a:r>
              <a:rPr lang="cs-CZ" dirty="0" err="1" smtClean="0"/>
              <a:t>Page</a:t>
            </a:r>
            <a:r>
              <a:rPr lang="cs-CZ" dirty="0" smtClean="0"/>
              <a:t>, Sergej </a:t>
            </a:r>
            <a:r>
              <a:rPr lang="cs-CZ" dirty="0" err="1" smtClean="0"/>
              <a:t>Brin</a:t>
            </a:r>
            <a:endParaRPr lang="cs-CZ" dirty="0" smtClean="0"/>
          </a:p>
          <a:p>
            <a:r>
              <a:rPr lang="cs-CZ" dirty="0" smtClean="0"/>
              <a:t>1997, </a:t>
            </a:r>
            <a:r>
              <a:rPr lang="cs-CZ" dirty="0" err="1" smtClean="0"/>
              <a:t>Googol</a:t>
            </a:r>
            <a:endParaRPr lang="cs-CZ" dirty="0" smtClean="0"/>
          </a:p>
          <a:p>
            <a:r>
              <a:rPr lang="cs-CZ" dirty="0" smtClean="0"/>
              <a:t>1998, PC </a:t>
            </a:r>
            <a:r>
              <a:rPr lang="cs-CZ" dirty="0" err="1" smtClean="0"/>
              <a:t>Magazine</a:t>
            </a:r>
            <a:endParaRPr lang="cs-CZ" dirty="0" smtClean="0"/>
          </a:p>
          <a:p>
            <a:r>
              <a:rPr lang="cs-CZ" dirty="0" smtClean="0"/>
              <a:t>Bill </a:t>
            </a:r>
            <a:r>
              <a:rPr lang="cs-CZ" dirty="0" err="1" smtClean="0"/>
              <a:t>Campbell</a:t>
            </a:r>
            <a:endParaRPr lang="cs-CZ" dirty="0" smtClean="0"/>
          </a:p>
          <a:p>
            <a:r>
              <a:rPr lang="cs-CZ" dirty="0" smtClean="0"/>
              <a:t>Vyhledávací služby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2004, vstup na burzu (23 miliard dolarů)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373216"/>
            <a:ext cx="19050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8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Obrat za poslední čtvrtletí 2010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8,4 miliard dolarů</a:t>
            </a:r>
          </a:p>
          <a:p>
            <a:r>
              <a:rPr lang="cs-CZ" dirty="0" smtClean="0"/>
              <a:t>Zisk za poslední čtvrtletí 2010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2,5 miliardy dolarů</a:t>
            </a:r>
          </a:p>
          <a:p>
            <a:r>
              <a:rPr lang="cs-CZ" dirty="0" smtClean="0"/>
              <a:t>48% příjmů US trh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73216"/>
            <a:ext cx="2808312" cy="117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2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Vyhledávač Google</a:t>
            </a:r>
          </a:p>
          <a:p>
            <a:r>
              <a:rPr lang="cs-CZ" dirty="0" smtClean="0"/>
              <a:t>Google Chrome</a:t>
            </a:r>
          </a:p>
          <a:p>
            <a:r>
              <a:rPr lang="cs-CZ" dirty="0" err="1" smtClean="0"/>
              <a:t>AdWords</a:t>
            </a:r>
            <a:endParaRPr lang="cs-CZ" dirty="0" smtClean="0"/>
          </a:p>
          <a:p>
            <a:r>
              <a:rPr lang="cs-CZ" dirty="0" err="1" smtClean="0"/>
              <a:t>AdSence</a:t>
            </a:r>
            <a:endParaRPr lang="cs-CZ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News</a:t>
            </a:r>
            <a:endParaRPr lang="cs-CZ" dirty="0" smtClean="0"/>
          </a:p>
          <a:p>
            <a:r>
              <a:rPr lang="cs-CZ" dirty="0" err="1" smtClean="0"/>
              <a:t>Blogger</a:t>
            </a:r>
            <a:endParaRPr lang="cs-CZ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maps</a:t>
            </a:r>
            <a:endParaRPr lang="cs-CZ" dirty="0" smtClean="0"/>
          </a:p>
          <a:p>
            <a:r>
              <a:rPr lang="cs-CZ" dirty="0" smtClean="0"/>
              <a:t>Gmail</a:t>
            </a:r>
          </a:p>
          <a:p>
            <a:r>
              <a:rPr lang="cs-CZ" dirty="0" smtClean="0"/>
              <a:t>Street </a:t>
            </a:r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err="1" smtClean="0"/>
              <a:t>YouTube</a:t>
            </a:r>
            <a:endParaRPr lang="cs-CZ" dirty="0" smtClean="0"/>
          </a:p>
          <a:p>
            <a:r>
              <a:rPr lang="cs-CZ" dirty="0" err="1" smtClean="0"/>
              <a:t>Books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869160"/>
            <a:ext cx="26765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2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Vyhledávač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jedničkou na všech trzích kromě českého, ruského, čínského, japonského a jihokorejského</a:t>
            </a:r>
          </a:p>
          <a:p>
            <a:r>
              <a:rPr lang="cs-CZ" dirty="0" smtClean="0"/>
              <a:t>Jednoduchost</a:t>
            </a:r>
          </a:p>
          <a:p>
            <a:r>
              <a:rPr lang="cs-CZ" dirty="0" smtClean="0"/>
              <a:t>Rychlost</a:t>
            </a:r>
          </a:p>
          <a:p>
            <a:r>
              <a:rPr lang="cs-CZ" dirty="0" smtClean="0"/>
              <a:t>Nadnárodní působení</a:t>
            </a:r>
          </a:p>
          <a:p>
            <a:r>
              <a:rPr lang="cs-CZ" dirty="0" smtClean="0"/>
              <a:t>Technologie </a:t>
            </a:r>
            <a:r>
              <a:rPr lang="cs-CZ" dirty="0" err="1" smtClean="0"/>
              <a:t>PageRank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85184"/>
            <a:ext cx="2095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Google Chrome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2008</a:t>
            </a:r>
          </a:p>
          <a:p>
            <a:r>
              <a:rPr lang="cs-CZ" dirty="0" smtClean="0"/>
              <a:t>Prosinec 2008 – 4 nejužívanější prohlížeč</a:t>
            </a:r>
          </a:p>
          <a:p>
            <a:r>
              <a:rPr lang="cs-CZ" dirty="0" smtClean="0"/>
              <a:t>Rychlost</a:t>
            </a:r>
          </a:p>
          <a:p>
            <a:r>
              <a:rPr lang="cs-CZ" dirty="0" smtClean="0"/>
              <a:t>Jednoduchost</a:t>
            </a:r>
          </a:p>
          <a:p>
            <a:r>
              <a:rPr lang="cs-CZ" dirty="0" smtClean="0"/>
              <a:t>Zabezpečení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490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6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Nová firemní strategie</a:t>
            </a:r>
          </a:p>
          <a:p>
            <a:r>
              <a:rPr lang="cs-CZ" dirty="0" smtClean="0"/>
              <a:t>Snaha vyvinout dokonalý vyhledávač</a:t>
            </a:r>
          </a:p>
          <a:p>
            <a:r>
              <a:rPr lang="cs-CZ" dirty="0" smtClean="0"/>
              <a:t>Internet</a:t>
            </a:r>
          </a:p>
          <a:p>
            <a:r>
              <a:rPr lang="cs-CZ" dirty="0" smtClean="0"/>
              <a:t>2010 přestávka Super </a:t>
            </a:r>
            <a:r>
              <a:rPr lang="cs-CZ" dirty="0" err="1" smtClean="0"/>
              <a:t>Bowlu</a:t>
            </a:r>
            <a:endParaRPr lang="cs-CZ" dirty="0" smtClean="0"/>
          </a:p>
          <a:p>
            <a:r>
              <a:rPr lang="cs-CZ" dirty="0" smtClean="0"/>
              <a:t>Televize, Billboard, Plakáty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03" y="5157192"/>
            <a:ext cx="2344316" cy="149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3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Vyhledávač</a:t>
            </a:r>
          </a:p>
          <a:p>
            <a:pPr lvl="1"/>
            <a:r>
              <a:rPr lang="cs-CZ" dirty="0" smtClean="0"/>
              <a:t>Google.com 64,42 %</a:t>
            </a:r>
          </a:p>
          <a:p>
            <a:pPr lvl="1"/>
            <a:r>
              <a:rPr lang="cs-CZ" dirty="0" smtClean="0"/>
              <a:t>Bing 30%</a:t>
            </a:r>
          </a:p>
          <a:p>
            <a:endParaRPr lang="cs-CZ" dirty="0" smtClean="0"/>
          </a:p>
          <a:p>
            <a:r>
              <a:rPr lang="cs-CZ" dirty="0" smtClean="0"/>
              <a:t>Google Chrome</a:t>
            </a:r>
          </a:p>
          <a:p>
            <a:pPr lvl="1"/>
            <a:r>
              <a:rPr lang="cs-CZ" dirty="0" smtClean="0"/>
              <a:t>Chrome 10%</a:t>
            </a:r>
          </a:p>
          <a:p>
            <a:pPr lvl="1"/>
            <a:r>
              <a:rPr lang="cs-CZ" dirty="0" err="1" smtClean="0"/>
              <a:t>Firefox</a:t>
            </a:r>
            <a:r>
              <a:rPr lang="cs-CZ" dirty="0" smtClean="0"/>
              <a:t> 22%</a:t>
            </a:r>
          </a:p>
          <a:p>
            <a:pPr lvl="1"/>
            <a:r>
              <a:rPr lang="cs-CZ" dirty="0" smtClean="0"/>
              <a:t>Explorer 56%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157192"/>
            <a:ext cx="2160240" cy="138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8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248</Words>
  <Application>Microsoft Office PowerPoint</Application>
  <PresentationFormat>Předvádění na obrazovce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Prezentace aplikace PowerPoint</vt:lpstr>
      <vt:lpstr>Obsah</vt:lpstr>
      <vt:lpstr>Google story</vt:lpstr>
      <vt:lpstr>Současnost</vt:lpstr>
      <vt:lpstr>Portfolio</vt:lpstr>
      <vt:lpstr>Vyhledávač</vt:lpstr>
      <vt:lpstr>Google Chrome</vt:lpstr>
      <vt:lpstr>Marketing</vt:lpstr>
      <vt:lpstr>US</vt:lpstr>
      <vt:lpstr>US</vt:lpstr>
      <vt:lpstr>US</vt:lpstr>
      <vt:lpstr>ČR</vt:lpstr>
      <vt:lpstr>ČR</vt:lpstr>
      <vt:lpstr>ČR</vt:lpstr>
      <vt:lpstr>Japonsko</vt:lpstr>
      <vt:lpstr>Zdroje</vt:lpstr>
      <vt:lpstr>Děkuji vám za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Alžběta</dc:creator>
  <cp:lastModifiedBy>Alžběta</cp:lastModifiedBy>
  <cp:revision>18</cp:revision>
  <dcterms:created xsi:type="dcterms:W3CDTF">2011-05-17T16:08:50Z</dcterms:created>
  <dcterms:modified xsi:type="dcterms:W3CDTF">2011-05-17T20:03:39Z</dcterms:modified>
</cp:coreProperties>
</file>