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Instalace I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8101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 userDrawn="1"/>
        </p:nvCxnSpPr>
        <p:spPr>
          <a:xfrm>
            <a:off x="2195736" y="2492896"/>
            <a:ext cx="41044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68960"/>
            <a:ext cx="2181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7FB98-11D0-4437-9FED-FBA5BD7A17F0}" type="datetimeFigureOut">
              <a:rPr lang="cs-CZ" smtClean="0"/>
              <a:t>15.2.2012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\\ese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Instalace MS Dynamics NAV 5.0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Stručný </a:t>
            </a:r>
            <a:r>
              <a:rPr lang="cs-CZ" dirty="0" smtClean="0"/>
              <a:t>návod/</a:t>
            </a:r>
            <a:r>
              <a:rPr lang="cs-CZ" dirty="0" err="1" smtClean="0"/>
              <a:t>Installation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 smtClean="0"/>
              <a:t>VIII / </a:t>
            </a:r>
            <a:r>
              <a:rPr lang="cs-CZ" dirty="0" err="1" smtClean="0"/>
              <a:t>Installation</a:t>
            </a:r>
            <a:r>
              <a:rPr lang="cs-CZ" dirty="0" smtClean="0"/>
              <a:t> VIII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1614488"/>
            <a:ext cx="48577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 flipH="1">
            <a:off x="5292080" y="54359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FINISH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Instalace IX- zástupce na </a:t>
            </a:r>
            <a:r>
              <a:rPr lang="cs-CZ" dirty="0"/>
              <a:t>plochu</a:t>
            </a:r>
            <a:br>
              <a:rPr lang="cs-CZ" dirty="0"/>
            </a:br>
            <a:r>
              <a:rPr lang="cs-CZ" sz="2200" dirty="0" smtClean="0"/>
              <a:t> </a:t>
            </a:r>
            <a:r>
              <a:rPr lang="en-US" sz="2200" dirty="0" smtClean="0"/>
              <a:t>Installation IX – desktop shortcut on the desktop area</a:t>
            </a:r>
            <a:endParaRPr lang="en-US" sz="2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84784"/>
            <a:ext cx="6251922" cy="466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Instalace X –zástupce na </a:t>
            </a:r>
            <a:r>
              <a:rPr lang="cs-CZ" dirty="0" smtClean="0"/>
              <a:t>plochu</a:t>
            </a:r>
            <a:br>
              <a:rPr lang="cs-CZ" dirty="0" smtClean="0"/>
            </a:br>
            <a:r>
              <a:rPr lang="en-US" sz="2200" dirty="0"/>
              <a:t>Installation </a:t>
            </a:r>
            <a:r>
              <a:rPr lang="en-US" sz="2200" dirty="0" smtClean="0"/>
              <a:t>X </a:t>
            </a:r>
            <a:r>
              <a:rPr lang="en-US" sz="2200" dirty="0"/>
              <a:t>– desktop shortcut on the desktop area</a:t>
            </a:r>
            <a:endParaRPr lang="cs-CZ" sz="2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6156102" cy="459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XI / 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XI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688" y="1862138"/>
            <a:ext cx="42386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2641358" y="5229200"/>
            <a:ext cx="404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mouse button and find fin.exe file  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XII / 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XII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87393"/>
            <a:ext cx="7583989" cy="394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XIII</a:t>
            </a:r>
            <a:endParaRPr lang="cs-CZ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975" y="1876425"/>
            <a:ext cx="42100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 flipH="1">
            <a:off x="5004048" y="50666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FINISH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7853612" cy="423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384376" cy="517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Databáze </a:t>
            </a:r>
            <a:r>
              <a:rPr lang="cs-CZ" sz="2400" dirty="0" smtClean="0"/>
              <a:t>(Database)(</a:t>
            </a:r>
            <a:r>
              <a:rPr lang="cs-CZ" sz="2400" dirty="0" smtClean="0">
                <a:solidFill>
                  <a:srgbClr val="FF0000"/>
                </a:solidFill>
              </a:rPr>
              <a:t>pokud </a:t>
            </a:r>
            <a:r>
              <a:rPr lang="cs-CZ" sz="2400" dirty="0" smtClean="0">
                <a:solidFill>
                  <a:srgbClr val="FF0000"/>
                </a:solidFill>
              </a:rPr>
              <a:t>se automaticky  </a:t>
            </a:r>
            <a:r>
              <a:rPr lang="cs-CZ" sz="2400" dirty="0" smtClean="0">
                <a:solidFill>
                  <a:srgbClr val="FF0000"/>
                </a:solidFill>
              </a:rPr>
              <a:t>připojila/</a:t>
            </a:r>
            <a:r>
              <a:rPr lang="cs-CZ" sz="2400" dirty="0" err="1" smtClean="0">
                <a:solidFill>
                  <a:srgbClr val="FF0000"/>
                </a:solidFill>
              </a:rPr>
              <a:t>If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automatically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connected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453426"/>
            <a:ext cx="2923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 menu soubor na horní liště 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6264696" cy="454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796136" y="49411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Připojeno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823339" y="5383260"/>
            <a:ext cx="1198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Connected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Připojení databáze </a:t>
            </a:r>
            <a:r>
              <a:rPr lang="cs-CZ" sz="3600" dirty="0"/>
              <a:t>/ Database </a:t>
            </a:r>
            <a:r>
              <a:rPr lang="en-US" sz="3600" dirty="0" smtClean="0"/>
              <a:t>connection</a:t>
            </a:r>
            <a:r>
              <a:rPr lang="cs-CZ" sz="3600" dirty="0" smtClean="0"/>
              <a:t> </a:t>
            </a:r>
            <a:r>
              <a:rPr lang="cs-CZ" sz="2000" dirty="0" smtClean="0"/>
              <a:t>(pokud se automaticky nepřipojila)/ </a:t>
            </a:r>
            <a:r>
              <a:rPr lang="en-US" sz="2000" dirty="0" smtClean="0"/>
              <a:t>if not automatically connected</a:t>
            </a:r>
            <a:r>
              <a:rPr lang="cs-CZ" sz="2000" dirty="0" smtClean="0"/>
              <a:t>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672932"/>
            <a:ext cx="68800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 menu soubor na horní liště Otevřít DB a najít v CSIDE CLIENT</a:t>
            </a:r>
          </a:p>
          <a:p>
            <a:r>
              <a:rPr lang="cs-CZ" dirty="0" smtClean="0"/>
              <a:t> adresáři soubor </a:t>
            </a:r>
            <a:r>
              <a:rPr lang="cs-CZ" dirty="0" err="1" smtClean="0"/>
              <a:t>database.fdb</a:t>
            </a:r>
            <a:r>
              <a:rPr lang="cs-CZ" dirty="0" smtClean="0"/>
              <a:t> </a:t>
            </a:r>
            <a:r>
              <a:rPr lang="cs-CZ" dirty="0" smtClean="0"/>
              <a:t>/</a:t>
            </a:r>
            <a:r>
              <a:rPr lang="en-US" dirty="0" smtClean="0"/>
              <a:t>From the menu files ( upper menu bar) </a:t>
            </a:r>
          </a:p>
          <a:p>
            <a:r>
              <a:rPr lang="en-US" dirty="0" smtClean="0"/>
              <a:t>find Open Database and </a:t>
            </a:r>
            <a:r>
              <a:rPr lang="en-US" dirty="0" err="1" smtClean="0"/>
              <a:t>database.fdb</a:t>
            </a:r>
            <a:r>
              <a:rPr lang="en-US" dirty="0" smtClean="0"/>
              <a:t> in CSIDE CLIEINT subdirectory</a:t>
            </a:r>
            <a:r>
              <a:rPr lang="cs-CZ" dirty="0" smtClean="0"/>
              <a:t>)  </a:t>
            </a:r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708920"/>
            <a:ext cx="5328592" cy="394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Umístění zdrojových souborů pro </a:t>
            </a:r>
            <a:r>
              <a:rPr lang="cs-CZ" sz="3600" dirty="0" smtClean="0"/>
              <a:t>instalaci</a:t>
            </a:r>
            <a:br>
              <a:rPr lang="cs-CZ" sz="3600" dirty="0" smtClean="0"/>
            </a:br>
            <a:r>
              <a:rPr lang="en-US" sz="3600" dirty="0" smtClean="0"/>
              <a:t>Location of the resource </a:t>
            </a:r>
            <a:r>
              <a:rPr lang="en-US" sz="3600" dirty="0" smtClean="0"/>
              <a:t> files</a:t>
            </a:r>
            <a:endParaRPr lang="en-US" sz="36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800" b="1" dirty="0" smtClean="0"/>
              <a:t> Přes připojení  </a:t>
            </a:r>
            <a:r>
              <a:rPr lang="cs-CZ" sz="1800" b="1" dirty="0" err="1" smtClean="0"/>
              <a:t>eduroam</a:t>
            </a:r>
            <a:r>
              <a:rPr lang="cs-CZ" sz="1800" b="1" dirty="0" smtClean="0"/>
              <a:t> (podle testů zhruba 8-10 minut) </a:t>
            </a:r>
            <a:r>
              <a:rPr lang="cs-CZ" sz="1800" b="1" dirty="0" smtClean="0"/>
              <a:t>(</a:t>
            </a:r>
            <a:r>
              <a:rPr lang="en-US" sz="1800" b="1" dirty="0" smtClean="0"/>
              <a:t>either using </a:t>
            </a:r>
            <a:r>
              <a:rPr lang="en-US" sz="1800" b="1" dirty="0" err="1" smtClean="0"/>
              <a:t>eduroam</a:t>
            </a:r>
            <a:r>
              <a:rPr lang="en-US" sz="1800" b="1" dirty="0" smtClean="0"/>
              <a:t> connection</a:t>
            </a:r>
            <a:r>
              <a:rPr lang="cs-CZ" sz="1800" b="1" dirty="0" smtClean="0"/>
              <a:t>)</a:t>
            </a:r>
            <a:endParaRPr lang="cs-CZ" sz="1800" b="1" dirty="0" smtClean="0"/>
          </a:p>
          <a:p>
            <a:pPr lvl="1"/>
            <a:r>
              <a:rPr lang="cs-CZ" sz="1400" dirty="0" smtClean="0"/>
              <a:t>https</a:t>
            </a:r>
            <a:r>
              <a:rPr lang="cs-CZ" sz="1400" dirty="0"/>
              <a:t>:/</a:t>
            </a:r>
            <a:r>
              <a:rPr lang="cs-CZ" sz="1400" dirty="0" smtClean="0"/>
              <a:t>is.muni.cz/</a:t>
            </a:r>
            <a:r>
              <a:rPr lang="cs-CZ" sz="1400" dirty="0" err="1" smtClean="0"/>
              <a:t>auth</a:t>
            </a:r>
            <a:r>
              <a:rPr lang="cs-CZ" sz="1400" dirty="0" smtClean="0"/>
              <a:t>/do/</a:t>
            </a:r>
            <a:r>
              <a:rPr lang="cs-CZ" sz="1400" dirty="0" err="1" smtClean="0"/>
              <a:t>econ</a:t>
            </a:r>
            <a:r>
              <a:rPr lang="cs-CZ" sz="1400" dirty="0" smtClean="0"/>
              <a:t>/soubory/katedry/</a:t>
            </a:r>
            <a:r>
              <a:rPr lang="cs-CZ" sz="1400" dirty="0" err="1" smtClean="0"/>
              <a:t>kph</a:t>
            </a:r>
            <a:r>
              <a:rPr lang="cs-CZ" sz="1400" dirty="0" smtClean="0"/>
              <a:t>/MS_Dynamics_NAV.7z</a:t>
            </a:r>
          </a:p>
          <a:p>
            <a:endParaRPr lang="cs-CZ" dirty="0"/>
          </a:p>
          <a:p>
            <a:r>
              <a:rPr lang="cs-CZ" sz="1800" b="1" dirty="0"/>
              <a:t> </a:t>
            </a:r>
            <a:r>
              <a:rPr lang="cs-CZ" sz="1800" b="1" dirty="0" smtClean="0"/>
              <a:t>Z počítačů v učebnách nebo z veřejných počítačových učeben </a:t>
            </a:r>
            <a:r>
              <a:rPr lang="cs-CZ" sz="1800" b="1" dirty="0" smtClean="0"/>
              <a:t>(</a:t>
            </a:r>
            <a:r>
              <a:rPr lang="cs-CZ" sz="1800" b="1" dirty="0" err="1" smtClean="0"/>
              <a:t>from</a:t>
            </a:r>
            <a:r>
              <a:rPr lang="cs-CZ" sz="1800" b="1" dirty="0" smtClean="0"/>
              <a:t> PC in </a:t>
            </a:r>
            <a:r>
              <a:rPr lang="cs-CZ" sz="1800" b="1" dirty="0" err="1" smtClean="0"/>
              <a:t>computer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rooms</a:t>
            </a:r>
            <a:r>
              <a:rPr lang="cs-CZ" sz="1800" b="1" dirty="0" smtClean="0"/>
              <a:t>)</a:t>
            </a:r>
            <a:endParaRPr lang="cs-CZ" sz="1800" b="1" dirty="0"/>
          </a:p>
          <a:p>
            <a:pPr lvl="1"/>
            <a:r>
              <a:rPr lang="cs-CZ" sz="1400" dirty="0" err="1" smtClean="0"/>
              <a:t>programs</a:t>
            </a:r>
            <a:r>
              <a:rPr lang="cs-CZ" sz="1400" dirty="0" smtClean="0"/>
              <a:t>(</a:t>
            </a:r>
            <a:r>
              <a:rPr lang="cs-CZ" sz="1400" dirty="0" smtClean="0">
                <a:hlinkClick r:id="rId2" action="ppaction://hlinkfile"/>
              </a:rPr>
              <a:t>\\</a:t>
            </a:r>
            <a:r>
              <a:rPr lang="cs-CZ" sz="1400" dirty="0" err="1" smtClean="0">
                <a:hlinkClick r:id="rId2" action="ppaction://hlinkfile"/>
              </a:rPr>
              <a:t>esetw</a:t>
            </a:r>
            <a:r>
              <a:rPr lang="cs-CZ" sz="1400" dirty="0" smtClean="0"/>
              <a:t>) (Q:)  </a:t>
            </a:r>
            <a:r>
              <a:rPr lang="cs-CZ" sz="1400" dirty="0" err="1" smtClean="0"/>
              <a:t>MS_Dynamics_NAV</a:t>
            </a:r>
            <a:r>
              <a:rPr lang="cs-CZ" sz="1400" dirty="0" smtClean="0"/>
              <a:t>\ .. Všechny soubory v tomto adresáři </a:t>
            </a:r>
          </a:p>
          <a:p>
            <a:pPr lvl="1"/>
            <a:endParaRPr lang="cs-CZ" sz="1400" dirty="0" smtClean="0"/>
          </a:p>
          <a:p>
            <a:r>
              <a:rPr lang="cs-CZ" sz="1800" dirty="0" smtClean="0"/>
              <a:t>Objem stahovaných dat : …. 2 </a:t>
            </a:r>
            <a:r>
              <a:rPr lang="cs-CZ" sz="1800" dirty="0" smtClean="0"/>
              <a:t>GB (</a:t>
            </a:r>
            <a:r>
              <a:rPr lang="cs-CZ" sz="1800" dirty="0" err="1" smtClean="0"/>
              <a:t>approx</a:t>
            </a:r>
            <a:r>
              <a:rPr lang="cs-CZ" sz="1800" dirty="0" smtClean="0"/>
              <a:t> </a:t>
            </a:r>
            <a:r>
              <a:rPr lang="cs-CZ" sz="1800" dirty="0" err="1" smtClean="0"/>
              <a:t>size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files</a:t>
            </a:r>
            <a:r>
              <a:rPr lang="cs-CZ" sz="1800" dirty="0" smtClean="0"/>
              <a:t> : 2 GB)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54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 smtClean="0"/>
              <a:t>I /</a:t>
            </a:r>
            <a:r>
              <a:rPr lang="cs-CZ" dirty="0" err="1" smtClean="0"/>
              <a:t>Installation</a:t>
            </a:r>
            <a:r>
              <a:rPr lang="cs-CZ" dirty="0" smtClean="0"/>
              <a:t> 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44824"/>
            <a:ext cx="1743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484784"/>
            <a:ext cx="42100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>
            <a:off x="5364088" y="20608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068960"/>
            <a:ext cx="3609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7668344" y="220486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Šipka doprava 10"/>
          <p:cNvSpPr/>
          <p:nvPr/>
        </p:nvSpPr>
        <p:spPr>
          <a:xfrm>
            <a:off x="7956376" y="5085184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5373216"/>
            <a:ext cx="276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Doplněk se týká C++ a jde</a:t>
            </a:r>
          </a:p>
          <a:p>
            <a:r>
              <a:rPr lang="cs-CZ" dirty="0" smtClean="0"/>
              <a:t>pouze o interní </a:t>
            </a:r>
            <a:r>
              <a:rPr lang="cs-CZ" dirty="0" err="1" smtClean="0"/>
              <a:t>prerekvizitu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31640" y="3933056"/>
            <a:ext cx="17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Installation</a:t>
            </a:r>
            <a:r>
              <a:rPr lang="cs-CZ" dirty="0" smtClean="0"/>
              <a:t> </a:t>
            </a:r>
            <a:r>
              <a:rPr lang="cs-CZ" dirty="0" err="1" smtClean="0"/>
              <a:t>files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Šipka nahoru 3"/>
          <p:cNvSpPr/>
          <p:nvPr/>
        </p:nvSpPr>
        <p:spPr>
          <a:xfrm>
            <a:off x="1919994" y="3212976"/>
            <a:ext cx="419758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10978" y="4584506"/>
            <a:ext cx="3720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NAV </a:t>
            </a:r>
            <a:r>
              <a:rPr lang="en-US" dirty="0" err="1" smtClean="0"/>
              <a:t>isntallation</a:t>
            </a:r>
            <a:r>
              <a:rPr lang="en-US" dirty="0" smtClean="0"/>
              <a:t> you have</a:t>
            </a:r>
          </a:p>
          <a:p>
            <a:r>
              <a:rPr lang="en-US" dirty="0" smtClean="0"/>
              <a:t> to install firstly a small complement   </a:t>
            </a:r>
            <a:endParaRPr lang="en-US" dirty="0"/>
          </a:p>
        </p:txBody>
      </p:sp>
      <p:sp>
        <p:nvSpPr>
          <p:cNvPr id="13" name="Šipka nahoru 12"/>
          <p:cNvSpPr/>
          <p:nvPr/>
        </p:nvSpPr>
        <p:spPr>
          <a:xfrm>
            <a:off x="3491880" y="2564904"/>
            <a:ext cx="419758" cy="22042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 smtClean="0"/>
              <a:t>II/</a:t>
            </a:r>
            <a:r>
              <a:rPr lang="cs-CZ" dirty="0" err="1" smtClean="0"/>
              <a:t>Installation</a:t>
            </a:r>
            <a:r>
              <a:rPr lang="cs-CZ" dirty="0" smtClean="0"/>
              <a:t> II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7388" y="1795463"/>
            <a:ext cx="52292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691680" y="5517232"/>
            <a:ext cx="367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Otevřete podadresář </a:t>
            </a:r>
            <a:r>
              <a:rPr lang="cs-CZ" dirty="0" err="1" smtClean="0"/>
              <a:t>Cside</a:t>
            </a:r>
            <a:r>
              <a:rPr lang="cs-CZ" dirty="0" smtClean="0"/>
              <a:t> </a:t>
            </a:r>
            <a:r>
              <a:rPr lang="cs-CZ" dirty="0" err="1" smtClean="0"/>
              <a:t>Client</a:t>
            </a:r>
            <a:r>
              <a:rPr lang="cs-CZ" dirty="0" smtClean="0"/>
              <a:t> ……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14622" y="6038964"/>
            <a:ext cx="4076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firstly subdirectory  </a:t>
            </a:r>
            <a:r>
              <a:rPr lang="en-US" dirty="0" err="1" smtClean="0"/>
              <a:t>Cside</a:t>
            </a:r>
            <a:r>
              <a:rPr lang="en-US" dirty="0" smtClean="0"/>
              <a:t> Client ……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III/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III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588" y="1852613"/>
            <a:ext cx="50768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427984" y="5373216"/>
            <a:ext cx="3441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to start English setup file </a:t>
            </a:r>
            <a:endParaRPr lang="en-US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4788024" y="3573016"/>
            <a:ext cx="648072" cy="14323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IV/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IV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3632899" cy="286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Šipka doprava 4"/>
          <p:cNvSpPr/>
          <p:nvPr/>
        </p:nvSpPr>
        <p:spPr>
          <a:xfrm>
            <a:off x="2411760" y="3068960"/>
            <a:ext cx="165618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39013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2771800" y="436510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NEXT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092280" y="436510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NEXT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 smtClean="0"/>
              <a:t>V / </a:t>
            </a:r>
            <a:r>
              <a:rPr lang="cs-CZ" dirty="0" err="1" smtClean="0"/>
              <a:t>Installation</a:t>
            </a:r>
            <a:r>
              <a:rPr lang="cs-CZ" dirty="0" smtClean="0"/>
              <a:t> V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581150"/>
            <a:ext cx="47244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292080" y="5517232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NEXT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VI/ </a:t>
            </a:r>
            <a:r>
              <a:rPr lang="cs-CZ" dirty="0" err="1"/>
              <a:t>Installation</a:t>
            </a:r>
            <a:r>
              <a:rPr lang="cs-CZ" dirty="0"/>
              <a:t> V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595438"/>
            <a:ext cx="47434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987824" y="5805264"/>
            <a:ext cx="334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Dále na požádání spusťte instalaci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92080" y="5262563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NEXT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03906" y="6266929"/>
            <a:ext cx="293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installation when ask</a:t>
            </a:r>
            <a:r>
              <a:rPr lang="cs-CZ" dirty="0" err="1" smtClean="0"/>
              <a:t>ed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VII / 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VII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4963"/>
            <a:ext cx="47244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339752" y="5805264"/>
            <a:ext cx="527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Tato fáze může trvat několik minut, takže trpělivost…..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491880" y="6381328"/>
            <a:ext cx="180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Patience please…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298</Words>
  <Application>Microsoft Office PowerPoint</Application>
  <PresentationFormat>Předvádění na obrazovce (4:3)</PresentationFormat>
  <Paragraphs>53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Instalace MS Dynamics NAV 5.0</vt:lpstr>
      <vt:lpstr>Umístění zdrojových souborů pro instalaci Location of the resource  files</vt:lpstr>
      <vt:lpstr>Instalace I /Installation I</vt:lpstr>
      <vt:lpstr>Instalace II/Installation II</vt:lpstr>
      <vt:lpstr>Instalace III/Installation III</vt:lpstr>
      <vt:lpstr>Instalace IV/Installation IV</vt:lpstr>
      <vt:lpstr>Instalace V / Installation V</vt:lpstr>
      <vt:lpstr>Instalace VI/ Installation V</vt:lpstr>
      <vt:lpstr>Instalace VII / Installation VII</vt:lpstr>
      <vt:lpstr>Instalace VIII / Installation VIII</vt:lpstr>
      <vt:lpstr>Instalace IX- zástupce na plochu  Installation IX – desktop shortcut on the desktop area</vt:lpstr>
      <vt:lpstr>Instalace X –zástupce na plochu Installation X – desktop shortcut on the desktop area</vt:lpstr>
      <vt:lpstr>Instalace XI / Installation XI</vt:lpstr>
      <vt:lpstr>Instalace XII / Installation XII</vt:lpstr>
      <vt:lpstr>Instalace XIII</vt:lpstr>
      <vt:lpstr>Start MS Dynamics NAV</vt:lpstr>
      <vt:lpstr>Start MS Dynamics NAV</vt:lpstr>
      <vt:lpstr>Databáze (Database)(pokud se automaticky  připojila/If automatically connected)</vt:lpstr>
      <vt:lpstr>Připojení databáze / Database connection (pokud se automaticky nepřipojila)/ if not automatically connected) </vt:lpstr>
    </vt:vector>
  </TitlesOfParts>
  <Company>FUTURE Engineering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Instalace MS Dynamics NAV 5.0</dc:title>
  <dc:creator>jskorkovsky</dc:creator>
  <cp:lastModifiedBy>Skorkovsky Jaromir</cp:lastModifiedBy>
  <cp:revision>12</cp:revision>
  <dcterms:created xsi:type="dcterms:W3CDTF">2012-02-08T08:42:12Z</dcterms:created>
  <dcterms:modified xsi:type="dcterms:W3CDTF">2012-02-15T09:03:36Z</dcterms:modified>
</cp:coreProperties>
</file>