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Instalace I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810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 userDrawn="1"/>
        </p:nvCxnSpPr>
        <p:spPr>
          <a:xfrm>
            <a:off x="2195736" y="2492896"/>
            <a:ext cx="41044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2181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7FB98-11D0-4437-9FED-FBA5BD7A17F0}" type="datetimeFigureOut">
              <a:rPr lang="cs-CZ" smtClean="0"/>
              <a:t>10.2.2012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se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Instalace MS Dynamics NAV 5.0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Stručný návod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VIII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614488"/>
            <a:ext cx="48577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IX- zástupce na plochu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6251922" cy="466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 –zástupce na plochu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6156102" cy="459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688" y="1862138"/>
            <a:ext cx="42386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87393"/>
            <a:ext cx="7583989" cy="394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XIII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975" y="1876425"/>
            <a:ext cx="42100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7853612" cy="42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384376" cy="517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Databáze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rgbClr val="FF0000"/>
                </a:solidFill>
              </a:rPr>
              <a:t>pokud se automaticky  připojila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268760"/>
            <a:ext cx="2923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 menu soubor na horní liště 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6264696" cy="454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796136" y="49411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Připojeno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Připojení databáze (</a:t>
            </a:r>
            <a:r>
              <a:rPr lang="cs-CZ" sz="2000" dirty="0" smtClean="0"/>
              <a:t>pokud se nepřipojila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87624" y="1556792"/>
            <a:ext cx="5990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 menu soubor na horní liště Otevřít DB a najít v CSIDE CLIENT</a:t>
            </a:r>
          </a:p>
          <a:p>
            <a:r>
              <a:rPr lang="cs-CZ" dirty="0" smtClean="0"/>
              <a:t> adresáři soubor </a:t>
            </a:r>
            <a:r>
              <a:rPr lang="cs-CZ" dirty="0" err="1" smtClean="0"/>
              <a:t>database.fdb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5472608" cy="40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Umístění zdrojových souborů pro instalaci </a:t>
            </a:r>
            <a:endParaRPr lang="cs-CZ" sz="36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b="1" dirty="0" smtClean="0"/>
              <a:t> Přes připojení  </a:t>
            </a:r>
            <a:r>
              <a:rPr lang="cs-CZ" sz="1800" b="1" dirty="0" err="1" smtClean="0"/>
              <a:t>eduroam</a:t>
            </a:r>
            <a:r>
              <a:rPr lang="cs-CZ" sz="1800" b="1" dirty="0" smtClean="0"/>
              <a:t> (podle testů zhruba 8-10 minut) </a:t>
            </a:r>
          </a:p>
          <a:p>
            <a:pPr lvl="1"/>
            <a:r>
              <a:rPr lang="cs-CZ" sz="1400" dirty="0" smtClean="0"/>
              <a:t>https</a:t>
            </a:r>
            <a:r>
              <a:rPr lang="cs-CZ" sz="1400" dirty="0"/>
              <a:t>:/</a:t>
            </a:r>
            <a:r>
              <a:rPr lang="cs-CZ" sz="1400" dirty="0" smtClean="0"/>
              <a:t>is.muni.cz/</a:t>
            </a:r>
            <a:r>
              <a:rPr lang="cs-CZ" sz="1400" dirty="0" err="1" smtClean="0"/>
              <a:t>auth</a:t>
            </a:r>
            <a:r>
              <a:rPr lang="cs-CZ" sz="1400" dirty="0" smtClean="0"/>
              <a:t>/do/</a:t>
            </a:r>
            <a:r>
              <a:rPr lang="cs-CZ" sz="1400" dirty="0" err="1" smtClean="0"/>
              <a:t>econ</a:t>
            </a:r>
            <a:r>
              <a:rPr lang="cs-CZ" sz="1400" dirty="0" smtClean="0"/>
              <a:t>/soubory/katedry/</a:t>
            </a:r>
            <a:r>
              <a:rPr lang="cs-CZ" sz="1400" dirty="0" err="1" smtClean="0"/>
              <a:t>kph</a:t>
            </a:r>
            <a:r>
              <a:rPr lang="cs-CZ" sz="1400" dirty="0" smtClean="0"/>
              <a:t>/MS_Dynamics_NAV.7z</a:t>
            </a:r>
          </a:p>
          <a:p>
            <a:endParaRPr lang="cs-CZ" dirty="0"/>
          </a:p>
          <a:p>
            <a:r>
              <a:rPr lang="cs-CZ" sz="1800" b="1" dirty="0"/>
              <a:t> </a:t>
            </a:r>
            <a:r>
              <a:rPr lang="cs-CZ" sz="1800" b="1" dirty="0" smtClean="0"/>
              <a:t>Z počítačů v učebnách nebo z veřejných počítačových učeben </a:t>
            </a:r>
            <a:endParaRPr lang="cs-CZ" sz="1800" b="1" dirty="0"/>
          </a:p>
          <a:p>
            <a:pPr lvl="1"/>
            <a:r>
              <a:rPr lang="cs-CZ" sz="1400" dirty="0" err="1" smtClean="0"/>
              <a:t>programs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2" action="ppaction://hlinkfile"/>
              </a:rPr>
              <a:t>\\</a:t>
            </a:r>
            <a:r>
              <a:rPr lang="cs-CZ" sz="1400" dirty="0" err="1" smtClean="0">
                <a:hlinkClick r:id="rId2" action="ppaction://hlinkfile"/>
              </a:rPr>
              <a:t>esetw</a:t>
            </a:r>
            <a:r>
              <a:rPr lang="cs-CZ" sz="1400" dirty="0" smtClean="0"/>
              <a:t>) (Q:)  </a:t>
            </a:r>
            <a:r>
              <a:rPr lang="cs-CZ" sz="1400" dirty="0" err="1" smtClean="0"/>
              <a:t>MS_Dynamics_NAV</a:t>
            </a:r>
            <a:r>
              <a:rPr lang="cs-CZ" sz="1400" dirty="0" smtClean="0"/>
              <a:t>\ .. Všechny soubory v tomto adresáři </a:t>
            </a:r>
          </a:p>
          <a:p>
            <a:pPr lvl="1"/>
            <a:endParaRPr lang="cs-CZ" sz="1400" dirty="0" smtClean="0"/>
          </a:p>
          <a:p>
            <a:r>
              <a:rPr lang="cs-CZ" sz="1800" dirty="0" smtClean="0"/>
              <a:t>Objem stahovaných dat : …. </a:t>
            </a:r>
            <a:r>
              <a:rPr lang="cs-CZ" sz="1800" smtClean="0"/>
              <a:t>2 GB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5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44824"/>
            <a:ext cx="1743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84784"/>
            <a:ext cx="42100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364088" y="20608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068960"/>
            <a:ext cx="3609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7668344" y="220486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Šipka doprava 10"/>
          <p:cNvSpPr/>
          <p:nvPr/>
        </p:nvSpPr>
        <p:spPr>
          <a:xfrm>
            <a:off x="7956376" y="5085184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5373216"/>
            <a:ext cx="276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Doplněk se týká C++ a jde</a:t>
            </a:r>
          </a:p>
          <a:p>
            <a:r>
              <a:rPr lang="cs-CZ" dirty="0" smtClean="0"/>
              <a:t>pouze o interní </a:t>
            </a:r>
            <a:r>
              <a:rPr lang="cs-CZ" dirty="0" err="1" smtClean="0"/>
              <a:t>prerekvizitu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388" y="1795463"/>
            <a:ext cx="52292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691680" y="5517232"/>
            <a:ext cx="367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Otevřete podadresář </a:t>
            </a:r>
            <a:r>
              <a:rPr lang="cs-CZ" dirty="0" err="1" smtClean="0"/>
              <a:t>Cside</a:t>
            </a:r>
            <a:r>
              <a:rPr lang="cs-CZ" dirty="0" smtClean="0"/>
              <a:t> </a:t>
            </a:r>
            <a:r>
              <a:rPr lang="cs-CZ" dirty="0" err="1" smtClean="0"/>
              <a:t>Client</a:t>
            </a:r>
            <a:r>
              <a:rPr lang="cs-CZ" dirty="0" smtClean="0"/>
              <a:t> ……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588" y="1852613"/>
            <a:ext cx="50768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IV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3632899" cy="286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>
            <a:off x="2411760" y="3068960"/>
            <a:ext cx="16561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39013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581150"/>
            <a:ext cx="47244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595438"/>
            <a:ext cx="47434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987824" y="5805264"/>
            <a:ext cx="334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Dále na požádání spusťte instalaci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VII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4963"/>
            <a:ext cx="47244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39752" y="5805264"/>
            <a:ext cx="527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Tato fáze může trvat několik minut, takže trpělivost…..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168</Words>
  <Application>Microsoft Office PowerPoint</Application>
  <PresentationFormat>Předvádění na obrazovce 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Instalace MS Dynamics NAV 5.0</vt:lpstr>
      <vt:lpstr>Umístění zdrojových souborů pro instalaci </vt:lpstr>
      <vt:lpstr>Instalace I</vt:lpstr>
      <vt:lpstr>Instalace II</vt:lpstr>
      <vt:lpstr>Instalace III</vt:lpstr>
      <vt:lpstr>Instalace IV</vt:lpstr>
      <vt:lpstr>Instalace V</vt:lpstr>
      <vt:lpstr>Instalace VI</vt:lpstr>
      <vt:lpstr>Instalace VII</vt:lpstr>
      <vt:lpstr>Instalace VIII</vt:lpstr>
      <vt:lpstr>Instalace IX- zástupce na plochu</vt:lpstr>
      <vt:lpstr>Instalace X –zástupce na plochu</vt:lpstr>
      <vt:lpstr>Instalace XI</vt:lpstr>
      <vt:lpstr>Instalace XII</vt:lpstr>
      <vt:lpstr>Instalace XIII</vt:lpstr>
      <vt:lpstr>Start MS Dynamics NAV</vt:lpstr>
      <vt:lpstr>Start MS Dynamics NAV</vt:lpstr>
      <vt:lpstr>Databáze (pokud se automaticky  připojila)</vt:lpstr>
      <vt:lpstr>Připojení databáze (pokud se nepřipojila)</vt:lpstr>
    </vt:vector>
  </TitlesOfParts>
  <Company>FUTURE Engineering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Instalace MS Dynamics NAV 5.0</dc:title>
  <dc:creator>jskorkovsky</dc:creator>
  <cp:lastModifiedBy>Skorkovsky Jaromir</cp:lastModifiedBy>
  <cp:revision>9</cp:revision>
  <dcterms:created xsi:type="dcterms:W3CDTF">2012-02-08T08:42:12Z</dcterms:created>
  <dcterms:modified xsi:type="dcterms:W3CDTF">2012-02-10T08:14:24Z</dcterms:modified>
</cp:coreProperties>
</file>