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3"/>
  </p:notesMasterIdLst>
  <p:handoutMasterIdLst>
    <p:handoutMasterId r:id="rId44"/>
  </p:handoutMasterIdLst>
  <p:sldIdLst>
    <p:sldId id="256" r:id="rId2"/>
    <p:sldId id="276" r:id="rId3"/>
    <p:sldId id="277" r:id="rId4"/>
    <p:sldId id="278" r:id="rId5"/>
    <p:sldId id="279" r:id="rId6"/>
    <p:sldId id="280" r:id="rId7"/>
    <p:sldId id="281" r:id="rId8"/>
    <p:sldId id="282" r:id="rId9"/>
    <p:sldId id="283" r:id="rId10"/>
    <p:sldId id="284" r:id="rId11"/>
    <p:sldId id="285" r:id="rId12"/>
    <p:sldId id="286" r:id="rId13"/>
    <p:sldId id="287" r:id="rId14"/>
    <p:sldId id="288" r:id="rId15"/>
    <p:sldId id="289" r:id="rId16"/>
    <p:sldId id="290"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5" r:id="rId32"/>
    <p:sldId id="306" r:id="rId33"/>
    <p:sldId id="307" r:id="rId34"/>
    <p:sldId id="308" r:id="rId35"/>
    <p:sldId id="309" r:id="rId36"/>
    <p:sldId id="310" r:id="rId37"/>
    <p:sldId id="311" r:id="rId38"/>
    <p:sldId id="312" r:id="rId39"/>
    <p:sldId id="313" r:id="rId40"/>
    <p:sldId id="314" r:id="rId41"/>
    <p:sldId id="259" r:id="rId4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C0000"/>
    <a:srgbClr val="4A8845"/>
    <a:srgbClr val="8FAE49"/>
    <a:srgbClr val="695C4F"/>
    <a:srgbClr val="800000"/>
    <a:srgbClr val="E7E5E5"/>
    <a:srgbClr val="EC8D2F"/>
    <a:srgbClr val="5E5447"/>
    <a:srgbClr val="E66624"/>
    <a:srgbClr val="2E5A9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475" autoAdjust="0"/>
    <p:restoredTop sz="87363" autoAdjust="0"/>
  </p:normalViewPr>
  <p:slideViewPr>
    <p:cSldViewPr snapToObjects="1">
      <p:cViewPr>
        <p:scale>
          <a:sx n="68" d="100"/>
          <a:sy n="68" d="100"/>
        </p:scale>
        <p:origin x="-546" y="-684"/>
      </p:cViewPr>
      <p:guideLst>
        <p:guide orient="horz" pos="2160"/>
        <p:guide pos="2880"/>
      </p:guideLst>
    </p:cSldViewPr>
  </p:slideViewPr>
  <p:notesTextViewPr>
    <p:cViewPr>
      <p:scale>
        <a:sx n="100" d="100"/>
        <a:sy n="100" d="100"/>
      </p:scale>
      <p:origin x="0" y="0"/>
    </p:cViewPr>
  </p:notesTextViewPr>
  <p:sorterViewPr>
    <p:cViewPr>
      <p:scale>
        <a:sx n="90" d="100"/>
        <a:sy n="90" d="100"/>
      </p:scale>
      <p:origin x="0" y="2970"/>
    </p:cViewPr>
  </p:sorterViewPr>
  <p:notesViewPr>
    <p:cSldViewPr snapToObjects="1">
      <p:cViewPr varScale="1">
        <p:scale>
          <a:sx n="117" d="100"/>
          <a:sy n="117" d="100"/>
        </p:scale>
        <p:origin x="-308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6200" y="346863"/>
            <a:ext cx="2971800" cy="262737"/>
          </a:xfrm>
          <a:prstGeom prst="rect">
            <a:avLst/>
          </a:prstGeom>
        </p:spPr>
        <p:txBody>
          <a:bodyPr vert="horz" lIns="91440" tIns="45720" rIns="91440" bIns="45720" rtlCol="0"/>
          <a:lstStyle>
            <a:lvl1pPr algn="r">
              <a:defRPr sz="1200"/>
            </a:lvl1pPr>
          </a:lstStyle>
          <a:p>
            <a:fld id="{48D3A906-2D20-FC47-ACA4-968364241B94}" type="datetimeFigureOut">
              <a:rPr lang="en-US" sz="900" smtClean="0"/>
              <a:pPr/>
              <a:t>2/20/2012</a:t>
            </a:fld>
            <a:endParaRPr lang="en-US" sz="90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sz="900"/>
          </a:p>
        </p:txBody>
      </p:sp>
      <p:sp>
        <p:nvSpPr>
          <p:cNvPr id="5" name="Slide Number Placeholder 4"/>
          <p:cNvSpPr>
            <a:spLocks noGrp="1"/>
          </p:cNvSpPr>
          <p:nvPr>
            <p:ph type="sldNum" sz="quarter" idx="3"/>
          </p:nvPr>
        </p:nvSpPr>
        <p:spPr>
          <a:xfrm>
            <a:off x="3886200" y="8686800"/>
            <a:ext cx="2971800" cy="457200"/>
          </a:xfrm>
          <a:prstGeom prst="rect">
            <a:avLst/>
          </a:prstGeom>
        </p:spPr>
        <p:txBody>
          <a:bodyPr vert="horz" lIns="91440" tIns="45720" rIns="91440" bIns="45720" rtlCol="0" anchor="b"/>
          <a:lstStyle>
            <a:lvl1pPr algn="r">
              <a:defRPr sz="1200"/>
            </a:lvl1pPr>
          </a:lstStyle>
          <a:p>
            <a:fld id="{5B9FB1FD-E8A1-BA45-BABE-F581CDF5D2CB}" type="slidenum">
              <a:rPr lang="en-US" sz="900" smtClean="0"/>
              <a:pPr/>
              <a:t>‹#›</a:t>
            </a:fld>
            <a:endParaRPr lang="en-US" sz="900"/>
          </a:p>
        </p:txBody>
      </p:sp>
      <p:pic>
        <p:nvPicPr>
          <p:cNvPr id="7" name="Picture 6" descr="Navertica.png"/>
          <p:cNvPicPr>
            <a:picLocks noChangeAspect="1"/>
          </p:cNvPicPr>
          <p:nvPr/>
        </p:nvPicPr>
        <p:blipFill>
          <a:blip r:embed="rId3"/>
          <a:stretch>
            <a:fillRect/>
          </a:stretch>
        </p:blipFill>
        <p:spPr>
          <a:xfrm>
            <a:off x="76200" y="262737"/>
            <a:ext cx="2138481" cy="346863"/>
          </a:xfrm>
          <a:prstGeom prst="rect">
            <a:avLst/>
          </a:prstGeom>
        </p:spPr>
      </p:pic>
    </p:spTree>
    <p:extLst>
      <p:ext uri="{BB962C8B-B14F-4D97-AF65-F5344CB8AC3E}">
        <p14:creationId xmlns:p14="http://schemas.microsoft.com/office/powerpoint/2010/main" val="7896671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5AAB1-6BC6-C64C-B658-A9DEEC20E7D4}" type="datetimeFigureOut">
              <a:rPr lang="en-US" smtClean="0"/>
              <a:pPr/>
              <a:t>2/20/2012</a:t>
            </a:fld>
            <a:endParaRPr lang="en-US"/>
          </a:p>
        </p:txBody>
      </p:sp>
      <p:sp>
        <p:nvSpPr>
          <p:cNvPr id="4" name="Slide Image Placeholder 3"/>
          <p:cNvSpPr>
            <a:spLocks noGrp="1" noRot="1" noChangeAspect="1"/>
          </p:cNvSpPr>
          <p:nvPr>
            <p:ph type="sldImg" idx="2"/>
          </p:nvPr>
        </p:nvSpPr>
        <p:spPr>
          <a:xfrm>
            <a:off x="1143000" y="685800"/>
            <a:ext cx="4573588"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D16763-6143-3B48-A4BF-5FB9D401072C}" type="slidenum">
              <a:rPr lang="en-US" smtClean="0"/>
              <a:pPr/>
              <a:t>‹#›</a:t>
            </a:fld>
            <a:endParaRPr lang="en-US"/>
          </a:p>
        </p:txBody>
      </p:sp>
    </p:spTree>
    <p:extLst>
      <p:ext uri="{BB962C8B-B14F-4D97-AF65-F5344CB8AC3E}">
        <p14:creationId xmlns:p14="http://schemas.microsoft.com/office/powerpoint/2010/main" val="155815428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
        <p:nvSpPr>
          <p:cNvPr id="4" name="Slide Number Placeholder 3"/>
          <p:cNvSpPr>
            <a:spLocks noGrp="1"/>
          </p:cNvSpPr>
          <p:nvPr>
            <p:ph type="sldNum" sz="quarter" idx="10"/>
          </p:nvPr>
        </p:nvSpPr>
        <p:spPr/>
        <p:txBody>
          <a:bodyPr/>
          <a:lstStyle/>
          <a:p>
            <a:fld id="{C5D16763-6143-3B48-A4BF-5FB9D401072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Calculated fields (flow fields) : a technical wizardry to show at any time when chosen window is  open  a current calculated value such a balance, inventory quantity and so on. Be aware : these values are never saved in the database. It is a virtual value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pPr marL="0" marR="0" indent="0" algn="l" defTabSz="457200" rtl="0" eaLnBrk="1" fontAlgn="base" latinLnBrk="0" hangingPunct="1">
              <a:lnSpc>
                <a:spcPct val="100000"/>
              </a:lnSpc>
              <a:spcBef>
                <a:spcPct val="30000"/>
              </a:spcBef>
              <a:spcAft>
                <a:spcPct val="0"/>
              </a:spcAft>
              <a:buClrTx/>
              <a:buSzTx/>
              <a:buFontTx/>
              <a:buNone/>
              <a:tabLst/>
              <a:defRPr/>
            </a:pPr>
            <a:r>
              <a:rPr lang="en-ZA" noProof="0" dirty="0" smtClean="0"/>
              <a:t>Calculated fields (flow fields) : a technical wizardry to show at any time when chosen window is  open  a current calculated value such a balance, inventory quantity and so on.  On the above example you can see item card with calculated field inventory and quantity on all production orders component lines.   </a:t>
            </a:r>
          </a:p>
          <a:p>
            <a:endParaRPr lang="en-GB"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Calculation principles related to calculated fields (flow fields) : To every basic table (customer, vendor, item, account) a records called entries are related (connected). These entries have a common causes of its appearance in registration (booking, posting) of documents such as orders, invoices, production orders or  credit notes. In our example we can see entries of the type invoice and some entries  of the type payment. Payment entries apply  invoice  entries.  If all invoice entries are applied , the calculated balance is zero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request panel to  setup what you want to see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Navigated (found) document related to  previously chosen entry  </a:t>
            </a:r>
          </a:p>
          <a:p>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Navigation tool started from Menu item History, which can be found in most of the modules. The benefit of using is to find immediately any document of you know its specification (e.g. Number) or you can see all document related to chosen business partner (Vendor, Customer).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Navigate window with entered parameters (type of the partner =Customer and its number). You can see from here 3 already created Sales Orders, 5 Sales Invoices, 6 Posted Sales Shipment and so on. Kindly see next slide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List of Posted Sales Invoices of one chosen customer. From here you can preview a document in question (required one)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Found document related to chosen business partner and other parameters.  </a:t>
            </a:r>
          </a:p>
          <a:p>
            <a:r>
              <a:rPr lang="en-ZA" noProof="0" dirty="0" smtClean="0"/>
              <a:t>Navigation benefits: quick access to required information and better decision making based on such a information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Principles connected with sweet point called Easily from Anywhere to </a:t>
            </a:r>
            <a:r>
              <a:rPr lang="en-ZA" noProof="0" dirty="0" err="1" smtClean="0"/>
              <a:t>Wheresoever</a:t>
            </a:r>
            <a:r>
              <a:rPr lang="en-ZA" noProof="0" dirty="0" smtClean="0"/>
              <a:t>. The example can be started e.g. from Chart of account. Chosen account will be chosen for the group of turnover ones. The field where a chosen amount is displayed is calculated field (flow field). You can see drill down arrow in order to display immediately related general ledger entries from where the final amount is calculated (total amount called here Net Change)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Protected Access to the system  (ID and passwords).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All general ledger entries having origin in booked documents (</a:t>
            </a:r>
            <a:r>
              <a:rPr lang="en-ZA" noProof="0" dirty="0" err="1" smtClean="0"/>
              <a:t>e.g</a:t>
            </a:r>
            <a:r>
              <a:rPr lang="en-ZA" noProof="0" dirty="0" smtClean="0"/>
              <a:t> .invoices). Mind you, that these entries are only entries related to one and only one sales account (filtering).  From chosen entry we will go to document by use of Navigate tool (navigate functionality was already presented) in this power point show.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result of the use of Navigation tool. From here we will go (by use of Show button) to Posted Sales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From the displayed</a:t>
            </a:r>
            <a:r>
              <a:rPr lang="en-ZA" baseline="0" noProof="0" dirty="0" smtClean="0"/>
              <a:t> Posted Sales Invoice we will go directly to the inventory by use of Look-up function from the field No. of the Item in invoice line. So the next window is List of all items in our inventory and the next window is a item card  which was sold .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 order to see next step we went from Item Card to Item Ledger Entries, which are entries connected with  item movements such  as Sales, Purchase, Production , Transfer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Presented sequence which can be far much complicated (from the Item ledger entries you go to production order (if sold Item was a final product), than from production order to component stored on inventory and from here again by use of Item Ledger Entries window to Purchase Order and form here e.g. to Vendor card …….in the other words never ending story </a:t>
            </a:r>
            <a:r>
              <a:rPr lang="cs-CZ" noProof="0" dirty="0" smtClean="0"/>
              <a:t>!!!!</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basics of simple business case. Purchase Order -&gt;Posting -&gt;Impacts of registration  of Purchase order-&gt; Sales Order-&gt;Posting-&gt;Impacts . On first slide you have  started from menu Purchase -&gt;Order processing -&gt;Orders and you will see  one of many Purchase Orders,  which has been created by another user connected to NAV database. The next step will be creation a new Purchase Order by use of F3 key (create new)</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pushing a key F3 we will get an empty structure of the Purchase Order composed by header where a Vendor will be entered and lines for Item (G/L Account ,…) which will be purchased (supplied). Firstly but not lastly you have to push Enter key, which results creation of the unique document number.  For selection of particular Vendor (in the purchase order header) and Item (purchase order line) we will use key F6 called look-up. Every chosen table (either Vendor table or Item table must be always confirmed by pushing  Enter key.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The process of selection of the Vendor from the list of vendors by use of Look up key (F6)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confirmed chosen Vendor we have to enter by some method an Item from list of items (by use of Look-up key F6 and confirmation of your choice by Enter key) .Than you have to enter quantity and inventory location. The cost price of the item is taken primarily from the Item card. Anyhow, it can be changed if you wish to do so.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 this slide you can see the finished Purchase Order. On the next slide we can print it by use of print button and on the next screen Preview button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Roles and rights  to predefined objects for specific groups of users</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Result of the preview of the Purchase Order. This can be sent by e-mail or post or can be printed as a </a:t>
            </a:r>
            <a:r>
              <a:rPr lang="en-ZA" noProof="0" dirty="0" err="1" smtClean="0"/>
              <a:t>pdf</a:t>
            </a:r>
            <a:r>
              <a:rPr lang="en-ZA" noProof="0" dirty="0" smtClean="0"/>
              <a:t> file  (based fully on the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By use of F9 key (Statistics- you can have a lot of different Statistics from different winds by use of F9 key) you can display a statistics of recently created document (Purchase Order). You can see automatically calculated VAT based on the setup of General Business  Posting  Group (Vendor Card) ,VAT Business Posting  Group and  Posting Groups setup on Item Card. This principle  is also common for the Sales.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You can post Purchase Order by use of key F11. Meaning that MS Dynamics NAV system will automatically create general ledger entries, VAT entries and  inventory  and  value entries (besides other entries such a possible reservation entries, dimension entries  and  so on). You have the third  possibilities shown on the slide . Use the third one which is in fact preset one please. Be aware, that you have to enter before posting to the header of the Purchase Order Vendor Invoice Number .In this case the vendor invoice number is  Miki_001. This code is important when apply invoice with payment.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After registration (posting) of the Purchase Order is done by use of key F11 recently created Purchase order disappears from orders pool and a new posted purchase invoice order is created and can be found in menu - &gt; History-&gt;Posted Invoice -&gt; and use key (see upper bar) to find the last created posted invoice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To observe all entries which have been created after posting Purchase Order by  use of the key F11 we will firstly go to Menu Financial Management Module  -&gt;History -&gt;Register where you can see all general ledger entries created by ERP system MS Dynamics NAV. The type of the transaction is marked by a code in the source code  field (predefined subset of codes). For our purchasing example  it is code „Purchases“ and by use of button Register and an option  General ledger you will see all related entries. We have to say, that MS Dynamics NAV is firstly double-booking entry system. To distinguish Debit and Credit amount syntax of the NAV system uses positive/negative signs.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impact of the posting Purchase Order is Inventory Accrual, meaning that system, beside automatically created Item Ledger entry, also calculates by use of flow field function on the item card a new final inventory level of the Item in question, so the</a:t>
            </a:r>
            <a:r>
              <a:rPr lang="en-ZA" baseline="0" noProof="0" dirty="0" smtClean="0"/>
              <a:t> original  amount before purchase order posting was increased </a:t>
            </a:r>
            <a:r>
              <a:rPr lang="en-ZA"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And lastly, a balance amount (payables) related to our Vendor, which has been used for delivery (purchase) increased.  Firstly on the slide you see a Vendor card before a Purchase Order is posted, than a posting  happened by F11 and we can see Vendor ledger entries where the last entry is connected with just posted Purchase Order. Finally you can see a actual Vendor card with new  calculated payables amount ins the calculated field. And an equation on this slide shows ,that your payables has increased by a value from posted purchase order.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cs-CZ" noProof="0" dirty="0" smtClean="0"/>
              <a:t> </a:t>
            </a:r>
            <a:r>
              <a:rPr lang="en-ZA" noProof="0" dirty="0" smtClean="0"/>
              <a:t>System  automatically calculates a actual stock value as it is visible on the next two slides</a:t>
            </a:r>
            <a:r>
              <a:rPr lang="cs-CZ" noProof="0" dirty="0" smtClean="0"/>
              <a: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Inventory  valuation </a:t>
            </a:r>
            <a:r>
              <a:rPr lang="cs-CZ" noProof="0" dirty="0" smtClean="0"/>
              <a:t>report.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system reports showing payables or Vendor/Item Purchases (based on the  user´s requests). MS Dynamics NAV reporting system is amazingly powerful and flexible.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Modularity- similarity to MS Office (such as Outlook)- Setup of the ERP functionality (modules) based  on user requirement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 Analytic tools, which </a:t>
            </a:r>
            <a:r>
              <a:rPr lang="en-ZA" noProof="0" dirty="0" err="1" smtClean="0"/>
              <a:t>cou</a:t>
            </a:r>
            <a:r>
              <a:rPr lang="cs-CZ" noProof="0" dirty="0" smtClean="0"/>
              <a:t>l</a:t>
            </a:r>
            <a:r>
              <a:rPr lang="en-ZA" noProof="0" dirty="0" smtClean="0"/>
              <a:t>d be setup easily by users and which can represent various views. No programming, zero support cost.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40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One of the chosen menu module expanded. Every partial menu structure is similar, so finding the right functionality is very easy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For control of your steps (processes) a mouse or key combination can be used. These combinations are same for every window type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Data can be displayed  by use of windows of the different types (card, list, form and sub-form-&gt;header and lines). You can have in the working area any quantity of the open windows. Anyhow , only one window is active at any moment. This is one example, where you can see a customer card, basic statistics   for chosen customer and list of all customers in our database (one of many examples)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  customer card, item card and combination of two single records (windows, cards) in the shape  of form and sub-form windows, which represent a most common MS Dynamics NAV structure composed of header and lines , in the other words, a type of document such as quote, order, credit notes, invoice delivery list , production order and so on.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normAutofit/>
          </a:bodyPr>
          <a:lstStyle/>
          <a:p>
            <a:r>
              <a:rPr lang="en-ZA" noProof="0" dirty="0" smtClean="0"/>
              <a:t>Another example of data representation from manufacturing application : Form representing structure of the final product (Bill-of -Material), another form (window) (bellow BOM) representing a routing (how to produce a final product) and then you see  production order and its components and calculated job lines based of predefined routings.    </a:t>
            </a:r>
            <a:endParaRPr lang="en-ZA" noProof="0" dirty="0"/>
          </a:p>
        </p:txBody>
      </p:sp>
      <p:sp>
        <p:nvSpPr>
          <p:cNvPr id="4" name="Zástupný symbol pro číslo snímku 3"/>
          <p:cNvSpPr>
            <a:spLocks noGrp="1"/>
          </p:cNvSpPr>
          <p:nvPr>
            <p:ph type="sldNum" sz="quarter" idx="10"/>
          </p:nvPr>
        </p:nvSpPr>
        <p:spPr/>
        <p:txBody>
          <a:bodyPr/>
          <a:lstStyle/>
          <a:p>
            <a:pPr>
              <a:defRPr/>
            </a:pPr>
            <a:fld id="{ADB4C790-E546-4B62-90DF-6D0B42DCCA31}"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í snímek">
    <p:bg>
      <p:bgPr>
        <a:solidFill>
          <a:schemeClr val="tx2"/>
        </a:solidFill>
        <a:effectLst/>
      </p:bgPr>
    </p:bg>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1600202"/>
            <a:ext cx="8730000" cy="4525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F9A5410-A9DE-4FA4-AB9B-CAE1942F74FE}"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29600" y="838202"/>
            <a:ext cx="672000" cy="5287963"/>
          </a:xfrm>
        </p:spPr>
        <p:txBody>
          <a:bodyPr vert="eaVert"/>
          <a:lstStyle/>
          <a:p>
            <a:r>
              <a:rPr lang="cs-CZ" smtClean="0"/>
              <a:t>Klepnutím lze upravit styl předlohy nadpisů.</a:t>
            </a:r>
            <a:endParaRPr lang="en-US"/>
          </a:p>
        </p:txBody>
      </p:sp>
      <p:sp>
        <p:nvSpPr>
          <p:cNvPr id="3" name="Vertical Text Placeholder 2"/>
          <p:cNvSpPr>
            <a:spLocks noGrp="1"/>
          </p:cNvSpPr>
          <p:nvPr>
            <p:ph type="body" orient="vert" idx="1"/>
          </p:nvPr>
        </p:nvSpPr>
        <p:spPr>
          <a:xfrm>
            <a:off x="180000" y="838202"/>
            <a:ext cx="8049600" cy="528796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Date Placeholder 3"/>
          <p:cNvSpPr>
            <a:spLocks noGrp="1"/>
          </p:cNvSpPr>
          <p:nvPr>
            <p:ph type="dt" sz="half" idx="10"/>
          </p:nvPr>
        </p:nvSpPr>
        <p:spPr/>
        <p:txBody>
          <a:bodyPr/>
          <a:lstStyle/>
          <a:p>
            <a:fld id="{3387970C-4D37-4F23-A935-DA6C1D8E3525}"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BCE26D5-4FB2-D744-B1D3-63C50801F19E}" type="slidenum">
              <a:rPr lang="en-US" smtClean="0"/>
              <a:pPr/>
              <a:t>‹#›</a:t>
            </a:fld>
            <a:endParaRPr lang="en-US"/>
          </a:p>
        </p:txBody>
      </p:sp>
      <p:sp>
        <p:nvSpPr>
          <p:cNvPr id="7"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1_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zápatí 2"/>
          <p:cNvSpPr>
            <a:spLocks noGrp="1"/>
          </p:cNvSpPr>
          <p:nvPr>
            <p:ph type="ftr" sz="quarter" idx="10"/>
          </p:nvPr>
        </p:nvSpPr>
        <p:spPr/>
        <p:txBody>
          <a:bodyPr/>
          <a:lstStyle>
            <a:lvl1pPr>
              <a:defRPr/>
            </a:lvl1pPr>
          </a:lstStyle>
          <a:p>
            <a:endParaRPr lang="cs-CZ"/>
          </a:p>
        </p:txBody>
      </p:sp>
      <p:sp>
        <p:nvSpPr>
          <p:cNvPr id="4" name="Zástupný symbol pro datum 3"/>
          <p:cNvSpPr>
            <a:spLocks noGrp="1"/>
          </p:cNvSpPr>
          <p:nvPr>
            <p:ph type="dt" sz="half" idx="11"/>
          </p:nvPr>
        </p:nvSpPr>
        <p:spPr/>
        <p:txBody>
          <a:bodyPr/>
          <a:lstStyle>
            <a:lvl1pPr>
              <a:defRPr/>
            </a:lvl1pPr>
          </a:lstStyle>
          <a:p>
            <a:fld id="{767A56C8-F7E3-4E59-B612-9C982D2EAB24}" type="datetime1">
              <a:rPr lang="cs-CZ"/>
              <a:pPr/>
              <a:t>20.2.2012</a:t>
            </a:fld>
            <a:endParaRPr lang="cs-CZ"/>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2" name="Title 1"/>
          <p:cNvSpPr>
            <a:spLocks noGrp="1"/>
          </p:cNvSpPr>
          <p:nvPr>
            <p:ph type="title"/>
          </p:nvPr>
        </p:nvSpPr>
        <p:spPr>
          <a:xfrm>
            <a:off x="428596" y="838200"/>
            <a:ext cx="8499404" cy="579438"/>
          </a:xfrm>
        </p:spPr>
        <p:txBody>
          <a:bodyPr>
            <a:noAutofit/>
          </a:bodyPr>
          <a:lstStyle>
            <a:lvl1pPr algn="l">
              <a:defRPr sz="2800" b="0">
                <a:solidFill>
                  <a:srgbClr val="695C4F"/>
                </a:solidFill>
              </a:defRPr>
            </a:lvl1pPr>
          </a:lstStyle>
          <a:p>
            <a:r>
              <a:rPr lang="cs-CZ" smtClean="0"/>
              <a:t>Klepnutím lze upravit styl předlohy nadpisů.</a:t>
            </a:r>
            <a:endParaRPr lang="en-US" dirty="0"/>
          </a:p>
        </p:txBody>
      </p:sp>
      <p:sp>
        <p:nvSpPr>
          <p:cNvPr id="4" name="Date Placeholder 3"/>
          <p:cNvSpPr>
            <a:spLocks noGrp="1"/>
          </p:cNvSpPr>
          <p:nvPr>
            <p:ph type="dt" sz="half" idx="10"/>
          </p:nvPr>
        </p:nvSpPr>
        <p:spPr/>
        <p:txBody>
          <a:bodyPr/>
          <a:lstStyle/>
          <a:p>
            <a:fld id="{1CDE442E-CA44-4225-AE43-48E0E809FF17}"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50000"/>
                    <a:lumOff val="50000"/>
                  </a:schemeClr>
                </a:solidFill>
              </a:defRPr>
            </a:lvl1pPr>
          </a:lstStyle>
          <a:p>
            <a:fld id="{3B0BBEA9-92D2-4262-B587-B606C37867B9}" type="slidenum">
              <a:rPr lang="en-US" smtClean="0"/>
              <a:pPr/>
              <a:t>‹#›</a:t>
            </a:fld>
            <a:endParaRPr lang="en-US" dirty="0"/>
          </a:p>
        </p:txBody>
      </p:sp>
      <p:sp>
        <p:nvSpPr>
          <p:cNvPr id="8"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
        <p:nvSpPr>
          <p:cNvPr id="11" name="Content Placeholder 2"/>
          <p:cNvSpPr>
            <a:spLocks noGrp="1"/>
          </p:cNvSpPr>
          <p:nvPr>
            <p:ph idx="1"/>
          </p:nvPr>
        </p:nvSpPr>
        <p:spPr>
          <a:xfrm>
            <a:off x="428596" y="1600202"/>
            <a:ext cx="8481404" cy="4525963"/>
          </a:xfrm>
        </p:spPr>
        <p:txBody>
          <a:bodyPr/>
          <a:lstStyle>
            <a:lvl1pPr>
              <a:buSzPct val="100000"/>
              <a:buFontTx/>
              <a:buBlip>
                <a:blip r:embed="rId2"/>
              </a:buBlip>
              <a:defRPr/>
            </a:lvl1pPr>
            <a:lvl2pPr>
              <a:buSzPct val="90000"/>
              <a:buFontTx/>
              <a:buBlip>
                <a:blip r:embed="rId2"/>
              </a:buBlip>
              <a:defRPr/>
            </a:lvl2pPr>
            <a:lvl3pPr>
              <a:buSzPct val="80000"/>
              <a:buFontTx/>
              <a:buBlip>
                <a:blip r:embed="rId2"/>
              </a:buBlip>
              <a:defRPr/>
            </a:lvl3pPr>
            <a:lvl4pPr>
              <a:buSzPct val="70000"/>
              <a:buFontTx/>
              <a:buBlip>
                <a:blip r:embed="rId2"/>
              </a:buBlip>
              <a:defRPr/>
            </a:lvl4pPr>
            <a:lvl5pPr>
              <a:buSzPct val="60000"/>
              <a:buFontTx/>
              <a:buBlip>
                <a:blip r:embed="rId2"/>
              </a:buBlip>
              <a:defRPr/>
            </a:lvl5pPr>
          </a:lstStyle>
          <a:p>
            <a:pPr lvl="0"/>
            <a:r>
              <a:rPr lang="en-CA" dirty="0" smtClean="0"/>
              <a:t>Click to edit Master text styles</a:t>
            </a:r>
          </a:p>
          <a:p>
            <a:pPr lvl="1"/>
            <a:r>
              <a:rPr lang="en-CA" dirty="0" smtClean="0"/>
              <a:t>Second level</a:t>
            </a:r>
          </a:p>
          <a:p>
            <a:pPr lvl="2"/>
            <a:r>
              <a:rPr lang="en-CA" dirty="0" smtClean="0"/>
              <a:t>Third level</a:t>
            </a:r>
          </a:p>
          <a:p>
            <a:pPr lvl="3"/>
            <a:r>
              <a:rPr lang="en-CA" dirty="0" smtClean="0"/>
              <a:t>Fourth level</a:t>
            </a:r>
          </a:p>
          <a:p>
            <a:pPr lvl="4"/>
            <a:r>
              <a:rPr lang="en-CA"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3581400"/>
            <a:ext cx="7772400" cy="533400"/>
          </a:xfrm>
        </p:spPr>
        <p:txBody>
          <a:bodyPr anchor="t">
            <a:normAutofit/>
          </a:bodyPr>
          <a:lstStyle>
            <a:lvl1pPr algn="ctr">
              <a:defRPr sz="3200" b="0" cap="none" baseline="0">
                <a:solidFill>
                  <a:schemeClr val="tx1"/>
                </a:solidFill>
              </a:defRPr>
            </a:lvl1pPr>
          </a:lstStyle>
          <a:p>
            <a:r>
              <a:rPr lang="cs-CZ" smtClean="0"/>
              <a:t>Klepnutím lze upravit styl předlohy nadpisů.</a:t>
            </a:r>
            <a:endParaRPr lang="en-US" dirty="0"/>
          </a:p>
        </p:txBody>
      </p:sp>
      <p:sp>
        <p:nvSpPr>
          <p:cNvPr id="3" name="Text Placeholder 2"/>
          <p:cNvSpPr>
            <a:spLocks noGrp="1"/>
          </p:cNvSpPr>
          <p:nvPr>
            <p:ph type="body" idx="1"/>
          </p:nvPr>
        </p:nvSpPr>
        <p:spPr>
          <a:xfrm>
            <a:off x="722313" y="4114800"/>
            <a:ext cx="7772400" cy="368300"/>
          </a:xfrm>
        </p:spPr>
        <p:txBody>
          <a:bodyPr anchor="b"/>
          <a:lstStyle>
            <a:lvl1pPr marL="0" indent="0" algn="ctr">
              <a:buNone/>
              <a:defRPr sz="2000">
                <a:solidFill>
                  <a:srgbClr val="695C4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Klepnutím lze upravit styly předlohy textu.</a:t>
            </a:r>
          </a:p>
        </p:txBody>
      </p:sp>
      <p:sp>
        <p:nvSpPr>
          <p:cNvPr id="4" name="Date Placeholder 3"/>
          <p:cNvSpPr>
            <a:spLocks noGrp="1"/>
          </p:cNvSpPr>
          <p:nvPr>
            <p:ph type="dt" sz="half" idx="10"/>
          </p:nvPr>
        </p:nvSpPr>
        <p:spPr/>
        <p:txBody>
          <a:bodyPr/>
          <a:lstStyle/>
          <a:p>
            <a:fld id="{CAA2FB5D-5D46-4053-B07E-64473ED2DC4C}" type="datetime1">
              <a:rPr lang="cs-CZ" smtClean="0"/>
              <a:pPr/>
              <a:t>20.2.2012</a:t>
            </a:fld>
            <a:endParaRPr lang="en-US"/>
          </a:p>
        </p:txBody>
      </p:sp>
      <p:sp>
        <p:nvSpPr>
          <p:cNvPr id="5" name="Footer Placeholder 4"/>
          <p:cNvSpPr>
            <a:spLocks noGrp="1"/>
          </p:cNvSpPr>
          <p:nvPr>
            <p:ph type="ftr" sz="quarter" idx="11"/>
          </p:nvPr>
        </p:nvSpPr>
        <p:spPr/>
        <p:txBody>
          <a:bodyPr/>
          <a:lstStyle/>
          <a:p>
            <a:endParaRPr lang="en-US"/>
          </a:p>
        </p:txBody>
      </p:sp>
      <p:pic>
        <p:nvPicPr>
          <p:cNvPr id="9" name="Picture 8" descr="Navertica.png"/>
          <p:cNvPicPr>
            <a:picLocks noChangeAspect="1"/>
          </p:cNvPicPr>
          <p:nvPr userDrawn="1"/>
        </p:nvPicPr>
        <p:blipFill>
          <a:blip r:embed="rId2"/>
          <a:stretch>
            <a:fillRect/>
          </a:stretch>
        </p:blipFill>
        <p:spPr>
          <a:xfrm>
            <a:off x="4117887" y="2514602"/>
            <a:ext cx="908229" cy="889943"/>
          </a:xfrm>
          <a:prstGeom prst="rect">
            <a:avLst/>
          </a:prstGeom>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Content Placeholder 2"/>
          <p:cNvSpPr>
            <a:spLocks noGrp="1"/>
          </p:cNvSpPr>
          <p:nvPr>
            <p:ph sz="half" idx="1"/>
          </p:nvPr>
        </p:nvSpPr>
        <p:spPr>
          <a:xfrm>
            <a:off x="198000" y="1600202"/>
            <a:ext cx="4297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Content Placeholder 3"/>
          <p:cNvSpPr>
            <a:spLocks noGrp="1"/>
          </p:cNvSpPr>
          <p:nvPr>
            <p:ph sz="half" idx="2"/>
          </p:nvPr>
        </p:nvSpPr>
        <p:spPr>
          <a:xfrm>
            <a:off x="4648200" y="1600202"/>
            <a:ext cx="4279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Date Placeholder 4"/>
          <p:cNvSpPr>
            <a:spLocks noGrp="1"/>
          </p:cNvSpPr>
          <p:nvPr>
            <p:ph type="dt" sz="half" idx="10"/>
          </p:nvPr>
        </p:nvSpPr>
        <p:spPr/>
        <p:txBody>
          <a:bodyPr/>
          <a:lstStyle/>
          <a:p>
            <a:fld id="{D51D418C-7328-4C3A-A613-82F18592A092}" type="datetime1">
              <a:rPr lang="cs-CZ" smtClean="0"/>
              <a:pPr/>
              <a:t>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smtClean="0"/>
              <a:t>Klepnutím lze upravit styl předlohy nadpisů.</a:t>
            </a:r>
            <a:endParaRPr lang="en-US"/>
          </a:p>
        </p:txBody>
      </p:sp>
      <p:sp>
        <p:nvSpPr>
          <p:cNvPr id="3" name="Text Placeholder 2"/>
          <p:cNvSpPr>
            <a:spLocks noGrp="1"/>
          </p:cNvSpPr>
          <p:nvPr>
            <p:ph type="body" idx="1"/>
          </p:nvPr>
        </p:nvSpPr>
        <p:spPr>
          <a:xfrm>
            <a:off x="198000" y="1535113"/>
            <a:ext cx="4299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Content Placeholder 3"/>
          <p:cNvSpPr>
            <a:spLocks noGrp="1"/>
          </p:cNvSpPr>
          <p:nvPr>
            <p:ph sz="half" idx="2"/>
          </p:nvPr>
        </p:nvSpPr>
        <p:spPr>
          <a:xfrm>
            <a:off x="198000" y="2174875"/>
            <a:ext cx="4299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5" name="Text Placeholder 4"/>
          <p:cNvSpPr>
            <a:spLocks noGrp="1"/>
          </p:cNvSpPr>
          <p:nvPr>
            <p:ph type="body" sz="quarter" idx="3"/>
          </p:nvPr>
        </p:nvSpPr>
        <p:spPr>
          <a:xfrm>
            <a:off x="4645026" y="1535113"/>
            <a:ext cx="42829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Content Placeholder 5"/>
          <p:cNvSpPr>
            <a:spLocks noGrp="1"/>
          </p:cNvSpPr>
          <p:nvPr>
            <p:ph sz="quarter" idx="4"/>
          </p:nvPr>
        </p:nvSpPr>
        <p:spPr>
          <a:xfrm>
            <a:off x="4645026" y="2174875"/>
            <a:ext cx="42829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7" name="Date Placeholder 6"/>
          <p:cNvSpPr>
            <a:spLocks noGrp="1"/>
          </p:cNvSpPr>
          <p:nvPr>
            <p:ph type="dt" sz="half" idx="10"/>
          </p:nvPr>
        </p:nvSpPr>
        <p:spPr/>
        <p:txBody>
          <a:bodyPr/>
          <a:lstStyle/>
          <a:p>
            <a:fld id="{588C9A48-9FCC-4056-AD6F-D54AAAD5A272}" type="datetime1">
              <a:rPr lang="cs-CZ" smtClean="0"/>
              <a:pPr/>
              <a:t>20.2.2012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10"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Klepnutím lze upravit styl předlohy nadpisů.</a:t>
            </a:r>
            <a:endParaRPr lang="en-US"/>
          </a:p>
        </p:txBody>
      </p:sp>
      <p:sp>
        <p:nvSpPr>
          <p:cNvPr id="3" name="Date Placeholder 2"/>
          <p:cNvSpPr>
            <a:spLocks noGrp="1"/>
          </p:cNvSpPr>
          <p:nvPr>
            <p:ph type="dt" sz="half" idx="10"/>
          </p:nvPr>
        </p:nvSpPr>
        <p:spPr/>
        <p:txBody>
          <a:bodyPr/>
          <a:lstStyle/>
          <a:p>
            <a:fld id="{FC856BF1-1BC7-4589-AA62-940FC5FEB3C8}" type="datetime1">
              <a:rPr lang="cs-CZ" smtClean="0"/>
              <a:pPr/>
              <a:t>20.2.2012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chemeClr val="bg1">
                    <a:lumMod val="50000"/>
                    <a:lumOff val="50000"/>
                  </a:schemeClr>
                </a:solidFill>
              </a:defRPr>
            </a:lvl1pPr>
          </a:lstStyle>
          <a:p>
            <a:fld id="{1BCE26D5-4FB2-D744-B1D3-63C50801F19E}" type="slidenum">
              <a:rPr lang="en-US" smtClean="0"/>
              <a:pPr/>
              <a:t>‹#›</a:t>
            </a:fld>
            <a:endParaRPr lang="en-US" dirty="0"/>
          </a:p>
        </p:txBody>
      </p:sp>
      <p:sp>
        <p:nvSpPr>
          <p:cNvPr id="6"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2DE8B4-BACF-401D-8790-BA0ECCC82C70}" type="datetime1">
              <a:rPr lang="cs-CZ" smtClean="0"/>
              <a:pPr/>
              <a:t>20.2.2012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BCE26D5-4FB2-D744-B1D3-63C50801F19E}" type="slidenum">
              <a:rPr lang="en-US" smtClean="0"/>
              <a:pPr/>
              <a:t>‹#›</a:t>
            </a:fld>
            <a:endParaRPr lang="en-US"/>
          </a:p>
        </p:txBody>
      </p:sp>
      <p:sp>
        <p:nvSpPr>
          <p:cNvPr id="5" name="Text Placeholder 7"/>
          <p:cNvSpPr>
            <a:spLocks noGrp="1"/>
          </p:cNvSpPr>
          <p:nvPr>
            <p:ph type="body" sz="quarter" idx="13"/>
          </p:nvPr>
        </p:nvSpPr>
        <p:spPr>
          <a:xfrm>
            <a:off x="2404118"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914400"/>
            <a:ext cx="3285513" cy="520700"/>
          </a:xfrm>
        </p:spPr>
        <p:txBody>
          <a:bodyPr anchor="b"/>
          <a:lstStyle>
            <a:lvl1pPr algn="l">
              <a:defRPr sz="2000" b="1"/>
            </a:lvl1pPr>
          </a:lstStyle>
          <a:p>
            <a:r>
              <a:rPr lang="cs-CZ" smtClean="0"/>
              <a:t>Klepnutím lze upravit styl předlohy nadpisů.</a:t>
            </a:r>
            <a:endParaRPr lang="en-US" dirty="0"/>
          </a:p>
        </p:txBody>
      </p:sp>
      <p:sp>
        <p:nvSpPr>
          <p:cNvPr id="3" name="Content Placeholder 2"/>
          <p:cNvSpPr>
            <a:spLocks noGrp="1"/>
          </p:cNvSpPr>
          <p:nvPr>
            <p:ph idx="1"/>
          </p:nvPr>
        </p:nvSpPr>
        <p:spPr>
          <a:xfrm>
            <a:off x="3575051" y="914402"/>
            <a:ext cx="5326550" cy="5211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4" name="Text Placeholder 3"/>
          <p:cNvSpPr>
            <a:spLocks noGrp="1"/>
          </p:cNvSpPr>
          <p:nvPr>
            <p:ph type="body" sz="half" idx="2"/>
          </p:nvPr>
        </p:nvSpPr>
        <p:spPr>
          <a:xfrm>
            <a:off x="180000" y="1435102"/>
            <a:ext cx="32855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1C01F753-8E1D-4893-BE4A-D777FAB7C3E6}" type="datetime1">
              <a:rPr lang="cs-CZ" smtClean="0"/>
              <a:pPr/>
              <a:t>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80000" y="728662"/>
            <a:ext cx="3096600" cy="1100138"/>
          </a:xfrm>
        </p:spPr>
        <p:txBody>
          <a:bodyPr anchor="b">
            <a:normAutofit/>
          </a:bodyPr>
          <a:lstStyle>
            <a:lvl1pPr algn="l">
              <a:defRPr sz="1800" b="1" i="1"/>
            </a:lvl1pPr>
          </a:lstStyle>
          <a:p>
            <a:r>
              <a:rPr lang="cs-CZ" smtClean="0"/>
              <a:t>Klepnutím lze upravit styl předlohy nadpisů.</a:t>
            </a:r>
            <a:endParaRPr lang="en-US"/>
          </a:p>
        </p:txBody>
      </p:sp>
      <p:sp>
        <p:nvSpPr>
          <p:cNvPr id="3" name="Picture Placeholder 2"/>
          <p:cNvSpPr>
            <a:spLocks noGrp="1"/>
          </p:cNvSpPr>
          <p:nvPr>
            <p:ph type="pic" idx="1"/>
          </p:nvPr>
        </p:nvSpPr>
        <p:spPr>
          <a:xfrm>
            <a:off x="3415200" y="728662"/>
            <a:ext cx="5486400" cy="54435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en-US"/>
          </a:p>
        </p:txBody>
      </p:sp>
      <p:sp>
        <p:nvSpPr>
          <p:cNvPr id="4" name="Text Placeholder 3"/>
          <p:cNvSpPr>
            <a:spLocks noGrp="1"/>
          </p:cNvSpPr>
          <p:nvPr>
            <p:ph type="body" sz="half" idx="2"/>
          </p:nvPr>
        </p:nvSpPr>
        <p:spPr>
          <a:xfrm>
            <a:off x="180000" y="1828801"/>
            <a:ext cx="3096600" cy="43434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Date Placeholder 4"/>
          <p:cNvSpPr>
            <a:spLocks noGrp="1"/>
          </p:cNvSpPr>
          <p:nvPr>
            <p:ph type="dt" sz="half" idx="10"/>
          </p:nvPr>
        </p:nvSpPr>
        <p:spPr/>
        <p:txBody>
          <a:bodyPr/>
          <a:lstStyle/>
          <a:p>
            <a:fld id="{A0E1B676-837D-4241-BF74-BD4B08F4D580}" type="datetime1">
              <a:rPr lang="cs-CZ" smtClean="0"/>
              <a:pPr/>
              <a:t>20.2.2012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BCE26D5-4FB2-D744-B1D3-63C50801F19E}" type="slidenum">
              <a:rPr lang="en-US" smtClean="0"/>
              <a:pPr/>
              <a:t>‹#›</a:t>
            </a:fld>
            <a:endParaRPr lang="en-US"/>
          </a:p>
        </p:txBody>
      </p:sp>
      <p:sp>
        <p:nvSpPr>
          <p:cNvPr id="8" name="Text Placeholder 7"/>
          <p:cNvSpPr>
            <a:spLocks noGrp="1"/>
          </p:cNvSpPr>
          <p:nvPr>
            <p:ph type="body" sz="quarter" idx="13"/>
          </p:nvPr>
        </p:nvSpPr>
        <p:spPr>
          <a:xfrm>
            <a:off x="2313600" y="304800"/>
            <a:ext cx="6597038" cy="228600"/>
          </a:xfrm>
          <a:ln>
            <a:noFill/>
          </a:ln>
        </p:spPr>
        <p:txBody>
          <a:bodyPr>
            <a:noAutofit/>
          </a:bodyPr>
          <a:lstStyle>
            <a:lvl1pPr algn="r">
              <a:buNone/>
              <a:defRPr sz="1000" u="none" cap="none" spc="0" normalizeH="0" baseline="0">
                <a:solidFill>
                  <a:srgbClr val="695C4F"/>
                </a:solidFill>
              </a:defRPr>
            </a:lvl1pPr>
          </a:lstStyle>
          <a:p>
            <a:pPr lvl="0"/>
            <a:r>
              <a:rPr lang="cs-CZ" smtClean="0"/>
              <a:t>Klepnutím lze upravit styly předlohy textu.</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28596" y="838200"/>
            <a:ext cx="8473004" cy="579438"/>
          </a:xfrm>
          <a:prstGeom prst="rect">
            <a:avLst/>
          </a:prstGeom>
        </p:spPr>
        <p:txBody>
          <a:bodyPr vert="horz" lIns="91440" tIns="45720" rIns="91440" bIns="45720" rtlCol="0" anchor="ctr">
            <a:normAutofit/>
          </a:bodyPr>
          <a:lstStyle/>
          <a:p>
            <a:r>
              <a:rPr lang="cs-CZ" dirty="0" smtClean="0"/>
              <a:t>Klepnutím lze upravit styl předlohy nadpisů.</a:t>
            </a:r>
            <a:endParaRPr lang="en-US" dirty="0"/>
          </a:p>
        </p:txBody>
      </p:sp>
      <p:sp>
        <p:nvSpPr>
          <p:cNvPr id="3" name="Text Placeholder 2"/>
          <p:cNvSpPr>
            <a:spLocks noGrp="1"/>
          </p:cNvSpPr>
          <p:nvPr>
            <p:ph type="body" idx="1"/>
          </p:nvPr>
        </p:nvSpPr>
        <p:spPr>
          <a:xfrm>
            <a:off x="428596" y="1600202"/>
            <a:ext cx="8481404" cy="4525963"/>
          </a:xfrm>
          <a:prstGeom prst="rect">
            <a:avLst/>
          </a:prstGeom>
        </p:spPr>
        <p:txBody>
          <a:bodyPr vert="horz" lIns="91440" tIns="45720" rIns="91440" bIns="45720" rtlCol="0">
            <a:normAutofit/>
          </a:bodyPr>
          <a:lstStyle/>
          <a:p>
            <a:pPr lvl="0"/>
            <a:r>
              <a:rPr lang="cs-CZ" dirty="0" smtClean="0"/>
              <a:t>Klepnutím lze upravit styly předlohy textu.</a:t>
            </a:r>
          </a:p>
          <a:p>
            <a:pPr lvl="1"/>
            <a:r>
              <a:rPr lang="cs-CZ" dirty="0" smtClean="0"/>
              <a:t>Druhá úroveň</a:t>
            </a:r>
          </a:p>
          <a:p>
            <a:pPr lvl="2"/>
            <a:r>
              <a:rPr lang="cs-CZ" dirty="0" smtClean="0"/>
              <a:t>Třetí úroveň</a:t>
            </a:r>
          </a:p>
          <a:p>
            <a:pPr lvl="3"/>
            <a:r>
              <a:rPr lang="cs-CZ" dirty="0" smtClean="0"/>
              <a:t>Čtvrtá úroveň</a:t>
            </a:r>
          </a:p>
          <a:p>
            <a:pPr lvl="4"/>
            <a:r>
              <a:rPr lang="cs-CZ" dirty="0" smtClean="0"/>
              <a:t>Pátá úroveň</a:t>
            </a:r>
            <a:endParaRPr lang="en-US" dirty="0"/>
          </a:p>
        </p:txBody>
      </p:sp>
      <p:sp>
        <p:nvSpPr>
          <p:cNvPr id="4" name="Date Placeholder 3"/>
          <p:cNvSpPr>
            <a:spLocks noGrp="1"/>
          </p:cNvSpPr>
          <p:nvPr>
            <p:ph type="dt" sz="half" idx="2"/>
          </p:nvPr>
        </p:nvSpPr>
        <p:spPr>
          <a:xfrm>
            <a:off x="180000" y="6492877"/>
            <a:ext cx="2133600" cy="365125"/>
          </a:xfrm>
          <a:prstGeom prst="rect">
            <a:avLst/>
          </a:prstGeom>
        </p:spPr>
        <p:txBody>
          <a:bodyPr vert="horz" lIns="91440" tIns="45720" rIns="91440" bIns="45720" rtlCol="0" anchor="ctr"/>
          <a:lstStyle>
            <a:lvl1pPr algn="l">
              <a:defRPr sz="1000">
                <a:solidFill>
                  <a:srgbClr val="695C4F"/>
                </a:solidFill>
                <a:latin typeface="+mj-lt"/>
              </a:defRPr>
            </a:lvl1pPr>
          </a:lstStyle>
          <a:p>
            <a:fld id="{0D12F870-4659-436E-81E8-EA5D9C5F8BB6}" type="datetime1">
              <a:rPr lang="cs-CZ" smtClean="0"/>
              <a:pPr/>
              <a:t>20.2.2012</a:t>
            </a:fld>
            <a:endParaRPr lang="en-US"/>
          </a:p>
        </p:txBody>
      </p:sp>
      <p:sp>
        <p:nvSpPr>
          <p:cNvPr id="5" name="Footer Placeholder 4"/>
          <p:cNvSpPr>
            <a:spLocks noGrp="1"/>
          </p:cNvSpPr>
          <p:nvPr>
            <p:ph type="ftr" sz="quarter" idx="3"/>
          </p:nvPr>
        </p:nvSpPr>
        <p:spPr>
          <a:xfrm>
            <a:off x="2667000" y="6492877"/>
            <a:ext cx="3810000" cy="365125"/>
          </a:xfrm>
          <a:prstGeom prst="rect">
            <a:avLst/>
          </a:prstGeom>
        </p:spPr>
        <p:txBody>
          <a:bodyPr vert="horz" lIns="91440" tIns="45720" rIns="91440" bIns="45720" rtlCol="0" anchor="ctr"/>
          <a:lstStyle>
            <a:lvl1pPr algn="ctr">
              <a:defRPr sz="1000">
                <a:solidFill>
                  <a:srgbClr val="695C4F"/>
                </a:solidFill>
                <a:latin typeface="+mj-lt"/>
              </a:defRPr>
            </a:lvl1pPr>
          </a:lstStyle>
          <a:p>
            <a:endParaRPr lang="en-US" dirty="0"/>
          </a:p>
        </p:txBody>
      </p:sp>
      <p:sp>
        <p:nvSpPr>
          <p:cNvPr id="6" name="Slide Number Placeholder 5"/>
          <p:cNvSpPr>
            <a:spLocks noGrp="1"/>
          </p:cNvSpPr>
          <p:nvPr>
            <p:ph type="sldNum" sz="quarter" idx="4"/>
          </p:nvPr>
        </p:nvSpPr>
        <p:spPr>
          <a:xfrm>
            <a:off x="6768000" y="6492877"/>
            <a:ext cx="2133600" cy="365125"/>
          </a:xfrm>
          <a:prstGeom prst="rect">
            <a:avLst/>
          </a:prstGeom>
        </p:spPr>
        <p:txBody>
          <a:bodyPr vert="horz" lIns="91440" tIns="45720" rIns="91440" bIns="45720" rtlCol="0" anchor="ctr"/>
          <a:lstStyle>
            <a:lvl1pPr algn="r">
              <a:defRPr sz="1000">
                <a:solidFill>
                  <a:schemeClr val="bg1">
                    <a:lumMod val="50000"/>
                    <a:lumOff val="50000"/>
                  </a:schemeClr>
                </a:solidFill>
                <a:latin typeface="+mj-lt"/>
              </a:defRPr>
            </a:lvl1pPr>
          </a:lstStyle>
          <a:p>
            <a:fld id="{A8EED8E5-BCCF-47C0-B198-4A23D7C1DA4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0" r:id="rId12"/>
  </p:sldLayoutIdLst>
  <p:timing>
    <p:tnLst>
      <p:par>
        <p:cTn id="1" dur="indefinite" restart="never" nodeType="tmRoot"/>
      </p:par>
    </p:tnLst>
  </p:timing>
  <p:hf hdr="0" ftr="0" dt="0"/>
  <p:txStyles>
    <p:titleStyle>
      <a:lvl1pPr algn="l" defTabSz="457200" rtl="0" eaLnBrk="1" latinLnBrk="0" hangingPunct="1">
        <a:spcBef>
          <a:spcPct val="0"/>
        </a:spcBef>
        <a:buNone/>
        <a:defRPr sz="2800" b="0" i="0" kern="1200" cap="none">
          <a:solidFill>
            <a:srgbClr val="695C4F"/>
          </a:solidFill>
          <a:latin typeface="+mj-lt"/>
          <a:ea typeface="+mj-ea"/>
          <a:cs typeface="+mj-cs"/>
        </a:defRPr>
      </a:lvl1pPr>
    </p:titleStyle>
    <p:bodyStyle>
      <a:lvl1pPr marL="342900" indent="-342900" algn="l" defTabSz="457200" rtl="0" eaLnBrk="1" latinLnBrk="0" hangingPunct="1">
        <a:spcBef>
          <a:spcPct val="20000"/>
        </a:spcBef>
        <a:buFontTx/>
        <a:buBlip>
          <a:blip r:embed="rId14"/>
        </a:buBlip>
        <a:defRPr sz="2600" kern="1200">
          <a:solidFill>
            <a:schemeClr val="tx1"/>
          </a:solidFill>
          <a:latin typeface="+mj-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j-lt"/>
          <a:ea typeface="+mn-ea"/>
          <a:cs typeface="+mn-cs"/>
        </a:defRPr>
      </a:lvl2pPr>
      <a:lvl3pPr marL="1143000" indent="-228600" algn="l" defTabSz="457200" rtl="0" eaLnBrk="1" latinLnBrk="0" hangingPunct="1">
        <a:spcBef>
          <a:spcPct val="20000"/>
        </a:spcBef>
        <a:buFont typeface="Arial"/>
        <a:buChar char="•"/>
        <a:defRPr sz="2200" kern="1200">
          <a:solidFill>
            <a:schemeClr val="tx1"/>
          </a:solidFill>
          <a:latin typeface="+mj-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j-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j-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55.pn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3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7.xml"/><Relationship Id="rId5" Type="http://schemas.openxmlformats.org/officeDocument/2006/relationships/image" Target="../media/image70.png"/><Relationship Id="rId4" Type="http://schemas.openxmlformats.org/officeDocument/2006/relationships/image" Target="../media/image6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7.xml"/><Relationship Id="rId5" Type="http://schemas.openxmlformats.org/officeDocument/2006/relationships/image" Target="../media/image73.png"/><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1828800"/>
            <a:ext cx="7848600" cy="457200"/>
          </a:xfrm>
          <a:prstGeom prst="rect">
            <a:avLst/>
          </a:prstGeom>
        </p:spPr>
        <p:txBody>
          <a:bodyPr>
            <a:normAutofit fontScale="85000" lnSpcReduction="20000"/>
          </a:bodyPr>
          <a:lstStyle>
            <a:lvl1pPr algn="r">
              <a:defRPr sz="3200" b="0">
                <a:solidFill>
                  <a:schemeClr val="tx1"/>
                </a:solidFill>
              </a:defRPr>
            </a:lvl1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cs-CZ" sz="3200" b="0" i="0" u="none" strike="noStrike" kern="1200" cap="none" spc="0" normalizeH="0" baseline="0" noProof="0" dirty="0" smtClean="0">
                <a:ln>
                  <a:noFill/>
                </a:ln>
                <a:solidFill>
                  <a:schemeClr val="tx1"/>
                </a:solidFill>
                <a:effectLst/>
                <a:uLnTx/>
                <a:uFillTx/>
                <a:latin typeface="+mj-lt"/>
                <a:ea typeface="+mj-ea"/>
                <a:cs typeface="+mj-cs"/>
              </a:rPr>
              <a:t>MS Dynamics –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nothing</a:t>
            </a:r>
            <a:r>
              <a:rPr kumimoji="0" lang="cs-CZ" sz="3200" b="0" i="0" u="none" strike="noStrike" kern="1200" cap="none" spc="0" normalizeH="0" baseline="0" noProof="0" dirty="0" smtClean="0">
                <a:ln>
                  <a:noFill/>
                </a:ln>
                <a:solidFill>
                  <a:schemeClr val="tx1"/>
                </a:solidFill>
                <a:effectLst/>
                <a:uLnTx/>
                <a:uFillTx/>
                <a:latin typeface="+mj-lt"/>
                <a:ea typeface="+mj-ea"/>
                <a:cs typeface="+mj-cs"/>
              </a:rPr>
              <a:t> </a:t>
            </a:r>
            <a:r>
              <a:rPr kumimoji="0" lang="cs-CZ" sz="3200" b="0" i="0" u="none" strike="noStrike" kern="1200" cap="none" spc="0" normalizeH="0" baseline="0" noProof="0" dirty="0" err="1" smtClean="0">
                <a:ln>
                  <a:noFill/>
                </a:ln>
                <a:solidFill>
                  <a:schemeClr val="tx1"/>
                </a:solidFill>
                <a:effectLst/>
                <a:uLnTx/>
                <a:uFillTx/>
                <a:latin typeface="+mj-lt"/>
                <a:ea typeface="+mj-ea"/>
                <a:cs typeface="+mj-cs"/>
              </a:rPr>
              <a:t>simpler</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7" name="Subtitle 2"/>
          <p:cNvSpPr txBox="1">
            <a:spLocks/>
          </p:cNvSpPr>
          <p:nvPr/>
        </p:nvSpPr>
        <p:spPr>
          <a:xfrm>
            <a:off x="2286000" y="2209800"/>
            <a:ext cx="6400800" cy="457200"/>
          </a:xfrm>
          <a:prstGeom prst="rect">
            <a:avLst/>
          </a:prstGeom>
        </p:spPr>
        <p:txBody>
          <a:bodyPr>
            <a:normAutofit/>
          </a:bodyPr>
          <a:lstStyle>
            <a:lvl1pPr marL="0" indent="0" algn="r">
              <a:buNone/>
              <a:defRPr sz="1800" b="0">
                <a:solidFill>
                  <a:srgbClr val="695C4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r" defTabSz="457200" rtl="0" eaLnBrk="1" fontAlgn="auto" latinLnBrk="0" hangingPunct="1">
              <a:lnSpc>
                <a:spcPct val="100000"/>
              </a:lnSpc>
              <a:spcBef>
                <a:spcPct val="20000"/>
              </a:spcBef>
              <a:spcAft>
                <a:spcPts val="0"/>
              </a:spcAft>
              <a:buClrTx/>
              <a:buSzTx/>
              <a:buFontTx/>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
        <p:nvSpPr>
          <p:cNvPr id="9" name="Subtitle 2"/>
          <p:cNvSpPr txBox="1">
            <a:spLocks/>
          </p:cNvSpPr>
          <p:nvPr/>
        </p:nvSpPr>
        <p:spPr>
          <a:xfrm>
            <a:off x="2286000" y="4267200"/>
            <a:ext cx="6400800" cy="7620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b="1" dirty="0" smtClean="0">
                <a:solidFill>
                  <a:schemeClr val="bg1"/>
                </a:solidFill>
                <a:latin typeface="+mj-lt"/>
              </a:rPr>
              <a:t>     Skorkovský</a:t>
            </a:r>
            <a:r>
              <a:rPr lang="cs-CZ" b="1" dirty="0" smtClean="0">
                <a:solidFill>
                  <a:schemeClr val="bg1"/>
                </a:solidFill>
                <a:latin typeface="+mj-lt"/>
              </a:rPr>
              <a:t>	</a:t>
            </a:r>
            <a:endParaRPr kumimoji="0" lang="cs-CZ" sz="1800" b="1" i="0" u="none" strike="noStrike" kern="1200" cap="none" spc="0" normalizeH="0" baseline="0" noProof="0" dirty="0" smtClean="0">
              <a:ln>
                <a:noFill/>
              </a:ln>
              <a:solidFill>
                <a:schemeClr val="bg1"/>
              </a:solidFill>
              <a:effectLst/>
              <a:uLnTx/>
              <a:uFillTx/>
              <a:latin typeface="+mj-lt"/>
              <a:ea typeface="+mn-ea"/>
              <a:cs typeface="+mn-cs"/>
            </a:endParaRPr>
          </a:p>
          <a:p>
            <a:pPr marL="0" marR="0" lvl="0" indent="0" algn="r" defTabSz="457200" rtl="0" eaLnBrk="1" fontAlgn="auto" latinLnBrk="0" hangingPunct="1">
              <a:lnSpc>
                <a:spcPct val="100000"/>
              </a:lnSpc>
              <a:spcBef>
                <a:spcPct val="20000"/>
              </a:spcBef>
              <a:spcAft>
                <a:spcPts val="0"/>
              </a:spcAft>
              <a:buClrTx/>
              <a:buSzTx/>
              <a:buFont typeface="Arial"/>
              <a:buNone/>
              <a:tabLst/>
              <a:defRPr/>
            </a:pPr>
            <a:r>
              <a:rPr lang="cs-CZ" dirty="0" smtClean="0">
                <a:solidFill>
                  <a:schemeClr val="bg1"/>
                </a:solidFill>
                <a:latin typeface="+mj-lt"/>
              </a:rPr>
              <a:t> </a:t>
            </a:r>
            <a:r>
              <a:rPr lang="cs-CZ" dirty="0" smtClean="0">
                <a:solidFill>
                  <a:schemeClr val="bg1"/>
                </a:solidFill>
                <a:latin typeface="+mj-lt"/>
              </a:rPr>
              <a:t>KPH ESF MU</a:t>
            </a:r>
            <a:endParaRPr kumimoji="0" lang="en-US" sz="1800" b="0" i="0" u="none" strike="noStrike" kern="1200" cap="none" spc="0" normalizeH="0" baseline="0" noProof="0" dirty="0">
              <a:ln>
                <a:noFill/>
              </a:ln>
              <a:solidFill>
                <a:schemeClr val="bg1"/>
              </a:solidFill>
              <a:effectLst/>
              <a:uLnTx/>
              <a:uFillTx/>
              <a:latin typeface="+mj-lt"/>
              <a:ea typeface="+mn-ea"/>
              <a:cs typeface="+mn-cs"/>
            </a:endParaRPr>
          </a:p>
        </p:txBody>
      </p:sp>
      <p:sp>
        <p:nvSpPr>
          <p:cNvPr id="10" name="Subtitle 2"/>
          <p:cNvSpPr txBox="1">
            <a:spLocks/>
          </p:cNvSpPr>
          <p:nvPr/>
        </p:nvSpPr>
        <p:spPr>
          <a:xfrm>
            <a:off x="2292657" y="5029200"/>
            <a:ext cx="6400800" cy="457200"/>
          </a:xfrm>
          <a:prstGeom prst="rect">
            <a:avLst/>
          </a:prstGeom>
        </p:spPr>
        <p:txBody>
          <a:bodyPr vert="horz" lIns="91440" tIns="45720" rIns="91440" bIns="45720" rtlCol="0">
            <a:normAutofit/>
          </a:bodyPr>
          <a:lstStyle/>
          <a:p>
            <a:pPr marL="0" marR="0" lvl="0" indent="0" algn="r" defTabSz="457200" rtl="0" eaLnBrk="1" fontAlgn="auto" latinLnBrk="0" hangingPunct="1">
              <a:lnSpc>
                <a:spcPct val="100000"/>
              </a:lnSpc>
              <a:spcBef>
                <a:spcPct val="20000"/>
              </a:spcBef>
              <a:spcAft>
                <a:spcPts val="0"/>
              </a:spcAft>
              <a:buClrTx/>
              <a:buSzTx/>
              <a:buFont typeface="Arial"/>
              <a:buNone/>
              <a:tabLst/>
              <a:defRPr/>
            </a:pPr>
            <a:endParaRPr kumimoji="0" lang="en-US" sz="1800" b="0" i="0" u="none" strike="noStrike" kern="1200" cap="none" spc="0" normalizeH="0" baseline="0" noProof="0" dirty="0">
              <a:ln>
                <a:noFill/>
              </a:ln>
              <a:solidFill>
                <a:srgbClr val="695C4F"/>
              </a:solidFill>
              <a:effectLst/>
              <a:uLnTx/>
              <a:uFillTx/>
              <a:latin typeface="+mj-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2000"/>
                                        <p:tgtEl>
                                          <p:spTgt spid="9"/>
                                        </p:tgtEl>
                                      </p:cBhvr>
                                    </p:animEffect>
                                  </p:childTnLst>
                                </p:cTn>
                              </p:par>
                              <p:par>
                                <p:cTn id="11" presetID="10" presetClass="entr"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visible"/>
                                      </p:to>
                                    </p:set>
                                    <p:animEffect transition="in" filter="fade">
                                      <p:cBhvr>
                                        <p:cTn id="1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3730" name="Picture 2"/>
          <p:cNvPicPr>
            <a:picLocks noChangeAspect="1" noChangeArrowheads="1"/>
          </p:cNvPicPr>
          <p:nvPr/>
        </p:nvPicPr>
        <p:blipFill>
          <a:blip r:embed="rId3"/>
          <a:srcRect/>
          <a:stretch>
            <a:fillRect/>
          </a:stretch>
        </p:blipFill>
        <p:spPr bwMode="auto">
          <a:xfrm>
            <a:off x="75600" y="907200"/>
            <a:ext cx="9000000" cy="5780844"/>
          </a:xfrm>
          <a:prstGeom prst="rect">
            <a:avLst/>
          </a:prstGeom>
          <a:noFill/>
          <a:ln w="9525">
            <a:noFill/>
            <a:miter lim="800000"/>
            <a:headEnd/>
            <a:tailEnd/>
          </a:ln>
        </p:spPr>
      </p:pic>
      <p:sp>
        <p:nvSpPr>
          <p:cNvPr id="5" name="Obdélník 4"/>
          <p:cNvSpPr/>
          <p:nvPr/>
        </p:nvSpPr>
        <p:spPr>
          <a:xfrm>
            <a:off x="4247233" y="1730625"/>
            <a:ext cx="2520280"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10</a:t>
            </a:fld>
            <a:endParaRPr lang="en-US"/>
          </a:p>
        </p:txBody>
      </p:sp>
    </p:spTree>
    <p:extLst>
      <p:ext uri="{BB962C8B-B14F-4D97-AF65-F5344CB8AC3E}">
        <p14:creationId xmlns:p14="http://schemas.microsoft.com/office/powerpoint/2010/main" val="368777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4754" name="Picture 2"/>
          <p:cNvPicPr>
            <a:picLocks noChangeAspect="1" noChangeArrowheads="1"/>
          </p:cNvPicPr>
          <p:nvPr/>
        </p:nvPicPr>
        <p:blipFill>
          <a:blip r:embed="rId3"/>
          <a:srcRect/>
          <a:stretch>
            <a:fillRect/>
          </a:stretch>
        </p:blipFill>
        <p:spPr bwMode="auto">
          <a:xfrm>
            <a:off x="75600" y="907200"/>
            <a:ext cx="9000000" cy="5697968"/>
          </a:xfrm>
          <a:prstGeom prst="rect">
            <a:avLst/>
          </a:prstGeom>
          <a:noFill/>
          <a:ln w="9525">
            <a:noFill/>
            <a:miter lim="800000"/>
            <a:headEnd/>
            <a:tailEnd/>
          </a:ln>
        </p:spPr>
      </p:pic>
      <p:sp>
        <p:nvSpPr>
          <p:cNvPr id="5" name="Obdélník 4"/>
          <p:cNvSpPr/>
          <p:nvPr/>
        </p:nvSpPr>
        <p:spPr>
          <a:xfrm>
            <a:off x="3852131" y="1784723"/>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3834477" y="2152734"/>
            <a:ext cx="2736304"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11</a:t>
            </a:fld>
            <a:endParaRPr lang="en-US"/>
          </a:p>
        </p:txBody>
      </p:sp>
    </p:spTree>
    <p:extLst>
      <p:ext uri="{BB962C8B-B14F-4D97-AF65-F5344CB8AC3E}">
        <p14:creationId xmlns:p14="http://schemas.microsoft.com/office/powerpoint/2010/main" val="272662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p:cNvPicPr>
            <a:picLocks noChangeAspect="1" noChangeArrowheads="1"/>
          </p:cNvPicPr>
          <p:nvPr/>
        </p:nvPicPr>
        <p:blipFill>
          <a:blip r:embed="rId3"/>
          <a:srcRect/>
          <a:stretch>
            <a:fillRect/>
          </a:stretch>
        </p:blipFill>
        <p:spPr bwMode="auto">
          <a:xfrm>
            <a:off x="75600" y="908720"/>
            <a:ext cx="9000000" cy="3753967"/>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5" name="Obdélník 4"/>
          <p:cNvSpPr/>
          <p:nvPr/>
        </p:nvSpPr>
        <p:spPr>
          <a:xfrm>
            <a:off x="6588224" y="126876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6588224" y="2348880"/>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ousměrná svislá šipka 6"/>
          <p:cNvSpPr/>
          <p:nvPr/>
        </p:nvSpPr>
        <p:spPr>
          <a:xfrm>
            <a:off x="6588224" y="1556792"/>
            <a:ext cx="179289" cy="792088"/>
          </a:xfrm>
          <a:prstGeom prst="up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75779" name="Picture 3"/>
          <p:cNvPicPr>
            <a:picLocks noChangeAspect="1" noChangeArrowheads="1"/>
          </p:cNvPicPr>
          <p:nvPr/>
        </p:nvPicPr>
        <p:blipFill>
          <a:blip r:embed="rId4"/>
          <a:srcRect/>
          <a:stretch>
            <a:fillRect/>
          </a:stretch>
        </p:blipFill>
        <p:spPr bwMode="auto">
          <a:xfrm>
            <a:off x="611560" y="3722938"/>
            <a:ext cx="4320481" cy="2909851"/>
          </a:xfrm>
          <a:prstGeom prst="rect">
            <a:avLst/>
          </a:prstGeom>
          <a:noFill/>
          <a:ln w="9525">
            <a:noFill/>
            <a:miter lim="800000"/>
            <a:headEnd/>
            <a:tailEnd/>
          </a:ln>
        </p:spPr>
      </p:pic>
      <p:sp>
        <p:nvSpPr>
          <p:cNvPr id="9" name="Obdélník 8"/>
          <p:cNvSpPr/>
          <p:nvPr/>
        </p:nvSpPr>
        <p:spPr>
          <a:xfrm>
            <a:off x="3923928" y="4221088"/>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12</a:t>
            </a:fld>
            <a:endParaRPr lang="en-US"/>
          </a:p>
        </p:txBody>
      </p:sp>
    </p:spTree>
    <p:extLst>
      <p:ext uri="{BB962C8B-B14F-4D97-AF65-F5344CB8AC3E}">
        <p14:creationId xmlns:p14="http://schemas.microsoft.com/office/powerpoint/2010/main" val="1233423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5779"/>
                                        </p:tgtEl>
                                        <p:attrNameLst>
                                          <p:attrName>style.visibility</p:attrName>
                                        </p:attrNameLst>
                                      </p:cBhvr>
                                      <p:to>
                                        <p:strVal val="visible"/>
                                      </p:to>
                                    </p:set>
                                    <p:animEffect transition="in" filter="blinds(horizontal)">
                                      <p:cBhvr>
                                        <p:cTn id="7" dur="500"/>
                                        <p:tgtEl>
                                          <p:spTgt spid="7577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5778"/>
                                        </p:tgtEl>
                                        <p:attrNameLst>
                                          <p:attrName>style.visibility</p:attrName>
                                        </p:attrNameLst>
                                      </p:cBhvr>
                                      <p:to>
                                        <p:strVal val="visible"/>
                                      </p:to>
                                    </p:set>
                                    <p:animEffect transition="in" filter="blinds(horizontal)">
                                      <p:cBhvr>
                                        <p:cTn id="17" dur="500"/>
                                        <p:tgtEl>
                                          <p:spTgt spid="7577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linds(horizont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linds(horizontal)">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linds(horizont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516084"/>
          </a:xfrm>
          <a:prstGeom prst="rect">
            <a:avLst/>
          </a:prstGeom>
          <a:noFill/>
          <a:ln w="9525">
            <a:noFill/>
            <a:miter lim="800000"/>
            <a:headEnd/>
            <a:tailEnd/>
          </a:ln>
        </p:spPr>
      </p:pic>
      <p:sp>
        <p:nvSpPr>
          <p:cNvPr id="5" name="Obdélník 4"/>
          <p:cNvSpPr/>
          <p:nvPr/>
        </p:nvSpPr>
        <p:spPr>
          <a:xfrm>
            <a:off x="7524328" y="4109324"/>
            <a:ext cx="864096"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6" name="Picture 3"/>
          <p:cNvPicPr>
            <a:picLocks noChangeAspect="1" noChangeArrowheads="1"/>
          </p:cNvPicPr>
          <p:nvPr/>
        </p:nvPicPr>
        <p:blipFill>
          <a:blip r:embed="rId4"/>
          <a:srcRect/>
          <a:stretch>
            <a:fillRect/>
          </a:stretch>
        </p:blipFill>
        <p:spPr bwMode="auto">
          <a:xfrm>
            <a:off x="2843808" y="3429000"/>
            <a:ext cx="2942474" cy="3284984"/>
          </a:xfrm>
          <a:prstGeom prst="rect">
            <a:avLst/>
          </a:prstGeom>
          <a:noFill/>
          <a:ln w="9525">
            <a:noFill/>
            <a:miter lim="800000"/>
            <a:headEnd/>
            <a:tailEnd/>
          </a:ln>
        </p:spPr>
      </p:pic>
      <p:sp>
        <p:nvSpPr>
          <p:cNvPr id="7" name="Obdélník 6"/>
          <p:cNvSpPr/>
          <p:nvPr/>
        </p:nvSpPr>
        <p:spPr>
          <a:xfrm>
            <a:off x="2987824" y="5301208"/>
            <a:ext cx="279845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Šipka doprava 7"/>
          <p:cNvSpPr/>
          <p:nvPr/>
        </p:nvSpPr>
        <p:spPr>
          <a:xfrm>
            <a:off x="5786282" y="5301208"/>
            <a:ext cx="2818166" cy="432048"/>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13</a:t>
            </a:fld>
            <a:endParaRPr lang="en-US"/>
          </a:p>
        </p:txBody>
      </p:sp>
    </p:spTree>
    <p:extLst>
      <p:ext uri="{BB962C8B-B14F-4D97-AF65-F5344CB8AC3E}">
        <p14:creationId xmlns:p14="http://schemas.microsoft.com/office/powerpoint/2010/main" val="1148229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77826" name="Picture 2"/>
          <p:cNvPicPr>
            <a:picLocks noChangeAspect="1" noChangeArrowheads="1"/>
          </p:cNvPicPr>
          <p:nvPr/>
        </p:nvPicPr>
        <p:blipFill>
          <a:blip r:embed="rId3"/>
          <a:srcRect/>
          <a:stretch>
            <a:fillRect/>
          </a:stretch>
        </p:blipFill>
        <p:spPr bwMode="auto">
          <a:xfrm>
            <a:off x="75600" y="907200"/>
            <a:ext cx="9000000" cy="5491588"/>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14</a:t>
            </a:fld>
            <a:endParaRPr lang="en-US"/>
          </a:p>
        </p:txBody>
      </p:sp>
    </p:spTree>
    <p:extLst>
      <p:ext uri="{BB962C8B-B14F-4D97-AF65-F5344CB8AC3E}">
        <p14:creationId xmlns:p14="http://schemas.microsoft.com/office/powerpoint/2010/main" val="194124529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7105" name="Picture 1"/>
          <p:cNvPicPr>
            <a:picLocks noChangeAspect="1" noChangeArrowheads="1"/>
          </p:cNvPicPr>
          <p:nvPr/>
        </p:nvPicPr>
        <p:blipFill>
          <a:blip r:embed="rId3"/>
          <a:srcRect/>
          <a:stretch>
            <a:fillRect/>
          </a:stretch>
        </p:blipFill>
        <p:spPr bwMode="auto">
          <a:xfrm>
            <a:off x="75600" y="907200"/>
            <a:ext cx="9000000" cy="5556298"/>
          </a:xfrm>
          <a:prstGeom prst="rect">
            <a:avLst/>
          </a:prstGeom>
          <a:noFill/>
          <a:ln w="9525">
            <a:noFill/>
            <a:miter lim="800000"/>
            <a:headEnd/>
            <a:tailEnd/>
          </a:ln>
        </p:spPr>
      </p:pic>
      <p:sp>
        <p:nvSpPr>
          <p:cNvPr id="5" name="Obdélník 4"/>
          <p:cNvSpPr/>
          <p:nvPr/>
        </p:nvSpPr>
        <p:spPr>
          <a:xfrm>
            <a:off x="323528" y="3337114"/>
            <a:ext cx="1513757"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Šipka doprava 5"/>
          <p:cNvSpPr/>
          <p:nvPr/>
        </p:nvSpPr>
        <p:spPr>
          <a:xfrm>
            <a:off x="1931606" y="3339629"/>
            <a:ext cx="2387272" cy="2880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47106" name="Picture 2"/>
          <p:cNvPicPr>
            <a:picLocks noChangeAspect="1" noChangeArrowheads="1"/>
          </p:cNvPicPr>
          <p:nvPr/>
        </p:nvPicPr>
        <p:blipFill>
          <a:blip r:embed="rId4"/>
          <a:srcRect/>
          <a:stretch>
            <a:fillRect/>
          </a:stretch>
        </p:blipFill>
        <p:spPr bwMode="auto">
          <a:xfrm>
            <a:off x="4318878" y="2619549"/>
            <a:ext cx="3067909" cy="3361983"/>
          </a:xfrm>
          <a:prstGeom prst="rect">
            <a:avLst/>
          </a:prstGeom>
          <a:noFill/>
          <a:ln w="9525">
            <a:noFill/>
            <a:miter lim="800000"/>
            <a:headEnd/>
            <a:tailEnd/>
          </a:ln>
        </p:spPr>
      </p:pic>
      <p:sp>
        <p:nvSpPr>
          <p:cNvPr id="8" name="Obdélník 7"/>
          <p:cNvSpPr/>
          <p:nvPr/>
        </p:nvSpPr>
        <p:spPr>
          <a:xfrm>
            <a:off x="4162265" y="5571877"/>
            <a:ext cx="1213128" cy="409655"/>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15</a:t>
            </a:fld>
            <a:endParaRPr lang="en-US"/>
          </a:p>
        </p:txBody>
      </p:sp>
    </p:spTree>
    <p:extLst>
      <p:ext uri="{BB962C8B-B14F-4D97-AF65-F5344CB8AC3E}">
        <p14:creationId xmlns:p14="http://schemas.microsoft.com/office/powerpoint/2010/main" val="902153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47106"/>
                                        </p:tgtEl>
                                        <p:attrNameLst>
                                          <p:attrName>style.visibility</p:attrName>
                                        </p:attrNameLst>
                                      </p:cBhvr>
                                      <p:to>
                                        <p:strVal val="visible"/>
                                      </p:to>
                                    </p:set>
                                    <p:animEffect transition="in" filter="blinds(horizontal)">
                                      <p:cBhvr>
                                        <p:cTn id="17" dur="500"/>
                                        <p:tgtEl>
                                          <p:spTgt spid="4710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8720"/>
            <a:ext cx="9000000" cy="5320142"/>
          </a:xfrm>
          <a:prstGeom prst="rect">
            <a:avLst/>
          </a:prstGeom>
          <a:noFill/>
          <a:ln w="9525">
            <a:noFill/>
            <a:miter lim="800000"/>
            <a:headEnd/>
            <a:tailEnd/>
          </a:ln>
        </p:spPr>
      </p:pic>
      <p:sp>
        <p:nvSpPr>
          <p:cNvPr id="5" name="Obdélník 4"/>
          <p:cNvSpPr/>
          <p:nvPr/>
        </p:nvSpPr>
        <p:spPr>
          <a:xfrm>
            <a:off x="3904050" y="4767336"/>
            <a:ext cx="121312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16</a:t>
            </a:fld>
            <a:endParaRPr lang="en-US"/>
          </a:p>
        </p:txBody>
      </p:sp>
    </p:spTree>
    <p:extLst>
      <p:ext uri="{BB962C8B-B14F-4D97-AF65-F5344CB8AC3E}">
        <p14:creationId xmlns:p14="http://schemas.microsoft.com/office/powerpoint/2010/main" val="74175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5057" name="Picture 1"/>
          <p:cNvPicPr>
            <a:picLocks noChangeAspect="1" noChangeArrowheads="1"/>
          </p:cNvPicPr>
          <p:nvPr/>
        </p:nvPicPr>
        <p:blipFill>
          <a:blip r:embed="rId3"/>
          <a:srcRect/>
          <a:stretch>
            <a:fillRect/>
          </a:stretch>
        </p:blipFill>
        <p:spPr bwMode="auto">
          <a:xfrm>
            <a:off x="75600" y="907200"/>
            <a:ext cx="9000000" cy="4126386"/>
          </a:xfrm>
          <a:prstGeom prst="rect">
            <a:avLst/>
          </a:prstGeom>
          <a:noFill/>
          <a:ln w="3175">
            <a:solidFill>
              <a:schemeClr val="tx1"/>
            </a:solidFill>
            <a:miter lim="800000"/>
            <a:headEnd/>
            <a:tailEnd/>
          </a:ln>
        </p:spPr>
      </p:pic>
      <p:sp>
        <p:nvSpPr>
          <p:cNvPr id="5" name="Obdélník 4"/>
          <p:cNvSpPr/>
          <p:nvPr/>
        </p:nvSpPr>
        <p:spPr>
          <a:xfrm>
            <a:off x="5552730" y="4479303"/>
            <a:ext cx="792088"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17</a:t>
            </a:fld>
            <a:endParaRPr lang="en-US"/>
          </a:p>
        </p:txBody>
      </p:sp>
    </p:spTree>
    <p:extLst>
      <p:ext uri="{BB962C8B-B14F-4D97-AF65-F5344CB8AC3E}">
        <p14:creationId xmlns:p14="http://schemas.microsoft.com/office/powerpoint/2010/main" val="199237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714386"/>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18</a:t>
            </a:fld>
            <a:endParaRPr lang="en-US"/>
          </a:p>
        </p:txBody>
      </p:sp>
    </p:spTree>
    <p:extLst>
      <p:ext uri="{BB962C8B-B14F-4D97-AF65-F5344CB8AC3E}">
        <p14:creationId xmlns:p14="http://schemas.microsoft.com/office/powerpoint/2010/main" val="41920983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394285"/>
          </a:xfrm>
          <a:prstGeom prst="rect">
            <a:avLst/>
          </a:prstGeom>
          <a:noFill/>
          <a:ln w="9525">
            <a:noFill/>
            <a:miter lim="800000"/>
            <a:headEnd/>
            <a:tailEnd/>
          </a:ln>
        </p:spPr>
      </p:pic>
      <p:sp>
        <p:nvSpPr>
          <p:cNvPr id="5" name="Obdélník 4"/>
          <p:cNvSpPr/>
          <p:nvPr/>
        </p:nvSpPr>
        <p:spPr>
          <a:xfrm>
            <a:off x="241581" y="1422715"/>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1992086" y="5115001"/>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7670779" y="5117436"/>
            <a:ext cx="93610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19</a:t>
            </a:fld>
            <a:endParaRPr lang="en-US"/>
          </a:p>
        </p:txBody>
      </p:sp>
    </p:spTree>
    <p:extLst>
      <p:ext uri="{BB962C8B-B14F-4D97-AF65-F5344CB8AC3E}">
        <p14:creationId xmlns:p14="http://schemas.microsoft.com/office/powerpoint/2010/main" val="391117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7586" name="Picture 2"/>
          <p:cNvPicPr>
            <a:picLocks noChangeAspect="1" noChangeArrowheads="1"/>
          </p:cNvPicPr>
          <p:nvPr/>
        </p:nvPicPr>
        <p:blipFill>
          <a:blip r:embed="rId3"/>
          <a:srcRect/>
          <a:stretch>
            <a:fillRect/>
          </a:stretch>
        </p:blipFill>
        <p:spPr bwMode="auto">
          <a:xfrm>
            <a:off x="75252" y="908720"/>
            <a:ext cx="9000000" cy="552453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a:t>
            </a:fld>
            <a:endParaRPr lang="en-US"/>
          </a:p>
        </p:txBody>
      </p:sp>
    </p:spTree>
    <p:extLst>
      <p:ext uri="{BB962C8B-B14F-4D97-AF65-F5344CB8AC3E}">
        <p14:creationId xmlns:p14="http://schemas.microsoft.com/office/powerpoint/2010/main" val="293878433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0961" name="Picture 1"/>
          <p:cNvPicPr>
            <a:picLocks noChangeAspect="1" noChangeArrowheads="1"/>
          </p:cNvPicPr>
          <p:nvPr/>
        </p:nvPicPr>
        <p:blipFill>
          <a:blip r:embed="rId3"/>
          <a:srcRect/>
          <a:stretch>
            <a:fillRect/>
          </a:stretch>
        </p:blipFill>
        <p:spPr bwMode="auto">
          <a:xfrm>
            <a:off x="75600" y="907200"/>
            <a:ext cx="9000000" cy="5406097"/>
          </a:xfrm>
          <a:prstGeom prst="rect">
            <a:avLst/>
          </a:prstGeom>
          <a:noFill/>
          <a:ln w="9525">
            <a:noFill/>
            <a:miter lim="800000"/>
            <a:headEnd/>
            <a:tailEnd/>
          </a:ln>
        </p:spPr>
      </p:pic>
      <p:sp>
        <p:nvSpPr>
          <p:cNvPr id="5" name="Obdélník 4"/>
          <p:cNvSpPr/>
          <p:nvPr/>
        </p:nvSpPr>
        <p:spPr>
          <a:xfrm>
            <a:off x="1773627" y="3510947"/>
            <a:ext cx="6596374"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6" name="Obdélník 5"/>
          <p:cNvSpPr/>
          <p:nvPr/>
        </p:nvSpPr>
        <p:spPr>
          <a:xfrm>
            <a:off x="8017417" y="5949280"/>
            <a:ext cx="705168" cy="201872"/>
          </a:xfrm>
          <a:prstGeom prst="rect">
            <a:avLst/>
          </a:prstGeom>
          <a:ln>
            <a:solidFill>
              <a:schemeClr val="accent5">
                <a:lumMod val="60000"/>
                <a:lumOff val="40000"/>
              </a:schemeClr>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20</a:t>
            </a:fld>
            <a:endParaRPr lang="en-US"/>
          </a:p>
        </p:txBody>
      </p:sp>
    </p:spTree>
    <p:extLst>
      <p:ext uri="{BB962C8B-B14F-4D97-AF65-F5344CB8AC3E}">
        <p14:creationId xmlns:p14="http://schemas.microsoft.com/office/powerpoint/2010/main" val="3178928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383570"/>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21</a:t>
            </a:fld>
            <a:endParaRPr lang="en-US"/>
          </a:p>
        </p:txBody>
      </p:sp>
    </p:spTree>
    <p:extLst>
      <p:ext uri="{BB962C8B-B14F-4D97-AF65-F5344CB8AC3E}">
        <p14:creationId xmlns:p14="http://schemas.microsoft.com/office/powerpoint/2010/main" val="3072802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4357201"/>
          </a:xfrm>
          <a:prstGeom prst="rect">
            <a:avLst/>
          </a:prstGeom>
          <a:noFill/>
          <a:ln w="9525">
            <a:noFill/>
            <a:miter lim="800000"/>
            <a:headEnd/>
            <a:tailEnd/>
          </a:ln>
        </p:spPr>
      </p:pic>
      <p:pic>
        <p:nvPicPr>
          <p:cNvPr id="38914" name="Picture 2"/>
          <p:cNvPicPr>
            <a:picLocks noChangeAspect="1" noChangeArrowheads="1"/>
          </p:cNvPicPr>
          <p:nvPr/>
        </p:nvPicPr>
        <p:blipFill>
          <a:blip r:embed="rId4"/>
          <a:srcRect/>
          <a:stretch>
            <a:fillRect/>
          </a:stretch>
        </p:blipFill>
        <p:spPr bwMode="auto">
          <a:xfrm>
            <a:off x="1907704" y="533400"/>
            <a:ext cx="6484937" cy="2667000"/>
          </a:xfrm>
          <a:prstGeom prst="rect">
            <a:avLst/>
          </a:prstGeom>
          <a:noFill/>
          <a:ln w="9525">
            <a:noFill/>
            <a:miter lim="800000"/>
            <a:headEnd/>
            <a:tailEnd/>
          </a:ln>
        </p:spPr>
      </p:pic>
      <p:sp>
        <p:nvSpPr>
          <p:cNvPr id="6" name="Obdélník 5"/>
          <p:cNvSpPr/>
          <p:nvPr/>
        </p:nvSpPr>
        <p:spPr>
          <a:xfrm>
            <a:off x="653751" y="3107857"/>
            <a:ext cx="705168" cy="20187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8" name="Přímá spojovací šipka 7"/>
          <p:cNvCxnSpPr>
            <a:stCxn id="6" idx="3"/>
          </p:cNvCxnSpPr>
          <p:nvPr/>
        </p:nvCxnSpPr>
        <p:spPr>
          <a:xfrm flipV="1">
            <a:off x="1358919" y="1572016"/>
            <a:ext cx="692801" cy="1636777"/>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9" name="Přímá spojovací šipka 8"/>
          <p:cNvCxnSpPr/>
          <p:nvPr/>
        </p:nvCxnSpPr>
        <p:spPr>
          <a:xfrm>
            <a:off x="4860032" y="1572016"/>
            <a:ext cx="0" cy="236104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8915" name="Picture 3"/>
          <p:cNvPicPr>
            <a:picLocks noChangeAspect="1" noChangeArrowheads="1"/>
          </p:cNvPicPr>
          <p:nvPr/>
        </p:nvPicPr>
        <p:blipFill>
          <a:blip r:embed="rId5"/>
          <a:srcRect/>
          <a:stretch>
            <a:fillRect/>
          </a:stretch>
        </p:blipFill>
        <p:spPr bwMode="auto">
          <a:xfrm>
            <a:off x="2404118" y="3933056"/>
            <a:ext cx="4787751" cy="2775164"/>
          </a:xfrm>
          <a:prstGeom prst="rect">
            <a:avLst/>
          </a:prstGeom>
          <a:noFill/>
          <a:ln w="9525">
            <a:noFill/>
            <a:miter lim="800000"/>
            <a:headEnd/>
            <a:tailEnd/>
          </a:ln>
        </p:spPr>
      </p:pic>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22</a:t>
            </a:fld>
            <a:endParaRPr lang="en-US"/>
          </a:p>
        </p:txBody>
      </p:sp>
    </p:spTree>
    <p:extLst>
      <p:ext uri="{BB962C8B-B14F-4D97-AF65-F5344CB8AC3E}">
        <p14:creationId xmlns:p14="http://schemas.microsoft.com/office/powerpoint/2010/main" val="336192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8914"/>
                                        </p:tgtEl>
                                        <p:attrNameLst>
                                          <p:attrName>style.visibility</p:attrName>
                                        </p:attrNameLst>
                                      </p:cBhvr>
                                      <p:to>
                                        <p:strVal val="visible"/>
                                      </p:to>
                                    </p:set>
                                    <p:animEffect transition="in" filter="blinds(horizontal)">
                                      <p:cBhvr>
                                        <p:cTn id="17" dur="500"/>
                                        <p:tgtEl>
                                          <p:spTgt spid="38914"/>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8915"/>
                                        </p:tgtEl>
                                        <p:attrNameLst>
                                          <p:attrName>style.visibility</p:attrName>
                                        </p:attrNameLst>
                                      </p:cBhvr>
                                      <p:to>
                                        <p:strVal val="visible"/>
                                      </p:to>
                                    </p:set>
                                    <p:animEffect transition="in" filter="blinds(horizontal)">
                                      <p:cBhvr>
                                        <p:cTn id="27" dur="500"/>
                                        <p:tgtEl>
                                          <p:spTgt spid="389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02402" name="Picture 2"/>
          <p:cNvPicPr>
            <a:picLocks noChangeAspect="1" noChangeArrowheads="1"/>
          </p:cNvPicPr>
          <p:nvPr/>
        </p:nvPicPr>
        <p:blipFill>
          <a:blip r:embed="rId3"/>
          <a:srcRect/>
          <a:stretch>
            <a:fillRect/>
          </a:stretch>
        </p:blipFill>
        <p:spPr bwMode="auto">
          <a:xfrm>
            <a:off x="179513" y="764704"/>
            <a:ext cx="4104456" cy="2379100"/>
          </a:xfrm>
          <a:prstGeom prst="rect">
            <a:avLst/>
          </a:prstGeom>
          <a:noFill/>
          <a:ln w="9525">
            <a:noFill/>
            <a:miter lim="800000"/>
            <a:headEnd/>
            <a:tailEnd/>
          </a:ln>
        </p:spPr>
      </p:pic>
      <p:pic>
        <p:nvPicPr>
          <p:cNvPr id="102403" name="Picture 3"/>
          <p:cNvPicPr>
            <a:picLocks noChangeAspect="1" noChangeArrowheads="1"/>
          </p:cNvPicPr>
          <p:nvPr/>
        </p:nvPicPr>
        <p:blipFill>
          <a:blip r:embed="rId4"/>
          <a:srcRect/>
          <a:stretch>
            <a:fillRect/>
          </a:stretch>
        </p:blipFill>
        <p:spPr bwMode="auto">
          <a:xfrm>
            <a:off x="75600" y="3861047"/>
            <a:ext cx="9000000" cy="2070726"/>
          </a:xfrm>
          <a:prstGeom prst="rect">
            <a:avLst/>
          </a:prstGeom>
          <a:noFill/>
          <a:ln w="9525">
            <a:noFill/>
            <a:miter lim="800000"/>
            <a:headEnd/>
            <a:tailEnd/>
          </a:ln>
        </p:spPr>
      </p:pic>
      <p:cxnSp>
        <p:nvCxnSpPr>
          <p:cNvPr id="8" name="Přímá spojovací šipka 7"/>
          <p:cNvCxnSpPr/>
          <p:nvPr/>
        </p:nvCxnSpPr>
        <p:spPr>
          <a:xfrm>
            <a:off x="3347864" y="1412776"/>
            <a:ext cx="0" cy="2448272"/>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9" name="TextovéPole 8"/>
          <p:cNvSpPr txBox="1"/>
          <p:nvPr/>
        </p:nvSpPr>
        <p:spPr>
          <a:xfrm>
            <a:off x="3563888" y="3244334"/>
            <a:ext cx="2133469" cy="369332"/>
          </a:xfrm>
          <a:prstGeom prst="rect">
            <a:avLst/>
          </a:prstGeom>
          <a:noFill/>
          <a:ln>
            <a:solidFill>
              <a:srgbClr val="BC0000"/>
            </a:solidFill>
          </a:ln>
        </p:spPr>
        <p:txBody>
          <a:bodyPr wrap="none" rtlCol="0">
            <a:spAutoFit/>
          </a:bodyPr>
          <a:lstStyle/>
          <a:p>
            <a:r>
              <a:rPr lang="en-ZA" b="1" dirty="0" smtClean="0">
                <a:solidFill>
                  <a:srgbClr val="C00000"/>
                </a:solidFill>
              </a:rPr>
              <a:t>Drill down function  </a:t>
            </a:r>
            <a:endParaRPr lang="en-ZA" b="1" dirty="0">
              <a:solidFill>
                <a:srgbClr val="C00000"/>
              </a:solidFill>
            </a:endParaRPr>
          </a:p>
        </p:txBody>
      </p: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23</a:t>
            </a:fld>
            <a:endParaRPr lang="en-US"/>
          </a:p>
        </p:txBody>
      </p:sp>
    </p:spTree>
    <p:extLst>
      <p:ext uri="{BB962C8B-B14F-4D97-AF65-F5344CB8AC3E}">
        <p14:creationId xmlns:p14="http://schemas.microsoft.com/office/powerpoint/2010/main" val="42237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102403"/>
                                        </p:tgtEl>
                                        <p:attrNameLst>
                                          <p:attrName>style.visibility</p:attrName>
                                        </p:attrNameLst>
                                      </p:cBhvr>
                                      <p:to>
                                        <p:strVal val="visible"/>
                                      </p:to>
                                    </p:set>
                                    <p:animEffect transition="in" filter="blinds(horizontal)">
                                      <p:cBhvr>
                                        <p:cTn id="17" dur="500"/>
                                        <p:tgtEl>
                                          <p:spTgt spid="1024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sp>
        <p:nvSpPr>
          <p:cNvPr id="4" name="Obdélník 3"/>
          <p:cNvSpPr/>
          <p:nvPr/>
        </p:nvSpPr>
        <p:spPr>
          <a:xfrm>
            <a:off x="641476" y="98072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5" name="TextovéPole 4"/>
          <p:cNvSpPr txBox="1"/>
          <p:nvPr/>
        </p:nvSpPr>
        <p:spPr>
          <a:xfrm>
            <a:off x="755576" y="1156102"/>
            <a:ext cx="1852558" cy="369332"/>
          </a:xfrm>
          <a:prstGeom prst="rect">
            <a:avLst/>
          </a:prstGeom>
          <a:noFill/>
        </p:spPr>
        <p:txBody>
          <a:bodyPr wrap="none" rtlCol="0">
            <a:spAutoFit/>
          </a:bodyPr>
          <a:lstStyle/>
          <a:p>
            <a:r>
              <a:rPr lang="cs-CZ" dirty="0" smtClean="0">
                <a:latin typeface="+mn-lt"/>
              </a:rPr>
              <a:t>Chart </a:t>
            </a:r>
            <a:r>
              <a:rPr lang="cs-CZ" dirty="0" err="1" smtClean="0">
                <a:latin typeface="+mn-lt"/>
              </a:rPr>
              <a:t>of</a:t>
            </a:r>
            <a:r>
              <a:rPr lang="cs-CZ" dirty="0" smtClean="0">
                <a:latin typeface="+mn-lt"/>
              </a:rPr>
              <a:t> </a:t>
            </a:r>
            <a:r>
              <a:rPr lang="cs-CZ" dirty="0" err="1" smtClean="0">
                <a:latin typeface="+mn-lt"/>
              </a:rPr>
              <a:t>Accounts</a:t>
            </a:r>
            <a:endParaRPr lang="en-GB" dirty="0">
              <a:latin typeface="+mn-lt"/>
            </a:endParaRPr>
          </a:p>
        </p:txBody>
      </p:sp>
      <p:sp>
        <p:nvSpPr>
          <p:cNvPr id="6" name="Obdélník 5"/>
          <p:cNvSpPr/>
          <p:nvPr/>
        </p:nvSpPr>
        <p:spPr>
          <a:xfrm>
            <a:off x="641476" y="185320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TextovéPole 6"/>
          <p:cNvSpPr txBox="1"/>
          <p:nvPr/>
        </p:nvSpPr>
        <p:spPr>
          <a:xfrm>
            <a:off x="755576" y="2028582"/>
            <a:ext cx="2312684" cy="369332"/>
          </a:xfrm>
          <a:prstGeom prst="rect">
            <a:avLst/>
          </a:prstGeom>
          <a:noFill/>
        </p:spPr>
        <p:txBody>
          <a:bodyPr wrap="none" rtlCol="0">
            <a:spAutoFit/>
          </a:bodyPr>
          <a:lstStyle/>
          <a:p>
            <a:r>
              <a:rPr lang="cs-CZ" dirty="0" err="1" smtClean="0">
                <a:latin typeface="+mn-lt"/>
              </a:rPr>
              <a:t>General</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8" name="Obdélník 7"/>
          <p:cNvSpPr/>
          <p:nvPr/>
        </p:nvSpPr>
        <p:spPr>
          <a:xfrm>
            <a:off x="641476" y="2725688"/>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755576" y="2901062"/>
            <a:ext cx="2065374" cy="369332"/>
          </a:xfrm>
          <a:prstGeom prst="rect">
            <a:avLst/>
          </a:prstGeom>
          <a:noFill/>
        </p:spPr>
        <p:txBody>
          <a:bodyPr wrap="none" rtlCol="0">
            <a:spAutoFit/>
          </a:bodyPr>
          <a:lstStyle/>
          <a:p>
            <a:r>
              <a:rPr lang="cs-CZ" dirty="0" err="1" smtClean="0">
                <a:latin typeface="+mn-lt"/>
              </a:rPr>
              <a:t>Posted</a:t>
            </a:r>
            <a:r>
              <a:rPr lang="cs-CZ" dirty="0" smtClean="0">
                <a:latin typeface="+mn-lt"/>
              </a:rPr>
              <a:t> </a:t>
            </a:r>
            <a:r>
              <a:rPr lang="cs-CZ" dirty="0" err="1" smtClean="0">
                <a:latin typeface="+mn-lt"/>
              </a:rPr>
              <a:t>Sales</a:t>
            </a:r>
            <a:r>
              <a:rPr lang="cs-CZ" dirty="0" smtClean="0">
                <a:latin typeface="+mn-lt"/>
              </a:rPr>
              <a:t> </a:t>
            </a:r>
            <a:r>
              <a:rPr lang="cs-CZ" dirty="0" err="1" smtClean="0">
                <a:latin typeface="+mn-lt"/>
              </a:rPr>
              <a:t>Invoice</a:t>
            </a:r>
            <a:endParaRPr lang="en-GB" dirty="0">
              <a:latin typeface="+mn-lt"/>
            </a:endParaRPr>
          </a:p>
        </p:txBody>
      </p:sp>
      <p:sp>
        <p:nvSpPr>
          <p:cNvPr id="10" name="Obdélník 9"/>
          <p:cNvSpPr/>
          <p:nvPr/>
        </p:nvSpPr>
        <p:spPr>
          <a:xfrm>
            <a:off x="658288" y="3645024"/>
            <a:ext cx="2977608"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TextovéPole 10"/>
          <p:cNvSpPr txBox="1"/>
          <p:nvPr/>
        </p:nvSpPr>
        <p:spPr>
          <a:xfrm>
            <a:off x="772388" y="3820398"/>
            <a:ext cx="1372235" cy="369332"/>
          </a:xfrm>
          <a:prstGeom prst="rect">
            <a:avLst/>
          </a:prstGeom>
          <a:noFill/>
        </p:spPr>
        <p:txBody>
          <a:bodyPr wrap="none" rtlCol="0">
            <a:spAutoFit/>
          </a:bodyPr>
          <a:lstStyle/>
          <a:p>
            <a:r>
              <a:rPr lang="cs-CZ" dirty="0" smtClean="0">
                <a:latin typeface="+mn-lt"/>
              </a:rPr>
              <a:t>List </a:t>
            </a:r>
            <a:r>
              <a:rPr lang="cs-CZ" dirty="0" err="1" smtClean="0">
                <a:latin typeface="+mn-lt"/>
              </a:rPr>
              <a:t>of</a:t>
            </a:r>
            <a:r>
              <a:rPr lang="cs-CZ" dirty="0" smtClean="0">
                <a:latin typeface="+mn-lt"/>
              </a:rPr>
              <a:t> </a:t>
            </a:r>
            <a:r>
              <a:rPr lang="cs-CZ" dirty="0" err="1" smtClean="0">
                <a:latin typeface="+mn-lt"/>
              </a:rPr>
              <a:t>Items</a:t>
            </a:r>
            <a:r>
              <a:rPr lang="cs-CZ" dirty="0" smtClean="0">
                <a:latin typeface="+mn-lt"/>
              </a:rPr>
              <a:t> </a:t>
            </a:r>
            <a:endParaRPr lang="en-GB" dirty="0">
              <a:latin typeface="+mn-lt"/>
            </a:endParaRPr>
          </a:p>
        </p:txBody>
      </p:sp>
      <p:sp>
        <p:nvSpPr>
          <p:cNvPr id="12" name="Obdélník 11"/>
          <p:cNvSpPr/>
          <p:nvPr/>
        </p:nvSpPr>
        <p:spPr>
          <a:xfrm>
            <a:off x="641476" y="451750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3" name="TextovéPole 12"/>
          <p:cNvSpPr txBox="1"/>
          <p:nvPr/>
        </p:nvSpPr>
        <p:spPr>
          <a:xfrm>
            <a:off x="755576" y="4692878"/>
            <a:ext cx="11023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Card</a:t>
            </a:r>
            <a:endParaRPr lang="en-GB" dirty="0">
              <a:latin typeface="+mn-lt"/>
            </a:endParaRPr>
          </a:p>
        </p:txBody>
      </p:sp>
      <p:sp>
        <p:nvSpPr>
          <p:cNvPr id="14" name="Obdélník 13"/>
          <p:cNvSpPr/>
          <p:nvPr/>
        </p:nvSpPr>
        <p:spPr>
          <a:xfrm>
            <a:off x="641476" y="5389984"/>
            <a:ext cx="2994420" cy="720080"/>
          </a:xfrm>
          <a:prstGeom prst="rect">
            <a:avLst/>
          </a:prstGeom>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5" name="TextovéPole 14"/>
          <p:cNvSpPr txBox="1"/>
          <p:nvPr/>
        </p:nvSpPr>
        <p:spPr>
          <a:xfrm>
            <a:off x="755576" y="5565358"/>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16" name="Šipka dolů 15"/>
          <p:cNvSpPr/>
          <p:nvPr/>
        </p:nvSpPr>
        <p:spPr>
          <a:xfrm>
            <a:off x="3203848" y="130476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7" name="Šipka dolů 16"/>
          <p:cNvSpPr/>
          <p:nvPr/>
        </p:nvSpPr>
        <p:spPr>
          <a:xfrm>
            <a:off x="3203848" y="232964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8" name="Šipka dolů 17"/>
          <p:cNvSpPr/>
          <p:nvPr/>
        </p:nvSpPr>
        <p:spPr>
          <a:xfrm>
            <a:off x="3203848" y="3270394"/>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9" name="Šipka dolů 18"/>
          <p:cNvSpPr/>
          <p:nvPr/>
        </p:nvSpPr>
        <p:spPr>
          <a:xfrm>
            <a:off x="3203848" y="4229472"/>
            <a:ext cx="247310" cy="80667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0" name="Šipka dolů 19"/>
          <p:cNvSpPr/>
          <p:nvPr/>
        </p:nvSpPr>
        <p:spPr>
          <a:xfrm>
            <a:off x="3203848" y="5137502"/>
            <a:ext cx="247310" cy="855712"/>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1" name="Obdélník 20"/>
          <p:cNvSpPr/>
          <p:nvPr/>
        </p:nvSpPr>
        <p:spPr>
          <a:xfrm>
            <a:off x="5270303" y="98072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2" name="TextovéPole 21"/>
          <p:cNvSpPr txBox="1"/>
          <p:nvPr/>
        </p:nvSpPr>
        <p:spPr>
          <a:xfrm>
            <a:off x="5384403" y="1156102"/>
            <a:ext cx="1816075" cy="369332"/>
          </a:xfrm>
          <a:prstGeom prst="rect">
            <a:avLst/>
          </a:prstGeom>
          <a:noFill/>
        </p:spPr>
        <p:txBody>
          <a:bodyPr wrap="none" rtlCol="0">
            <a:spAutoFit/>
          </a:bodyPr>
          <a:lstStyle/>
          <a:p>
            <a:r>
              <a:rPr lang="cs-CZ" dirty="0" err="1" smtClean="0">
                <a:latin typeface="+mn-lt"/>
              </a:rPr>
              <a:t>Production</a:t>
            </a:r>
            <a:r>
              <a:rPr lang="cs-CZ" dirty="0" smtClean="0">
                <a:latin typeface="+mn-lt"/>
              </a:rPr>
              <a:t> </a:t>
            </a:r>
            <a:r>
              <a:rPr lang="cs-CZ" dirty="0" err="1" smtClean="0">
                <a:latin typeface="+mn-lt"/>
              </a:rPr>
              <a:t>Order</a:t>
            </a:r>
            <a:endParaRPr lang="en-GB" dirty="0">
              <a:latin typeface="+mn-lt"/>
            </a:endParaRPr>
          </a:p>
        </p:txBody>
      </p:sp>
      <p:sp>
        <p:nvSpPr>
          <p:cNvPr id="23" name="Obdélník 22"/>
          <p:cNvSpPr/>
          <p:nvPr/>
        </p:nvSpPr>
        <p:spPr>
          <a:xfrm>
            <a:off x="5270303" y="1853208"/>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5" name="TextovéPole 24"/>
          <p:cNvSpPr txBox="1"/>
          <p:nvPr/>
        </p:nvSpPr>
        <p:spPr>
          <a:xfrm>
            <a:off x="5536803" y="2028582"/>
            <a:ext cx="2155847" cy="369332"/>
          </a:xfrm>
          <a:prstGeom prst="rect">
            <a:avLst/>
          </a:prstGeom>
          <a:noFill/>
        </p:spPr>
        <p:txBody>
          <a:bodyPr wrap="none" rtlCol="0">
            <a:spAutoFit/>
          </a:bodyPr>
          <a:lstStyle/>
          <a:p>
            <a:r>
              <a:rPr lang="cs-CZ" dirty="0" err="1" smtClean="0">
                <a:latin typeface="+mn-lt"/>
              </a:rPr>
              <a:t>Components</a:t>
            </a:r>
            <a:r>
              <a:rPr lang="cs-CZ" dirty="0" smtClean="0">
                <a:latin typeface="+mn-lt"/>
              </a:rPr>
              <a:t>  (BOM) </a:t>
            </a:r>
            <a:endParaRPr lang="en-GB" dirty="0">
              <a:latin typeface="+mn-lt"/>
            </a:endParaRPr>
          </a:p>
        </p:txBody>
      </p:sp>
      <p:sp>
        <p:nvSpPr>
          <p:cNvPr id="26" name="Obdélník 25"/>
          <p:cNvSpPr/>
          <p:nvPr/>
        </p:nvSpPr>
        <p:spPr>
          <a:xfrm>
            <a:off x="5270303" y="2761692"/>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7" name="TextovéPole 26"/>
          <p:cNvSpPr txBox="1"/>
          <p:nvPr/>
        </p:nvSpPr>
        <p:spPr>
          <a:xfrm>
            <a:off x="5536803" y="2937066"/>
            <a:ext cx="2007153" cy="369332"/>
          </a:xfrm>
          <a:prstGeom prst="rect">
            <a:avLst/>
          </a:prstGeom>
          <a:noFill/>
        </p:spPr>
        <p:txBody>
          <a:bodyPr wrap="none" rtlCol="0">
            <a:spAutoFit/>
          </a:bodyPr>
          <a:lstStyle/>
          <a:p>
            <a:r>
              <a:rPr lang="cs-CZ" dirty="0" err="1" smtClean="0">
                <a:latin typeface="+mn-lt"/>
              </a:rPr>
              <a:t>Item</a:t>
            </a:r>
            <a:r>
              <a:rPr lang="cs-CZ" dirty="0" smtClean="0">
                <a:latin typeface="+mn-lt"/>
              </a:rPr>
              <a:t> </a:t>
            </a:r>
            <a:r>
              <a:rPr lang="cs-CZ" dirty="0" err="1" smtClean="0">
                <a:latin typeface="+mn-lt"/>
              </a:rPr>
              <a:t>Ledger</a:t>
            </a:r>
            <a:r>
              <a:rPr lang="cs-CZ" dirty="0" smtClean="0">
                <a:latin typeface="+mn-lt"/>
              </a:rPr>
              <a:t> </a:t>
            </a:r>
            <a:r>
              <a:rPr lang="cs-CZ" dirty="0" err="1" smtClean="0">
                <a:latin typeface="+mn-lt"/>
              </a:rPr>
              <a:t>Entries</a:t>
            </a:r>
            <a:endParaRPr lang="en-GB" dirty="0">
              <a:latin typeface="+mn-lt"/>
            </a:endParaRPr>
          </a:p>
        </p:txBody>
      </p:sp>
      <p:sp>
        <p:nvSpPr>
          <p:cNvPr id="28" name="Obdélník 27"/>
          <p:cNvSpPr/>
          <p:nvPr/>
        </p:nvSpPr>
        <p:spPr>
          <a:xfrm>
            <a:off x="5270303" y="364502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29" name="TextovéPole 28"/>
          <p:cNvSpPr txBox="1"/>
          <p:nvPr/>
        </p:nvSpPr>
        <p:spPr>
          <a:xfrm>
            <a:off x="5536803" y="3820398"/>
            <a:ext cx="1636858" cy="369332"/>
          </a:xfrm>
          <a:prstGeom prst="rect">
            <a:avLst/>
          </a:prstGeom>
          <a:noFill/>
        </p:spPr>
        <p:txBody>
          <a:bodyPr wrap="none" rtlCol="0">
            <a:spAutoFit/>
          </a:bodyPr>
          <a:lstStyle/>
          <a:p>
            <a:r>
              <a:rPr lang="cs-CZ" dirty="0" err="1" smtClean="0">
                <a:latin typeface="+mn-lt"/>
              </a:rPr>
              <a:t>Purchase</a:t>
            </a:r>
            <a:r>
              <a:rPr lang="cs-CZ" dirty="0" smtClean="0">
                <a:latin typeface="+mn-lt"/>
              </a:rPr>
              <a:t> </a:t>
            </a:r>
            <a:r>
              <a:rPr lang="cs-CZ" dirty="0" err="1" smtClean="0">
                <a:latin typeface="+mn-lt"/>
              </a:rPr>
              <a:t>Order</a:t>
            </a:r>
            <a:endParaRPr lang="en-GB" dirty="0">
              <a:latin typeface="+mn-lt"/>
            </a:endParaRPr>
          </a:p>
        </p:txBody>
      </p:sp>
      <p:sp>
        <p:nvSpPr>
          <p:cNvPr id="31" name="Obdélník 30"/>
          <p:cNvSpPr/>
          <p:nvPr/>
        </p:nvSpPr>
        <p:spPr>
          <a:xfrm>
            <a:off x="5270303" y="451750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2" name="TextovéPole 31"/>
          <p:cNvSpPr txBox="1"/>
          <p:nvPr/>
        </p:nvSpPr>
        <p:spPr>
          <a:xfrm>
            <a:off x="5536803" y="4692878"/>
            <a:ext cx="1404359"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Card</a:t>
            </a:r>
            <a:endParaRPr lang="en-GB" dirty="0">
              <a:latin typeface="+mn-lt"/>
            </a:endParaRPr>
          </a:p>
        </p:txBody>
      </p:sp>
      <p:sp>
        <p:nvSpPr>
          <p:cNvPr id="33" name="Obdélník 32"/>
          <p:cNvSpPr/>
          <p:nvPr/>
        </p:nvSpPr>
        <p:spPr>
          <a:xfrm>
            <a:off x="5270303" y="5389984"/>
            <a:ext cx="2994420" cy="720080"/>
          </a:xfrm>
          <a:prstGeom prst="rect">
            <a:avLst/>
          </a:prstGeom>
          <a:solidFill>
            <a:srgbClr val="CCECFF"/>
          </a:solidFill>
          <a:ln>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4" name="TextovéPole 33"/>
          <p:cNvSpPr txBox="1"/>
          <p:nvPr/>
        </p:nvSpPr>
        <p:spPr>
          <a:xfrm>
            <a:off x="5536803" y="5565358"/>
            <a:ext cx="1794337" cy="369332"/>
          </a:xfrm>
          <a:prstGeom prst="rect">
            <a:avLst/>
          </a:prstGeom>
          <a:noFill/>
        </p:spPr>
        <p:txBody>
          <a:bodyPr wrap="none" rtlCol="0">
            <a:spAutoFit/>
          </a:bodyPr>
          <a:lstStyle/>
          <a:p>
            <a:r>
              <a:rPr lang="cs-CZ" dirty="0" err="1" smtClean="0">
                <a:latin typeface="+mn-lt"/>
              </a:rPr>
              <a:t>Vendor</a:t>
            </a:r>
            <a:r>
              <a:rPr lang="cs-CZ" dirty="0" smtClean="0">
                <a:latin typeface="+mn-lt"/>
              </a:rPr>
              <a:t> </a:t>
            </a:r>
            <a:r>
              <a:rPr lang="cs-CZ" dirty="0" err="1" smtClean="0">
                <a:latin typeface="+mn-lt"/>
              </a:rPr>
              <a:t>Statistics</a:t>
            </a:r>
            <a:r>
              <a:rPr lang="cs-CZ" dirty="0" smtClean="0">
                <a:latin typeface="+mn-lt"/>
              </a:rPr>
              <a:t> </a:t>
            </a:r>
            <a:endParaRPr lang="en-GB" dirty="0">
              <a:latin typeface="+mn-lt"/>
            </a:endParaRPr>
          </a:p>
        </p:txBody>
      </p:sp>
      <p:sp>
        <p:nvSpPr>
          <p:cNvPr id="35" name="Šipka dolů 34"/>
          <p:cNvSpPr/>
          <p:nvPr/>
        </p:nvSpPr>
        <p:spPr>
          <a:xfrm>
            <a:off x="7884368" y="1236494"/>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6" name="Šipka dolů 35"/>
          <p:cNvSpPr/>
          <p:nvPr/>
        </p:nvSpPr>
        <p:spPr>
          <a:xfrm>
            <a:off x="7884368" y="224925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7" name="Šipka dolů 36"/>
          <p:cNvSpPr/>
          <p:nvPr/>
        </p:nvSpPr>
        <p:spPr>
          <a:xfrm>
            <a:off x="7884368" y="3248980"/>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8" name="Šipka dolů 37"/>
          <p:cNvSpPr/>
          <p:nvPr/>
        </p:nvSpPr>
        <p:spPr>
          <a:xfrm>
            <a:off x="7884368" y="422947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39" name="Šipka dolů 38"/>
          <p:cNvSpPr/>
          <p:nvPr/>
        </p:nvSpPr>
        <p:spPr>
          <a:xfrm>
            <a:off x="7884368" y="5137502"/>
            <a:ext cx="247310" cy="792088"/>
          </a:xfrm>
          <a:prstGeom prst="down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41" name="TextovéPole 40"/>
          <p:cNvSpPr txBox="1"/>
          <p:nvPr/>
        </p:nvSpPr>
        <p:spPr>
          <a:xfrm>
            <a:off x="5270303" y="6308209"/>
            <a:ext cx="3026791" cy="369332"/>
          </a:xfrm>
          <a:prstGeom prst="rect">
            <a:avLst/>
          </a:prstGeom>
          <a:noFill/>
        </p:spPr>
        <p:txBody>
          <a:bodyPr wrap="none" rtlCol="0">
            <a:spAutoFit/>
          </a:bodyPr>
          <a:lstStyle/>
          <a:p>
            <a:r>
              <a:rPr lang="cs-CZ" b="1" dirty="0" smtClean="0">
                <a:solidFill>
                  <a:srgbClr val="C00000"/>
                </a:solidFill>
                <a:latin typeface="+mn-lt"/>
              </a:rPr>
              <a:t>WHAT CAN BE ALSO SHOWN</a:t>
            </a:r>
            <a:endParaRPr lang="en-GB" b="1" dirty="0">
              <a:solidFill>
                <a:srgbClr val="C00000"/>
              </a:solidFill>
              <a:latin typeface="+mn-lt"/>
            </a:endParaRPr>
          </a:p>
        </p:txBody>
      </p:sp>
      <p:sp>
        <p:nvSpPr>
          <p:cNvPr id="42" name="TextovéPole 41"/>
          <p:cNvSpPr txBox="1"/>
          <p:nvPr/>
        </p:nvSpPr>
        <p:spPr>
          <a:xfrm>
            <a:off x="658288" y="6308209"/>
            <a:ext cx="3170163" cy="369332"/>
          </a:xfrm>
          <a:prstGeom prst="rect">
            <a:avLst/>
          </a:prstGeom>
          <a:noFill/>
        </p:spPr>
        <p:txBody>
          <a:bodyPr wrap="none" rtlCol="0">
            <a:spAutoFit/>
          </a:bodyPr>
          <a:lstStyle/>
          <a:p>
            <a:r>
              <a:rPr lang="cs-CZ" b="1" dirty="0" smtClean="0">
                <a:solidFill>
                  <a:srgbClr val="C00000"/>
                </a:solidFill>
                <a:latin typeface="+mn-lt"/>
              </a:rPr>
              <a:t>WHAT WAS PRESENTED SO FAR</a:t>
            </a:r>
            <a:endParaRPr lang="en-GB" b="1" dirty="0">
              <a:solidFill>
                <a:srgbClr val="C00000"/>
              </a:solidFill>
              <a:latin typeface="+mn-lt"/>
            </a:endParaRPr>
          </a:p>
        </p:txBody>
      </p:sp>
      <p:sp>
        <p:nvSpPr>
          <p:cNvPr id="4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24</a:t>
            </a:fld>
            <a:endParaRPr lang="en-US"/>
          </a:p>
        </p:txBody>
      </p:sp>
    </p:spTree>
    <p:extLst>
      <p:ext uri="{BB962C8B-B14F-4D97-AF65-F5344CB8AC3E}">
        <p14:creationId xmlns:p14="http://schemas.microsoft.com/office/powerpoint/2010/main" val="3979616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par>
                                <p:cTn id="8" presetID="3"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linds(horizont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linds(horizontal)">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linds(horizontal)">
                                      <p:cBhvr>
                                        <p:cTn id="20" dur="500"/>
                                        <p:tgtEl>
                                          <p:spTgt spid="6"/>
                                        </p:tgtEl>
                                      </p:cBhvr>
                                    </p:animEffect>
                                  </p:childTnLst>
                                </p:cTn>
                              </p:par>
                              <p:par>
                                <p:cTn id="21" presetID="3" presetClass="entr" presetSubtype="1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blinds(horizontal)">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linds(horizontal)">
                                      <p:cBhvr>
                                        <p:cTn id="33" dur="500"/>
                                        <p:tgtEl>
                                          <p:spTgt spid="8"/>
                                        </p:tgtEl>
                                      </p:cBhvr>
                                    </p:animEffect>
                                  </p:childTnLst>
                                </p:cTn>
                              </p:par>
                              <p:par>
                                <p:cTn id="34" presetID="3" presetClass="entr" presetSubtype="10"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linds(horizontal)">
                                      <p:cBhvr>
                                        <p:cTn id="36" dur="500"/>
                                        <p:tgtEl>
                                          <p:spTgt spid="9"/>
                                        </p:tgtEl>
                                      </p:cBhvr>
                                    </p:animEffec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blinds(horizontal)">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3" presetClass="entr" presetSubtype="1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blinds(horizontal)">
                                      <p:cBhvr>
                                        <p:cTn id="46" dur="500"/>
                                        <p:tgtEl>
                                          <p:spTgt spid="10"/>
                                        </p:tgtEl>
                                      </p:cBhvr>
                                    </p:animEffect>
                                  </p:childTnLst>
                                </p:cTn>
                              </p:par>
                              <p:par>
                                <p:cTn id="47" presetID="3" presetClass="entr" presetSubtype="1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blinds(horizontal)">
                                      <p:cBhvr>
                                        <p:cTn id="49" dur="500"/>
                                        <p:tgtEl>
                                          <p:spTgt spid="11"/>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blinds(horizontal)">
                                      <p:cBhvr>
                                        <p:cTn id="54" dur="500"/>
                                        <p:tgtEl>
                                          <p:spTgt spid="19"/>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linds(horizontal)">
                                      <p:cBhvr>
                                        <p:cTn id="59" dur="500"/>
                                        <p:tgtEl>
                                          <p:spTgt spid="12"/>
                                        </p:tgtEl>
                                      </p:cBhvr>
                                    </p:animEffect>
                                  </p:childTnLst>
                                </p:cTn>
                              </p:par>
                              <p:par>
                                <p:cTn id="60" presetID="3" presetClass="entr" presetSubtype="10"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blinds(horizontal)">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0"/>
                                        </p:tgtEl>
                                        <p:attrNameLst>
                                          <p:attrName>style.visibility</p:attrName>
                                        </p:attrNameLst>
                                      </p:cBhvr>
                                      <p:to>
                                        <p:strVal val="visible"/>
                                      </p:to>
                                    </p:set>
                                    <p:animEffect transition="in" filter="blinds(horizontal)">
                                      <p:cBhvr>
                                        <p:cTn id="67" dur="500"/>
                                        <p:tgtEl>
                                          <p:spTgt spid="20"/>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Effect transition="in" filter="blinds(horizontal)">
                                      <p:cBhvr>
                                        <p:cTn id="72" dur="500"/>
                                        <p:tgtEl>
                                          <p:spTgt spid="14"/>
                                        </p:tgtEl>
                                      </p:cBhvr>
                                    </p:animEffect>
                                  </p:childTnLst>
                                </p:cTn>
                              </p:par>
                              <p:par>
                                <p:cTn id="73" presetID="3" presetClass="entr" presetSubtype="10" fill="hold" grpId="0" nodeType="withEffect">
                                  <p:stCondLst>
                                    <p:cond delay="0"/>
                                  </p:stCondLst>
                                  <p:childTnLst>
                                    <p:set>
                                      <p:cBhvr>
                                        <p:cTn id="74" dur="1" fill="hold">
                                          <p:stCondLst>
                                            <p:cond delay="0"/>
                                          </p:stCondLst>
                                        </p:cTn>
                                        <p:tgtEl>
                                          <p:spTgt spid="15"/>
                                        </p:tgtEl>
                                        <p:attrNameLst>
                                          <p:attrName>style.visibility</p:attrName>
                                        </p:attrNameLst>
                                      </p:cBhvr>
                                      <p:to>
                                        <p:strVal val="visible"/>
                                      </p:to>
                                    </p:set>
                                    <p:animEffect transition="in" filter="blinds(horizontal)">
                                      <p:cBhvr>
                                        <p:cTn id="75" dur="500"/>
                                        <p:tgtEl>
                                          <p:spTgt spid="15"/>
                                        </p:tgtEl>
                                      </p:cBhvr>
                                    </p:animEffect>
                                  </p:childTnLst>
                                </p:cTn>
                              </p:par>
                            </p:childTnLst>
                          </p:cTn>
                        </p:par>
                      </p:childTnLst>
                    </p:cTn>
                  </p:par>
                  <p:par>
                    <p:cTn id="76" fill="hold">
                      <p:stCondLst>
                        <p:cond delay="indefinite"/>
                      </p:stCondLst>
                      <p:childTnLst>
                        <p:par>
                          <p:cTn id="77" fill="hold">
                            <p:stCondLst>
                              <p:cond delay="0"/>
                            </p:stCondLst>
                            <p:childTnLst>
                              <p:par>
                                <p:cTn id="78" presetID="3" presetClass="entr" presetSubtype="10" fill="hold" grpId="0" nodeType="click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blinds(horizontal)">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4" presetClass="entr" presetSubtype="16" fill="hold" grpId="0" nodeType="clickEffect">
                                  <p:stCondLst>
                                    <p:cond delay="0"/>
                                  </p:stCondLst>
                                  <p:childTnLst>
                                    <p:set>
                                      <p:cBhvr>
                                        <p:cTn id="84" dur="1" fill="hold">
                                          <p:stCondLst>
                                            <p:cond delay="0"/>
                                          </p:stCondLst>
                                        </p:cTn>
                                        <p:tgtEl>
                                          <p:spTgt spid="21"/>
                                        </p:tgtEl>
                                        <p:attrNameLst>
                                          <p:attrName>style.visibility</p:attrName>
                                        </p:attrNameLst>
                                      </p:cBhvr>
                                      <p:to>
                                        <p:strVal val="visible"/>
                                      </p:to>
                                    </p:set>
                                    <p:animEffect transition="in" filter="box(in)">
                                      <p:cBhvr>
                                        <p:cTn id="85" dur="500"/>
                                        <p:tgtEl>
                                          <p:spTgt spid="21"/>
                                        </p:tgtEl>
                                      </p:cBhvr>
                                    </p:animEffect>
                                  </p:childTnLst>
                                </p:cTn>
                              </p:par>
                              <p:par>
                                <p:cTn id="86" presetID="4" presetClass="entr" presetSubtype="16" fill="hold" grpId="0" nodeType="with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box(in)">
                                      <p:cBhvr>
                                        <p:cTn id="88" dur="500"/>
                                        <p:tgtEl>
                                          <p:spTgt spid="22"/>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blinds(horizontal)">
                                      <p:cBhvr>
                                        <p:cTn id="93" dur="500"/>
                                        <p:tgtEl>
                                          <p:spTgt spid="35"/>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23"/>
                                        </p:tgtEl>
                                        <p:attrNameLst>
                                          <p:attrName>style.visibility</p:attrName>
                                        </p:attrNameLst>
                                      </p:cBhvr>
                                      <p:to>
                                        <p:strVal val="visible"/>
                                      </p:to>
                                    </p:set>
                                    <p:animEffect transition="in" filter="blinds(horizontal)">
                                      <p:cBhvr>
                                        <p:cTn id="98" dur="500"/>
                                        <p:tgtEl>
                                          <p:spTgt spid="23"/>
                                        </p:tgtEl>
                                      </p:cBhvr>
                                    </p:animEffect>
                                  </p:childTnLst>
                                </p:cTn>
                              </p:par>
                              <p:par>
                                <p:cTn id="99" presetID="3" presetClass="entr" presetSubtype="10" fill="hold" grpId="0" nodeType="withEffect">
                                  <p:stCondLst>
                                    <p:cond delay="0"/>
                                  </p:stCondLst>
                                  <p:childTnLst>
                                    <p:set>
                                      <p:cBhvr>
                                        <p:cTn id="100" dur="1" fill="hold">
                                          <p:stCondLst>
                                            <p:cond delay="0"/>
                                          </p:stCondLst>
                                        </p:cTn>
                                        <p:tgtEl>
                                          <p:spTgt spid="25"/>
                                        </p:tgtEl>
                                        <p:attrNameLst>
                                          <p:attrName>style.visibility</p:attrName>
                                        </p:attrNameLst>
                                      </p:cBhvr>
                                      <p:to>
                                        <p:strVal val="visible"/>
                                      </p:to>
                                    </p:set>
                                    <p:animEffect transition="in" filter="blinds(horizontal)">
                                      <p:cBhvr>
                                        <p:cTn id="101" dur="500"/>
                                        <p:tgtEl>
                                          <p:spTgt spid="25"/>
                                        </p:tgtEl>
                                      </p:cBhvr>
                                    </p:animEffect>
                                  </p:childTnLst>
                                </p:cTn>
                              </p:par>
                            </p:childTnLst>
                          </p:cTn>
                        </p:par>
                      </p:childTnLst>
                    </p:cTn>
                  </p:par>
                  <p:par>
                    <p:cTn id="102" fill="hold">
                      <p:stCondLst>
                        <p:cond delay="indefinite"/>
                      </p:stCondLst>
                      <p:childTnLst>
                        <p:par>
                          <p:cTn id="103" fill="hold">
                            <p:stCondLst>
                              <p:cond delay="0"/>
                            </p:stCondLst>
                            <p:childTnLst>
                              <p:par>
                                <p:cTn id="104" presetID="3" presetClass="entr" presetSubtype="10" fill="hold" grpId="0" nodeType="click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blinds(horizontal)">
                                      <p:cBhvr>
                                        <p:cTn id="106" dur="500"/>
                                        <p:tgtEl>
                                          <p:spTgt spid="36"/>
                                        </p:tgtEl>
                                      </p:cBhvr>
                                    </p:animEffect>
                                  </p:childTnLst>
                                </p:cTn>
                              </p:par>
                            </p:childTnLst>
                          </p:cTn>
                        </p:par>
                      </p:childTnLst>
                    </p:cTn>
                  </p:par>
                  <p:par>
                    <p:cTn id="107" fill="hold">
                      <p:stCondLst>
                        <p:cond delay="indefinite"/>
                      </p:stCondLst>
                      <p:childTnLst>
                        <p:par>
                          <p:cTn id="108" fill="hold">
                            <p:stCondLst>
                              <p:cond delay="0"/>
                            </p:stCondLst>
                            <p:childTnLst>
                              <p:par>
                                <p:cTn id="109" presetID="3" presetClass="entr" presetSubtype="1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Effect transition="in" filter="blinds(horizontal)">
                                      <p:cBhvr>
                                        <p:cTn id="111" dur="500"/>
                                        <p:tgtEl>
                                          <p:spTgt spid="26"/>
                                        </p:tgtEl>
                                      </p:cBhvr>
                                    </p:animEffect>
                                  </p:childTnLst>
                                </p:cTn>
                              </p:par>
                              <p:par>
                                <p:cTn id="112" presetID="3" presetClass="entr" presetSubtype="10" fill="hold" grpId="0" nodeType="with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blinds(horizontal)">
                                      <p:cBhvr>
                                        <p:cTn id="114" dur="500"/>
                                        <p:tgtEl>
                                          <p:spTgt spid="27"/>
                                        </p:tgtEl>
                                      </p:cBhvr>
                                    </p:animEffect>
                                  </p:childTnLst>
                                </p:cTn>
                              </p:par>
                            </p:childTnLst>
                          </p:cTn>
                        </p:par>
                      </p:childTnLst>
                    </p:cTn>
                  </p:par>
                  <p:par>
                    <p:cTn id="115" fill="hold">
                      <p:stCondLst>
                        <p:cond delay="indefinite"/>
                      </p:stCondLst>
                      <p:childTnLst>
                        <p:par>
                          <p:cTn id="116" fill="hold">
                            <p:stCondLst>
                              <p:cond delay="0"/>
                            </p:stCondLst>
                            <p:childTnLst>
                              <p:par>
                                <p:cTn id="117" presetID="3" presetClass="entr" presetSubtype="10" fill="hold" grpId="0" nodeType="click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blinds(horizontal)">
                                      <p:cBhvr>
                                        <p:cTn id="119" dur="500"/>
                                        <p:tgtEl>
                                          <p:spTgt spid="37"/>
                                        </p:tgtEl>
                                      </p:cBhvr>
                                    </p:animEffect>
                                  </p:childTnLst>
                                </p:cTn>
                              </p:par>
                            </p:childTnLst>
                          </p:cTn>
                        </p:par>
                      </p:childTnLst>
                    </p:cTn>
                  </p:par>
                  <p:par>
                    <p:cTn id="120" fill="hold">
                      <p:stCondLst>
                        <p:cond delay="indefinite"/>
                      </p:stCondLst>
                      <p:childTnLst>
                        <p:par>
                          <p:cTn id="121" fill="hold">
                            <p:stCondLst>
                              <p:cond delay="0"/>
                            </p:stCondLst>
                            <p:childTnLst>
                              <p:par>
                                <p:cTn id="122" presetID="3" presetClass="entr" presetSubtype="10" fill="hold" grpId="0" nodeType="clickEffect">
                                  <p:stCondLst>
                                    <p:cond delay="0"/>
                                  </p:stCondLst>
                                  <p:childTnLst>
                                    <p:set>
                                      <p:cBhvr>
                                        <p:cTn id="123" dur="1" fill="hold">
                                          <p:stCondLst>
                                            <p:cond delay="0"/>
                                          </p:stCondLst>
                                        </p:cTn>
                                        <p:tgtEl>
                                          <p:spTgt spid="28"/>
                                        </p:tgtEl>
                                        <p:attrNameLst>
                                          <p:attrName>style.visibility</p:attrName>
                                        </p:attrNameLst>
                                      </p:cBhvr>
                                      <p:to>
                                        <p:strVal val="visible"/>
                                      </p:to>
                                    </p:set>
                                    <p:animEffect transition="in" filter="blinds(horizontal)">
                                      <p:cBhvr>
                                        <p:cTn id="124" dur="500"/>
                                        <p:tgtEl>
                                          <p:spTgt spid="28"/>
                                        </p:tgtEl>
                                      </p:cBhvr>
                                    </p:animEffect>
                                  </p:childTnLst>
                                </p:cTn>
                              </p:par>
                              <p:par>
                                <p:cTn id="125" presetID="3" presetClass="entr" presetSubtype="10" fill="hold" grpId="0" nodeType="withEffect">
                                  <p:stCondLst>
                                    <p:cond delay="0"/>
                                  </p:stCondLst>
                                  <p:childTnLst>
                                    <p:set>
                                      <p:cBhvr>
                                        <p:cTn id="126" dur="1" fill="hold">
                                          <p:stCondLst>
                                            <p:cond delay="0"/>
                                          </p:stCondLst>
                                        </p:cTn>
                                        <p:tgtEl>
                                          <p:spTgt spid="29"/>
                                        </p:tgtEl>
                                        <p:attrNameLst>
                                          <p:attrName>style.visibility</p:attrName>
                                        </p:attrNameLst>
                                      </p:cBhvr>
                                      <p:to>
                                        <p:strVal val="visible"/>
                                      </p:to>
                                    </p:set>
                                    <p:animEffect transition="in" filter="blinds(horizontal)">
                                      <p:cBhvr>
                                        <p:cTn id="127" dur="500"/>
                                        <p:tgtEl>
                                          <p:spTgt spid="29"/>
                                        </p:tgtEl>
                                      </p:cBhvr>
                                    </p:animEffect>
                                  </p:childTnLst>
                                </p:cTn>
                              </p:par>
                            </p:childTnLst>
                          </p:cTn>
                        </p:par>
                      </p:childTnLst>
                    </p:cTn>
                  </p:par>
                  <p:par>
                    <p:cTn id="128" fill="hold">
                      <p:stCondLst>
                        <p:cond delay="indefinite"/>
                      </p:stCondLst>
                      <p:childTnLst>
                        <p:par>
                          <p:cTn id="129" fill="hold">
                            <p:stCondLst>
                              <p:cond delay="0"/>
                            </p:stCondLst>
                            <p:childTnLst>
                              <p:par>
                                <p:cTn id="130" presetID="3" presetClass="entr" presetSubtype="10" fill="hold" grpId="0" nodeType="click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blinds(horizontal)">
                                      <p:cBhvr>
                                        <p:cTn id="132" dur="500"/>
                                        <p:tgtEl>
                                          <p:spTgt spid="38"/>
                                        </p:tgtEl>
                                      </p:cBhvr>
                                    </p:animEffect>
                                  </p:childTnLst>
                                </p:cTn>
                              </p:par>
                            </p:childTnLst>
                          </p:cTn>
                        </p:par>
                      </p:childTnLst>
                    </p:cTn>
                  </p:par>
                  <p:par>
                    <p:cTn id="133" fill="hold">
                      <p:stCondLst>
                        <p:cond delay="indefinite"/>
                      </p:stCondLst>
                      <p:childTnLst>
                        <p:par>
                          <p:cTn id="134" fill="hold">
                            <p:stCondLst>
                              <p:cond delay="0"/>
                            </p:stCondLst>
                            <p:childTnLst>
                              <p:par>
                                <p:cTn id="135" presetID="3" presetClass="entr" presetSubtype="10" fill="hold" grpId="0" nodeType="clickEffect">
                                  <p:stCondLst>
                                    <p:cond delay="0"/>
                                  </p:stCondLst>
                                  <p:childTnLst>
                                    <p:set>
                                      <p:cBhvr>
                                        <p:cTn id="136" dur="1" fill="hold">
                                          <p:stCondLst>
                                            <p:cond delay="0"/>
                                          </p:stCondLst>
                                        </p:cTn>
                                        <p:tgtEl>
                                          <p:spTgt spid="31"/>
                                        </p:tgtEl>
                                        <p:attrNameLst>
                                          <p:attrName>style.visibility</p:attrName>
                                        </p:attrNameLst>
                                      </p:cBhvr>
                                      <p:to>
                                        <p:strVal val="visible"/>
                                      </p:to>
                                    </p:set>
                                    <p:animEffect transition="in" filter="blinds(horizontal)">
                                      <p:cBhvr>
                                        <p:cTn id="137" dur="500"/>
                                        <p:tgtEl>
                                          <p:spTgt spid="31"/>
                                        </p:tgtEl>
                                      </p:cBhvr>
                                    </p:animEffect>
                                  </p:childTnLst>
                                </p:cTn>
                              </p:par>
                              <p:par>
                                <p:cTn id="138" presetID="3" presetClass="entr" presetSubtype="10" fill="hold" grpId="0" nodeType="with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blinds(horizontal)">
                                      <p:cBhvr>
                                        <p:cTn id="140" dur="500"/>
                                        <p:tgtEl>
                                          <p:spTgt spid="32"/>
                                        </p:tgtEl>
                                      </p:cBhvr>
                                    </p:animEffect>
                                  </p:childTnLst>
                                </p:cTn>
                              </p:par>
                            </p:childTnLst>
                          </p:cTn>
                        </p:par>
                      </p:childTnLst>
                    </p:cTn>
                  </p:par>
                  <p:par>
                    <p:cTn id="141" fill="hold">
                      <p:stCondLst>
                        <p:cond delay="indefinite"/>
                      </p:stCondLst>
                      <p:childTnLst>
                        <p:par>
                          <p:cTn id="142" fill="hold">
                            <p:stCondLst>
                              <p:cond delay="0"/>
                            </p:stCondLst>
                            <p:childTnLst>
                              <p:par>
                                <p:cTn id="143" presetID="3" presetClass="entr" presetSubtype="10" fill="hold" grpId="0" nodeType="click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blinds(horizontal)">
                                      <p:cBhvr>
                                        <p:cTn id="145" dur="500"/>
                                        <p:tgtEl>
                                          <p:spTgt spid="39"/>
                                        </p:tgtEl>
                                      </p:cBhvr>
                                    </p:animEffect>
                                  </p:childTnLst>
                                </p:cTn>
                              </p:par>
                            </p:childTnLst>
                          </p:cTn>
                        </p:par>
                      </p:childTnLst>
                    </p:cTn>
                  </p:par>
                  <p:par>
                    <p:cTn id="146" fill="hold">
                      <p:stCondLst>
                        <p:cond delay="indefinite"/>
                      </p:stCondLst>
                      <p:childTnLst>
                        <p:par>
                          <p:cTn id="147" fill="hold">
                            <p:stCondLst>
                              <p:cond delay="0"/>
                            </p:stCondLst>
                            <p:childTnLst>
                              <p:par>
                                <p:cTn id="148" presetID="3" presetClass="entr" presetSubtype="10" fill="hold" grpId="0" nodeType="clickEffect">
                                  <p:stCondLst>
                                    <p:cond delay="0"/>
                                  </p:stCondLst>
                                  <p:childTnLst>
                                    <p:set>
                                      <p:cBhvr>
                                        <p:cTn id="149" dur="1" fill="hold">
                                          <p:stCondLst>
                                            <p:cond delay="0"/>
                                          </p:stCondLst>
                                        </p:cTn>
                                        <p:tgtEl>
                                          <p:spTgt spid="33"/>
                                        </p:tgtEl>
                                        <p:attrNameLst>
                                          <p:attrName>style.visibility</p:attrName>
                                        </p:attrNameLst>
                                      </p:cBhvr>
                                      <p:to>
                                        <p:strVal val="visible"/>
                                      </p:to>
                                    </p:set>
                                    <p:animEffect transition="in" filter="blinds(horizontal)">
                                      <p:cBhvr>
                                        <p:cTn id="150" dur="500"/>
                                        <p:tgtEl>
                                          <p:spTgt spid="33"/>
                                        </p:tgtEl>
                                      </p:cBhvr>
                                    </p:animEffect>
                                  </p:childTnLst>
                                </p:cTn>
                              </p:par>
                              <p:par>
                                <p:cTn id="151" presetID="3" presetClass="entr" presetSubtype="10" fill="hold" grpId="0" nodeType="withEffect">
                                  <p:stCondLst>
                                    <p:cond delay="0"/>
                                  </p:stCondLst>
                                  <p:childTnLst>
                                    <p:set>
                                      <p:cBhvr>
                                        <p:cTn id="152" dur="1" fill="hold">
                                          <p:stCondLst>
                                            <p:cond delay="0"/>
                                          </p:stCondLst>
                                        </p:cTn>
                                        <p:tgtEl>
                                          <p:spTgt spid="34"/>
                                        </p:tgtEl>
                                        <p:attrNameLst>
                                          <p:attrName>style.visibility</p:attrName>
                                        </p:attrNameLst>
                                      </p:cBhvr>
                                      <p:to>
                                        <p:strVal val="visible"/>
                                      </p:to>
                                    </p:set>
                                    <p:animEffect transition="in" filter="blinds(horizontal)">
                                      <p:cBhvr>
                                        <p:cTn id="153" dur="500"/>
                                        <p:tgtEl>
                                          <p:spTgt spid="34"/>
                                        </p:tgtEl>
                                      </p:cBhvr>
                                    </p:animEffect>
                                  </p:childTnLst>
                                </p:cTn>
                              </p:par>
                            </p:childTnLst>
                          </p:cTn>
                        </p:par>
                      </p:childTnLst>
                    </p:cTn>
                  </p:par>
                  <p:par>
                    <p:cTn id="154" fill="hold">
                      <p:stCondLst>
                        <p:cond delay="indefinite"/>
                      </p:stCondLst>
                      <p:childTnLst>
                        <p:par>
                          <p:cTn id="155" fill="hold">
                            <p:stCondLst>
                              <p:cond delay="0"/>
                            </p:stCondLst>
                            <p:childTnLst>
                              <p:par>
                                <p:cTn id="156" presetID="3" presetClass="entr" presetSubtype="10" fill="hold" grpId="0" nodeType="click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blinds(horizontal)">
                                      <p:cBhvr>
                                        <p:cTn id="15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P spid="10" grpId="0" animBg="1"/>
      <p:bldP spid="11" grpId="0"/>
      <p:bldP spid="12" grpId="0" animBg="1"/>
      <p:bldP spid="13" grpId="0"/>
      <p:bldP spid="14" grpId="0" animBg="1"/>
      <p:bldP spid="15" grpId="0"/>
      <p:bldP spid="16" grpId="0" animBg="1"/>
      <p:bldP spid="17" grpId="0" animBg="1"/>
      <p:bldP spid="18" grpId="0" animBg="1"/>
      <p:bldP spid="19" grpId="0" animBg="1"/>
      <p:bldP spid="20" grpId="0" animBg="1"/>
      <p:bldP spid="21" grpId="0" animBg="1"/>
      <p:bldP spid="22" grpId="0"/>
      <p:bldP spid="23" grpId="0" animBg="1"/>
      <p:bldP spid="25" grpId="0"/>
      <p:bldP spid="26" grpId="0" animBg="1"/>
      <p:bldP spid="27" grpId="0"/>
      <p:bldP spid="28" grpId="0" animBg="1"/>
      <p:bldP spid="29" grpId="0"/>
      <p:bldP spid="31" grpId="0" animBg="1"/>
      <p:bldP spid="32" grpId="0"/>
      <p:bldP spid="33" grpId="0" animBg="1"/>
      <p:bldP spid="34" grpId="0"/>
      <p:bldP spid="35" grpId="0" animBg="1"/>
      <p:bldP spid="36" grpId="0" animBg="1"/>
      <p:bldP spid="37" grpId="0" animBg="1"/>
      <p:bldP spid="38" grpId="0" animBg="1"/>
      <p:bldP spid="39" grpId="0" animBg="1"/>
      <p:bldP spid="41" grpId="0"/>
      <p:bldP spid="4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6081" name="Picture 1"/>
          <p:cNvPicPr>
            <a:picLocks noChangeAspect="1" noChangeArrowheads="1"/>
          </p:cNvPicPr>
          <p:nvPr/>
        </p:nvPicPr>
        <p:blipFill>
          <a:blip r:embed="rId3"/>
          <a:srcRect/>
          <a:stretch>
            <a:fillRect/>
          </a:stretch>
        </p:blipFill>
        <p:spPr bwMode="auto">
          <a:xfrm>
            <a:off x="75600" y="907200"/>
            <a:ext cx="9000000" cy="4010433"/>
          </a:xfrm>
          <a:prstGeom prst="rect">
            <a:avLst/>
          </a:prstGeom>
          <a:noFill/>
          <a:ln w="9525">
            <a:noFill/>
            <a:miter lim="800000"/>
            <a:headEnd/>
            <a:tailEnd/>
          </a:ln>
        </p:spPr>
      </p:pic>
      <p:sp>
        <p:nvSpPr>
          <p:cNvPr id="5" name="TextovéPole 4"/>
          <p:cNvSpPr txBox="1"/>
          <p:nvPr/>
        </p:nvSpPr>
        <p:spPr>
          <a:xfrm>
            <a:off x="3131840" y="5589240"/>
            <a:ext cx="407484" cy="369332"/>
          </a:xfrm>
          <a:prstGeom prst="rect">
            <a:avLst/>
          </a:prstGeom>
          <a:noFill/>
        </p:spPr>
        <p:txBody>
          <a:bodyPr wrap="none" rtlCol="0">
            <a:spAutoFit/>
          </a:bodyPr>
          <a:lstStyle/>
          <a:p>
            <a:r>
              <a:rPr lang="cs-CZ" b="1" dirty="0" smtClean="0">
                <a:solidFill>
                  <a:srgbClr val="C00000"/>
                </a:solidFill>
              </a:rPr>
              <a:t>F3</a:t>
            </a:r>
            <a:endParaRPr lang="en-GB" b="1" dirty="0">
              <a:solidFill>
                <a:srgbClr val="C00000"/>
              </a:solidFill>
            </a:endParaRPr>
          </a:p>
        </p:txBody>
      </p:sp>
      <p:sp>
        <p:nvSpPr>
          <p:cNvPr id="6" name="Šipka doprava 5"/>
          <p:cNvSpPr/>
          <p:nvPr/>
        </p:nvSpPr>
        <p:spPr>
          <a:xfrm>
            <a:off x="3851920" y="5589240"/>
            <a:ext cx="4680520" cy="369332"/>
          </a:xfrm>
          <a:prstGeom prst="rightArrow">
            <a:avLst/>
          </a:prstGeom>
          <a:solidFill>
            <a:srgbClr val="8FAE49"/>
          </a:solidFill>
          <a:ln w="12700">
            <a:solidFill>
              <a:srgbClr val="695C4F"/>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25</a:t>
            </a:fld>
            <a:endParaRPr lang="en-US"/>
          </a:p>
        </p:txBody>
      </p:sp>
    </p:spTree>
    <p:extLst>
      <p:ext uri="{BB962C8B-B14F-4D97-AF65-F5344CB8AC3E}">
        <p14:creationId xmlns:p14="http://schemas.microsoft.com/office/powerpoint/2010/main" val="19292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3" name="Picture 1"/>
          <p:cNvPicPr>
            <a:picLocks noChangeAspect="1" noChangeArrowheads="1"/>
          </p:cNvPicPr>
          <p:nvPr/>
        </p:nvPicPr>
        <p:blipFill>
          <a:blip r:embed="rId3"/>
          <a:srcRect/>
          <a:stretch>
            <a:fillRect/>
          </a:stretch>
        </p:blipFill>
        <p:spPr bwMode="auto">
          <a:xfrm>
            <a:off x="75600" y="907200"/>
            <a:ext cx="9000000" cy="401941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26</a:t>
            </a:fld>
            <a:endParaRPr lang="en-US"/>
          </a:p>
        </p:txBody>
      </p:sp>
    </p:spTree>
    <p:extLst>
      <p:ext uri="{BB962C8B-B14F-4D97-AF65-F5344CB8AC3E}">
        <p14:creationId xmlns:p14="http://schemas.microsoft.com/office/powerpoint/2010/main" val="3277771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6" name="Picture 2"/>
          <p:cNvPicPr>
            <a:picLocks noChangeAspect="1" noChangeArrowheads="1"/>
          </p:cNvPicPr>
          <p:nvPr/>
        </p:nvPicPr>
        <p:blipFill>
          <a:blip r:embed="rId3"/>
          <a:srcRect/>
          <a:stretch>
            <a:fillRect/>
          </a:stretch>
        </p:blipFill>
        <p:spPr bwMode="auto">
          <a:xfrm>
            <a:off x="5328645" y="5078451"/>
            <a:ext cx="3572468" cy="1590909"/>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75600" y="907200"/>
            <a:ext cx="9000000" cy="4002227"/>
          </a:xfrm>
          <a:prstGeom prst="rect">
            <a:avLst/>
          </a:prstGeom>
          <a:noFill/>
          <a:ln w="9525">
            <a:noFill/>
            <a:miter lim="800000"/>
            <a:headEnd/>
            <a:tailEnd/>
          </a:ln>
        </p:spPr>
      </p:pic>
      <p:cxnSp>
        <p:nvCxnSpPr>
          <p:cNvPr id="11" name="Přímá spojovací šipka 10"/>
          <p:cNvCxnSpPr/>
          <p:nvPr/>
        </p:nvCxnSpPr>
        <p:spPr>
          <a:xfrm>
            <a:off x="3563888" y="2132856"/>
            <a:ext cx="1764757" cy="2945595"/>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2" name="Obdélník 11"/>
          <p:cNvSpPr/>
          <p:nvPr/>
        </p:nvSpPr>
        <p:spPr>
          <a:xfrm>
            <a:off x="5378340" y="5333460"/>
            <a:ext cx="1187571"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C00000"/>
              </a:solidFill>
            </a:endParaRPr>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27</a:t>
            </a:fld>
            <a:endParaRPr lang="en-US"/>
          </a:p>
        </p:txBody>
      </p:sp>
    </p:spTree>
    <p:extLst>
      <p:ext uri="{BB962C8B-B14F-4D97-AF65-F5344CB8AC3E}">
        <p14:creationId xmlns:p14="http://schemas.microsoft.com/office/powerpoint/2010/main" val="146334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41986"/>
                                        </p:tgtEl>
                                        <p:attrNameLst>
                                          <p:attrName>style.visibility</p:attrName>
                                        </p:attrNameLst>
                                      </p:cBhvr>
                                      <p:to>
                                        <p:strVal val="visible"/>
                                      </p:to>
                                    </p:set>
                                    <p:animEffect transition="in" filter="blinds(horizontal)">
                                      <p:cBhvr>
                                        <p:cTn id="12" dur="500"/>
                                        <p:tgtEl>
                                          <p:spTgt spid="419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4050338"/>
          </a:xfrm>
          <a:prstGeom prst="rect">
            <a:avLst/>
          </a:prstGeom>
          <a:noFill/>
          <a:ln w="9525">
            <a:noFill/>
            <a:miter lim="800000"/>
            <a:headEnd/>
            <a:tailEnd/>
          </a:ln>
        </p:spPr>
      </p:pic>
      <p:cxnSp>
        <p:nvCxnSpPr>
          <p:cNvPr id="5" name="Přímá spojovací šipka 4"/>
          <p:cNvCxnSpPr/>
          <p:nvPr/>
        </p:nvCxnSpPr>
        <p:spPr>
          <a:xfrm>
            <a:off x="3131840" y="4005064"/>
            <a:ext cx="919737" cy="180020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pic>
        <p:nvPicPr>
          <p:cNvPr id="39938" name="Picture 2"/>
          <p:cNvPicPr>
            <a:picLocks noChangeAspect="1" noChangeArrowheads="1"/>
          </p:cNvPicPr>
          <p:nvPr/>
        </p:nvPicPr>
        <p:blipFill>
          <a:blip r:embed="rId4"/>
          <a:srcRect/>
          <a:stretch>
            <a:fillRect/>
          </a:stretch>
        </p:blipFill>
        <p:spPr bwMode="auto">
          <a:xfrm>
            <a:off x="4051577" y="4882852"/>
            <a:ext cx="4885104" cy="1844824"/>
          </a:xfrm>
          <a:prstGeom prst="rect">
            <a:avLst/>
          </a:prstGeom>
          <a:noFill/>
          <a:ln w="9525">
            <a:noFill/>
            <a:miter lim="800000"/>
            <a:headEnd/>
            <a:tailEnd/>
          </a:ln>
        </p:spPr>
      </p:pic>
      <p:sp>
        <p:nvSpPr>
          <p:cNvPr id="10" name="Obdélník 9"/>
          <p:cNvSpPr/>
          <p:nvPr/>
        </p:nvSpPr>
        <p:spPr>
          <a:xfrm>
            <a:off x="4141074" y="5733256"/>
            <a:ext cx="1799078" cy="1440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28</a:t>
            </a:fld>
            <a:endParaRPr lang="en-US"/>
          </a:p>
        </p:txBody>
      </p:sp>
    </p:spTree>
    <p:extLst>
      <p:ext uri="{BB962C8B-B14F-4D97-AF65-F5344CB8AC3E}">
        <p14:creationId xmlns:p14="http://schemas.microsoft.com/office/powerpoint/2010/main" val="141017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Effect transition="in" filter="blinds(horizontal)">
                                      <p:cBhvr>
                                        <p:cTn id="12" dur="500"/>
                                        <p:tgtEl>
                                          <p:spTgt spid="3993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1858"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sp>
        <p:nvSpPr>
          <p:cNvPr id="6" name="Obdélník 5"/>
          <p:cNvSpPr/>
          <p:nvPr/>
        </p:nvSpPr>
        <p:spPr>
          <a:xfrm>
            <a:off x="4296342" y="3645024"/>
            <a:ext cx="1152128"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5987799" y="3645024"/>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Obdélník 8"/>
          <p:cNvSpPr/>
          <p:nvPr/>
        </p:nvSpPr>
        <p:spPr>
          <a:xfrm>
            <a:off x="6559873" y="4357292"/>
            <a:ext cx="72008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pic>
        <p:nvPicPr>
          <p:cNvPr id="121859" name="Picture 3"/>
          <p:cNvPicPr>
            <a:picLocks noChangeAspect="1" noChangeArrowheads="1"/>
          </p:cNvPicPr>
          <p:nvPr/>
        </p:nvPicPr>
        <p:blipFill>
          <a:blip r:embed="rId4"/>
          <a:srcRect/>
          <a:stretch>
            <a:fillRect/>
          </a:stretch>
        </p:blipFill>
        <p:spPr bwMode="auto">
          <a:xfrm>
            <a:off x="5392204" y="4941168"/>
            <a:ext cx="2750617" cy="1768769"/>
          </a:xfrm>
          <a:prstGeom prst="rect">
            <a:avLst/>
          </a:prstGeom>
          <a:noFill/>
          <a:ln w="9525">
            <a:noFill/>
            <a:miter lim="800000"/>
            <a:headEnd/>
            <a:tailEnd/>
          </a:ln>
        </p:spPr>
      </p:pic>
      <p:cxnSp>
        <p:nvCxnSpPr>
          <p:cNvPr id="11" name="Přímá spojovací šipka 10"/>
          <p:cNvCxnSpPr/>
          <p:nvPr/>
        </p:nvCxnSpPr>
        <p:spPr>
          <a:xfrm>
            <a:off x="6892092" y="4797152"/>
            <a:ext cx="0" cy="504056"/>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0"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29</a:t>
            </a:fld>
            <a:endParaRPr lang="en-US"/>
          </a:p>
        </p:txBody>
      </p:sp>
    </p:spTree>
    <p:extLst>
      <p:ext uri="{BB962C8B-B14F-4D97-AF65-F5344CB8AC3E}">
        <p14:creationId xmlns:p14="http://schemas.microsoft.com/office/powerpoint/2010/main" val="139847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21859"/>
                                        </p:tgtEl>
                                        <p:attrNameLst>
                                          <p:attrName>style.visibility</p:attrName>
                                        </p:attrNameLst>
                                      </p:cBhvr>
                                      <p:to>
                                        <p:strVal val="visible"/>
                                      </p:to>
                                    </p:set>
                                    <p:animEffect transition="in" filter="blinds(horizontal)">
                                      <p:cBhvr>
                                        <p:cTn id="27" dur="500"/>
                                        <p:tgtEl>
                                          <p:spTgt spid="1218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68610" name="Picture 2"/>
          <p:cNvPicPr>
            <a:picLocks noChangeAspect="1" noChangeArrowheads="1"/>
          </p:cNvPicPr>
          <p:nvPr/>
        </p:nvPicPr>
        <p:blipFill>
          <a:blip r:embed="rId3"/>
          <a:srcRect/>
          <a:stretch>
            <a:fillRect/>
          </a:stretch>
        </p:blipFill>
        <p:spPr bwMode="auto">
          <a:xfrm>
            <a:off x="75600" y="907200"/>
            <a:ext cx="9000000" cy="5618709"/>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a:t>
            </a:fld>
            <a:endParaRPr lang="en-US"/>
          </a:p>
        </p:txBody>
      </p:sp>
    </p:spTree>
    <p:extLst>
      <p:ext uri="{BB962C8B-B14F-4D97-AF65-F5344CB8AC3E}">
        <p14:creationId xmlns:p14="http://schemas.microsoft.com/office/powerpoint/2010/main" val="19452847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2882" name="Picture 2"/>
          <p:cNvPicPr>
            <a:picLocks noChangeAspect="1" noChangeArrowheads="1"/>
          </p:cNvPicPr>
          <p:nvPr/>
        </p:nvPicPr>
        <p:blipFill>
          <a:blip r:embed="rId3"/>
          <a:srcRect/>
          <a:stretch>
            <a:fillRect/>
          </a:stretch>
        </p:blipFill>
        <p:spPr bwMode="auto">
          <a:xfrm>
            <a:off x="1907704" y="651788"/>
            <a:ext cx="5534699" cy="5841087"/>
          </a:xfrm>
          <a:prstGeom prst="rect">
            <a:avLst/>
          </a:prstGeom>
          <a:noFill/>
          <a:ln w="9525">
            <a:noFill/>
            <a:miter lim="800000"/>
            <a:headEnd/>
            <a:tailEnd/>
          </a:ln>
        </p:spPr>
      </p:pic>
      <p:sp>
        <p:nvSpPr>
          <p:cNvPr id="5"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30</a:t>
            </a:fld>
            <a:endParaRPr lang="en-US"/>
          </a:p>
        </p:txBody>
      </p:sp>
    </p:spTree>
    <p:extLst>
      <p:ext uri="{BB962C8B-B14F-4D97-AF65-F5344CB8AC3E}">
        <p14:creationId xmlns:p14="http://schemas.microsoft.com/office/powerpoint/2010/main" val="31792624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 name="Picture 2"/>
          <p:cNvPicPr>
            <a:picLocks noChangeAspect="1" noChangeArrowheads="1"/>
          </p:cNvPicPr>
          <p:nvPr/>
        </p:nvPicPr>
        <p:blipFill>
          <a:blip r:embed="rId3"/>
          <a:srcRect/>
          <a:stretch>
            <a:fillRect/>
          </a:stretch>
        </p:blipFill>
        <p:spPr bwMode="auto">
          <a:xfrm>
            <a:off x="75600" y="907200"/>
            <a:ext cx="9000000" cy="3987341"/>
          </a:xfrm>
          <a:prstGeom prst="rect">
            <a:avLst/>
          </a:prstGeom>
          <a:noFill/>
          <a:ln w="9525">
            <a:noFill/>
            <a:miter lim="800000"/>
            <a:headEnd/>
            <a:tailEnd/>
          </a:ln>
        </p:spPr>
      </p:pic>
      <p:pic>
        <p:nvPicPr>
          <p:cNvPr id="123906" name="Picture 2"/>
          <p:cNvPicPr>
            <a:picLocks noChangeAspect="1" noChangeArrowheads="1"/>
          </p:cNvPicPr>
          <p:nvPr/>
        </p:nvPicPr>
        <p:blipFill>
          <a:blip r:embed="rId4"/>
          <a:srcRect/>
          <a:stretch>
            <a:fillRect/>
          </a:stretch>
        </p:blipFill>
        <p:spPr bwMode="auto">
          <a:xfrm>
            <a:off x="2987824" y="2348880"/>
            <a:ext cx="5120210" cy="3692459"/>
          </a:xfrm>
          <a:prstGeom prst="rect">
            <a:avLst/>
          </a:prstGeom>
          <a:noFill/>
          <a:ln w="9525">
            <a:noFill/>
            <a:miter lim="800000"/>
            <a:headEnd/>
            <a:tailEnd/>
          </a:ln>
        </p:spPr>
      </p:pic>
      <p:sp>
        <p:nvSpPr>
          <p:cNvPr id="6" name="Obdélník 5"/>
          <p:cNvSpPr/>
          <p:nvPr/>
        </p:nvSpPr>
        <p:spPr>
          <a:xfrm>
            <a:off x="2987824" y="3356992"/>
            <a:ext cx="2160240" cy="432048"/>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31</a:t>
            </a:fld>
            <a:endParaRPr lang="en-US"/>
          </a:p>
        </p:txBody>
      </p:sp>
    </p:spTree>
    <p:extLst>
      <p:ext uri="{BB962C8B-B14F-4D97-AF65-F5344CB8AC3E}">
        <p14:creationId xmlns:p14="http://schemas.microsoft.com/office/powerpoint/2010/main" val="156794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3906"/>
                                        </p:tgtEl>
                                        <p:attrNameLst>
                                          <p:attrName>style.visibility</p:attrName>
                                        </p:attrNameLst>
                                      </p:cBhvr>
                                      <p:to>
                                        <p:strVal val="visible"/>
                                      </p:to>
                                    </p:set>
                                    <p:animEffect transition="in" filter="blinds(horizontal)">
                                      <p:cBhvr>
                                        <p:cTn id="7" dur="500"/>
                                        <p:tgtEl>
                                          <p:spTgt spid="12390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4933" name="Picture 5"/>
          <p:cNvPicPr>
            <a:picLocks noChangeAspect="1" noChangeArrowheads="1"/>
          </p:cNvPicPr>
          <p:nvPr/>
        </p:nvPicPr>
        <p:blipFill>
          <a:blip r:embed="rId3"/>
          <a:srcRect/>
          <a:stretch>
            <a:fillRect/>
          </a:stretch>
        </p:blipFill>
        <p:spPr bwMode="auto">
          <a:xfrm>
            <a:off x="75600" y="907200"/>
            <a:ext cx="8533607" cy="4731420"/>
          </a:xfrm>
          <a:prstGeom prst="rect">
            <a:avLst/>
          </a:prstGeom>
          <a:noFill/>
          <a:ln w="9525">
            <a:noFill/>
            <a:miter lim="800000"/>
            <a:headEnd/>
            <a:tailEnd/>
          </a:ln>
        </p:spPr>
      </p:pic>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4934" name="Picture 6"/>
          <p:cNvPicPr>
            <a:picLocks noChangeAspect="1" noChangeArrowheads="1"/>
          </p:cNvPicPr>
          <p:nvPr/>
        </p:nvPicPr>
        <p:blipFill>
          <a:blip r:embed="rId4"/>
          <a:srcRect/>
          <a:stretch>
            <a:fillRect/>
          </a:stretch>
        </p:blipFill>
        <p:spPr bwMode="auto">
          <a:xfrm>
            <a:off x="5413970" y="1538486"/>
            <a:ext cx="1830710" cy="1317427"/>
          </a:xfrm>
          <a:prstGeom prst="rect">
            <a:avLst/>
          </a:prstGeom>
          <a:noFill/>
          <a:ln w="25400">
            <a:solidFill>
              <a:srgbClr val="BC0000"/>
            </a:solidFill>
            <a:miter lim="800000"/>
            <a:headEnd/>
            <a:tailEnd/>
          </a:ln>
        </p:spPr>
      </p:pic>
      <p:cxnSp>
        <p:nvCxnSpPr>
          <p:cNvPr id="6" name="Přímá spojovací šipka 5"/>
          <p:cNvCxnSpPr/>
          <p:nvPr/>
        </p:nvCxnSpPr>
        <p:spPr>
          <a:xfrm>
            <a:off x="6767513" y="1268760"/>
            <a:ext cx="0" cy="95482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1" name="Obdélník 10"/>
          <p:cNvSpPr/>
          <p:nvPr/>
        </p:nvSpPr>
        <p:spPr>
          <a:xfrm>
            <a:off x="5603540" y="2584782"/>
            <a:ext cx="7686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32</a:t>
            </a:fld>
            <a:endParaRPr lang="en-US"/>
          </a:p>
        </p:txBody>
      </p:sp>
    </p:spTree>
    <p:extLst>
      <p:ext uri="{BB962C8B-B14F-4D97-AF65-F5344CB8AC3E}">
        <p14:creationId xmlns:p14="http://schemas.microsoft.com/office/powerpoint/2010/main" val="403021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24934"/>
                                        </p:tgtEl>
                                        <p:attrNameLst>
                                          <p:attrName>style.visibility</p:attrName>
                                        </p:attrNameLst>
                                      </p:cBhvr>
                                      <p:to>
                                        <p:strVal val="visible"/>
                                      </p:to>
                                    </p:set>
                                    <p:animEffect transition="in" filter="blinds(horizontal)">
                                      <p:cBhvr>
                                        <p:cTn id="7" dur="500"/>
                                        <p:tgtEl>
                                          <p:spTgt spid="12493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25954" name="Picture 2"/>
          <p:cNvPicPr>
            <a:picLocks noChangeAspect="1" noChangeArrowheads="1"/>
          </p:cNvPicPr>
          <p:nvPr/>
        </p:nvPicPr>
        <p:blipFill>
          <a:blip r:embed="rId3"/>
          <a:srcRect/>
          <a:stretch>
            <a:fillRect/>
          </a:stretch>
        </p:blipFill>
        <p:spPr bwMode="auto">
          <a:xfrm>
            <a:off x="75600" y="907200"/>
            <a:ext cx="9000000" cy="4805084"/>
          </a:xfrm>
          <a:prstGeom prst="rect">
            <a:avLst/>
          </a:prstGeom>
          <a:noFill/>
          <a:ln w="9525">
            <a:noFill/>
            <a:miter lim="800000"/>
            <a:headEnd/>
            <a:tailEnd/>
          </a:ln>
        </p:spPr>
      </p:pic>
      <p:sp>
        <p:nvSpPr>
          <p:cNvPr id="6" name="Obdélník 5"/>
          <p:cNvSpPr/>
          <p:nvPr/>
        </p:nvSpPr>
        <p:spPr>
          <a:xfrm>
            <a:off x="390467" y="2704050"/>
            <a:ext cx="144016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 name="Obdélník 6"/>
          <p:cNvSpPr/>
          <p:nvPr/>
        </p:nvSpPr>
        <p:spPr>
          <a:xfrm>
            <a:off x="5058613" y="1057805"/>
            <a:ext cx="360040" cy="296416"/>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Obdélník 7"/>
          <p:cNvSpPr/>
          <p:nvPr/>
        </p:nvSpPr>
        <p:spPr>
          <a:xfrm>
            <a:off x="2843808" y="1623930"/>
            <a:ext cx="3096344"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33</a:t>
            </a:fld>
            <a:endParaRPr lang="en-US"/>
          </a:p>
        </p:txBody>
      </p:sp>
    </p:spTree>
    <p:extLst>
      <p:ext uri="{BB962C8B-B14F-4D97-AF65-F5344CB8AC3E}">
        <p14:creationId xmlns:p14="http://schemas.microsoft.com/office/powerpoint/2010/main" val="1432562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4035" name="Picture 3"/>
          <p:cNvPicPr>
            <a:picLocks noChangeAspect="1" noChangeArrowheads="1"/>
          </p:cNvPicPr>
          <p:nvPr/>
        </p:nvPicPr>
        <p:blipFill>
          <a:blip r:embed="rId3"/>
          <a:srcRect/>
          <a:stretch>
            <a:fillRect/>
          </a:stretch>
        </p:blipFill>
        <p:spPr bwMode="auto">
          <a:xfrm>
            <a:off x="75600" y="907200"/>
            <a:ext cx="9000000" cy="4253516"/>
          </a:xfrm>
          <a:prstGeom prst="rect">
            <a:avLst/>
          </a:prstGeom>
          <a:noFill/>
          <a:ln w="9525">
            <a:noFill/>
            <a:miter lim="800000"/>
            <a:headEnd/>
            <a:tailEnd/>
          </a:ln>
        </p:spPr>
      </p:pic>
      <p:pic>
        <p:nvPicPr>
          <p:cNvPr id="44036" name="Picture 4"/>
          <p:cNvPicPr>
            <a:picLocks noChangeAspect="1" noChangeArrowheads="1"/>
          </p:cNvPicPr>
          <p:nvPr/>
        </p:nvPicPr>
        <p:blipFill>
          <a:blip r:embed="rId4"/>
          <a:srcRect/>
          <a:stretch>
            <a:fillRect/>
          </a:stretch>
        </p:blipFill>
        <p:spPr bwMode="auto">
          <a:xfrm>
            <a:off x="2195736" y="1412776"/>
            <a:ext cx="4828075" cy="2253977"/>
          </a:xfrm>
          <a:prstGeom prst="rect">
            <a:avLst/>
          </a:prstGeom>
          <a:noFill/>
          <a:ln w="9525">
            <a:noFill/>
            <a:miter lim="800000"/>
            <a:headEnd/>
            <a:tailEnd/>
          </a:ln>
        </p:spPr>
      </p:pic>
      <p:pic>
        <p:nvPicPr>
          <p:cNvPr id="44037" name="Picture 5"/>
          <p:cNvPicPr>
            <a:picLocks noChangeAspect="1" noChangeArrowheads="1"/>
          </p:cNvPicPr>
          <p:nvPr/>
        </p:nvPicPr>
        <p:blipFill>
          <a:blip r:embed="rId5"/>
          <a:srcRect/>
          <a:stretch>
            <a:fillRect/>
          </a:stretch>
        </p:blipFill>
        <p:spPr bwMode="auto">
          <a:xfrm>
            <a:off x="2195736" y="3861048"/>
            <a:ext cx="5695479" cy="2016973"/>
          </a:xfrm>
          <a:prstGeom prst="rect">
            <a:avLst/>
          </a:prstGeom>
          <a:noFill/>
          <a:ln w="9525">
            <a:noFill/>
            <a:miter lim="800000"/>
            <a:headEnd/>
            <a:tailEnd/>
          </a:ln>
        </p:spPr>
      </p:pic>
      <p:sp>
        <p:nvSpPr>
          <p:cNvPr id="9" name="Obdélník 8"/>
          <p:cNvSpPr/>
          <p:nvPr/>
        </p:nvSpPr>
        <p:spPr>
          <a:xfrm>
            <a:off x="3491880" y="32129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5004048" y="344157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1" name="Přímá spojovací šipka 10"/>
          <p:cNvCxnSpPr/>
          <p:nvPr/>
        </p:nvCxnSpPr>
        <p:spPr>
          <a:xfrm>
            <a:off x="5292080" y="3593976"/>
            <a:ext cx="0" cy="41108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Obdélník 12"/>
          <p:cNvSpPr/>
          <p:nvPr/>
        </p:nvSpPr>
        <p:spPr>
          <a:xfrm>
            <a:off x="3347864" y="4005064"/>
            <a:ext cx="1656184"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4" name="Obdélník 13"/>
          <p:cNvSpPr/>
          <p:nvPr/>
        </p:nvSpPr>
        <p:spPr>
          <a:xfrm>
            <a:off x="5868144" y="4005064"/>
            <a:ext cx="792088" cy="93610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2"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34</a:t>
            </a:fld>
            <a:endParaRPr lang="en-US"/>
          </a:p>
        </p:txBody>
      </p:sp>
    </p:spTree>
    <p:extLst>
      <p:ext uri="{BB962C8B-B14F-4D97-AF65-F5344CB8AC3E}">
        <p14:creationId xmlns:p14="http://schemas.microsoft.com/office/powerpoint/2010/main" val="282573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4036"/>
                                        </p:tgtEl>
                                        <p:attrNameLst>
                                          <p:attrName>style.visibility</p:attrName>
                                        </p:attrNameLst>
                                      </p:cBhvr>
                                      <p:to>
                                        <p:strVal val="visible"/>
                                      </p:to>
                                    </p:set>
                                    <p:animEffect transition="in" filter="blinds(horizontal)">
                                      <p:cBhvr>
                                        <p:cTn id="7" dur="500"/>
                                        <p:tgtEl>
                                          <p:spTgt spid="4403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linds(horizontal)">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44037"/>
                                        </p:tgtEl>
                                        <p:attrNameLst>
                                          <p:attrName>style.visibility</p:attrName>
                                        </p:attrNameLst>
                                      </p:cBhvr>
                                      <p:to>
                                        <p:strVal val="visible"/>
                                      </p:to>
                                    </p:set>
                                    <p:animEffect transition="in" filter="blinds(horizontal)">
                                      <p:cBhvr>
                                        <p:cTn id="27" dur="500"/>
                                        <p:tgtEl>
                                          <p:spTgt spid="4403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blinds(horizontal)">
                                      <p:cBhvr>
                                        <p:cTn id="3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3" grpId="0" animBg="1"/>
      <p:bldP spid="1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41985" name="Picture 1"/>
          <p:cNvPicPr>
            <a:picLocks noChangeAspect="1" noChangeArrowheads="1"/>
          </p:cNvPicPr>
          <p:nvPr/>
        </p:nvPicPr>
        <p:blipFill>
          <a:blip r:embed="rId3"/>
          <a:srcRect/>
          <a:stretch>
            <a:fillRect/>
          </a:stretch>
        </p:blipFill>
        <p:spPr bwMode="auto">
          <a:xfrm>
            <a:off x="75600" y="907200"/>
            <a:ext cx="9000000" cy="5129453"/>
          </a:xfrm>
          <a:prstGeom prst="rect">
            <a:avLst/>
          </a:prstGeom>
          <a:noFill/>
          <a:ln w="9525">
            <a:noFill/>
            <a:miter lim="800000"/>
            <a:headEnd/>
            <a:tailEnd/>
          </a:ln>
        </p:spPr>
      </p:pic>
      <p:pic>
        <p:nvPicPr>
          <p:cNvPr id="41987" name="Picture 3"/>
          <p:cNvPicPr>
            <a:picLocks noChangeAspect="1" noChangeArrowheads="1"/>
          </p:cNvPicPr>
          <p:nvPr/>
        </p:nvPicPr>
        <p:blipFill>
          <a:blip r:embed="rId4"/>
          <a:srcRect/>
          <a:stretch>
            <a:fillRect/>
          </a:stretch>
        </p:blipFill>
        <p:spPr bwMode="auto">
          <a:xfrm>
            <a:off x="1475656" y="4733528"/>
            <a:ext cx="7226059" cy="2035845"/>
          </a:xfrm>
          <a:prstGeom prst="rect">
            <a:avLst/>
          </a:prstGeom>
          <a:noFill/>
          <a:ln w="9525">
            <a:noFill/>
            <a:miter lim="800000"/>
            <a:headEnd/>
            <a:tailEnd/>
          </a:ln>
        </p:spPr>
      </p:pic>
      <p:sp>
        <p:nvSpPr>
          <p:cNvPr id="8" name="Obdélník 7"/>
          <p:cNvSpPr/>
          <p:nvPr/>
        </p:nvSpPr>
        <p:spPr>
          <a:xfrm>
            <a:off x="368154" y="1926771"/>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TextovéPole 8"/>
          <p:cNvSpPr txBox="1"/>
          <p:nvPr/>
        </p:nvSpPr>
        <p:spPr>
          <a:xfrm>
            <a:off x="2699793" y="1556792"/>
            <a:ext cx="3497624" cy="1477328"/>
          </a:xfrm>
          <a:prstGeom prst="rect">
            <a:avLst/>
          </a:prstGeom>
          <a:noFill/>
        </p:spPr>
        <p:txBody>
          <a:bodyPr wrap="none" rtlCol="0">
            <a:spAutoFit/>
          </a:bodyPr>
          <a:lstStyle/>
          <a:p>
            <a:r>
              <a:rPr lang="en-ZA" b="1" dirty="0" smtClean="0">
                <a:solidFill>
                  <a:srgbClr val="FF0000"/>
                </a:solidFill>
                <a:latin typeface="+mj-lt"/>
              </a:rPr>
              <a:t>Item card before</a:t>
            </a:r>
          </a:p>
          <a:p>
            <a:r>
              <a:rPr lang="en-ZA" b="1" dirty="0" smtClean="0">
                <a:solidFill>
                  <a:srgbClr val="FF0000"/>
                </a:solidFill>
                <a:latin typeface="+mj-lt"/>
              </a:rPr>
              <a:t>posting Purchase Order Posting</a:t>
            </a:r>
          </a:p>
          <a:p>
            <a:r>
              <a:rPr lang="en-ZA" b="1" dirty="0" smtClean="0">
                <a:solidFill>
                  <a:srgbClr val="FF0000"/>
                </a:solidFill>
                <a:latin typeface="+mj-lt"/>
              </a:rPr>
              <a:t>You can see even calculated</a:t>
            </a:r>
          </a:p>
          <a:p>
            <a:r>
              <a:rPr lang="en-ZA" b="1" dirty="0" smtClean="0">
                <a:solidFill>
                  <a:srgbClr val="FF0000"/>
                </a:solidFill>
                <a:latin typeface="+mj-lt"/>
              </a:rPr>
              <a:t>field showing, that Purchase Order</a:t>
            </a:r>
          </a:p>
          <a:p>
            <a:r>
              <a:rPr lang="en-ZA" b="1" dirty="0" smtClean="0">
                <a:solidFill>
                  <a:srgbClr val="FF0000"/>
                </a:solidFill>
                <a:latin typeface="+mj-lt"/>
              </a:rPr>
              <a:t>for 20 </a:t>
            </a:r>
            <a:r>
              <a:rPr lang="en-ZA" b="1" dirty="0" err="1" smtClean="0">
                <a:solidFill>
                  <a:srgbClr val="FF0000"/>
                </a:solidFill>
                <a:latin typeface="+mj-lt"/>
              </a:rPr>
              <a:t>pcs</a:t>
            </a:r>
            <a:r>
              <a:rPr lang="en-ZA" b="1" dirty="0" smtClean="0">
                <a:solidFill>
                  <a:srgbClr val="FF0000"/>
                </a:solidFill>
                <a:latin typeface="+mj-lt"/>
              </a:rPr>
              <a:t> has been created  </a:t>
            </a:r>
            <a:endParaRPr lang="en-ZA" b="1" dirty="0">
              <a:solidFill>
                <a:srgbClr val="FF0000"/>
              </a:solidFill>
              <a:latin typeface="+mj-lt"/>
            </a:endParaRPr>
          </a:p>
        </p:txBody>
      </p:sp>
      <p:pic>
        <p:nvPicPr>
          <p:cNvPr id="41986" name="Picture 2"/>
          <p:cNvPicPr>
            <a:picLocks noChangeAspect="1" noChangeArrowheads="1"/>
          </p:cNvPicPr>
          <p:nvPr/>
        </p:nvPicPr>
        <p:blipFill>
          <a:blip r:embed="rId5"/>
          <a:srcRect/>
          <a:stretch>
            <a:fillRect/>
          </a:stretch>
        </p:blipFill>
        <p:spPr bwMode="auto">
          <a:xfrm>
            <a:off x="2699793" y="1340768"/>
            <a:ext cx="4006225" cy="2152877"/>
          </a:xfrm>
          <a:prstGeom prst="rect">
            <a:avLst/>
          </a:prstGeom>
          <a:noFill/>
          <a:ln w="9525">
            <a:noFill/>
            <a:miter lim="800000"/>
            <a:headEnd/>
            <a:tailEnd/>
          </a:ln>
        </p:spPr>
      </p:pic>
      <p:pic>
        <p:nvPicPr>
          <p:cNvPr id="41988" name="Picture 4"/>
          <p:cNvPicPr>
            <a:picLocks noChangeAspect="1" noChangeArrowheads="1"/>
          </p:cNvPicPr>
          <p:nvPr/>
        </p:nvPicPr>
        <p:blipFill>
          <a:blip r:embed="rId6"/>
          <a:srcRect/>
          <a:stretch>
            <a:fillRect/>
          </a:stretch>
        </p:blipFill>
        <p:spPr bwMode="auto">
          <a:xfrm>
            <a:off x="4960075" y="2204864"/>
            <a:ext cx="4041081" cy="2310611"/>
          </a:xfrm>
          <a:prstGeom prst="rect">
            <a:avLst/>
          </a:prstGeom>
          <a:noFill/>
          <a:ln w="9525">
            <a:noFill/>
            <a:miter lim="800000"/>
            <a:headEnd/>
            <a:tailEnd/>
          </a:ln>
        </p:spPr>
      </p:pic>
      <p:cxnSp>
        <p:nvCxnSpPr>
          <p:cNvPr id="13" name="Přímá spojovací šipka 12"/>
          <p:cNvCxnSpPr/>
          <p:nvPr/>
        </p:nvCxnSpPr>
        <p:spPr>
          <a:xfrm>
            <a:off x="3059832" y="3034120"/>
            <a:ext cx="0" cy="1699408"/>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cxnSp>
        <p:nvCxnSpPr>
          <p:cNvPr id="15" name="Přímá spojovací šipka 14"/>
          <p:cNvCxnSpPr/>
          <p:nvPr/>
        </p:nvCxnSpPr>
        <p:spPr>
          <a:xfrm flipV="1">
            <a:off x="5508104" y="4365104"/>
            <a:ext cx="0" cy="36842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TextovéPole 16"/>
          <p:cNvSpPr txBox="1"/>
          <p:nvPr/>
        </p:nvSpPr>
        <p:spPr>
          <a:xfrm>
            <a:off x="5508104" y="3861048"/>
            <a:ext cx="2360774" cy="369332"/>
          </a:xfrm>
          <a:prstGeom prst="rect">
            <a:avLst/>
          </a:prstGeom>
          <a:noFill/>
        </p:spPr>
        <p:txBody>
          <a:bodyPr wrap="none" rtlCol="0">
            <a:spAutoFit/>
          </a:bodyPr>
          <a:lstStyle/>
          <a:p>
            <a:r>
              <a:rPr lang="cs-CZ" b="1" dirty="0" err="1" smtClean="0">
                <a:solidFill>
                  <a:srgbClr val="C00000"/>
                </a:solidFill>
                <a:latin typeface="+mj-lt"/>
              </a:rPr>
              <a:t>Item</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after</a:t>
            </a:r>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8" name="Obdélník 17"/>
          <p:cNvSpPr/>
          <p:nvPr/>
        </p:nvSpPr>
        <p:spPr>
          <a:xfrm>
            <a:off x="5841922" y="1772816"/>
            <a:ext cx="458270"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9" name="Přímá spojovací šipka 18"/>
          <p:cNvCxnSpPr/>
          <p:nvPr/>
        </p:nvCxnSpPr>
        <p:spPr>
          <a:xfrm>
            <a:off x="6300192" y="1925216"/>
            <a:ext cx="1856718" cy="783704"/>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21" name="Obdélník 20"/>
          <p:cNvSpPr/>
          <p:nvPr/>
        </p:nvSpPr>
        <p:spPr>
          <a:xfrm>
            <a:off x="8243445" y="2632720"/>
            <a:ext cx="458270" cy="292224"/>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35</a:t>
            </a:fld>
            <a:endParaRPr lang="en-US"/>
          </a:p>
        </p:txBody>
      </p:sp>
    </p:spTree>
    <p:extLst>
      <p:ext uri="{BB962C8B-B14F-4D97-AF65-F5344CB8AC3E}">
        <p14:creationId xmlns:p14="http://schemas.microsoft.com/office/powerpoint/2010/main" val="39026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1" nodeType="clickEffect">
                                  <p:stCondLst>
                                    <p:cond delay="0"/>
                                  </p:stCondLst>
                                  <p:childTnLst>
                                    <p:animEffect transition="out" filter="box(in)">
                                      <p:cBhvr>
                                        <p:cTn id="16" dur="500"/>
                                        <p:tgtEl>
                                          <p:spTgt spid="9"/>
                                        </p:tgtEl>
                                      </p:cBhvr>
                                    </p:animEffect>
                                    <p:set>
                                      <p:cBhvr>
                                        <p:cTn id="17" dur="1" fill="hold">
                                          <p:stCondLst>
                                            <p:cond delay="499"/>
                                          </p:stCondLst>
                                        </p:cTn>
                                        <p:tgtEl>
                                          <p:spTgt spid="9"/>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41986"/>
                                        </p:tgtEl>
                                        <p:attrNameLst>
                                          <p:attrName>style.visibility</p:attrName>
                                        </p:attrNameLst>
                                      </p:cBhvr>
                                      <p:to>
                                        <p:strVal val="visible"/>
                                      </p:to>
                                    </p:set>
                                    <p:animEffect transition="in" filter="blinds(horizontal)">
                                      <p:cBhvr>
                                        <p:cTn id="22" dur="500"/>
                                        <p:tgtEl>
                                          <p:spTgt spid="419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linds(horizont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41987"/>
                                        </p:tgtEl>
                                        <p:attrNameLst>
                                          <p:attrName>style.visibility</p:attrName>
                                        </p:attrNameLst>
                                      </p:cBhvr>
                                      <p:to>
                                        <p:strVal val="visible"/>
                                      </p:to>
                                    </p:set>
                                    <p:animEffect transition="in" filter="blinds(horizontal)">
                                      <p:cBhvr>
                                        <p:cTn id="32" dur="500"/>
                                        <p:tgtEl>
                                          <p:spTgt spid="41987"/>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linds(horizont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41988"/>
                                        </p:tgtEl>
                                        <p:attrNameLst>
                                          <p:attrName>style.visibility</p:attrName>
                                        </p:attrNameLst>
                                      </p:cBhvr>
                                      <p:to>
                                        <p:strVal val="visible"/>
                                      </p:to>
                                    </p:set>
                                    <p:animEffect transition="in" filter="blinds(horizontal)">
                                      <p:cBhvr>
                                        <p:cTn id="42" dur="500"/>
                                        <p:tgtEl>
                                          <p:spTgt spid="41988"/>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blinds(horizontal)">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linds(horizontal)">
                                      <p:cBhvr>
                                        <p:cTn id="52" dur="5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blinds(horizontal)">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blinds(horizontal)">
                                      <p:cBhvr>
                                        <p:cTn id="6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P spid="17" grpId="0"/>
      <p:bldP spid="18" grpId="0" animBg="1"/>
      <p:bldP spid="2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39937" name="Picture 1"/>
          <p:cNvPicPr>
            <a:picLocks noChangeAspect="1" noChangeArrowheads="1"/>
          </p:cNvPicPr>
          <p:nvPr/>
        </p:nvPicPr>
        <p:blipFill>
          <a:blip r:embed="rId3"/>
          <a:srcRect/>
          <a:stretch>
            <a:fillRect/>
          </a:stretch>
        </p:blipFill>
        <p:spPr bwMode="auto">
          <a:xfrm>
            <a:off x="75600" y="907200"/>
            <a:ext cx="9000000" cy="5135018"/>
          </a:xfrm>
          <a:prstGeom prst="rect">
            <a:avLst/>
          </a:prstGeom>
          <a:noFill/>
          <a:ln w="9525">
            <a:noFill/>
            <a:miter lim="800000"/>
            <a:headEnd/>
            <a:tailEnd/>
          </a:ln>
        </p:spPr>
      </p:pic>
      <p:pic>
        <p:nvPicPr>
          <p:cNvPr id="39938" name="Picture 2"/>
          <p:cNvPicPr>
            <a:picLocks noChangeAspect="1" noChangeArrowheads="1"/>
          </p:cNvPicPr>
          <p:nvPr/>
        </p:nvPicPr>
        <p:blipFill>
          <a:blip r:embed="rId4"/>
          <a:srcRect/>
          <a:stretch>
            <a:fillRect/>
          </a:stretch>
        </p:blipFill>
        <p:spPr bwMode="auto">
          <a:xfrm>
            <a:off x="2699792" y="1268760"/>
            <a:ext cx="3887779" cy="2085206"/>
          </a:xfrm>
          <a:prstGeom prst="rect">
            <a:avLst/>
          </a:prstGeom>
          <a:noFill/>
          <a:ln w="9525">
            <a:noFill/>
            <a:miter lim="800000"/>
            <a:headEnd/>
            <a:tailEnd/>
          </a:ln>
        </p:spPr>
      </p:pic>
      <p:pic>
        <p:nvPicPr>
          <p:cNvPr id="39939" name="Picture 3"/>
          <p:cNvPicPr>
            <a:picLocks noChangeAspect="1" noChangeArrowheads="1"/>
          </p:cNvPicPr>
          <p:nvPr/>
        </p:nvPicPr>
        <p:blipFill>
          <a:blip r:embed="rId5"/>
          <a:srcRect/>
          <a:stretch>
            <a:fillRect/>
          </a:stretch>
        </p:blipFill>
        <p:spPr bwMode="auto">
          <a:xfrm>
            <a:off x="5143094" y="2525874"/>
            <a:ext cx="3753049" cy="2006460"/>
          </a:xfrm>
          <a:prstGeom prst="rect">
            <a:avLst/>
          </a:prstGeom>
          <a:noFill/>
          <a:ln w="9525">
            <a:noFill/>
            <a:miter lim="800000"/>
            <a:headEnd/>
            <a:tailEnd/>
          </a:ln>
        </p:spPr>
      </p:pic>
      <p:pic>
        <p:nvPicPr>
          <p:cNvPr id="39940" name="Picture 4"/>
          <p:cNvPicPr>
            <a:picLocks noChangeAspect="1" noChangeArrowheads="1"/>
          </p:cNvPicPr>
          <p:nvPr/>
        </p:nvPicPr>
        <p:blipFill>
          <a:blip r:embed="rId6"/>
          <a:srcRect/>
          <a:stretch>
            <a:fillRect/>
          </a:stretch>
        </p:blipFill>
        <p:spPr bwMode="auto">
          <a:xfrm>
            <a:off x="1187624" y="4653136"/>
            <a:ext cx="6875239" cy="1839739"/>
          </a:xfrm>
          <a:prstGeom prst="rect">
            <a:avLst/>
          </a:prstGeom>
          <a:noFill/>
          <a:ln w="9525">
            <a:noFill/>
            <a:miter lim="800000"/>
            <a:headEnd/>
            <a:tailEnd/>
          </a:ln>
        </p:spPr>
      </p:pic>
      <p:sp>
        <p:nvSpPr>
          <p:cNvPr id="8" name="Obdélník 7"/>
          <p:cNvSpPr/>
          <p:nvPr/>
        </p:nvSpPr>
        <p:spPr>
          <a:xfrm>
            <a:off x="301215" y="1812572"/>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9" name="Přímá spojovací šipka 8"/>
          <p:cNvCxnSpPr/>
          <p:nvPr/>
        </p:nvCxnSpPr>
        <p:spPr>
          <a:xfrm>
            <a:off x="1684038" y="1696616"/>
            <a:ext cx="1015754" cy="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3" name="TextovéPole 12"/>
          <p:cNvSpPr txBox="1"/>
          <p:nvPr/>
        </p:nvSpPr>
        <p:spPr>
          <a:xfrm>
            <a:off x="6688491" y="1479684"/>
            <a:ext cx="2018822" cy="646331"/>
          </a:xfrm>
          <a:prstGeom prst="rect">
            <a:avLst/>
          </a:prstGeom>
          <a:noFill/>
        </p:spPr>
        <p:txBody>
          <a:bodyPr wrap="none" rtlCol="0">
            <a:spAutoFit/>
          </a:bodyPr>
          <a:lstStyle/>
          <a:p>
            <a:r>
              <a:rPr lang="cs-CZ" b="1" dirty="0" err="1" smtClean="0">
                <a:solidFill>
                  <a:srgbClr val="C00000"/>
                </a:solidFill>
                <a:latin typeface="+mj-lt"/>
              </a:rPr>
              <a:t>Vendor</a:t>
            </a:r>
            <a:r>
              <a:rPr lang="cs-CZ" b="1" dirty="0" smtClean="0">
                <a:solidFill>
                  <a:srgbClr val="C00000"/>
                </a:solidFill>
                <a:latin typeface="+mj-lt"/>
              </a:rPr>
              <a:t> </a:t>
            </a:r>
            <a:r>
              <a:rPr lang="cs-CZ" b="1" dirty="0" err="1" smtClean="0">
                <a:solidFill>
                  <a:srgbClr val="C00000"/>
                </a:solidFill>
                <a:latin typeface="+mj-lt"/>
              </a:rPr>
              <a:t>card</a:t>
            </a:r>
            <a:r>
              <a:rPr lang="cs-CZ" b="1" dirty="0" smtClean="0">
                <a:solidFill>
                  <a:srgbClr val="C00000"/>
                </a:solidFill>
                <a:latin typeface="+mj-lt"/>
              </a:rPr>
              <a:t> </a:t>
            </a:r>
            <a:r>
              <a:rPr lang="cs-CZ" b="1" dirty="0" err="1" smtClean="0">
                <a:solidFill>
                  <a:srgbClr val="C00000"/>
                </a:solidFill>
                <a:latin typeface="+mj-lt"/>
              </a:rPr>
              <a:t>before</a:t>
            </a:r>
            <a:endParaRPr lang="cs-CZ" b="1" dirty="0" smtClean="0">
              <a:solidFill>
                <a:srgbClr val="C00000"/>
              </a:solidFill>
              <a:latin typeface="+mj-lt"/>
            </a:endParaRPr>
          </a:p>
          <a:p>
            <a:r>
              <a:rPr lang="cs-CZ" b="1" dirty="0" smtClean="0">
                <a:solidFill>
                  <a:srgbClr val="C00000"/>
                </a:solidFill>
                <a:latin typeface="+mj-lt"/>
              </a:rPr>
              <a:t>       </a:t>
            </a:r>
            <a:r>
              <a:rPr lang="cs-CZ" b="1" dirty="0" err="1" smtClean="0">
                <a:solidFill>
                  <a:srgbClr val="C00000"/>
                </a:solidFill>
                <a:latin typeface="+mj-lt"/>
              </a:rPr>
              <a:t>posting</a:t>
            </a:r>
            <a:endParaRPr lang="en-GB" b="1" dirty="0">
              <a:solidFill>
                <a:srgbClr val="C00000"/>
              </a:solidFill>
              <a:latin typeface="+mj-lt"/>
            </a:endParaRPr>
          </a:p>
        </p:txBody>
      </p:sp>
      <p:sp>
        <p:nvSpPr>
          <p:cNvPr id="14" name="Obdélník 13"/>
          <p:cNvSpPr/>
          <p:nvPr/>
        </p:nvSpPr>
        <p:spPr>
          <a:xfrm>
            <a:off x="5723475" y="1772816"/>
            <a:ext cx="864096" cy="152400"/>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5" name="Přímá spojovací šipka 14"/>
          <p:cNvCxnSpPr/>
          <p:nvPr/>
        </p:nvCxnSpPr>
        <p:spPr>
          <a:xfrm>
            <a:off x="3203848" y="3212976"/>
            <a:ext cx="0" cy="1440160"/>
          </a:xfrm>
          <a:prstGeom prst="straightConnector1">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cxnSp>
      <p:sp>
        <p:nvSpPr>
          <p:cNvPr id="17" name="Obdélník 16"/>
          <p:cNvSpPr/>
          <p:nvPr/>
        </p:nvSpPr>
        <p:spPr>
          <a:xfrm>
            <a:off x="1187624" y="6093296"/>
            <a:ext cx="5831995" cy="288032"/>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cxnSp>
        <p:nvCxnSpPr>
          <p:cNvPr id="18" name="Přímá spojovací šipka 17"/>
          <p:cNvCxnSpPr/>
          <p:nvPr/>
        </p:nvCxnSpPr>
        <p:spPr>
          <a:xfrm flipV="1">
            <a:off x="5364088" y="4221088"/>
            <a:ext cx="0" cy="576064"/>
          </a:xfrm>
          <a:prstGeom prst="straightConnector1">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cxnSp>
      <p:sp>
        <p:nvSpPr>
          <p:cNvPr id="21" name="TextovéPole 20"/>
          <p:cNvSpPr txBox="1"/>
          <p:nvPr/>
        </p:nvSpPr>
        <p:spPr>
          <a:xfrm>
            <a:off x="3692409" y="3574757"/>
            <a:ext cx="1455655" cy="646331"/>
          </a:xfrm>
          <a:prstGeom prst="rect">
            <a:avLst/>
          </a:prstGeom>
          <a:noFill/>
        </p:spPr>
        <p:txBody>
          <a:bodyPr wrap="none" rtlCol="0">
            <a:spAutoFit/>
          </a:bodyPr>
          <a:lstStyle/>
          <a:p>
            <a:r>
              <a:rPr lang="cs-CZ" b="1" dirty="0" smtClean="0">
                <a:solidFill>
                  <a:srgbClr val="4A8845"/>
                </a:solidFill>
                <a:latin typeface="+mj-lt"/>
              </a:rPr>
              <a:t> </a:t>
            </a:r>
            <a:r>
              <a:rPr lang="cs-CZ" b="1" dirty="0" err="1" smtClean="0">
                <a:solidFill>
                  <a:srgbClr val="4A8845"/>
                </a:solidFill>
                <a:latin typeface="+mj-lt"/>
              </a:rPr>
              <a:t>Vendor</a:t>
            </a:r>
            <a:r>
              <a:rPr lang="cs-CZ" b="1" dirty="0" smtClean="0">
                <a:solidFill>
                  <a:srgbClr val="4A8845"/>
                </a:solidFill>
                <a:latin typeface="+mj-lt"/>
              </a:rPr>
              <a:t> </a:t>
            </a:r>
            <a:r>
              <a:rPr lang="cs-CZ" b="1" dirty="0" err="1" smtClean="0">
                <a:solidFill>
                  <a:srgbClr val="4A8845"/>
                </a:solidFill>
                <a:latin typeface="+mj-lt"/>
              </a:rPr>
              <a:t>card</a:t>
            </a:r>
            <a:endParaRPr lang="cs-CZ" b="1" dirty="0" smtClean="0">
              <a:solidFill>
                <a:srgbClr val="4A8845"/>
              </a:solidFill>
              <a:latin typeface="+mj-lt"/>
            </a:endParaRPr>
          </a:p>
          <a:p>
            <a:r>
              <a:rPr lang="cs-CZ" b="1" dirty="0" smtClean="0">
                <a:solidFill>
                  <a:srgbClr val="4A8845"/>
                </a:solidFill>
                <a:latin typeface="+mj-lt"/>
              </a:rPr>
              <a:t> </a:t>
            </a:r>
            <a:r>
              <a:rPr lang="cs-CZ" b="1" dirty="0" err="1" smtClean="0">
                <a:solidFill>
                  <a:srgbClr val="4A8845"/>
                </a:solidFill>
                <a:latin typeface="+mj-lt"/>
              </a:rPr>
              <a:t>after</a:t>
            </a:r>
            <a:r>
              <a:rPr lang="cs-CZ" b="1" dirty="0" smtClean="0">
                <a:solidFill>
                  <a:srgbClr val="4A8845"/>
                </a:solidFill>
                <a:latin typeface="+mj-lt"/>
              </a:rPr>
              <a:t> </a:t>
            </a:r>
            <a:r>
              <a:rPr lang="cs-CZ" b="1" dirty="0" err="1" smtClean="0">
                <a:solidFill>
                  <a:srgbClr val="4A8845"/>
                </a:solidFill>
                <a:latin typeface="+mj-lt"/>
              </a:rPr>
              <a:t>posting</a:t>
            </a:r>
            <a:endParaRPr lang="en-GB" b="1" dirty="0">
              <a:solidFill>
                <a:srgbClr val="4A8845"/>
              </a:solidFill>
              <a:latin typeface="+mj-lt"/>
            </a:endParaRPr>
          </a:p>
        </p:txBody>
      </p:sp>
      <p:sp>
        <p:nvSpPr>
          <p:cNvPr id="23" name="Obdélník 22"/>
          <p:cNvSpPr/>
          <p:nvPr/>
        </p:nvSpPr>
        <p:spPr>
          <a:xfrm>
            <a:off x="8062863" y="2996952"/>
            <a:ext cx="833280" cy="216024"/>
          </a:xfrm>
          <a:prstGeom prst="rect">
            <a:avLst/>
          </a:prstGeom>
          <a:ln>
            <a:solidFill>
              <a:srgbClr val="4A8845"/>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dirty="0">
              <a:solidFill>
                <a:srgbClr val="00B050"/>
              </a:solidFill>
            </a:endParaRPr>
          </a:p>
        </p:txBody>
      </p:sp>
      <p:sp>
        <p:nvSpPr>
          <p:cNvPr id="24" name="TextovéPole 23"/>
          <p:cNvSpPr txBox="1"/>
          <p:nvPr/>
        </p:nvSpPr>
        <p:spPr>
          <a:xfrm>
            <a:off x="6751822" y="2218097"/>
            <a:ext cx="2249334" cy="307777"/>
          </a:xfrm>
          <a:prstGeom prst="rect">
            <a:avLst/>
          </a:prstGeom>
          <a:noFill/>
        </p:spPr>
        <p:txBody>
          <a:bodyPr wrap="none" rtlCol="0">
            <a:spAutoFit/>
          </a:bodyPr>
          <a:lstStyle/>
          <a:p>
            <a:r>
              <a:rPr lang="cs-CZ" sz="1400" b="1" dirty="0" smtClean="0">
                <a:solidFill>
                  <a:srgbClr val="4A8845"/>
                </a:solidFill>
                <a:latin typeface="+mn-lt"/>
              </a:rPr>
              <a:t>129446,40-11409,40=15350</a:t>
            </a:r>
            <a:endParaRPr lang="en-GB" sz="1400" b="1" dirty="0">
              <a:solidFill>
                <a:srgbClr val="4A8845"/>
              </a:solidFill>
              <a:latin typeface="+mn-lt"/>
            </a:endParaRPr>
          </a:p>
        </p:txBody>
      </p:sp>
      <p:sp>
        <p:nvSpPr>
          <p:cNvPr id="1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36</a:t>
            </a:fld>
            <a:endParaRPr lang="en-US"/>
          </a:p>
        </p:txBody>
      </p:sp>
    </p:spTree>
    <p:extLst>
      <p:ext uri="{BB962C8B-B14F-4D97-AF65-F5344CB8AC3E}">
        <p14:creationId xmlns:p14="http://schemas.microsoft.com/office/powerpoint/2010/main" val="2612355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linds(horizont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9938"/>
                                        </p:tgtEl>
                                        <p:attrNameLst>
                                          <p:attrName>style.visibility</p:attrName>
                                        </p:attrNameLst>
                                      </p:cBhvr>
                                      <p:to>
                                        <p:strVal val="visible"/>
                                      </p:to>
                                    </p:set>
                                    <p:animEffect transition="in" filter="blinds(horizontal)">
                                      <p:cBhvr>
                                        <p:cTn id="22" dur="500"/>
                                        <p:tgtEl>
                                          <p:spTgt spid="3993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linds(horizont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9940"/>
                                        </p:tgtEl>
                                        <p:attrNameLst>
                                          <p:attrName>style.visibility</p:attrName>
                                        </p:attrNameLst>
                                      </p:cBhvr>
                                      <p:to>
                                        <p:strVal val="visible"/>
                                      </p:to>
                                    </p:set>
                                    <p:animEffect transition="in" filter="blinds(horizontal)">
                                      <p:cBhvr>
                                        <p:cTn id="37" dur="500"/>
                                        <p:tgtEl>
                                          <p:spTgt spid="39940"/>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blinds(horizontal)">
                                      <p:cBhvr>
                                        <p:cTn id="47" dur="5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blinds(horizontal)">
                                      <p:cBhvr>
                                        <p:cTn id="52" dur="500"/>
                                        <p:tgtEl>
                                          <p:spTgt spid="21"/>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nodeType="clickEffect">
                                  <p:stCondLst>
                                    <p:cond delay="0"/>
                                  </p:stCondLst>
                                  <p:childTnLst>
                                    <p:set>
                                      <p:cBhvr>
                                        <p:cTn id="56" dur="1" fill="hold">
                                          <p:stCondLst>
                                            <p:cond delay="0"/>
                                          </p:stCondLst>
                                        </p:cTn>
                                        <p:tgtEl>
                                          <p:spTgt spid="39939"/>
                                        </p:tgtEl>
                                        <p:attrNameLst>
                                          <p:attrName>style.visibility</p:attrName>
                                        </p:attrNameLst>
                                      </p:cBhvr>
                                      <p:to>
                                        <p:strVal val="visible"/>
                                      </p:to>
                                    </p:set>
                                    <p:animEffect transition="in" filter="blinds(horizontal)">
                                      <p:cBhvr>
                                        <p:cTn id="57" dur="500"/>
                                        <p:tgtEl>
                                          <p:spTgt spid="39939"/>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blinds(horizontal)">
                                      <p:cBhvr>
                                        <p:cTn id="62" dur="500"/>
                                        <p:tgtEl>
                                          <p:spTgt spid="23"/>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blinds(horizontal)">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p:bldP spid="14" grpId="0" animBg="1"/>
      <p:bldP spid="17" grpId="0" animBg="1"/>
      <p:bldP spid="21" grpId="0"/>
      <p:bldP spid="23" grpId="0" animBg="1"/>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8243" name="Picture 3"/>
          <p:cNvPicPr>
            <a:picLocks noChangeAspect="1" noChangeArrowheads="1"/>
          </p:cNvPicPr>
          <p:nvPr/>
        </p:nvPicPr>
        <p:blipFill>
          <a:blip r:embed="rId4"/>
          <a:srcRect/>
          <a:stretch>
            <a:fillRect/>
          </a:stretch>
        </p:blipFill>
        <p:spPr bwMode="auto">
          <a:xfrm>
            <a:off x="2555776" y="2276872"/>
            <a:ext cx="2808336" cy="1805359"/>
          </a:xfrm>
          <a:prstGeom prst="rect">
            <a:avLst/>
          </a:prstGeom>
          <a:noFill/>
          <a:ln w="9525">
            <a:noFill/>
            <a:miter lim="800000"/>
            <a:headEnd/>
            <a:tailEnd/>
          </a:ln>
        </p:spPr>
      </p:pic>
      <p:pic>
        <p:nvPicPr>
          <p:cNvPr id="138244" name="Picture 4"/>
          <p:cNvPicPr>
            <a:picLocks noChangeAspect="1" noChangeArrowheads="1"/>
          </p:cNvPicPr>
          <p:nvPr/>
        </p:nvPicPr>
        <p:blipFill>
          <a:blip r:embed="rId5"/>
          <a:srcRect/>
          <a:stretch>
            <a:fillRect/>
          </a:stretch>
        </p:blipFill>
        <p:spPr bwMode="auto">
          <a:xfrm>
            <a:off x="5652121" y="2276873"/>
            <a:ext cx="2808312" cy="1815399"/>
          </a:xfrm>
          <a:prstGeom prst="rect">
            <a:avLst/>
          </a:prstGeom>
          <a:noFill/>
          <a:ln w="9525">
            <a:noFill/>
            <a:miter lim="800000"/>
            <a:headEnd/>
            <a:tailEnd/>
          </a:ln>
        </p:spPr>
      </p:pic>
      <p:sp>
        <p:nvSpPr>
          <p:cNvPr id="8" name="Obdélník 7"/>
          <p:cNvSpPr/>
          <p:nvPr/>
        </p:nvSpPr>
        <p:spPr>
          <a:xfrm>
            <a:off x="6372200" y="3717032"/>
            <a:ext cx="648072" cy="36519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9"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37</a:t>
            </a:fld>
            <a:endParaRPr lang="en-US"/>
          </a:p>
        </p:txBody>
      </p:sp>
    </p:spTree>
    <p:extLst>
      <p:ext uri="{BB962C8B-B14F-4D97-AF65-F5344CB8AC3E}">
        <p14:creationId xmlns:p14="http://schemas.microsoft.com/office/powerpoint/2010/main" val="391542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38243"/>
                                        </p:tgtEl>
                                        <p:attrNameLst>
                                          <p:attrName>style.visibility</p:attrName>
                                        </p:attrNameLst>
                                      </p:cBhvr>
                                      <p:to>
                                        <p:strVal val="visible"/>
                                      </p:to>
                                    </p:set>
                                    <p:animEffect transition="in" filter="blinds(horizontal)">
                                      <p:cBhvr>
                                        <p:cTn id="7" dur="500"/>
                                        <p:tgtEl>
                                          <p:spTgt spid="13824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138244"/>
                                        </p:tgtEl>
                                        <p:attrNameLst>
                                          <p:attrName>style.visibility</p:attrName>
                                        </p:attrNameLst>
                                      </p:cBhvr>
                                      <p:to>
                                        <p:strVal val="visible"/>
                                      </p:to>
                                    </p:set>
                                    <p:animEffect transition="in" filter="blinds(horizontal)">
                                      <p:cBhvr>
                                        <p:cTn id="12" dur="500"/>
                                        <p:tgtEl>
                                          <p:spTgt spid="13824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38242" name="Picture 2"/>
          <p:cNvPicPr>
            <a:picLocks noChangeAspect="1" noChangeArrowheads="1"/>
          </p:cNvPicPr>
          <p:nvPr/>
        </p:nvPicPr>
        <p:blipFill>
          <a:blip r:embed="rId3"/>
          <a:srcRect/>
          <a:stretch>
            <a:fillRect/>
          </a:stretch>
        </p:blipFill>
        <p:spPr bwMode="auto">
          <a:xfrm>
            <a:off x="75600" y="907200"/>
            <a:ext cx="9000000" cy="4466314"/>
          </a:xfrm>
          <a:prstGeom prst="rect">
            <a:avLst/>
          </a:prstGeom>
          <a:noFill/>
          <a:ln w="9525">
            <a:noFill/>
            <a:miter lim="800000"/>
            <a:headEnd/>
            <a:tailEnd/>
          </a:ln>
        </p:spPr>
      </p:pic>
      <p:pic>
        <p:nvPicPr>
          <p:cNvPr id="139266" name="Picture 2"/>
          <p:cNvPicPr>
            <a:picLocks noChangeAspect="1" noChangeArrowheads="1"/>
          </p:cNvPicPr>
          <p:nvPr/>
        </p:nvPicPr>
        <p:blipFill>
          <a:blip r:embed="rId4"/>
          <a:srcRect/>
          <a:stretch>
            <a:fillRect/>
          </a:stretch>
        </p:blipFill>
        <p:spPr bwMode="auto">
          <a:xfrm>
            <a:off x="2100606" y="1320890"/>
            <a:ext cx="6948264" cy="4032448"/>
          </a:xfrm>
          <a:prstGeom prst="rect">
            <a:avLst/>
          </a:prstGeom>
          <a:noFill/>
          <a:ln w="9525">
            <a:noFill/>
            <a:miter lim="800000"/>
            <a:headEnd/>
            <a:tailEnd/>
          </a:ln>
        </p:spPr>
      </p:pic>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38</a:t>
            </a:fld>
            <a:endParaRPr lang="en-US"/>
          </a:p>
        </p:txBody>
      </p:sp>
    </p:spTree>
    <p:extLst>
      <p:ext uri="{BB962C8B-B14F-4D97-AF65-F5344CB8AC3E}">
        <p14:creationId xmlns:p14="http://schemas.microsoft.com/office/powerpoint/2010/main" val="20151820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1314" name="Picture 2"/>
          <p:cNvPicPr>
            <a:picLocks noChangeAspect="1" noChangeArrowheads="1"/>
          </p:cNvPicPr>
          <p:nvPr/>
        </p:nvPicPr>
        <p:blipFill>
          <a:blip r:embed="rId3"/>
          <a:srcRect/>
          <a:stretch>
            <a:fillRect/>
          </a:stretch>
        </p:blipFill>
        <p:spPr bwMode="auto">
          <a:xfrm>
            <a:off x="75600" y="907200"/>
            <a:ext cx="9000000" cy="5900554"/>
          </a:xfrm>
          <a:prstGeom prst="rect">
            <a:avLst/>
          </a:prstGeom>
          <a:noFill/>
          <a:ln w="9525">
            <a:noFill/>
            <a:miter lim="800000"/>
            <a:headEnd/>
            <a:tailEnd/>
          </a:ln>
        </p:spPr>
      </p:pic>
      <p:pic>
        <p:nvPicPr>
          <p:cNvPr id="141315" name="Picture 3"/>
          <p:cNvPicPr>
            <a:picLocks noChangeAspect="1" noChangeArrowheads="1"/>
          </p:cNvPicPr>
          <p:nvPr/>
        </p:nvPicPr>
        <p:blipFill>
          <a:blip r:embed="rId4"/>
          <a:srcRect/>
          <a:stretch>
            <a:fillRect/>
          </a:stretch>
        </p:blipFill>
        <p:spPr bwMode="auto">
          <a:xfrm>
            <a:off x="2404118" y="1318455"/>
            <a:ext cx="6739882" cy="4581930"/>
          </a:xfrm>
          <a:prstGeom prst="rect">
            <a:avLst/>
          </a:prstGeom>
          <a:noFill/>
          <a:ln w="9525">
            <a:noFill/>
            <a:miter lim="800000"/>
            <a:headEnd/>
            <a:tailEnd/>
          </a:ln>
        </p:spPr>
      </p:pic>
      <p:pic>
        <p:nvPicPr>
          <p:cNvPr id="141316" name="Picture 4"/>
          <p:cNvPicPr>
            <a:picLocks noChangeAspect="1" noChangeArrowheads="1"/>
          </p:cNvPicPr>
          <p:nvPr/>
        </p:nvPicPr>
        <p:blipFill>
          <a:blip r:embed="rId5"/>
          <a:srcRect/>
          <a:stretch>
            <a:fillRect/>
          </a:stretch>
        </p:blipFill>
        <p:spPr bwMode="auto">
          <a:xfrm>
            <a:off x="2389447" y="1328394"/>
            <a:ext cx="6739882" cy="4896544"/>
          </a:xfrm>
          <a:prstGeom prst="rect">
            <a:avLst/>
          </a:prstGeom>
          <a:noFill/>
          <a:ln w="9525">
            <a:noFill/>
            <a:miter lim="800000"/>
            <a:headEnd/>
            <a:tailEnd/>
          </a:ln>
        </p:spPr>
      </p:pic>
      <p:sp>
        <p:nvSpPr>
          <p:cNvPr id="9" name="Obdélník 8"/>
          <p:cNvSpPr/>
          <p:nvPr/>
        </p:nvSpPr>
        <p:spPr>
          <a:xfrm>
            <a:off x="472414" y="3066901"/>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0" name="Obdélník 9"/>
          <p:cNvSpPr/>
          <p:nvPr/>
        </p:nvSpPr>
        <p:spPr>
          <a:xfrm>
            <a:off x="482353" y="4209090"/>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11"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39</a:t>
            </a:fld>
            <a:endParaRPr lang="en-US"/>
          </a:p>
        </p:txBody>
      </p:sp>
    </p:spTree>
    <p:extLst>
      <p:ext uri="{BB962C8B-B14F-4D97-AF65-F5344CB8AC3E}">
        <p14:creationId xmlns:p14="http://schemas.microsoft.com/office/powerpoint/2010/main" val="401182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1315"/>
                                        </p:tgtEl>
                                        <p:attrNameLst>
                                          <p:attrName>style.visibility</p:attrName>
                                        </p:attrNameLst>
                                      </p:cBhvr>
                                      <p:to>
                                        <p:strVal val="visible"/>
                                      </p:to>
                                    </p:set>
                                    <p:anim calcmode="lin" valueType="num">
                                      <p:cBhvr additive="base">
                                        <p:cTn id="12" dur="500" fill="hold"/>
                                        <p:tgtEl>
                                          <p:spTgt spid="141315"/>
                                        </p:tgtEl>
                                        <p:attrNameLst>
                                          <p:attrName>ppt_x</p:attrName>
                                        </p:attrNameLst>
                                      </p:cBhvr>
                                      <p:tavLst>
                                        <p:tav tm="0">
                                          <p:val>
                                            <p:strVal val="#ppt_x"/>
                                          </p:val>
                                        </p:tav>
                                        <p:tav tm="100000">
                                          <p:val>
                                            <p:strVal val="#ppt_x"/>
                                          </p:val>
                                        </p:tav>
                                      </p:tavLst>
                                    </p:anim>
                                    <p:anim calcmode="lin" valueType="num">
                                      <p:cBhvr additive="base">
                                        <p:cTn id="13" dur="500" fill="hold"/>
                                        <p:tgtEl>
                                          <p:spTgt spid="1413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xit" presetSubtype="10" fill="hold" grpId="1" nodeType="click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141316"/>
                                        </p:tgtEl>
                                        <p:attrNameLst>
                                          <p:attrName>style.visibility</p:attrName>
                                        </p:attrNameLst>
                                      </p:cBhvr>
                                      <p:to>
                                        <p:strVal val="visible"/>
                                      </p:to>
                                    </p:set>
                                    <p:anim calcmode="lin" valueType="num">
                                      <p:cBhvr additive="base">
                                        <p:cTn id="28" dur="500" fill="hold"/>
                                        <p:tgtEl>
                                          <p:spTgt spid="141316"/>
                                        </p:tgtEl>
                                        <p:attrNameLst>
                                          <p:attrName>ppt_x</p:attrName>
                                        </p:attrNameLst>
                                      </p:cBhvr>
                                      <p:tavLst>
                                        <p:tav tm="0">
                                          <p:val>
                                            <p:strVal val="#ppt_x"/>
                                          </p:val>
                                        </p:tav>
                                        <p:tav tm="100000">
                                          <p:val>
                                            <p:strVal val="#ppt_x"/>
                                          </p:val>
                                        </p:tav>
                                      </p:tavLst>
                                    </p:anim>
                                    <p:anim calcmode="lin" valueType="num">
                                      <p:cBhvr additive="base">
                                        <p:cTn id="29" dur="500" fill="hold"/>
                                        <p:tgtEl>
                                          <p:spTgt spid="1413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ástupný symbol pro text 5"/>
          <p:cNvSpPr>
            <a:spLocks noGrp="1"/>
          </p:cNvSpPr>
          <p:nvPr>
            <p:ph type="body" sz="quarter" idx="13"/>
          </p:nvPr>
        </p:nvSpPr>
        <p:spPr/>
        <p:txBody>
          <a:bodyPr/>
          <a:lstStyle/>
          <a:p>
            <a:r>
              <a:rPr lang="cs-CZ" dirty="0" smtClean="0"/>
              <a:t>MS Dynamics NAV</a:t>
            </a:r>
            <a:endParaRPr lang="en-GB" dirty="0"/>
          </a:p>
        </p:txBody>
      </p:sp>
      <p:pic>
        <p:nvPicPr>
          <p:cNvPr id="38913" name="Picture 1"/>
          <p:cNvPicPr>
            <a:picLocks noChangeAspect="1" noChangeArrowheads="1"/>
          </p:cNvPicPr>
          <p:nvPr/>
        </p:nvPicPr>
        <p:blipFill>
          <a:blip r:embed="rId3"/>
          <a:srcRect/>
          <a:stretch>
            <a:fillRect/>
          </a:stretch>
        </p:blipFill>
        <p:spPr bwMode="auto">
          <a:xfrm>
            <a:off x="75600" y="907200"/>
            <a:ext cx="9000000" cy="5606277"/>
          </a:xfrm>
          <a:prstGeom prst="rect">
            <a:avLst/>
          </a:prstGeom>
          <a:noFill/>
          <a:ln w="9525">
            <a:noFill/>
            <a:miter lim="800000"/>
            <a:headEnd/>
            <a:tailEnd/>
          </a:ln>
        </p:spPr>
      </p:pic>
      <p:sp>
        <p:nvSpPr>
          <p:cNvPr id="8" name="TextovéPole 7"/>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a:t>
            </a:fld>
            <a:endParaRPr lang="en-US"/>
          </a:p>
        </p:txBody>
      </p:sp>
    </p:spTree>
    <p:extLst>
      <p:ext uri="{BB962C8B-B14F-4D97-AF65-F5344CB8AC3E}">
        <p14:creationId xmlns:p14="http://schemas.microsoft.com/office/powerpoint/2010/main" val="319401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140290" name="Picture 2"/>
          <p:cNvPicPr>
            <a:picLocks noChangeAspect="1" noChangeArrowheads="1"/>
          </p:cNvPicPr>
          <p:nvPr/>
        </p:nvPicPr>
        <p:blipFill>
          <a:blip r:embed="rId3"/>
          <a:srcRect/>
          <a:stretch>
            <a:fillRect/>
          </a:stretch>
        </p:blipFill>
        <p:spPr bwMode="auto">
          <a:xfrm>
            <a:off x="75600" y="907200"/>
            <a:ext cx="9000000" cy="3542370"/>
          </a:xfrm>
          <a:prstGeom prst="rect">
            <a:avLst/>
          </a:prstGeom>
          <a:noFill/>
          <a:ln w="9525">
            <a:noFill/>
            <a:miter lim="800000"/>
            <a:headEnd/>
            <a:tailEnd/>
          </a:ln>
        </p:spPr>
      </p:pic>
      <p:pic>
        <p:nvPicPr>
          <p:cNvPr id="140291" name="Picture 3"/>
          <p:cNvPicPr>
            <a:picLocks noChangeAspect="1" noChangeArrowheads="1"/>
          </p:cNvPicPr>
          <p:nvPr/>
        </p:nvPicPr>
        <p:blipFill>
          <a:blip r:embed="rId4"/>
          <a:srcRect/>
          <a:stretch>
            <a:fillRect/>
          </a:stretch>
        </p:blipFill>
        <p:spPr bwMode="auto">
          <a:xfrm>
            <a:off x="2267744" y="1412776"/>
            <a:ext cx="5360132" cy="3096344"/>
          </a:xfrm>
          <a:prstGeom prst="rect">
            <a:avLst/>
          </a:prstGeom>
          <a:noFill/>
          <a:ln w="9525">
            <a:noFill/>
            <a:miter lim="800000"/>
            <a:headEnd/>
            <a:tailEnd/>
          </a:ln>
        </p:spPr>
      </p:pic>
      <p:pic>
        <p:nvPicPr>
          <p:cNvPr id="140292" name="Picture 4"/>
          <p:cNvPicPr>
            <a:picLocks noChangeAspect="1" noChangeArrowheads="1"/>
          </p:cNvPicPr>
          <p:nvPr/>
        </p:nvPicPr>
        <p:blipFill>
          <a:blip r:embed="rId5"/>
          <a:srcRect/>
          <a:stretch>
            <a:fillRect/>
          </a:stretch>
        </p:blipFill>
        <p:spPr bwMode="auto">
          <a:xfrm>
            <a:off x="3347864" y="3479180"/>
            <a:ext cx="5179943" cy="3013695"/>
          </a:xfrm>
          <a:prstGeom prst="rect">
            <a:avLst/>
          </a:prstGeom>
          <a:noFill/>
          <a:ln w="9525">
            <a:noFill/>
            <a:miter lim="800000"/>
            <a:headEnd/>
            <a:tailEnd/>
          </a:ln>
        </p:spPr>
      </p:pic>
      <p:sp>
        <p:nvSpPr>
          <p:cNvPr id="10" name="Obdélník 9"/>
          <p:cNvSpPr/>
          <p:nvPr/>
        </p:nvSpPr>
        <p:spPr>
          <a:xfrm>
            <a:off x="323528" y="2170553"/>
            <a:ext cx="1368152" cy="158449"/>
          </a:xfrm>
          <a:prstGeom prst="rect">
            <a:avLst/>
          </a:prstGeom>
          <a:ln>
            <a:solidFill>
              <a:srgbClr val="BC0000"/>
            </a:solidFill>
            <a:tailEnd type="arrow"/>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40</a:t>
            </a:fld>
            <a:endParaRPr lang="en-US"/>
          </a:p>
        </p:txBody>
      </p:sp>
    </p:spTree>
    <p:extLst>
      <p:ext uri="{BB962C8B-B14F-4D97-AF65-F5344CB8AC3E}">
        <p14:creationId xmlns:p14="http://schemas.microsoft.com/office/powerpoint/2010/main" val="262156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linds(horizont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40291"/>
                                        </p:tgtEl>
                                        <p:attrNameLst>
                                          <p:attrName>style.visibility</p:attrName>
                                        </p:attrNameLst>
                                      </p:cBhvr>
                                      <p:to>
                                        <p:strVal val="visible"/>
                                      </p:to>
                                    </p:set>
                                    <p:anim calcmode="lin" valueType="num">
                                      <p:cBhvr additive="base">
                                        <p:cTn id="12" dur="500" fill="hold"/>
                                        <p:tgtEl>
                                          <p:spTgt spid="140291"/>
                                        </p:tgtEl>
                                        <p:attrNameLst>
                                          <p:attrName>ppt_x</p:attrName>
                                        </p:attrNameLst>
                                      </p:cBhvr>
                                      <p:tavLst>
                                        <p:tav tm="0">
                                          <p:val>
                                            <p:strVal val="#ppt_x"/>
                                          </p:val>
                                        </p:tav>
                                        <p:tav tm="100000">
                                          <p:val>
                                            <p:strVal val="#ppt_x"/>
                                          </p:val>
                                        </p:tav>
                                      </p:tavLst>
                                    </p:anim>
                                    <p:anim calcmode="lin" valueType="num">
                                      <p:cBhvr additive="base">
                                        <p:cTn id="13" dur="500" fill="hold"/>
                                        <p:tgtEl>
                                          <p:spTgt spid="14029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40292"/>
                                        </p:tgtEl>
                                        <p:attrNameLst>
                                          <p:attrName>style.visibility</p:attrName>
                                        </p:attrNameLst>
                                      </p:cBhvr>
                                      <p:to>
                                        <p:strVal val="visible"/>
                                      </p:to>
                                    </p:set>
                                    <p:anim calcmode="lin" valueType="num">
                                      <p:cBhvr additive="base">
                                        <p:cTn id="18" dur="500" fill="hold"/>
                                        <p:tgtEl>
                                          <p:spTgt spid="140292"/>
                                        </p:tgtEl>
                                        <p:attrNameLst>
                                          <p:attrName>ppt_x</p:attrName>
                                        </p:attrNameLst>
                                      </p:cBhvr>
                                      <p:tavLst>
                                        <p:tav tm="0">
                                          <p:val>
                                            <p:strVal val="#ppt_x"/>
                                          </p:val>
                                        </p:tav>
                                        <p:tav tm="100000">
                                          <p:val>
                                            <p:strVal val="#ppt_x"/>
                                          </p:val>
                                        </p:tav>
                                      </p:tavLst>
                                    </p:anim>
                                    <p:anim calcmode="lin" valueType="num">
                                      <p:cBhvr additive="base">
                                        <p:cTn id="19" dur="500" fill="hold"/>
                                        <p:tgtEl>
                                          <p:spTgt spid="140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err="1" smtClean="0"/>
              <a:t>Thank</a:t>
            </a:r>
            <a:r>
              <a:rPr lang="cs-CZ" dirty="0" smtClean="0"/>
              <a:t> </a:t>
            </a:r>
            <a:r>
              <a:rPr lang="cs-CZ" dirty="0" err="1" smtClean="0"/>
              <a:t>you</a:t>
            </a:r>
            <a:r>
              <a:rPr lang="cs-CZ" dirty="0" smtClean="0"/>
              <a:t> </a:t>
            </a:r>
            <a:r>
              <a:rPr lang="cs-CZ" dirty="0" err="1" smtClean="0"/>
              <a:t>for</a:t>
            </a:r>
            <a:r>
              <a:rPr lang="cs-CZ" dirty="0" smtClean="0"/>
              <a:t> </a:t>
            </a:r>
            <a:r>
              <a:rPr lang="cs-CZ" dirty="0" err="1" smtClean="0"/>
              <a:t>your</a:t>
            </a:r>
            <a:r>
              <a:rPr lang="cs-CZ" dirty="0" smtClean="0"/>
              <a:t> </a:t>
            </a:r>
            <a:r>
              <a:rPr lang="cs-CZ" dirty="0" err="1" smtClean="0"/>
              <a:t>time</a:t>
            </a:r>
            <a:endParaRPr lang="cs-CZ" dirty="0"/>
          </a:p>
        </p:txBody>
      </p:sp>
      <p:sp>
        <p:nvSpPr>
          <p:cNvPr id="3" name="Zástupný symbol pro text 2"/>
          <p:cNvSpPr>
            <a:spLocks noGrp="1"/>
          </p:cNvSpPr>
          <p:nvPr>
            <p:ph type="body" idx="1"/>
          </p:nvPr>
        </p:nvSpPr>
        <p:spPr/>
        <p:txBody>
          <a:bodyPr>
            <a:normAutofit lnSpcReduction="10000"/>
          </a:bodyPr>
          <a:lstStyle/>
          <a:p>
            <a:endParaRPr lang="cs-CZ"/>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sp>
        <p:nvSpPr>
          <p:cNvPr id="5" name="TextovéPole 4"/>
          <p:cNvSpPr txBox="1"/>
          <p:nvPr/>
        </p:nvSpPr>
        <p:spPr>
          <a:xfrm>
            <a:off x="3491880" y="2780928"/>
            <a:ext cx="4024948" cy="1107996"/>
          </a:xfrm>
          <a:prstGeom prst="rect">
            <a:avLst/>
          </a:prstGeom>
          <a:noFill/>
        </p:spPr>
        <p:txBody>
          <a:bodyPr wrap="none" rtlCol="0">
            <a:spAutoFit/>
          </a:bodyPr>
          <a:lstStyle/>
          <a:p>
            <a:r>
              <a:rPr lang="en-ZA" sz="4800" b="1" dirty="0" smtClean="0">
                <a:solidFill>
                  <a:srgbClr val="BC0000"/>
                </a:solidFill>
                <a:latin typeface="+mj-lt"/>
              </a:rPr>
              <a:t>Working  area  </a:t>
            </a:r>
          </a:p>
          <a:p>
            <a:endParaRPr lang="en-GB" dirty="0">
              <a:solidFill>
                <a:srgbClr val="BC0000"/>
              </a:solidFill>
            </a:endParaRPr>
          </a:p>
        </p:txBody>
      </p:sp>
      <p:sp>
        <p:nvSpPr>
          <p:cNvPr id="6"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5</a:t>
            </a:fld>
            <a:endParaRPr lang="en-US"/>
          </a:p>
        </p:txBody>
      </p:sp>
    </p:spTree>
    <p:extLst>
      <p:ext uri="{BB962C8B-B14F-4D97-AF65-F5344CB8AC3E}">
        <p14:creationId xmlns:p14="http://schemas.microsoft.com/office/powerpoint/2010/main" val="42379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0658" name="Picture 2"/>
          <p:cNvPicPr>
            <a:picLocks noChangeAspect="1" noChangeArrowheads="1"/>
          </p:cNvPicPr>
          <p:nvPr/>
        </p:nvPicPr>
        <p:blipFill>
          <a:blip r:embed="rId4"/>
          <a:srcRect/>
          <a:stretch>
            <a:fillRect/>
          </a:stretch>
        </p:blipFill>
        <p:spPr bwMode="auto">
          <a:xfrm>
            <a:off x="2195736" y="2066924"/>
            <a:ext cx="5788868" cy="3183877"/>
          </a:xfrm>
          <a:prstGeom prst="rect">
            <a:avLst/>
          </a:prstGeom>
          <a:noFill/>
          <a:ln w="9525">
            <a:noFill/>
            <a:miter lim="800000"/>
            <a:headEnd/>
            <a:tailEnd/>
          </a:ln>
        </p:spPr>
      </p:pic>
      <p:pic>
        <p:nvPicPr>
          <p:cNvPr id="70659" name="Picture 3"/>
          <p:cNvPicPr>
            <a:picLocks noChangeAspect="1" noChangeArrowheads="1"/>
          </p:cNvPicPr>
          <p:nvPr/>
        </p:nvPicPr>
        <p:blipFill>
          <a:blip r:embed="rId5"/>
          <a:srcRect/>
          <a:stretch>
            <a:fillRect/>
          </a:stretch>
        </p:blipFill>
        <p:spPr bwMode="auto">
          <a:xfrm>
            <a:off x="2195736" y="2066924"/>
            <a:ext cx="5788868" cy="3183877"/>
          </a:xfrm>
          <a:prstGeom prst="rect">
            <a:avLst/>
          </a:prstGeom>
          <a:noFill/>
          <a:ln w="9525">
            <a:noFill/>
            <a:miter lim="800000"/>
            <a:headEnd/>
            <a:tailEnd/>
          </a:ln>
        </p:spPr>
      </p:pic>
      <p:sp>
        <p:nvSpPr>
          <p:cNvPr id="7"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6</a:t>
            </a:fld>
            <a:endParaRPr lang="en-US"/>
          </a:p>
        </p:txBody>
      </p:sp>
    </p:spTree>
    <p:extLst>
      <p:ext uri="{BB962C8B-B14F-4D97-AF65-F5344CB8AC3E}">
        <p14:creationId xmlns:p14="http://schemas.microsoft.com/office/powerpoint/2010/main" val="268612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gtEl>
                                        <p:attrNameLst>
                                          <p:attrName>style.visibility</p:attrName>
                                        </p:attrNameLst>
                                      </p:cBhvr>
                                      <p:to>
                                        <p:strVal val="visible"/>
                                      </p:to>
                                    </p:set>
                                    <p:animEffect transition="in" filter="blinds(horizontal)">
                                      <p:cBhvr>
                                        <p:cTn id="7" dur="500"/>
                                        <p:tgtEl>
                                          <p:spTgt spid="7065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0659"/>
                                        </p:tgtEl>
                                        <p:attrNameLst>
                                          <p:attrName>style.visibility</p:attrName>
                                        </p:attrNameLst>
                                      </p:cBhvr>
                                      <p:to>
                                        <p:strVal val="visible"/>
                                      </p:to>
                                    </p:set>
                                    <p:animEffect transition="in" filter="blinds(horizontal)">
                                      <p:cBhvr>
                                        <p:cTn id="12" dur="500"/>
                                        <p:tgtEl>
                                          <p:spTgt spid="706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835696" y="1268760"/>
            <a:ext cx="4392489" cy="2596200"/>
          </a:xfrm>
          <a:prstGeom prst="rect">
            <a:avLst/>
          </a:prstGeom>
          <a:noFill/>
          <a:ln w="9525">
            <a:noFill/>
            <a:miter lim="800000"/>
            <a:headEnd/>
            <a:tailEnd/>
          </a:ln>
        </p:spPr>
      </p:pic>
      <p:pic>
        <p:nvPicPr>
          <p:cNvPr id="71683" name="Picture 3"/>
          <p:cNvPicPr>
            <a:picLocks noChangeAspect="1" noChangeArrowheads="1"/>
          </p:cNvPicPr>
          <p:nvPr/>
        </p:nvPicPr>
        <p:blipFill>
          <a:blip r:embed="rId5"/>
          <a:srcRect/>
          <a:stretch>
            <a:fillRect/>
          </a:stretch>
        </p:blipFill>
        <p:spPr bwMode="auto">
          <a:xfrm>
            <a:off x="1835696" y="3989762"/>
            <a:ext cx="4392489" cy="1996839"/>
          </a:xfrm>
          <a:prstGeom prst="rect">
            <a:avLst/>
          </a:prstGeom>
          <a:noFill/>
          <a:ln w="9525">
            <a:noFill/>
            <a:miter lim="800000"/>
            <a:headEnd/>
            <a:tailEnd/>
          </a:ln>
        </p:spPr>
      </p:pic>
      <p:pic>
        <p:nvPicPr>
          <p:cNvPr id="71684" name="Picture 4"/>
          <p:cNvPicPr>
            <a:picLocks noChangeAspect="1" noChangeArrowheads="1"/>
          </p:cNvPicPr>
          <p:nvPr/>
        </p:nvPicPr>
        <p:blipFill>
          <a:blip r:embed="rId6"/>
          <a:srcRect/>
          <a:stretch>
            <a:fillRect/>
          </a:stretch>
        </p:blipFill>
        <p:spPr bwMode="auto">
          <a:xfrm>
            <a:off x="4499993" y="1700808"/>
            <a:ext cx="4481114" cy="3463112"/>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7</a:t>
            </a:fld>
            <a:endParaRPr lang="en-US"/>
          </a:p>
        </p:txBody>
      </p:sp>
      <p:sp>
        <p:nvSpPr>
          <p:cNvPr id="3" name="TextovéPole 2"/>
          <p:cNvSpPr txBox="1"/>
          <p:nvPr/>
        </p:nvSpPr>
        <p:spPr>
          <a:xfrm>
            <a:off x="3143257" y="3138923"/>
            <a:ext cx="481222" cy="461665"/>
          </a:xfrm>
          <a:prstGeom prst="rect">
            <a:avLst/>
          </a:prstGeom>
          <a:noFill/>
        </p:spPr>
        <p:txBody>
          <a:bodyPr wrap="none" rtlCol="0">
            <a:spAutoFit/>
          </a:bodyPr>
          <a:lstStyle/>
          <a:p>
            <a:r>
              <a:rPr lang="cs-CZ" sz="2400" b="1" dirty="0" smtClean="0">
                <a:solidFill>
                  <a:srgbClr val="FF0000"/>
                </a:solidFill>
              </a:rPr>
              <a:t>F5</a:t>
            </a:r>
            <a:endParaRPr lang="cs-CZ" sz="2400" b="1" dirty="0">
              <a:solidFill>
                <a:srgbClr val="FF0000"/>
              </a:solidFill>
            </a:endParaRPr>
          </a:p>
        </p:txBody>
      </p:sp>
      <p:sp>
        <p:nvSpPr>
          <p:cNvPr id="4" name="Šipka dolů 3"/>
          <p:cNvSpPr/>
          <p:nvPr/>
        </p:nvSpPr>
        <p:spPr>
          <a:xfrm>
            <a:off x="3275856" y="3600588"/>
            <a:ext cx="216024" cy="764516"/>
          </a:xfrm>
          <a:prstGeom prst="down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
        <p:nvSpPr>
          <p:cNvPr id="13" name="TextovéPole 12"/>
          <p:cNvSpPr txBox="1"/>
          <p:nvPr/>
        </p:nvSpPr>
        <p:spPr>
          <a:xfrm>
            <a:off x="3791329" y="3060490"/>
            <a:ext cx="481222" cy="461665"/>
          </a:xfrm>
          <a:prstGeom prst="rect">
            <a:avLst/>
          </a:prstGeom>
          <a:noFill/>
        </p:spPr>
        <p:txBody>
          <a:bodyPr wrap="none" rtlCol="0">
            <a:spAutoFit/>
          </a:bodyPr>
          <a:lstStyle/>
          <a:p>
            <a:r>
              <a:rPr lang="cs-CZ" sz="2400" b="1" dirty="0" smtClean="0">
                <a:solidFill>
                  <a:srgbClr val="FF0000"/>
                </a:solidFill>
              </a:rPr>
              <a:t>F9</a:t>
            </a:r>
            <a:endParaRPr lang="cs-CZ" sz="2400" b="1" dirty="0">
              <a:solidFill>
                <a:srgbClr val="FF0000"/>
              </a:solidFill>
            </a:endParaRPr>
          </a:p>
        </p:txBody>
      </p:sp>
      <p:sp>
        <p:nvSpPr>
          <p:cNvPr id="5" name="Šipka doprava 4"/>
          <p:cNvSpPr/>
          <p:nvPr/>
        </p:nvSpPr>
        <p:spPr>
          <a:xfrm>
            <a:off x="4272551" y="3291322"/>
            <a:ext cx="443465" cy="141042"/>
          </a:xfrm>
          <a:prstGeom prst="righ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cs-CZ"/>
          </a:p>
        </p:txBody>
      </p:sp>
    </p:spTree>
    <p:extLst>
      <p:ext uri="{BB962C8B-B14F-4D97-AF65-F5344CB8AC3E}">
        <p14:creationId xmlns:p14="http://schemas.microsoft.com/office/powerpoint/2010/main" val="1414855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nodeType="clickEffect">
                                  <p:stCondLst>
                                    <p:cond delay="0"/>
                                  </p:stCondLst>
                                  <p:childTnLst>
                                    <p:set>
                                      <p:cBhvr>
                                        <p:cTn id="19" dur="1" fill="hold">
                                          <p:stCondLst>
                                            <p:cond delay="0"/>
                                          </p:stCondLst>
                                        </p:cTn>
                                        <p:tgtEl>
                                          <p:spTgt spid="71683"/>
                                        </p:tgtEl>
                                        <p:attrNameLst>
                                          <p:attrName>style.visibility</p:attrName>
                                        </p:attrNameLst>
                                      </p:cBhvr>
                                      <p:to>
                                        <p:strVal val="visible"/>
                                      </p:to>
                                    </p:set>
                                    <p:animEffect transition="in" filter="blinds(horizontal)">
                                      <p:cBhvr>
                                        <p:cTn id="20" dur="500"/>
                                        <p:tgtEl>
                                          <p:spTgt spid="71683"/>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ntr" presetSubtype="10" fill="hold" nodeType="clickEffect">
                                  <p:stCondLst>
                                    <p:cond delay="0"/>
                                  </p:stCondLst>
                                  <p:childTnLst>
                                    <p:set>
                                      <p:cBhvr>
                                        <p:cTn id="32" dur="1" fill="hold">
                                          <p:stCondLst>
                                            <p:cond delay="0"/>
                                          </p:stCondLst>
                                        </p:cTn>
                                        <p:tgtEl>
                                          <p:spTgt spid="71684"/>
                                        </p:tgtEl>
                                        <p:attrNameLst>
                                          <p:attrName>style.visibility</p:attrName>
                                        </p:attrNameLst>
                                      </p:cBhvr>
                                      <p:to>
                                        <p:strVal val="visible"/>
                                      </p:to>
                                    </p:set>
                                    <p:animEffect transition="in" filter="blinds(horizontal)">
                                      <p:cBhvr>
                                        <p:cTn id="33" dur="5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13" grpId="0"/>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smtClean="0"/>
          </a:p>
          <a:p>
            <a:endParaRPr lang="en-GB" dirty="0"/>
          </a:p>
        </p:txBody>
      </p:sp>
      <p:pic>
        <p:nvPicPr>
          <p:cNvPr id="69634" name="Picture 2"/>
          <p:cNvPicPr>
            <a:picLocks noChangeAspect="1" noChangeArrowheads="1"/>
          </p:cNvPicPr>
          <p:nvPr/>
        </p:nvPicPr>
        <p:blipFill>
          <a:blip r:embed="rId3"/>
          <a:srcRect/>
          <a:stretch>
            <a:fillRect/>
          </a:stretch>
        </p:blipFill>
        <p:spPr bwMode="auto">
          <a:xfrm>
            <a:off x="75600" y="907200"/>
            <a:ext cx="9000000" cy="5386777"/>
          </a:xfrm>
          <a:prstGeom prst="rect">
            <a:avLst/>
          </a:prstGeom>
          <a:noFill/>
          <a:ln w="9525">
            <a:noFill/>
            <a:miter lim="800000"/>
            <a:headEnd/>
            <a:tailEnd/>
          </a:ln>
        </p:spPr>
      </p:pic>
      <p:pic>
        <p:nvPicPr>
          <p:cNvPr id="71682" name="Picture 2"/>
          <p:cNvPicPr>
            <a:picLocks noChangeAspect="1" noChangeArrowheads="1"/>
          </p:cNvPicPr>
          <p:nvPr/>
        </p:nvPicPr>
        <p:blipFill>
          <a:blip r:embed="rId4"/>
          <a:srcRect/>
          <a:stretch>
            <a:fillRect/>
          </a:stretch>
        </p:blipFill>
        <p:spPr bwMode="auto">
          <a:xfrm>
            <a:off x="1979712" y="1268760"/>
            <a:ext cx="3776722" cy="2232248"/>
          </a:xfrm>
          <a:prstGeom prst="rect">
            <a:avLst/>
          </a:prstGeom>
          <a:noFill/>
          <a:ln w="9525">
            <a:noFill/>
            <a:miter lim="800000"/>
            <a:headEnd/>
            <a:tailEnd/>
          </a:ln>
        </p:spPr>
      </p:pic>
      <p:pic>
        <p:nvPicPr>
          <p:cNvPr id="71686" name="Picture 6"/>
          <p:cNvPicPr>
            <a:picLocks noChangeAspect="1" noChangeArrowheads="1"/>
          </p:cNvPicPr>
          <p:nvPr/>
        </p:nvPicPr>
        <p:blipFill>
          <a:blip r:embed="rId5"/>
          <a:srcRect/>
          <a:stretch>
            <a:fillRect/>
          </a:stretch>
        </p:blipFill>
        <p:spPr bwMode="auto">
          <a:xfrm>
            <a:off x="1979712" y="3645024"/>
            <a:ext cx="3776722" cy="2221189"/>
          </a:xfrm>
          <a:prstGeom prst="rect">
            <a:avLst/>
          </a:prstGeom>
          <a:noFill/>
          <a:ln w="9525">
            <a:noFill/>
            <a:miter lim="800000"/>
            <a:headEnd/>
            <a:tailEnd/>
          </a:ln>
        </p:spPr>
      </p:pic>
      <p:pic>
        <p:nvPicPr>
          <p:cNvPr id="71685" name="Picture 5"/>
          <p:cNvPicPr>
            <a:picLocks noChangeAspect="1" noChangeArrowheads="1"/>
          </p:cNvPicPr>
          <p:nvPr/>
        </p:nvPicPr>
        <p:blipFill>
          <a:blip r:embed="rId6"/>
          <a:srcRect/>
          <a:stretch>
            <a:fillRect/>
          </a:stretch>
        </p:blipFill>
        <p:spPr bwMode="auto">
          <a:xfrm>
            <a:off x="3491880" y="1808820"/>
            <a:ext cx="5134501" cy="3384376"/>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8</a:t>
            </a:fld>
            <a:endParaRPr lang="en-US"/>
          </a:p>
        </p:txBody>
      </p:sp>
    </p:spTree>
    <p:extLst>
      <p:ext uri="{BB962C8B-B14F-4D97-AF65-F5344CB8AC3E}">
        <p14:creationId xmlns:p14="http://schemas.microsoft.com/office/powerpoint/2010/main" val="1553027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1682"/>
                                        </p:tgtEl>
                                        <p:attrNameLst>
                                          <p:attrName>style.visibility</p:attrName>
                                        </p:attrNameLst>
                                      </p:cBhvr>
                                      <p:to>
                                        <p:strVal val="visible"/>
                                      </p:to>
                                    </p:set>
                                    <p:animEffect transition="in" filter="blinds(horizontal)">
                                      <p:cBhvr>
                                        <p:cTn id="7" dur="1000"/>
                                        <p:tgtEl>
                                          <p:spTgt spid="7168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1686"/>
                                        </p:tgtEl>
                                        <p:attrNameLst>
                                          <p:attrName>style.visibility</p:attrName>
                                        </p:attrNameLst>
                                      </p:cBhvr>
                                      <p:to>
                                        <p:strVal val="visible"/>
                                      </p:to>
                                    </p:set>
                                    <p:animEffect transition="in" filter="blinds(horizontal)">
                                      <p:cBhvr>
                                        <p:cTn id="12" dur="500"/>
                                        <p:tgtEl>
                                          <p:spTgt spid="7168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1685"/>
                                        </p:tgtEl>
                                        <p:attrNameLst>
                                          <p:attrName>style.visibility</p:attrName>
                                        </p:attrNameLst>
                                      </p:cBhvr>
                                      <p:to>
                                        <p:strVal val="visible"/>
                                      </p:to>
                                    </p:set>
                                    <p:animEffect transition="in" filter="blinds(horizontal)">
                                      <p:cBhvr>
                                        <p:cTn id="17" dur="500"/>
                                        <p:tgtEl>
                                          <p:spTgt spid="716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text 1"/>
          <p:cNvSpPr>
            <a:spLocks noGrp="1"/>
          </p:cNvSpPr>
          <p:nvPr>
            <p:ph type="body" sz="quarter" idx="13"/>
          </p:nvPr>
        </p:nvSpPr>
        <p:spPr/>
        <p:txBody>
          <a:bodyPr/>
          <a:lstStyle/>
          <a:p>
            <a:r>
              <a:rPr lang="cs-CZ" dirty="0" smtClean="0"/>
              <a:t>MS Dynamics NAV</a:t>
            </a:r>
            <a:endParaRPr lang="en-GB" dirty="0"/>
          </a:p>
        </p:txBody>
      </p:sp>
      <p:pic>
        <p:nvPicPr>
          <p:cNvPr id="72707" name="Picture 3"/>
          <p:cNvPicPr>
            <a:picLocks noChangeAspect="1" noChangeArrowheads="1"/>
          </p:cNvPicPr>
          <p:nvPr/>
        </p:nvPicPr>
        <p:blipFill>
          <a:blip r:embed="rId3"/>
          <a:srcRect/>
          <a:stretch>
            <a:fillRect/>
          </a:stretch>
        </p:blipFill>
        <p:spPr bwMode="auto">
          <a:xfrm>
            <a:off x="75600" y="907200"/>
            <a:ext cx="9000000" cy="5387835"/>
          </a:xfrm>
          <a:prstGeom prst="rect">
            <a:avLst/>
          </a:prstGeom>
          <a:noFill/>
          <a:ln w="9525">
            <a:noFill/>
            <a:miter lim="800000"/>
            <a:headEnd/>
            <a:tailEnd/>
          </a:ln>
        </p:spPr>
      </p:pic>
      <p:pic>
        <p:nvPicPr>
          <p:cNvPr id="72708" name="Picture 4"/>
          <p:cNvPicPr>
            <a:picLocks noChangeAspect="1" noChangeArrowheads="1"/>
          </p:cNvPicPr>
          <p:nvPr/>
        </p:nvPicPr>
        <p:blipFill>
          <a:blip r:embed="rId4"/>
          <a:srcRect/>
          <a:stretch>
            <a:fillRect/>
          </a:stretch>
        </p:blipFill>
        <p:spPr bwMode="auto">
          <a:xfrm>
            <a:off x="2681036" y="2060848"/>
            <a:ext cx="4881814" cy="2736304"/>
          </a:xfrm>
          <a:prstGeom prst="rect">
            <a:avLst/>
          </a:prstGeom>
          <a:noFill/>
          <a:ln w="9525">
            <a:noFill/>
            <a:miter lim="800000"/>
            <a:headEnd/>
            <a:tailEnd/>
          </a:ln>
        </p:spPr>
      </p:pic>
      <p:pic>
        <p:nvPicPr>
          <p:cNvPr id="72709" name="Picture 5"/>
          <p:cNvPicPr>
            <a:picLocks noChangeAspect="1" noChangeArrowheads="1"/>
          </p:cNvPicPr>
          <p:nvPr/>
        </p:nvPicPr>
        <p:blipFill>
          <a:blip r:embed="rId5"/>
          <a:srcRect/>
          <a:stretch>
            <a:fillRect/>
          </a:stretch>
        </p:blipFill>
        <p:spPr bwMode="auto">
          <a:xfrm>
            <a:off x="3507466" y="1344457"/>
            <a:ext cx="5029500" cy="2245594"/>
          </a:xfrm>
          <a:prstGeom prst="rect">
            <a:avLst/>
          </a:prstGeom>
          <a:noFill/>
          <a:ln w="9525">
            <a:noFill/>
            <a:miter lim="800000"/>
            <a:headEnd/>
            <a:tailEnd/>
          </a:ln>
        </p:spPr>
      </p:pic>
      <p:pic>
        <p:nvPicPr>
          <p:cNvPr id="72710" name="Picture 6"/>
          <p:cNvPicPr>
            <a:picLocks noChangeAspect="1" noChangeArrowheads="1"/>
          </p:cNvPicPr>
          <p:nvPr/>
        </p:nvPicPr>
        <p:blipFill>
          <a:blip r:embed="rId6"/>
          <a:srcRect/>
          <a:stretch>
            <a:fillRect/>
          </a:stretch>
        </p:blipFill>
        <p:spPr bwMode="auto">
          <a:xfrm>
            <a:off x="3507466" y="3878083"/>
            <a:ext cx="5029500" cy="2071197"/>
          </a:xfrm>
          <a:prstGeom prst="rect">
            <a:avLst/>
          </a:prstGeom>
          <a:noFill/>
          <a:ln w="9525">
            <a:noFill/>
            <a:miter lim="800000"/>
            <a:headEnd/>
            <a:tailEnd/>
          </a:ln>
        </p:spPr>
      </p:pic>
      <p:sp>
        <p:nvSpPr>
          <p:cNvPr id="8" name="Zástupný symbol pro číslo snímku 1"/>
          <p:cNvSpPr>
            <a:spLocks noGrp="1"/>
          </p:cNvSpPr>
          <p:nvPr>
            <p:ph type="sldNum" sz="quarter" idx="12"/>
          </p:nvPr>
        </p:nvSpPr>
        <p:spPr>
          <a:xfrm>
            <a:off x="6768000" y="6492877"/>
            <a:ext cx="2133600" cy="365125"/>
          </a:xfrm>
        </p:spPr>
        <p:txBody>
          <a:bodyPr/>
          <a:lstStyle/>
          <a:p>
            <a:fld id="{1BCE26D5-4FB2-D744-B1D3-63C50801F19E}" type="slidenum">
              <a:rPr lang="en-US" smtClean="0"/>
              <a:pPr/>
              <a:t>9</a:t>
            </a:fld>
            <a:endParaRPr lang="en-US"/>
          </a:p>
        </p:txBody>
      </p:sp>
    </p:spTree>
    <p:extLst>
      <p:ext uri="{BB962C8B-B14F-4D97-AF65-F5344CB8AC3E}">
        <p14:creationId xmlns:p14="http://schemas.microsoft.com/office/powerpoint/2010/main" val="4121398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2708"/>
                                        </p:tgtEl>
                                        <p:attrNameLst>
                                          <p:attrName>style.visibility</p:attrName>
                                        </p:attrNameLst>
                                      </p:cBhvr>
                                      <p:to>
                                        <p:strVal val="visible"/>
                                      </p:to>
                                    </p:set>
                                    <p:animEffect transition="in" filter="blinds(horizontal)">
                                      <p:cBhvr>
                                        <p:cTn id="7" dur="500"/>
                                        <p:tgtEl>
                                          <p:spTgt spid="7270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72709"/>
                                        </p:tgtEl>
                                        <p:attrNameLst>
                                          <p:attrName>style.visibility</p:attrName>
                                        </p:attrNameLst>
                                      </p:cBhvr>
                                      <p:to>
                                        <p:strVal val="visible"/>
                                      </p:to>
                                    </p:set>
                                    <p:animEffect transition="in" filter="blinds(horizontal)">
                                      <p:cBhvr>
                                        <p:cTn id="12" dur="500"/>
                                        <p:tgtEl>
                                          <p:spTgt spid="7270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72710"/>
                                        </p:tgtEl>
                                        <p:attrNameLst>
                                          <p:attrName>style.visibility</p:attrName>
                                        </p:attrNameLst>
                                      </p:cBhvr>
                                      <p:to>
                                        <p:strVal val="visible"/>
                                      </p:to>
                                    </p:set>
                                    <p:animEffect transition="in" filter="blinds(horizontal)">
                                      <p:cBhvr>
                                        <p:cTn id="17" dur="500"/>
                                        <p:tgtEl>
                                          <p:spTgt spid="727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Navertica3">
  <a:themeElements>
    <a:clrScheme name="Navertica">
      <a:dk1>
        <a:srgbClr val="000000"/>
      </a:dk1>
      <a:lt1>
        <a:srgbClr val="000000"/>
      </a:lt1>
      <a:dk2>
        <a:srgbClr val="FFFFFF"/>
      </a:dk2>
      <a:lt2>
        <a:srgbClr val="E7E5E5"/>
      </a:lt2>
      <a:accent1>
        <a:srgbClr val="5E5447"/>
      </a:accent1>
      <a:accent2>
        <a:srgbClr val="E66624"/>
      </a:accent2>
      <a:accent3>
        <a:srgbClr val="2E5A95"/>
      </a:accent3>
      <a:accent4>
        <a:srgbClr val="EC8D2F"/>
      </a:accent4>
      <a:accent5>
        <a:srgbClr val="3B9BF7"/>
      </a:accent5>
      <a:accent6>
        <a:srgbClr val="91836F"/>
      </a:accent6>
      <a:hlink>
        <a:srgbClr val="5E5447"/>
      </a:hlink>
      <a:folHlink>
        <a:srgbClr val="5E544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Navertica3</Template>
  <TotalTime>9951</TotalTime>
  <Words>2259</Words>
  <Application>Microsoft Office PowerPoint</Application>
  <PresentationFormat>Předvádění na obrazovce (4:3)</PresentationFormat>
  <Paragraphs>194</Paragraphs>
  <Slides>41</Slides>
  <Notes>40</Notes>
  <HiddenSlides>0</HiddenSlides>
  <MMClips>0</MMClips>
  <ScaleCrop>false</ScaleCrop>
  <HeadingPairs>
    <vt:vector size="4" baseType="variant">
      <vt:variant>
        <vt:lpstr>Motiv</vt:lpstr>
      </vt:variant>
      <vt:variant>
        <vt:i4>1</vt:i4>
      </vt:variant>
      <vt:variant>
        <vt:lpstr>Nadpisy snímků</vt:lpstr>
      </vt:variant>
      <vt:variant>
        <vt:i4>41</vt:i4>
      </vt:variant>
    </vt:vector>
  </HeadingPairs>
  <TitlesOfParts>
    <vt:vector size="42" baseType="lpstr">
      <vt:lpstr>Navertica3</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Thank you for your time</vt:lpstr>
    </vt:vector>
  </TitlesOfParts>
  <Company>FUTURE Engineering a.s.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Snímek 1</dc:title>
  <dc:creator>Stanislav Matysek</dc:creator>
  <cp:lastModifiedBy>Skorkovsky Jaromir</cp:lastModifiedBy>
  <cp:revision>390</cp:revision>
  <dcterms:created xsi:type="dcterms:W3CDTF">2008-09-16T18:20:53Z</dcterms:created>
  <dcterms:modified xsi:type="dcterms:W3CDTF">2012-02-20T11:04:00Z</dcterms:modified>
</cp:coreProperties>
</file>