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52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80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23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13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82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6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64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7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28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96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06D72-C715-43D5-B113-06FA9AFA0699}" type="datetimeFigureOut">
              <a:rPr lang="cs-CZ" smtClean="0"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1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Účetnictví a rozbory ve VS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67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„nestátní“ sektor</a:t>
            </a:r>
          </a:p>
          <a:p>
            <a:r>
              <a:rPr lang="cs-CZ" dirty="0" smtClean="0"/>
              <a:t>= nevýdělečné organizace</a:t>
            </a:r>
          </a:p>
          <a:p>
            <a:r>
              <a:rPr lang="cs-CZ" dirty="0" smtClean="0"/>
              <a:t>Patří sem:</a:t>
            </a:r>
          </a:p>
          <a:p>
            <a:pPr lvl="1"/>
            <a:r>
              <a:rPr lang="cs-CZ" dirty="0" smtClean="0"/>
              <a:t>Občanská sdružení</a:t>
            </a:r>
          </a:p>
          <a:p>
            <a:pPr lvl="1"/>
            <a:r>
              <a:rPr lang="cs-CZ" dirty="0" smtClean="0"/>
              <a:t>Obecně prospěšné </a:t>
            </a:r>
            <a:r>
              <a:rPr lang="cs-CZ" dirty="0" err="1" smtClean="0"/>
              <a:t>org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Nadace a nadační fondy</a:t>
            </a:r>
          </a:p>
          <a:p>
            <a:pPr lvl="1"/>
            <a:r>
              <a:rPr lang="cs-CZ" dirty="0" smtClean="0"/>
              <a:t>Církve a </a:t>
            </a:r>
            <a:r>
              <a:rPr lang="cs-CZ" dirty="0" err="1" smtClean="0"/>
              <a:t>nábož</a:t>
            </a:r>
            <a:r>
              <a:rPr lang="cs-CZ" dirty="0" smtClean="0"/>
              <a:t>. </a:t>
            </a:r>
            <a:r>
              <a:rPr lang="cs-CZ" dirty="0"/>
              <a:t>s</a:t>
            </a:r>
            <a:r>
              <a:rPr lang="cs-CZ" dirty="0" smtClean="0"/>
              <a:t>pol.</a:t>
            </a:r>
          </a:p>
          <a:p>
            <a:pPr lvl="1"/>
            <a:r>
              <a:rPr lang="cs-CZ" dirty="0" smtClean="0"/>
              <a:t>Komory</a:t>
            </a:r>
          </a:p>
          <a:p>
            <a:pPr lvl="1"/>
            <a:r>
              <a:rPr lang="cs-CZ" dirty="0" smtClean="0"/>
              <a:t>Aj.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„státní“ sektor</a:t>
            </a:r>
          </a:p>
          <a:p>
            <a:r>
              <a:rPr lang="cs-CZ" dirty="0" smtClean="0"/>
              <a:t>= veřejná správa</a:t>
            </a:r>
          </a:p>
          <a:p>
            <a:endParaRPr lang="cs-CZ" dirty="0"/>
          </a:p>
          <a:p>
            <a:r>
              <a:rPr lang="cs-CZ" dirty="0" smtClean="0"/>
              <a:t>Patří sem:</a:t>
            </a:r>
          </a:p>
          <a:p>
            <a:pPr lvl="1"/>
            <a:r>
              <a:rPr lang="cs-CZ" dirty="0" smtClean="0"/>
              <a:t>Organizační složky státu</a:t>
            </a:r>
          </a:p>
          <a:p>
            <a:pPr lvl="1"/>
            <a:r>
              <a:rPr lang="cs-CZ" dirty="0" smtClean="0"/>
              <a:t>Územní samosprávné celky</a:t>
            </a:r>
          </a:p>
          <a:p>
            <a:pPr lvl="1"/>
            <a:r>
              <a:rPr lang="cs-CZ" dirty="0" smtClean="0"/>
              <a:t>Příspěvkové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66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– 1.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KVE – Jurajdová</a:t>
            </a:r>
          </a:p>
          <a:p>
            <a:r>
              <a:rPr lang="cs-CZ" dirty="0" smtClean="0"/>
              <a:t>Obsah:	</a:t>
            </a:r>
          </a:p>
          <a:p>
            <a:pPr lvl="1"/>
            <a:r>
              <a:rPr lang="cs-CZ" dirty="0" smtClean="0"/>
              <a:t>Nevýdělečné organizace</a:t>
            </a:r>
          </a:p>
          <a:p>
            <a:pPr lvl="1"/>
            <a:r>
              <a:rPr lang="cs-CZ" dirty="0" smtClean="0"/>
              <a:t>Jednoduché účetnictví</a:t>
            </a:r>
          </a:p>
          <a:p>
            <a:pPr lvl="1"/>
            <a:r>
              <a:rPr lang="cs-CZ" dirty="0" smtClean="0"/>
              <a:t>Podvojné účetnictví, tj. vyhláška 504/2002</a:t>
            </a:r>
          </a:p>
          <a:p>
            <a:pPr lvl="2"/>
            <a:r>
              <a:rPr lang="cs-CZ" dirty="0" smtClean="0"/>
              <a:t>Zjednodušený rozsah podvojného účetnictví</a:t>
            </a:r>
          </a:p>
          <a:p>
            <a:pPr lvl="2"/>
            <a:r>
              <a:rPr lang="cs-CZ" dirty="0" smtClean="0"/>
              <a:t>Plný rozsah podvojného účetnictví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56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– 2.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KRES – Opluštilová</a:t>
            </a:r>
          </a:p>
          <a:p>
            <a:r>
              <a:rPr lang="cs-CZ" dirty="0" smtClean="0"/>
              <a:t>Obsah:</a:t>
            </a:r>
          </a:p>
          <a:p>
            <a:pPr lvl="1"/>
            <a:r>
              <a:rPr lang="cs-CZ" dirty="0" smtClean="0"/>
              <a:t>Účetnictví organizací veřejného sektoru, tj. vyhláška 410/2009: </a:t>
            </a:r>
          </a:p>
          <a:p>
            <a:pPr lvl="2"/>
            <a:r>
              <a:rPr lang="cs-CZ" dirty="0" smtClean="0"/>
              <a:t>Územní samosprávné celky</a:t>
            </a:r>
          </a:p>
          <a:p>
            <a:pPr lvl="2"/>
            <a:r>
              <a:rPr lang="cs-CZ" dirty="0" smtClean="0"/>
              <a:t>Příspěvkové organizace</a:t>
            </a:r>
          </a:p>
          <a:p>
            <a:pPr lvl="1"/>
            <a:r>
              <a:rPr lang="cs-CZ" dirty="0" smtClean="0"/>
              <a:t>Rozpočtová skladba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56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– 3.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KVE – Jurajdová</a:t>
            </a:r>
          </a:p>
          <a:p>
            <a:r>
              <a:rPr lang="cs-CZ" dirty="0" smtClean="0"/>
              <a:t>Účetnictví organizační složky státu</a:t>
            </a:r>
          </a:p>
          <a:p>
            <a:pPr lvl="1"/>
            <a:r>
              <a:rPr lang="cs-CZ" dirty="0" smtClean="0"/>
              <a:t>Historie</a:t>
            </a:r>
          </a:p>
          <a:p>
            <a:pPr lvl="1"/>
            <a:r>
              <a:rPr lang="cs-CZ" dirty="0" smtClean="0"/>
              <a:t>současnost</a:t>
            </a:r>
          </a:p>
          <a:p>
            <a:r>
              <a:rPr lang="cs-CZ" dirty="0" smtClean="0"/>
              <a:t>Daň z příjmů právnických osob</a:t>
            </a:r>
          </a:p>
          <a:p>
            <a:r>
              <a:rPr lang="cs-CZ" dirty="0" smtClean="0"/>
              <a:t>Ostatní daně</a:t>
            </a:r>
          </a:p>
          <a:p>
            <a:r>
              <a:rPr lang="cs-CZ" dirty="0" smtClean="0"/>
              <a:t>Opakování</a:t>
            </a:r>
          </a:p>
          <a:p>
            <a:r>
              <a:rPr lang="cs-CZ" dirty="0" smtClean="0"/>
              <a:t>Organizace zkoušení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151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116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Účetnictví a rozbory ve VS</vt:lpstr>
      <vt:lpstr>Vymezení prostoru</vt:lpstr>
      <vt:lpstr>Výuka – 1. setkání</vt:lpstr>
      <vt:lpstr>Výuka – 2. setkání</vt:lpstr>
      <vt:lpstr>Výuka – 3. setkání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a rozbory ve VS</dc:title>
  <dc:creator>Hana</dc:creator>
  <cp:lastModifiedBy>Hana</cp:lastModifiedBy>
  <cp:revision>2</cp:revision>
  <dcterms:created xsi:type="dcterms:W3CDTF">2013-03-02T01:37:02Z</dcterms:created>
  <dcterms:modified xsi:type="dcterms:W3CDTF">2013-03-02T01:49:26Z</dcterms:modified>
</cp:coreProperties>
</file>