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Instalace I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28800"/>
            <a:ext cx="4810125" cy="216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Přímá spojovací šipka 7"/>
          <p:cNvCxnSpPr/>
          <p:nvPr userDrawn="1"/>
        </p:nvCxnSpPr>
        <p:spPr>
          <a:xfrm>
            <a:off x="2195736" y="2492896"/>
            <a:ext cx="410445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068960"/>
            <a:ext cx="2181225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7FB98-11D0-4437-9FED-FBA5BD7A17F0}" type="datetimeFigureOut">
              <a:rPr lang="cs-CZ" smtClean="0"/>
              <a:t>14.2.2013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C235F-836D-41B3-8335-70D7A1C2E7A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file:///\\esetw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Instalace MS Dynamics NAV 5.0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Stručný návod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VIII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25" y="1614488"/>
            <a:ext cx="485775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IX- zástupce na plochu</a:t>
            </a:r>
            <a:endParaRPr lang="cs-CZ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484784"/>
            <a:ext cx="6251922" cy="4664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 –zástupce na plochu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484784"/>
            <a:ext cx="6156102" cy="459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</a:t>
            </a:r>
            <a:endParaRPr lang="cs-CZ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52688" y="1862138"/>
            <a:ext cx="4238625" cy="313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</a:t>
            </a:r>
            <a:endParaRPr lang="cs-CZ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787393"/>
            <a:ext cx="7583989" cy="3945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XIII</a:t>
            </a:r>
            <a:endParaRPr lang="cs-CZ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66975" y="1876425"/>
            <a:ext cx="4210050" cy="310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556792"/>
            <a:ext cx="7853612" cy="4230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Start MS Dynamics NAV</a:t>
            </a:r>
            <a:endParaRPr lang="cs-CZ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340768"/>
            <a:ext cx="3384376" cy="5172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Databáze </a:t>
            </a:r>
            <a:r>
              <a:rPr lang="cs-CZ" sz="2400" dirty="0" smtClean="0"/>
              <a:t>(</a:t>
            </a:r>
            <a:r>
              <a:rPr lang="cs-CZ" sz="2400" dirty="0" smtClean="0">
                <a:solidFill>
                  <a:srgbClr val="FF0000"/>
                </a:solidFill>
              </a:rPr>
              <a:t>pokud se automaticky  připojila</a:t>
            </a:r>
            <a:r>
              <a:rPr lang="cs-CZ" sz="2400" dirty="0" smtClean="0"/>
              <a:t>)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331640" y="1268760"/>
            <a:ext cx="2923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 menu soubor na horní liště </a:t>
            </a:r>
            <a:endParaRPr lang="cs-CZ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988840"/>
            <a:ext cx="6264696" cy="4547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5796136" y="4941168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Připojeno 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Připojení databáze (</a:t>
            </a:r>
            <a:r>
              <a:rPr lang="cs-CZ" sz="2000" dirty="0" smtClean="0"/>
              <a:t>pokud se nepřipojila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1187624" y="1556792"/>
            <a:ext cx="599003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Z menu soubor na horní liště Otevřít DB a najít v CSIDE CLIENT</a:t>
            </a:r>
          </a:p>
          <a:p>
            <a:r>
              <a:rPr lang="cs-CZ" dirty="0" smtClean="0"/>
              <a:t> adresáři soubor </a:t>
            </a:r>
            <a:r>
              <a:rPr lang="cs-CZ" dirty="0" err="1" smtClean="0"/>
              <a:t>database.fdb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276872"/>
            <a:ext cx="5472608" cy="404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Umístění zdrojových souborů pro instalaci </a:t>
            </a:r>
            <a:endParaRPr lang="cs-CZ" sz="3600" dirty="0"/>
          </a:p>
        </p:txBody>
      </p:sp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 sz="1800" dirty="0" smtClean="0"/>
          </a:p>
          <a:p>
            <a:r>
              <a:rPr lang="cs-CZ" sz="1800" b="1" dirty="0" smtClean="0"/>
              <a:t> Přes připojení  </a:t>
            </a:r>
            <a:r>
              <a:rPr lang="cs-CZ" sz="1800" b="1" dirty="0" err="1" smtClean="0"/>
              <a:t>eduroam</a:t>
            </a:r>
            <a:r>
              <a:rPr lang="cs-CZ" sz="1800" b="1" dirty="0" smtClean="0"/>
              <a:t> (podle testů zhruba 8-10 minut) </a:t>
            </a:r>
          </a:p>
          <a:p>
            <a:pPr lvl="1"/>
            <a:r>
              <a:rPr lang="cs-CZ" sz="1400" dirty="0" smtClean="0"/>
              <a:t>https</a:t>
            </a:r>
            <a:r>
              <a:rPr lang="cs-CZ" sz="1400" dirty="0"/>
              <a:t>:/</a:t>
            </a:r>
            <a:r>
              <a:rPr lang="cs-CZ" sz="1400" dirty="0" smtClean="0"/>
              <a:t>is.muni.cz/</a:t>
            </a:r>
            <a:r>
              <a:rPr lang="cs-CZ" sz="1400" dirty="0" err="1" smtClean="0"/>
              <a:t>auth</a:t>
            </a:r>
            <a:r>
              <a:rPr lang="cs-CZ" sz="1400" dirty="0" smtClean="0"/>
              <a:t>/do/</a:t>
            </a:r>
            <a:r>
              <a:rPr lang="cs-CZ" sz="1400" dirty="0" err="1" smtClean="0"/>
              <a:t>econ</a:t>
            </a:r>
            <a:r>
              <a:rPr lang="cs-CZ" sz="1400" dirty="0" smtClean="0"/>
              <a:t>/soubory/katedry/</a:t>
            </a:r>
            <a:r>
              <a:rPr lang="cs-CZ" sz="1400" dirty="0" err="1" smtClean="0"/>
              <a:t>kph</a:t>
            </a:r>
            <a:r>
              <a:rPr lang="cs-CZ" sz="1400" dirty="0" smtClean="0"/>
              <a:t>/MS_Dynamics_NAV.7z</a:t>
            </a:r>
          </a:p>
          <a:p>
            <a:endParaRPr lang="cs-CZ" dirty="0"/>
          </a:p>
          <a:p>
            <a:r>
              <a:rPr lang="cs-CZ" sz="1800" b="1" dirty="0"/>
              <a:t> </a:t>
            </a:r>
            <a:r>
              <a:rPr lang="cs-CZ" sz="1800" b="1" dirty="0" smtClean="0"/>
              <a:t>Z počítačů v učebnách nebo z veřejných počítačových učeben </a:t>
            </a:r>
            <a:endParaRPr lang="cs-CZ" sz="1800" b="1" dirty="0"/>
          </a:p>
          <a:p>
            <a:pPr lvl="1"/>
            <a:r>
              <a:rPr lang="cs-CZ" sz="1400" dirty="0" err="1" smtClean="0"/>
              <a:t>programs</a:t>
            </a:r>
            <a:r>
              <a:rPr lang="cs-CZ" sz="1400" dirty="0" smtClean="0"/>
              <a:t>(</a:t>
            </a:r>
            <a:r>
              <a:rPr lang="cs-CZ" sz="1400" dirty="0" smtClean="0">
                <a:hlinkClick r:id="rId2" action="ppaction://hlinkfile"/>
              </a:rPr>
              <a:t>\\</a:t>
            </a:r>
            <a:r>
              <a:rPr lang="cs-CZ" sz="1400" dirty="0" err="1" smtClean="0">
                <a:hlinkClick r:id="rId2" action="ppaction://hlinkfile"/>
              </a:rPr>
              <a:t>esetw</a:t>
            </a:r>
            <a:r>
              <a:rPr lang="cs-CZ" sz="1400" dirty="0" smtClean="0"/>
              <a:t>) (Q:)  </a:t>
            </a:r>
            <a:r>
              <a:rPr lang="cs-CZ" sz="1400" dirty="0" err="1" smtClean="0"/>
              <a:t>MS_Dynamics_NAV</a:t>
            </a:r>
            <a:r>
              <a:rPr lang="cs-CZ" sz="1400" dirty="0" smtClean="0"/>
              <a:t>\ .. Všechny soubory v tomto adresáři </a:t>
            </a:r>
          </a:p>
          <a:p>
            <a:pPr lvl="1"/>
            <a:endParaRPr lang="cs-CZ" sz="1400" dirty="0" smtClean="0"/>
          </a:p>
          <a:p>
            <a:r>
              <a:rPr lang="cs-CZ" sz="1800" dirty="0" smtClean="0"/>
              <a:t>Objem stahovaných dat : …. </a:t>
            </a:r>
            <a:r>
              <a:rPr lang="cs-CZ" sz="1800" smtClean="0"/>
              <a:t>2 GB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8540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</a:t>
            </a:r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88224" y="1844824"/>
            <a:ext cx="1743075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484784"/>
            <a:ext cx="4210050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Přímá spojovací šipka 6"/>
          <p:cNvCxnSpPr/>
          <p:nvPr/>
        </p:nvCxnSpPr>
        <p:spPr>
          <a:xfrm>
            <a:off x="5364088" y="2060848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83968" y="3068960"/>
            <a:ext cx="3609975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0" name="Přímá spojovací šipka 9"/>
          <p:cNvCxnSpPr/>
          <p:nvPr/>
        </p:nvCxnSpPr>
        <p:spPr>
          <a:xfrm>
            <a:off x="7668344" y="2204864"/>
            <a:ext cx="0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Šipka doprava 10"/>
          <p:cNvSpPr/>
          <p:nvPr/>
        </p:nvSpPr>
        <p:spPr>
          <a:xfrm>
            <a:off x="7956376" y="5085184"/>
            <a:ext cx="79208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539552" y="5373216"/>
            <a:ext cx="2760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Doplněk se týká C++ a jde</a:t>
            </a:r>
          </a:p>
          <a:p>
            <a:r>
              <a:rPr lang="cs-CZ" dirty="0" smtClean="0"/>
              <a:t>pouze o interní </a:t>
            </a:r>
            <a:r>
              <a:rPr lang="cs-CZ" dirty="0" err="1" smtClean="0"/>
              <a:t>prerekvizitu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57388" y="1795463"/>
            <a:ext cx="5229225" cy="326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ovéPole 5"/>
          <p:cNvSpPr txBox="1"/>
          <p:nvPr/>
        </p:nvSpPr>
        <p:spPr>
          <a:xfrm>
            <a:off x="1691680" y="5517232"/>
            <a:ext cx="3670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Otevřete podadresář </a:t>
            </a:r>
            <a:r>
              <a:rPr lang="cs-CZ" dirty="0" err="1" smtClean="0"/>
              <a:t>Cside</a:t>
            </a:r>
            <a:r>
              <a:rPr lang="cs-CZ" dirty="0" smtClean="0"/>
              <a:t> </a:t>
            </a:r>
            <a:r>
              <a:rPr lang="cs-CZ" dirty="0" err="1" smtClean="0"/>
              <a:t>Client</a:t>
            </a:r>
            <a:r>
              <a:rPr lang="cs-CZ" dirty="0" smtClean="0"/>
              <a:t> ……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III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33588" y="1852613"/>
            <a:ext cx="5076825" cy="315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IV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412776"/>
            <a:ext cx="3632899" cy="2860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Šipka doprava 4"/>
          <p:cNvSpPr/>
          <p:nvPr/>
        </p:nvSpPr>
        <p:spPr>
          <a:xfrm>
            <a:off x="2411760" y="3068960"/>
            <a:ext cx="1656184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1412776"/>
            <a:ext cx="3901320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581150"/>
            <a:ext cx="4724400" cy="369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0275" y="1595438"/>
            <a:ext cx="4743450" cy="366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987824" y="5805264"/>
            <a:ext cx="334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Dále na požádání spusťte instalaci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Instalace VII</a:t>
            </a:r>
            <a:endParaRPr lang="cs-CZ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1604963"/>
            <a:ext cx="4724400" cy="364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ovéPole 4"/>
          <p:cNvSpPr txBox="1"/>
          <p:nvPr/>
        </p:nvSpPr>
        <p:spPr>
          <a:xfrm>
            <a:off x="2339752" y="5805264"/>
            <a:ext cx="5274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Tato fáze může trvat několik minut, takže trpělivost…..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168</Words>
  <Application>Microsoft Office PowerPoint</Application>
  <PresentationFormat>Předvádění na obrazovce (4:3)</PresentationFormat>
  <Paragraphs>37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Motiv sady Office</vt:lpstr>
      <vt:lpstr>Instalace MS Dynamics NAV 5.0</vt:lpstr>
      <vt:lpstr>Umístění zdrojových souborů pro instalaci </vt:lpstr>
      <vt:lpstr>Instalace I</vt:lpstr>
      <vt:lpstr>Instalace II</vt:lpstr>
      <vt:lpstr>Instalace III</vt:lpstr>
      <vt:lpstr>Instalace IV</vt:lpstr>
      <vt:lpstr>Instalace V</vt:lpstr>
      <vt:lpstr>Instalace VI</vt:lpstr>
      <vt:lpstr>Instalace VII</vt:lpstr>
      <vt:lpstr>Instalace VIII</vt:lpstr>
      <vt:lpstr>Instalace IX- zástupce na plochu</vt:lpstr>
      <vt:lpstr>Instalace X –zástupce na plochu</vt:lpstr>
      <vt:lpstr>Instalace XI</vt:lpstr>
      <vt:lpstr>Instalace XII</vt:lpstr>
      <vt:lpstr>Instalace XIII</vt:lpstr>
      <vt:lpstr>Start MS Dynamics NAV</vt:lpstr>
      <vt:lpstr>Start MS Dynamics NAV</vt:lpstr>
      <vt:lpstr>Databáze (pokud se automaticky  připojila)</vt:lpstr>
      <vt:lpstr>Připojení databáze (pokud se nepřipojila)</vt:lpstr>
    </vt:vector>
  </TitlesOfParts>
  <Company>FUTURE Engineering a.s.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Instalace MS Dynamics NAV 5.0</dc:title>
  <dc:creator>jskorkovsky</dc:creator>
  <cp:lastModifiedBy>Skorkovsky Jaromir</cp:lastModifiedBy>
  <cp:revision>9</cp:revision>
  <dcterms:created xsi:type="dcterms:W3CDTF">2012-02-08T08:42:12Z</dcterms:created>
  <dcterms:modified xsi:type="dcterms:W3CDTF">2013-02-14T07:21:49Z</dcterms:modified>
</cp:coreProperties>
</file>