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1080" y="-6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2/14/2013</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2/14/2013</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14.2.2013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14.2.2013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14.2.2013</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14.2.2013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14.2.2013</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14.2.2013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14.2.2013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14.2.2013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14.2.2013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14.2.2013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14.2.2013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14.2.2013</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9951</TotalTime>
  <Words>2259</Words>
  <Application>Microsoft Office PowerPoint</Application>
  <PresentationFormat>Předvádění na obrazovce (4:3)</PresentationFormat>
  <Paragraphs>194</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390</cp:revision>
  <dcterms:created xsi:type="dcterms:W3CDTF">2008-09-16T18:20:53Z</dcterms:created>
  <dcterms:modified xsi:type="dcterms:W3CDTF">2013-02-14T08:39:02Z</dcterms:modified>
</cp:coreProperties>
</file>