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259" r:id="rId4"/>
    <p:sldId id="260" r:id="rId5"/>
    <p:sldId id="264" r:id="rId6"/>
    <p:sldId id="265" r:id="rId7"/>
    <p:sldId id="266" r:id="rId8"/>
    <p:sldId id="267" r:id="rId9"/>
    <p:sldId id="268" r:id="rId10"/>
    <p:sldId id="263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EABFC-77BD-45C9-A0B6-05AC13951D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24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C2D2-990E-4197-B1CD-56D2E4DF99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6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EB81A-F90F-4D87-A0CA-31C6D48B8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3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F824-A93D-46F9-9463-F474218602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88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82E32-24AD-4D1C-8C46-EF7F6AA358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36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A7118-34EE-49D5-B3A1-90AEC91500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98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C549B-199F-451C-A275-6171A3E1BA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46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FED3C-DC64-44D1-BDAE-B3FAF922F4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62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86CBA-6C6B-4D9C-8EC2-58BA2854F7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63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4361-1A9C-4A79-BFAD-B5C22637B0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63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9D608-70D6-4EE5-9E63-8119B602B2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0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8FDF5C2-F25E-4DB2-A504-E0F3B1878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kopova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1470025"/>
          </a:xfrm>
        </p:spPr>
        <p:txBody>
          <a:bodyPr/>
          <a:lstStyle/>
          <a:p>
            <a:pPr eaLnBrk="1" hangingPunct="1"/>
            <a:r>
              <a:rPr lang="cs-CZ" smtClean="0"/>
              <a:t>Přednáška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141663"/>
            <a:ext cx="7010400" cy="2951162"/>
          </a:xfrm>
        </p:spPr>
        <p:txBody>
          <a:bodyPr/>
          <a:lstStyle/>
          <a:p>
            <a:pPr eaLnBrk="1" hangingPunct="1"/>
            <a:r>
              <a:rPr lang="cs-CZ" sz="3200" smtClean="0"/>
              <a:t>Vymezení pojmového aparátu</a:t>
            </a:r>
          </a:p>
          <a:p>
            <a:pPr algn="r" eaLnBrk="1" hangingPunct="1"/>
            <a:endParaRPr lang="cs-CZ" sz="2000" smtClean="0"/>
          </a:p>
          <a:p>
            <a:pPr algn="r" eaLnBrk="1" hangingPunct="1"/>
            <a:endParaRPr lang="cs-CZ" sz="2000" smtClean="0"/>
          </a:p>
          <a:p>
            <a:pPr algn="r" eaLnBrk="1" hangingPunct="1"/>
            <a:endParaRPr lang="cs-CZ" sz="2000" smtClean="0"/>
          </a:p>
          <a:p>
            <a:pPr algn="r" eaLnBrk="1" hangingPunct="1"/>
            <a:r>
              <a:rPr lang="cs-CZ" sz="2000" smtClean="0"/>
              <a:t>Jana Soukopová</a:t>
            </a:r>
          </a:p>
          <a:p>
            <a:pPr algn="r" eaLnBrk="1" hangingPunct="1"/>
            <a:r>
              <a:rPr lang="cs-CZ" sz="2000" smtClean="0">
                <a:hlinkClick r:id="rId2"/>
              </a:rPr>
              <a:t>soukopova@econ.muni.cz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001000" cy="1216025"/>
          </a:xfrm>
        </p:spPr>
        <p:txBody>
          <a:bodyPr/>
          <a:lstStyle/>
          <a:p>
            <a:pPr eaLnBrk="1" hangingPunct="1"/>
            <a:r>
              <a:rPr lang="cs-CZ" sz="3200" smtClean="0"/>
              <a:t>Veřejné finance, veřejný sektor a veřejné projekty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Veřejné projekty jako součást veřejných financí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Principy veřejných financí = veřejných projektů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Funkce veřejných financí = veřejných projektů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Veřejné výdaje, veřejné výdajové programy, veřejné projekty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Veřejné výdaje jsou alokovány na realizaci fiskálních funkcí státu na principu nedobrovolnosti a neekvivalence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VVP a VP jsou alokovány na realizaci určitých konkrétních cílů v jejichž důsledku vznikají specifické produkce statků a služeb, investiční celky, dochází ke korekci nespravedlnosti podle předem stanovených kritérií</a:t>
            </a:r>
          </a:p>
          <a:p>
            <a:pPr eaLnBrk="1" hangingPunct="1">
              <a:lnSpc>
                <a:spcPct val="90000"/>
              </a:lnSpc>
            </a:pPr>
            <a:endParaRPr 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Vymezení pojmového aparátu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268788"/>
          </a:xfrm>
        </p:spPr>
        <p:txBody>
          <a:bodyPr/>
          <a:lstStyle/>
          <a:p>
            <a:pPr eaLnBrk="1" hangingPunct="1"/>
            <a:r>
              <a:rPr lang="cs-CZ" smtClean="0"/>
              <a:t>Veřejný projekt a veřejná zakázka</a:t>
            </a:r>
          </a:p>
          <a:p>
            <a:pPr eaLnBrk="1" hangingPunct="1"/>
            <a:r>
              <a:rPr lang="cs-CZ" smtClean="0"/>
              <a:t>Veřejné výdaje a veřejné výdajové programy</a:t>
            </a:r>
          </a:p>
          <a:p>
            <a:pPr eaLnBrk="1" hangingPunct="1"/>
            <a:r>
              <a:rPr lang="cs-CZ" smtClean="0"/>
              <a:t>Analýza veřejných projektů</a:t>
            </a:r>
          </a:p>
          <a:p>
            <a:pPr eaLnBrk="1" hangingPunct="1"/>
            <a:r>
              <a:rPr lang="cs-CZ" smtClean="0"/>
              <a:t>Vstupy, výstupy, výsledky a účinky</a:t>
            </a:r>
          </a:p>
          <a:p>
            <a:pPr eaLnBrk="1" hangingPunct="1"/>
            <a:r>
              <a:rPr lang="cs-CZ" smtClean="0"/>
              <a:t>Metoda a metodika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08075"/>
          </a:xfrm>
        </p:spPr>
        <p:txBody>
          <a:bodyPr/>
          <a:lstStyle/>
          <a:p>
            <a:pPr eaLnBrk="1" hangingPunct="1"/>
            <a:r>
              <a:rPr lang="cs-CZ" sz="3200" smtClean="0"/>
              <a:t>Veřejný projekt a veřejná zakázka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281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b="1" smtClean="0"/>
              <a:t>Veřejné projekty</a:t>
            </a:r>
            <a:r>
              <a:rPr lang="cs-CZ" sz="26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	Jakékoliv aktivity, činnosti či úkoly probíhající, resp. plněné v rámci veřejného sektoru, při kterých jsou použity veřejné výdaje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b="1" smtClean="0"/>
              <a:t>Veřejné zakázky</a:t>
            </a:r>
            <a:r>
              <a:rPr lang="cs-CZ" sz="26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	Každá zakázka, která je hrazena z veřejných zdrojů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Obecně = realizace veřejných projektů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Legislativa = „zakázka na dodávky, služby nebo stavební práce, jejímž zadavatelem je veřejný zadavatel definovaný zákonem“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sz="3000" smtClean="0"/>
              <a:t>Druhy veřejných projektů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2133600"/>
            <a:ext cx="7848600" cy="3992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3200" smtClean="0"/>
              <a:t>podle časového hlediska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3200" smtClean="0"/>
              <a:t>dlouhodobé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3200" smtClean="0"/>
              <a:t>střednědobé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3200" smtClean="0"/>
              <a:t>Krátkodobé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sz="3000" smtClean="0"/>
              <a:t>Druhy veřejných projektů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1989138"/>
            <a:ext cx="6408737" cy="3384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podle dělitelnosti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dělitelné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nedělitelné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sz="3000" smtClean="0"/>
              <a:t>Druhy veřejných projektů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73238"/>
            <a:ext cx="7848600" cy="4352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podle jejich vzájemného vztahu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nezávislé a vzájemně se vylučující projekty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nezávislé, ale vzájemně se nevylučující projekty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vzájemně závislé projekty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sz="3000" smtClean="0"/>
              <a:t>Druhy veřejných projektů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4213" y="2060575"/>
            <a:ext cx="7632700" cy="4210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200" dirty="0"/>
              <a:t>podle druhu rozpočtu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800" dirty="0" smtClean="0"/>
              <a:t>s fixním rozpočtem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800" dirty="0" smtClean="0"/>
              <a:t>s proměnlivým rozpočtem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200" dirty="0"/>
              <a:t>podle příslušnosti rozpočtu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800" dirty="0"/>
              <a:t>financované z rozpočtu ČR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800" dirty="0"/>
              <a:t>financované z fondů EU</a:t>
            </a:r>
            <a:endParaRPr lang="cs-CZ" sz="280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sz="3000" smtClean="0"/>
              <a:t>Druhy veřejných projektů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4213" y="1700213"/>
            <a:ext cx="8459787" cy="4425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podle charakteru projektů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projekty spotřebního charakteru,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projekty investičního charakteru,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projekty nedistribučního charakteru, apod.,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sz="3000" smtClean="0"/>
              <a:t>Druhy veřejných projektů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844675"/>
            <a:ext cx="8532812" cy="42814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podle odvětví nebo oblasti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projekty z oblasti zdravotnictví,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projekty z oblasti kultury,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Projekty z oblasti sociálních služeb,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Projekty z oblasti životního prostředí 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612</TotalTime>
  <Words>233</Words>
  <Application>Microsoft Office PowerPoint</Application>
  <PresentationFormat>Předvádění na obrazovce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Verdana</vt:lpstr>
      <vt:lpstr>Arial</vt:lpstr>
      <vt:lpstr>Wingdings</vt:lpstr>
      <vt:lpstr>Calibri</vt:lpstr>
      <vt:lpstr>Profil</vt:lpstr>
      <vt:lpstr>Přednáška</vt:lpstr>
      <vt:lpstr>Vymezení pojmového aparátu</vt:lpstr>
      <vt:lpstr>Veřejný projekt a veřejná zakázka</vt:lpstr>
      <vt:lpstr>Druhy veřejných projektů</vt:lpstr>
      <vt:lpstr>Druhy veřejných projektů</vt:lpstr>
      <vt:lpstr>Druhy veřejných projektů</vt:lpstr>
      <vt:lpstr>Druhy veřejných projektů</vt:lpstr>
      <vt:lpstr>Druhy veřejných projektů</vt:lpstr>
      <vt:lpstr>Druhy veřejných projektů</vt:lpstr>
      <vt:lpstr>Veřejné finance, veřejný sektor a veřejné projekty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hodnocení veřejných projektů</dc:title>
  <dc:creator>Jana</dc:creator>
  <cp:lastModifiedBy>Jana</cp:lastModifiedBy>
  <cp:revision>31</cp:revision>
  <dcterms:created xsi:type="dcterms:W3CDTF">2006-09-10T14:17:29Z</dcterms:created>
  <dcterms:modified xsi:type="dcterms:W3CDTF">2012-04-30T14:28:22Z</dcterms:modified>
</cp:coreProperties>
</file>