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3" r:id="rId2"/>
    <p:sldId id="383" r:id="rId3"/>
    <p:sldId id="338" r:id="rId4"/>
    <p:sldId id="345" r:id="rId5"/>
    <p:sldId id="356" r:id="rId6"/>
    <p:sldId id="384" r:id="rId7"/>
    <p:sldId id="360" r:id="rId8"/>
    <p:sldId id="367" r:id="rId9"/>
    <p:sldId id="361" r:id="rId10"/>
    <p:sldId id="368" r:id="rId11"/>
    <p:sldId id="357" r:id="rId12"/>
    <p:sldId id="385" r:id="rId13"/>
    <p:sldId id="358" r:id="rId14"/>
    <p:sldId id="371" r:id="rId15"/>
    <p:sldId id="362" r:id="rId16"/>
    <p:sldId id="364" r:id="rId17"/>
    <p:sldId id="363" r:id="rId18"/>
    <p:sldId id="365" r:id="rId19"/>
    <p:sldId id="366" r:id="rId20"/>
    <p:sldId id="372" r:id="rId21"/>
    <p:sldId id="373" r:id="rId22"/>
    <p:sldId id="416" r:id="rId23"/>
    <p:sldId id="386" r:id="rId24"/>
    <p:sldId id="387" r:id="rId25"/>
    <p:sldId id="388" r:id="rId26"/>
    <p:sldId id="389" r:id="rId27"/>
    <p:sldId id="390" r:id="rId28"/>
    <p:sldId id="391" r:id="rId29"/>
    <p:sldId id="396" r:id="rId30"/>
    <p:sldId id="395" r:id="rId31"/>
    <p:sldId id="4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6130446194225733E-2"/>
          <c:y val="3.0924567648222052E-2"/>
          <c:w val="0.85421955380577463"/>
          <c:h val="0.84970067953834683"/>
        </c:manualLayout>
      </c:layout>
      <c:lineChart>
        <c:grouping val="standard"/>
        <c:ser>
          <c:idx val="0"/>
          <c:order val="0"/>
          <c:tx>
            <c:strRef>
              <c:f>Sheet2!$L$1</c:f>
              <c:strCache>
                <c:ptCount val="1"/>
                <c:pt idx="0">
                  <c:v>Botswana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Sheet2!$L$2:$L$52</c:f>
              <c:numCache>
                <c:formatCode>General</c:formatCode>
                <c:ptCount val="51"/>
                <c:pt idx="0">
                  <c:v>6.5246776897516021</c:v>
                </c:pt>
                <c:pt idx="1">
                  <c:v>6.5924004911748524</c:v>
                </c:pt>
                <c:pt idx="2">
                  <c:v>6.6605495413171685</c:v>
                </c:pt>
                <c:pt idx="3">
                  <c:v>6.6885539469005426</c:v>
                </c:pt>
                <c:pt idx="4">
                  <c:v>6.7440002917620214</c:v>
                </c:pt>
                <c:pt idx="5">
                  <c:v>6.5979366577570753</c:v>
                </c:pt>
                <c:pt idx="6">
                  <c:v>6.7542543879963759</c:v>
                </c:pt>
                <c:pt idx="7">
                  <c:v>6.9321063698459655</c:v>
                </c:pt>
                <c:pt idx="8">
                  <c:v>7.0982599294173996</c:v>
                </c:pt>
                <c:pt idx="9">
                  <c:v>6.9867974863221018</c:v>
                </c:pt>
                <c:pt idx="10">
                  <c:v>7.2368143918876804</c:v>
                </c:pt>
                <c:pt idx="11">
                  <c:v>7.4839022424033184</c:v>
                </c:pt>
                <c:pt idx="12">
                  <c:v>7.7027096696805417</c:v>
                </c:pt>
                <c:pt idx="13">
                  <c:v>7.8361366239279855</c:v>
                </c:pt>
                <c:pt idx="14">
                  <c:v>7.8261956986209764</c:v>
                </c:pt>
                <c:pt idx="15">
                  <c:v>7.8272688120491214</c:v>
                </c:pt>
                <c:pt idx="16">
                  <c:v>7.8324109271879019</c:v>
                </c:pt>
                <c:pt idx="17">
                  <c:v>7.8760044839634293</c:v>
                </c:pt>
                <c:pt idx="18">
                  <c:v>7.9835048630897765</c:v>
                </c:pt>
                <c:pt idx="19">
                  <c:v>8.071571492357748</c:v>
                </c:pt>
                <c:pt idx="20">
                  <c:v>8.1338779536725756</c:v>
                </c:pt>
                <c:pt idx="21">
                  <c:v>8.1351271767363009</c:v>
                </c:pt>
                <c:pt idx="22">
                  <c:v>8.1570092409661275</c:v>
                </c:pt>
                <c:pt idx="23">
                  <c:v>8.2401819822509506</c:v>
                </c:pt>
                <c:pt idx="24">
                  <c:v>8.3180859398052576</c:v>
                </c:pt>
                <c:pt idx="25">
                  <c:v>8.3533769501851527</c:v>
                </c:pt>
                <c:pt idx="26">
                  <c:v>8.3971002399573553</c:v>
                </c:pt>
                <c:pt idx="27">
                  <c:v>8.4075925881674323</c:v>
                </c:pt>
                <c:pt idx="28">
                  <c:v>8.5799820578002723</c:v>
                </c:pt>
                <c:pt idx="29">
                  <c:v>8.7641485773058161</c:v>
                </c:pt>
                <c:pt idx="30">
                  <c:v>8.8005449013675623</c:v>
                </c:pt>
                <c:pt idx="31">
                  <c:v>8.8005479143822942</c:v>
                </c:pt>
                <c:pt idx="32">
                  <c:v>8.7821694263323682</c:v>
                </c:pt>
                <c:pt idx="33">
                  <c:v>8.771112668054748</c:v>
                </c:pt>
                <c:pt idx="34">
                  <c:v>8.7516358665236247</c:v>
                </c:pt>
                <c:pt idx="35">
                  <c:v>8.8054246129482152</c:v>
                </c:pt>
                <c:pt idx="36">
                  <c:v>8.8144418577372594</c:v>
                </c:pt>
                <c:pt idx="37">
                  <c:v>8.848717492884921</c:v>
                </c:pt>
                <c:pt idx="38">
                  <c:v>8.8852983607228779</c:v>
                </c:pt>
                <c:pt idx="39">
                  <c:v>8.9776551937779576</c:v>
                </c:pt>
                <c:pt idx="40">
                  <c:v>9.0712047334318289</c:v>
                </c:pt>
                <c:pt idx="41">
                  <c:v>9.031983744451292</c:v>
                </c:pt>
                <c:pt idx="42">
                  <c:v>9.099050087717421</c:v>
                </c:pt>
                <c:pt idx="43">
                  <c:v>9.1118782299538594</c:v>
                </c:pt>
                <c:pt idx="44">
                  <c:v>9.1952724184017818</c:v>
                </c:pt>
                <c:pt idx="45">
                  <c:v>9.1528574348960277</c:v>
                </c:pt>
                <c:pt idx="46">
                  <c:v>9.1907650188512715</c:v>
                </c:pt>
                <c:pt idx="47">
                  <c:v>9.258151008946399</c:v>
                </c:pt>
                <c:pt idx="48">
                  <c:v>9.2921019093076218</c:v>
                </c:pt>
                <c:pt idx="49">
                  <c:v>9.135193244703137</c:v>
                </c:pt>
                <c:pt idx="50">
                  <c:v>9.1771051499776988</c:v>
                </c:pt>
              </c:numCache>
            </c:numRef>
          </c:val>
        </c:ser>
        <c:ser>
          <c:idx val="2"/>
          <c:order val="1"/>
          <c:tx>
            <c:strRef>
              <c:f>Sheet2!$N$1</c:f>
              <c:strCache>
                <c:ptCount val="1"/>
                <c:pt idx="0">
                  <c:v>Guatemala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Sheet2!$N$2:$N$52</c:f>
              <c:numCache>
                <c:formatCode>General</c:formatCode>
                <c:ptCount val="51"/>
                <c:pt idx="0">
                  <c:v>7.9867361257010332</c:v>
                </c:pt>
                <c:pt idx="1">
                  <c:v>8.0099112812736113</c:v>
                </c:pt>
                <c:pt idx="2">
                  <c:v>7.9982110602666321</c:v>
                </c:pt>
                <c:pt idx="3">
                  <c:v>8.0496026483347709</c:v>
                </c:pt>
                <c:pt idx="4">
                  <c:v>8.0555037037105333</c:v>
                </c:pt>
                <c:pt idx="5">
                  <c:v>8.0827512816713156</c:v>
                </c:pt>
                <c:pt idx="6">
                  <c:v>8.1296907836822463</c:v>
                </c:pt>
                <c:pt idx="7">
                  <c:v>8.1437324364401729</c:v>
                </c:pt>
                <c:pt idx="8">
                  <c:v>8.2295777834089989</c:v>
                </c:pt>
                <c:pt idx="9">
                  <c:v>8.2606402086946247</c:v>
                </c:pt>
                <c:pt idx="10">
                  <c:v>8.2922580361376781</c:v>
                </c:pt>
                <c:pt idx="11">
                  <c:v>8.3213486092898084</c:v>
                </c:pt>
                <c:pt idx="12">
                  <c:v>8.3868885871061547</c:v>
                </c:pt>
                <c:pt idx="13">
                  <c:v>8.4299432405155699</c:v>
                </c:pt>
                <c:pt idx="14">
                  <c:v>8.4702084964060322</c:v>
                </c:pt>
                <c:pt idx="15">
                  <c:v>8.4706025066176913</c:v>
                </c:pt>
                <c:pt idx="16">
                  <c:v>8.4985178884511381</c:v>
                </c:pt>
                <c:pt idx="17">
                  <c:v>8.547159677533708</c:v>
                </c:pt>
                <c:pt idx="18">
                  <c:v>8.573263457882959</c:v>
                </c:pt>
                <c:pt idx="19">
                  <c:v>8.613141349487325</c:v>
                </c:pt>
                <c:pt idx="20">
                  <c:v>8.6421063031150336</c:v>
                </c:pt>
                <c:pt idx="21">
                  <c:v>8.6249420527046841</c:v>
                </c:pt>
                <c:pt idx="22">
                  <c:v>8.5819654352385122</c:v>
                </c:pt>
                <c:pt idx="23">
                  <c:v>8.5367153872383188</c:v>
                </c:pt>
                <c:pt idx="24">
                  <c:v>8.5089311545923199</c:v>
                </c:pt>
                <c:pt idx="25">
                  <c:v>8.483212326250495</c:v>
                </c:pt>
                <c:pt idx="26">
                  <c:v>8.460445046345745</c:v>
                </c:pt>
                <c:pt idx="27">
                  <c:v>8.4302945353461123</c:v>
                </c:pt>
                <c:pt idx="28">
                  <c:v>8.4275725951909557</c:v>
                </c:pt>
                <c:pt idx="29">
                  <c:v>8.4411821788600143</c:v>
                </c:pt>
                <c:pt idx="30">
                  <c:v>8.4504142958463699</c:v>
                </c:pt>
                <c:pt idx="31">
                  <c:v>8.4557836366205219</c:v>
                </c:pt>
                <c:pt idx="32">
                  <c:v>8.4629882940023879</c:v>
                </c:pt>
                <c:pt idx="33">
                  <c:v>8.4844323681727545</c:v>
                </c:pt>
                <c:pt idx="34">
                  <c:v>8.4932856705606827</c:v>
                </c:pt>
                <c:pt idx="35">
                  <c:v>8.5121484882714959</c:v>
                </c:pt>
                <c:pt idx="36">
                  <c:v>8.5275671948837211</c:v>
                </c:pt>
                <c:pt idx="37">
                  <c:v>8.536527081421271</c:v>
                </c:pt>
                <c:pt idx="38">
                  <c:v>8.5476079379125682</c:v>
                </c:pt>
                <c:pt idx="39">
                  <c:v>8.5727527722480588</c:v>
                </c:pt>
                <c:pt idx="40">
                  <c:v>8.5897426640259447</c:v>
                </c:pt>
                <c:pt idx="41">
                  <c:v>8.5897370838919525</c:v>
                </c:pt>
                <c:pt idx="42">
                  <c:v>8.6072495942720142</c:v>
                </c:pt>
                <c:pt idx="43">
                  <c:v>8.6107982820181839</c:v>
                </c:pt>
                <c:pt idx="44">
                  <c:v>8.6175180494054615</c:v>
                </c:pt>
                <c:pt idx="45">
                  <c:v>8.6285270311984412</c:v>
                </c:pt>
                <c:pt idx="46">
                  <c:v>8.6599107616170219</c:v>
                </c:pt>
                <c:pt idx="47">
                  <c:v>8.7009320766588658</c:v>
                </c:pt>
                <c:pt idx="48">
                  <c:v>8.7119685434398058</c:v>
                </c:pt>
                <c:pt idx="49">
                  <c:v>8.7020232659137982</c:v>
                </c:pt>
                <c:pt idx="50">
                  <c:v>8.7143705194421699</c:v>
                </c:pt>
              </c:numCache>
            </c:numRef>
          </c:val>
        </c:ser>
        <c:ser>
          <c:idx val="3"/>
          <c:order val="2"/>
          <c:tx>
            <c:strRef>
              <c:f>Sheet2!$O$1</c:f>
              <c:strCache>
                <c:ptCount val="1"/>
                <c:pt idx="0">
                  <c:v>India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Sheet2!$O$2:$O$52</c:f>
              <c:numCache>
                <c:formatCode>General</c:formatCode>
                <c:ptCount val="51"/>
                <c:pt idx="0">
                  <c:v>6.5849295043947764</c:v>
                </c:pt>
                <c:pt idx="1">
                  <c:v>6.5987542301577777</c:v>
                </c:pt>
                <c:pt idx="2">
                  <c:v>6.6158509720971264</c:v>
                </c:pt>
                <c:pt idx="3">
                  <c:v>6.6619570371031216</c:v>
                </c:pt>
                <c:pt idx="4">
                  <c:v>6.7113875347547793</c:v>
                </c:pt>
                <c:pt idx="5">
                  <c:v>6.669586918399804</c:v>
                </c:pt>
                <c:pt idx="6">
                  <c:v>6.6444665873635005</c:v>
                </c:pt>
                <c:pt idx="7">
                  <c:v>6.6961326067425375</c:v>
                </c:pt>
                <c:pt idx="8">
                  <c:v>6.7208231096304996</c:v>
                </c:pt>
                <c:pt idx="9">
                  <c:v>6.8017834654087004</c:v>
                </c:pt>
                <c:pt idx="10">
                  <c:v>6.7955939120938114</c:v>
                </c:pt>
                <c:pt idx="11">
                  <c:v>6.8112113384078947</c:v>
                </c:pt>
                <c:pt idx="12">
                  <c:v>6.7857571221712893</c:v>
                </c:pt>
                <c:pt idx="13">
                  <c:v>6.8020947183153</c:v>
                </c:pt>
                <c:pt idx="14">
                  <c:v>6.7886901718232062</c:v>
                </c:pt>
                <c:pt idx="15">
                  <c:v>6.8346683238746202</c:v>
                </c:pt>
                <c:pt idx="16">
                  <c:v>6.8600030759446335</c:v>
                </c:pt>
                <c:pt idx="17">
                  <c:v>6.8883583693714057</c:v>
                </c:pt>
                <c:pt idx="18">
                  <c:v>6.9468509843222792</c:v>
                </c:pt>
                <c:pt idx="19">
                  <c:v>6.9059336207698694</c:v>
                </c:pt>
                <c:pt idx="20">
                  <c:v>6.9372461177491811</c:v>
                </c:pt>
                <c:pt idx="21">
                  <c:v>6.9818046779919145</c:v>
                </c:pt>
                <c:pt idx="22">
                  <c:v>6.9910572847529489</c:v>
                </c:pt>
                <c:pt idx="23">
                  <c:v>7.0090384937342396</c:v>
                </c:pt>
                <c:pt idx="24">
                  <c:v>7.0424959401466447</c:v>
                </c:pt>
                <c:pt idx="25">
                  <c:v>7.0855750512660043</c:v>
                </c:pt>
                <c:pt idx="26">
                  <c:v>7.1065979409723976</c:v>
                </c:pt>
                <c:pt idx="27">
                  <c:v>7.1399219987940414</c:v>
                </c:pt>
                <c:pt idx="28">
                  <c:v>7.1998426339128336</c:v>
                </c:pt>
                <c:pt idx="29">
                  <c:v>7.2262381005866398</c:v>
                </c:pt>
                <c:pt idx="30">
                  <c:v>7.264478221768897</c:v>
                </c:pt>
                <c:pt idx="31">
                  <c:v>7.237720677688654</c:v>
                </c:pt>
                <c:pt idx="32">
                  <c:v>7.2624953522653275</c:v>
                </c:pt>
                <c:pt idx="33">
                  <c:v>7.2683833988144224</c:v>
                </c:pt>
                <c:pt idx="34">
                  <c:v>7.3098480404494426</c:v>
                </c:pt>
                <c:pt idx="35">
                  <c:v>7.3828086368599699</c:v>
                </c:pt>
                <c:pt idx="36">
                  <c:v>7.4015547774006096</c:v>
                </c:pt>
                <c:pt idx="37">
                  <c:v>7.4259060085331949</c:v>
                </c:pt>
                <c:pt idx="38">
                  <c:v>7.4651571895270425</c:v>
                </c:pt>
                <c:pt idx="39">
                  <c:v>7.5546438383121233</c:v>
                </c:pt>
                <c:pt idx="40">
                  <c:v>7.5608353883288375</c:v>
                </c:pt>
                <c:pt idx="41">
                  <c:v>7.5927644354684585</c:v>
                </c:pt>
                <c:pt idx="42">
                  <c:v>7.6230601546250885</c:v>
                </c:pt>
                <c:pt idx="43">
                  <c:v>7.6705917551361313</c:v>
                </c:pt>
                <c:pt idx="44">
                  <c:v>7.7481623091815504</c:v>
                </c:pt>
                <c:pt idx="45">
                  <c:v>7.8206522585881615</c:v>
                </c:pt>
                <c:pt idx="46">
                  <c:v>7.8918504430956604</c:v>
                </c:pt>
                <c:pt idx="47">
                  <c:v>7.9796573377048503</c:v>
                </c:pt>
                <c:pt idx="48">
                  <c:v>7.9892383635715198</c:v>
                </c:pt>
                <c:pt idx="49">
                  <c:v>8.0742286878370937</c:v>
                </c:pt>
                <c:pt idx="50">
                  <c:v>8.1538618570696269</c:v>
                </c:pt>
              </c:numCache>
            </c:numRef>
          </c:val>
        </c:ser>
        <c:ser>
          <c:idx val="4"/>
          <c:order val="3"/>
          <c:tx>
            <c:strRef>
              <c:f>Sheet2!$P$1</c:f>
              <c:strCache>
                <c:ptCount val="1"/>
                <c:pt idx="0">
                  <c:v>South Korea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Sheet2!$P$2:$P$52</c:f>
              <c:numCache>
                <c:formatCode>General</c:formatCode>
                <c:ptCount val="51"/>
                <c:pt idx="0">
                  <c:v>7.4205848934168248</c:v>
                </c:pt>
                <c:pt idx="1">
                  <c:v>7.4400820866798894</c:v>
                </c:pt>
                <c:pt idx="2">
                  <c:v>7.4304403012605853</c:v>
                </c:pt>
                <c:pt idx="3">
                  <c:v>7.4987091452250034</c:v>
                </c:pt>
                <c:pt idx="4">
                  <c:v>7.5406587026873879</c:v>
                </c:pt>
                <c:pt idx="5">
                  <c:v>7.5636885314480375</c:v>
                </c:pt>
                <c:pt idx="6">
                  <c:v>7.6633841794133755</c:v>
                </c:pt>
                <c:pt idx="7">
                  <c:v>7.6955533311414097</c:v>
                </c:pt>
                <c:pt idx="8">
                  <c:v>7.7841694026508819</c:v>
                </c:pt>
                <c:pt idx="9">
                  <c:v>7.8928367285782013</c:v>
                </c:pt>
                <c:pt idx="10">
                  <c:v>7.9477775413066674</c:v>
                </c:pt>
                <c:pt idx="11">
                  <c:v>8.0201028059039707</c:v>
                </c:pt>
                <c:pt idx="12">
                  <c:v>8.0413163485676993</c:v>
                </c:pt>
                <c:pt idx="13">
                  <c:v>8.1349161500025389</c:v>
                </c:pt>
                <c:pt idx="14">
                  <c:v>8.2163096956994934</c:v>
                </c:pt>
                <c:pt idx="15">
                  <c:v>8.2460692729584579</c:v>
                </c:pt>
                <c:pt idx="16">
                  <c:v>8.335241966041135</c:v>
                </c:pt>
                <c:pt idx="17">
                  <c:v>8.4265461223915405</c:v>
                </c:pt>
                <c:pt idx="18">
                  <c:v>8.5273731988619943</c:v>
                </c:pt>
                <c:pt idx="19">
                  <c:v>8.6120268940870179</c:v>
                </c:pt>
                <c:pt idx="20">
                  <c:v>8.5571328768162775</c:v>
                </c:pt>
                <c:pt idx="21">
                  <c:v>8.5965790680388654</c:v>
                </c:pt>
                <c:pt idx="22">
                  <c:v>8.6536819567001597</c:v>
                </c:pt>
                <c:pt idx="23">
                  <c:v>8.7484969574298557</c:v>
                </c:pt>
                <c:pt idx="24">
                  <c:v>8.8227009382800041</c:v>
                </c:pt>
                <c:pt idx="25">
                  <c:v>8.8846919459997071</c:v>
                </c:pt>
                <c:pt idx="26">
                  <c:v>8.9765806681988032</c:v>
                </c:pt>
                <c:pt idx="27">
                  <c:v>9.0726070206182268</c:v>
                </c:pt>
                <c:pt idx="28">
                  <c:v>9.17709791339575</c:v>
                </c:pt>
                <c:pt idx="29">
                  <c:v>9.2662328737763797</c:v>
                </c:pt>
                <c:pt idx="30">
                  <c:v>9.3616123408596295</c:v>
                </c:pt>
                <c:pt idx="31">
                  <c:v>9.4474601985488</c:v>
                </c:pt>
                <c:pt idx="32">
                  <c:v>9.4770413730392207</c:v>
                </c:pt>
                <c:pt idx="33">
                  <c:v>9.5253839314269566</c:v>
                </c:pt>
                <c:pt idx="34">
                  <c:v>9.6016003972643027</c:v>
                </c:pt>
                <c:pt idx="35">
                  <c:v>9.6709607408039151</c:v>
                </c:pt>
                <c:pt idx="36">
                  <c:v>9.7325005166769571</c:v>
                </c:pt>
                <c:pt idx="37">
                  <c:v>9.7621866265329604</c:v>
                </c:pt>
                <c:pt idx="38">
                  <c:v>9.6474417345773507</c:v>
                </c:pt>
                <c:pt idx="39">
                  <c:v>9.7604124777942047</c:v>
                </c:pt>
                <c:pt idx="40">
                  <c:v>9.8375523231221749</c:v>
                </c:pt>
                <c:pt idx="41">
                  <c:v>9.8663955720229666</c:v>
                </c:pt>
                <c:pt idx="42">
                  <c:v>9.9310526210379209</c:v>
                </c:pt>
                <c:pt idx="43">
                  <c:v>9.9526395559957752</c:v>
                </c:pt>
                <c:pt idx="44">
                  <c:v>9.9899835467388627</c:v>
                </c:pt>
                <c:pt idx="45">
                  <c:v>10.024701584476398</c:v>
                </c:pt>
                <c:pt idx="46">
                  <c:v>10.07128582176372</c:v>
                </c:pt>
                <c:pt idx="47">
                  <c:v>10.118133904689723</c:v>
                </c:pt>
                <c:pt idx="48">
                  <c:v>10.137738784517728</c:v>
                </c:pt>
                <c:pt idx="49">
                  <c:v>10.121574741971218</c:v>
                </c:pt>
                <c:pt idx="50">
                  <c:v>10.189184029998282</c:v>
                </c:pt>
              </c:numCache>
            </c:numRef>
          </c:val>
        </c:ser>
        <c:ser>
          <c:idx val="5"/>
          <c:order val="4"/>
          <c:tx>
            <c:strRef>
              <c:f>Sheet2!$Q$1</c:f>
              <c:strCache>
                <c:ptCount val="1"/>
                <c:pt idx="0">
                  <c:v>Nigeria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Sheet2!$Q$2:$Q$52</c:f>
              <c:numCache>
                <c:formatCode>General</c:formatCode>
                <c:ptCount val="51"/>
                <c:pt idx="0">
                  <c:v>7.3513828481846506</c:v>
                </c:pt>
                <c:pt idx="1">
                  <c:v>7.2979442995377752</c:v>
                </c:pt>
                <c:pt idx="2">
                  <c:v>7.3045159464601364</c:v>
                </c:pt>
                <c:pt idx="3">
                  <c:v>7.3606063912851996</c:v>
                </c:pt>
                <c:pt idx="4">
                  <c:v>7.3705517489368395</c:v>
                </c:pt>
                <c:pt idx="5">
                  <c:v>7.3356079059679304</c:v>
                </c:pt>
                <c:pt idx="6">
                  <c:v>7.2562266655701908</c:v>
                </c:pt>
                <c:pt idx="7">
                  <c:v>7.0520287681385616</c:v>
                </c:pt>
                <c:pt idx="8">
                  <c:v>7.0154430843990641</c:v>
                </c:pt>
                <c:pt idx="9">
                  <c:v>7.1596806317217965</c:v>
                </c:pt>
                <c:pt idx="10">
                  <c:v>7.3577220034908803</c:v>
                </c:pt>
                <c:pt idx="11">
                  <c:v>7.4622206835770823</c:v>
                </c:pt>
                <c:pt idx="12">
                  <c:v>7.4581919243365453</c:v>
                </c:pt>
                <c:pt idx="13">
                  <c:v>7.4952641275190874</c:v>
                </c:pt>
                <c:pt idx="14">
                  <c:v>7.5509503705994208</c:v>
                </c:pt>
                <c:pt idx="15">
                  <c:v>7.4941075823460759</c:v>
                </c:pt>
                <c:pt idx="16">
                  <c:v>7.541136531442648</c:v>
                </c:pt>
                <c:pt idx="17">
                  <c:v>7.5191879385003508</c:v>
                </c:pt>
                <c:pt idx="18">
                  <c:v>7.4338024647341721</c:v>
                </c:pt>
                <c:pt idx="19">
                  <c:v>7.4001745402204442</c:v>
                </c:pt>
                <c:pt idx="20">
                  <c:v>7.3730792255734334</c:v>
                </c:pt>
                <c:pt idx="21">
                  <c:v>7.318214562078496</c:v>
                </c:pt>
                <c:pt idx="22">
                  <c:v>7.2468882583999417</c:v>
                </c:pt>
                <c:pt idx="23">
                  <c:v>7.1463705239967306</c:v>
                </c:pt>
                <c:pt idx="24">
                  <c:v>7.102589886656018</c:v>
                </c:pt>
                <c:pt idx="25">
                  <c:v>7.1560674271492095</c:v>
                </c:pt>
                <c:pt idx="26">
                  <c:v>7.0198778801190853</c:v>
                </c:pt>
                <c:pt idx="27">
                  <c:v>6.8828271386572855</c:v>
                </c:pt>
                <c:pt idx="28">
                  <c:v>6.9256148432828946</c:v>
                </c:pt>
                <c:pt idx="29">
                  <c:v>6.9814796061249504</c:v>
                </c:pt>
                <c:pt idx="30">
                  <c:v>7.0609397779212015</c:v>
                </c:pt>
                <c:pt idx="31">
                  <c:v>7.0493590024975425</c:v>
                </c:pt>
                <c:pt idx="32">
                  <c:v>7.0005896692745555</c:v>
                </c:pt>
                <c:pt idx="33">
                  <c:v>7.0108802977777653</c:v>
                </c:pt>
                <c:pt idx="34">
                  <c:v>6.9860395183792718</c:v>
                </c:pt>
                <c:pt idx="35">
                  <c:v>6.9544861814697425</c:v>
                </c:pt>
                <c:pt idx="36">
                  <c:v>6.9850125725274745</c:v>
                </c:pt>
                <c:pt idx="37">
                  <c:v>7.0265244948695722</c:v>
                </c:pt>
                <c:pt idx="38">
                  <c:v>7.0242841952260795</c:v>
                </c:pt>
                <c:pt idx="39">
                  <c:v>6.9754232732066734</c:v>
                </c:pt>
                <c:pt idx="40">
                  <c:v>7.0096437741465962</c:v>
                </c:pt>
                <c:pt idx="41">
                  <c:v>7.1070322764254801</c:v>
                </c:pt>
                <c:pt idx="42">
                  <c:v>7.1335832240852275</c:v>
                </c:pt>
                <c:pt idx="43">
                  <c:v>7.2611829562527541</c:v>
                </c:pt>
                <c:pt idx="44">
                  <c:v>7.3643886736646955</c:v>
                </c:pt>
                <c:pt idx="45">
                  <c:v>7.3203614952416842</c:v>
                </c:pt>
                <c:pt idx="46">
                  <c:v>7.4081304868732873</c:v>
                </c:pt>
                <c:pt idx="47">
                  <c:v>7.5563704664801419</c:v>
                </c:pt>
                <c:pt idx="48">
                  <c:v>7.5649539867658495</c:v>
                </c:pt>
                <c:pt idx="49">
                  <c:v>7.428731213603962</c:v>
                </c:pt>
                <c:pt idx="50">
                  <c:v>7.4341274268493844</c:v>
                </c:pt>
              </c:numCache>
            </c:numRef>
          </c:val>
        </c:ser>
        <c:ser>
          <c:idx val="6"/>
          <c:order val="5"/>
          <c:tx>
            <c:strRef>
              <c:f>Sheet2!$R$1</c:f>
              <c:strCache>
                <c:ptCount val="1"/>
                <c:pt idx="0">
                  <c:v>Singapore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Sheet2!$R$2:$R$52</c:f>
              <c:numCache>
                <c:formatCode>General</c:formatCode>
                <c:ptCount val="51"/>
                <c:pt idx="0">
                  <c:v>8.3889233610356619</c:v>
                </c:pt>
                <c:pt idx="1">
                  <c:v>8.4150209212314682</c:v>
                </c:pt>
                <c:pt idx="2">
                  <c:v>8.4505126444451548</c:v>
                </c:pt>
                <c:pt idx="3">
                  <c:v>8.4913829545164194</c:v>
                </c:pt>
                <c:pt idx="4">
                  <c:v>8.4403704607147407</c:v>
                </c:pt>
                <c:pt idx="5">
                  <c:v>8.4718380208952997</c:v>
                </c:pt>
                <c:pt idx="6">
                  <c:v>8.5240694953556684</c:v>
                </c:pt>
                <c:pt idx="7">
                  <c:v>8.5792361011044225</c:v>
                </c:pt>
                <c:pt idx="8">
                  <c:v>8.6818496348026262</c:v>
                </c:pt>
                <c:pt idx="9">
                  <c:v>8.7616597822414199</c:v>
                </c:pt>
                <c:pt idx="10">
                  <c:v>8.8825776967720067</c:v>
                </c:pt>
                <c:pt idx="11">
                  <c:v>8.9918036927126579</c:v>
                </c:pt>
                <c:pt idx="12">
                  <c:v>9.0804469254226561</c:v>
                </c:pt>
                <c:pt idx="13">
                  <c:v>9.1694746264988698</c:v>
                </c:pt>
                <c:pt idx="14">
                  <c:v>9.261323368226245</c:v>
                </c:pt>
                <c:pt idx="15">
                  <c:v>9.2634184726489792</c:v>
                </c:pt>
                <c:pt idx="16">
                  <c:v>9.3170480797630528</c:v>
                </c:pt>
                <c:pt idx="17">
                  <c:v>9.3489520878770289</c:v>
                </c:pt>
                <c:pt idx="18">
                  <c:v>9.4339678062001688</c:v>
                </c:pt>
                <c:pt idx="19">
                  <c:v>9.5373876183001407</c:v>
                </c:pt>
                <c:pt idx="20">
                  <c:v>9.6382888247702638</c:v>
                </c:pt>
                <c:pt idx="21">
                  <c:v>9.6667210031252875</c:v>
                </c:pt>
                <c:pt idx="22">
                  <c:v>9.7091148717675733</c:v>
                </c:pt>
                <c:pt idx="23">
                  <c:v>9.7840309297136709</c:v>
                </c:pt>
                <c:pt idx="24">
                  <c:v>9.8390764899420375</c:v>
                </c:pt>
                <c:pt idx="25">
                  <c:v>9.7981837019394451</c:v>
                </c:pt>
                <c:pt idx="26">
                  <c:v>9.7966420459359504</c:v>
                </c:pt>
                <c:pt idx="27">
                  <c:v>9.8675691407785937</c:v>
                </c:pt>
                <c:pt idx="28">
                  <c:v>9.925029842212421</c:v>
                </c:pt>
                <c:pt idx="29">
                  <c:v>9.9921040156855181</c:v>
                </c:pt>
                <c:pt idx="30">
                  <c:v>10.066740962237272</c:v>
                </c:pt>
                <c:pt idx="31">
                  <c:v>10.102782984575089</c:v>
                </c:pt>
                <c:pt idx="32">
                  <c:v>10.138385746547483</c:v>
                </c:pt>
                <c:pt idx="33">
                  <c:v>10.234366317679244</c:v>
                </c:pt>
                <c:pt idx="34">
                  <c:v>10.282044528936284</c:v>
                </c:pt>
                <c:pt idx="35">
                  <c:v>10.345998574738109</c:v>
                </c:pt>
                <c:pt idx="36">
                  <c:v>10.3965504489945</c:v>
                </c:pt>
                <c:pt idx="37">
                  <c:v>10.460237810187046</c:v>
                </c:pt>
                <c:pt idx="38">
                  <c:v>10.385357374219447</c:v>
                </c:pt>
                <c:pt idx="39">
                  <c:v>10.439673565879799</c:v>
                </c:pt>
                <c:pt idx="40">
                  <c:v>10.520103249686812</c:v>
                </c:pt>
                <c:pt idx="41">
                  <c:v>10.475198187743652</c:v>
                </c:pt>
                <c:pt idx="42">
                  <c:v>10.498430494540704</c:v>
                </c:pt>
                <c:pt idx="43">
                  <c:v>10.497449555174759</c:v>
                </c:pt>
                <c:pt idx="44">
                  <c:v>10.593604145501027</c:v>
                </c:pt>
                <c:pt idx="45">
                  <c:v>10.645153908170318</c:v>
                </c:pt>
                <c:pt idx="46">
                  <c:v>10.717719423398398</c:v>
                </c:pt>
                <c:pt idx="47">
                  <c:v>10.810388336513252</c:v>
                </c:pt>
                <c:pt idx="48">
                  <c:v>10.828110673437815</c:v>
                </c:pt>
                <c:pt idx="49">
                  <c:v>10.793136112663834</c:v>
                </c:pt>
                <c:pt idx="50">
                  <c:v>10.930221202751307</c:v>
                </c:pt>
              </c:numCache>
            </c:numRef>
          </c:val>
        </c:ser>
        <c:ser>
          <c:idx val="7"/>
          <c:order val="6"/>
          <c:tx>
            <c:strRef>
              <c:f>Sheet2!$S$1</c:f>
              <c:strCache>
                <c:ptCount val="1"/>
                <c:pt idx="0">
                  <c:v>UK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Sheet2!$S$2:$S$52</c:f>
              <c:numCache>
                <c:formatCode>General</c:formatCode>
                <c:ptCount val="51"/>
                <c:pt idx="0">
                  <c:v>9.3240805797390767</c:v>
                </c:pt>
                <c:pt idx="1">
                  <c:v>9.3354493958187419</c:v>
                </c:pt>
                <c:pt idx="2">
                  <c:v>9.3407552884296727</c:v>
                </c:pt>
                <c:pt idx="3">
                  <c:v>9.3703967218121011</c:v>
                </c:pt>
                <c:pt idx="4">
                  <c:v>9.4133563151936723</c:v>
                </c:pt>
                <c:pt idx="5">
                  <c:v>9.4320164470736749</c:v>
                </c:pt>
                <c:pt idx="6">
                  <c:v>9.4455595189201418</c:v>
                </c:pt>
                <c:pt idx="7">
                  <c:v>9.4661578684320826</c:v>
                </c:pt>
                <c:pt idx="8">
                  <c:v>9.4992237226043219</c:v>
                </c:pt>
                <c:pt idx="9">
                  <c:v>9.511325317542715</c:v>
                </c:pt>
                <c:pt idx="10">
                  <c:v>9.5323441578233528</c:v>
                </c:pt>
                <c:pt idx="11">
                  <c:v>9.5538861037682992</c:v>
                </c:pt>
                <c:pt idx="12">
                  <c:v>9.5851201301928839</c:v>
                </c:pt>
                <c:pt idx="13">
                  <c:v>9.6562939790011253</c:v>
                </c:pt>
                <c:pt idx="14">
                  <c:v>9.6466249759907186</c:v>
                </c:pt>
                <c:pt idx="15">
                  <c:v>9.6373262383909033</c:v>
                </c:pt>
                <c:pt idx="16">
                  <c:v>9.6689569137280724</c:v>
                </c:pt>
                <c:pt idx="17">
                  <c:v>9.6763874343238676</c:v>
                </c:pt>
                <c:pt idx="18">
                  <c:v>9.7113168517694408</c:v>
                </c:pt>
                <c:pt idx="19">
                  <c:v>9.7374967206012091</c:v>
                </c:pt>
                <c:pt idx="20">
                  <c:v>9.720477758961561</c:v>
                </c:pt>
                <c:pt idx="21">
                  <c:v>9.7169501214193907</c:v>
                </c:pt>
                <c:pt idx="22">
                  <c:v>9.7432225516200859</c:v>
                </c:pt>
                <c:pt idx="23">
                  <c:v>9.7893295634517639</c:v>
                </c:pt>
                <c:pt idx="24">
                  <c:v>9.8223523316206247</c:v>
                </c:pt>
                <c:pt idx="25">
                  <c:v>9.863696276642921</c:v>
                </c:pt>
                <c:pt idx="26">
                  <c:v>9.9144482638720905</c:v>
                </c:pt>
                <c:pt idx="27">
                  <c:v>9.9697868663180991</c:v>
                </c:pt>
                <c:pt idx="28">
                  <c:v>10.023507639681506</c:v>
                </c:pt>
                <c:pt idx="29">
                  <c:v>10.045984013574426</c:v>
                </c:pt>
                <c:pt idx="30">
                  <c:v>10.050216473404706</c:v>
                </c:pt>
                <c:pt idx="31">
                  <c:v>10.033007660705568</c:v>
                </c:pt>
                <c:pt idx="32">
                  <c:v>10.033408623284632</c:v>
                </c:pt>
                <c:pt idx="33">
                  <c:v>10.05291351702483</c:v>
                </c:pt>
                <c:pt idx="34">
                  <c:v>10.090206509909734</c:v>
                </c:pt>
                <c:pt idx="35">
                  <c:v>10.11486900072854</c:v>
                </c:pt>
                <c:pt idx="36">
                  <c:v>10.142364679459234</c:v>
                </c:pt>
                <c:pt idx="37">
                  <c:v>10.204360738431703</c:v>
                </c:pt>
                <c:pt idx="38">
                  <c:v>10.241821269812371</c:v>
                </c:pt>
                <c:pt idx="39">
                  <c:v>10.27449405729242</c:v>
                </c:pt>
                <c:pt idx="40">
                  <c:v>10.314008524862746</c:v>
                </c:pt>
                <c:pt idx="41">
                  <c:v>10.341613765506063</c:v>
                </c:pt>
                <c:pt idx="42">
                  <c:v>10.364409126992932</c:v>
                </c:pt>
                <c:pt idx="43">
                  <c:v>10.395185095448356</c:v>
                </c:pt>
                <c:pt idx="44">
                  <c:v>10.419353850729959</c:v>
                </c:pt>
                <c:pt idx="45">
                  <c:v>10.433613030170095</c:v>
                </c:pt>
                <c:pt idx="46">
                  <c:v>10.454078740996813</c:v>
                </c:pt>
                <c:pt idx="47">
                  <c:v>10.483063938482996</c:v>
                </c:pt>
                <c:pt idx="48">
                  <c:v>10.464377385674021</c:v>
                </c:pt>
                <c:pt idx="49">
                  <c:v>10.408894823505241</c:v>
                </c:pt>
                <c:pt idx="50">
                  <c:v>10.44193719543599</c:v>
                </c:pt>
              </c:numCache>
            </c:numRef>
          </c:val>
        </c:ser>
        <c:ser>
          <c:idx val="8"/>
          <c:order val="7"/>
          <c:tx>
            <c:strRef>
              <c:f>Sheet2!$T$1</c:f>
              <c:strCache>
                <c:ptCount val="1"/>
                <c:pt idx="0">
                  <c:v>US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Sheet2!$T$2:$T$52</c:f>
              <c:numCache>
                <c:formatCode>General</c:formatCode>
                <c:ptCount val="51"/>
                <c:pt idx="0">
                  <c:v>9.6413257175783684</c:v>
                </c:pt>
                <c:pt idx="1">
                  <c:v>9.6472072432238587</c:v>
                </c:pt>
                <c:pt idx="2">
                  <c:v>9.6932262920528682</c:v>
                </c:pt>
                <c:pt idx="3">
                  <c:v>9.7227100031490252</c:v>
                </c:pt>
                <c:pt idx="4">
                  <c:v>9.7642208874908771</c:v>
                </c:pt>
                <c:pt idx="5">
                  <c:v>9.8152496054350244</c:v>
                </c:pt>
                <c:pt idx="6">
                  <c:v>9.8654964431102741</c:v>
                </c:pt>
                <c:pt idx="7">
                  <c:v>9.8788008274284245</c:v>
                </c:pt>
                <c:pt idx="8">
                  <c:v>9.9188504367817032</c:v>
                </c:pt>
                <c:pt idx="9">
                  <c:v>9.9401256065715025</c:v>
                </c:pt>
                <c:pt idx="10">
                  <c:v>9.9250631170538082</c:v>
                </c:pt>
                <c:pt idx="11">
                  <c:v>9.9453739403887589</c:v>
                </c:pt>
                <c:pt idx="12">
                  <c:v>9.9873092646155719</c:v>
                </c:pt>
                <c:pt idx="13">
                  <c:v>10.032912337076302</c:v>
                </c:pt>
                <c:pt idx="14">
                  <c:v>10.016032001839022</c:v>
                </c:pt>
                <c:pt idx="15">
                  <c:v>10.00381874230996</c:v>
                </c:pt>
                <c:pt idx="16">
                  <c:v>10.049621757547531</c:v>
                </c:pt>
                <c:pt idx="17">
                  <c:v>10.086356459506666</c:v>
                </c:pt>
                <c:pt idx="18">
                  <c:v>10.129090078093595</c:v>
                </c:pt>
                <c:pt idx="19">
                  <c:v>10.146215668156803</c:v>
                </c:pt>
                <c:pt idx="20">
                  <c:v>10.126048133956401</c:v>
                </c:pt>
                <c:pt idx="21">
                  <c:v>10.140770667404048</c:v>
                </c:pt>
                <c:pt idx="22">
                  <c:v>10.115140539446264</c:v>
                </c:pt>
                <c:pt idx="23">
                  <c:v>10.154215141994118</c:v>
                </c:pt>
                <c:pt idx="24">
                  <c:v>10.218355225062018</c:v>
                </c:pt>
                <c:pt idx="25">
                  <c:v>10.25019791452015</c:v>
                </c:pt>
                <c:pt idx="26">
                  <c:v>10.274463350065286</c:v>
                </c:pt>
                <c:pt idx="27">
                  <c:v>10.296037619377056</c:v>
                </c:pt>
                <c:pt idx="28">
                  <c:v>10.325644244509087</c:v>
                </c:pt>
                <c:pt idx="29">
                  <c:v>10.350443871189576</c:v>
                </c:pt>
                <c:pt idx="30">
                  <c:v>10.356217535166573</c:v>
                </c:pt>
                <c:pt idx="31">
                  <c:v>10.338182282498325</c:v>
                </c:pt>
                <c:pt idx="32">
                  <c:v>10.359282591145861</c:v>
                </c:pt>
                <c:pt idx="33">
                  <c:v>10.377068525451062</c:v>
                </c:pt>
                <c:pt idx="34">
                  <c:v>10.4082373558303</c:v>
                </c:pt>
                <c:pt idx="35">
                  <c:v>10.422213188866749</c:v>
                </c:pt>
                <c:pt idx="36">
                  <c:v>10.449743349041078</c:v>
                </c:pt>
                <c:pt idx="37">
                  <c:v>10.48482904743611</c:v>
                </c:pt>
                <c:pt idx="38">
                  <c:v>10.518824801754565</c:v>
                </c:pt>
                <c:pt idx="39">
                  <c:v>10.556619704557837</c:v>
                </c:pt>
                <c:pt idx="40">
                  <c:v>10.587682279198074</c:v>
                </c:pt>
                <c:pt idx="41">
                  <c:v>10.584477634120256</c:v>
                </c:pt>
                <c:pt idx="42">
                  <c:v>10.59084802233434</c:v>
                </c:pt>
                <c:pt idx="43">
                  <c:v>10.607320189717653</c:v>
                </c:pt>
                <c:pt idx="44">
                  <c:v>10.634427985604319</c:v>
                </c:pt>
                <c:pt idx="45">
                  <c:v>10.656844916103458</c:v>
                </c:pt>
                <c:pt idx="46">
                  <c:v>10.673953811980889</c:v>
                </c:pt>
                <c:pt idx="47">
                  <c:v>10.680912919988984</c:v>
                </c:pt>
                <c:pt idx="48">
                  <c:v>10.662690228046861</c:v>
                </c:pt>
                <c:pt idx="49">
                  <c:v>10.606624419610442</c:v>
                </c:pt>
                <c:pt idx="50">
                  <c:v>10.630458215057727</c:v>
                </c:pt>
              </c:numCache>
            </c:numRef>
          </c:val>
        </c:ser>
        <c:marker val="1"/>
        <c:axId val="84243200"/>
        <c:axId val="84244736"/>
      </c:lineChart>
      <c:catAx>
        <c:axId val="84243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4244736"/>
        <c:crosses val="autoZero"/>
        <c:auto val="1"/>
        <c:lblAlgn val="ctr"/>
        <c:lblOffset val="100"/>
      </c:catAx>
      <c:valAx>
        <c:axId val="84244736"/>
        <c:scaling>
          <c:orientation val="minMax"/>
          <c:max val="11"/>
          <c:min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4243200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0655643044619663E-2"/>
          <c:y val="0.1152345379904435"/>
          <c:w val="0.86070249343832106"/>
          <c:h val="0.74951191197254186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Sheet1!$A$1:$A$501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cat>
          <c:val>
            <c:numRef>
              <c:f>Sheet1!$B$1:$B$501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1.7320508075688781</c:v>
                </c:pt>
                <c:pt idx="4">
                  <c:v>2</c:v>
                </c:pt>
                <c:pt idx="5">
                  <c:v>2.2360679774997871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  <c:pt idx="11">
                  <c:v>3.3166247903553998</c:v>
                </c:pt>
                <c:pt idx="12">
                  <c:v>3.4641016151377571</c:v>
                </c:pt>
                <c:pt idx="13">
                  <c:v>3.6055512754639891</c:v>
                </c:pt>
                <c:pt idx="14">
                  <c:v>3.7416573867739413</c:v>
                </c:pt>
                <c:pt idx="15">
                  <c:v>3.8729833462074192</c:v>
                </c:pt>
                <c:pt idx="16">
                  <c:v>4</c:v>
                </c:pt>
                <c:pt idx="17">
                  <c:v>4.1231056256176606</c:v>
                </c:pt>
                <c:pt idx="18">
                  <c:v>4.2426406871192874</c:v>
                </c:pt>
                <c:pt idx="19">
                  <c:v>4.3588989435406784</c:v>
                </c:pt>
                <c:pt idx="20">
                  <c:v>4.4721359549995796</c:v>
                </c:pt>
                <c:pt idx="21">
                  <c:v>4.5825756949558398</c:v>
                </c:pt>
                <c:pt idx="22">
                  <c:v>4.6904157598234244</c:v>
                </c:pt>
                <c:pt idx="23">
                  <c:v>4.7958315233127156</c:v>
                </c:pt>
                <c:pt idx="24">
                  <c:v>4.8989794855663584</c:v>
                </c:pt>
                <c:pt idx="25">
                  <c:v>5</c:v>
                </c:pt>
                <c:pt idx="26">
                  <c:v>5.0990195135927854</c:v>
                </c:pt>
                <c:pt idx="27">
                  <c:v>5.196152422706632</c:v>
                </c:pt>
                <c:pt idx="28">
                  <c:v>5.2915026221291814</c:v>
                </c:pt>
                <c:pt idx="29">
                  <c:v>5.3851648071344975</c:v>
                </c:pt>
                <c:pt idx="30">
                  <c:v>5.4772255750516683</c:v>
                </c:pt>
                <c:pt idx="31">
                  <c:v>5.5677643628300215</c:v>
                </c:pt>
                <c:pt idx="32">
                  <c:v>5.6568542494923753</c:v>
                </c:pt>
                <c:pt idx="33">
                  <c:v>5.7445626465380286</c:v>
                </c:pt>
                <c:pt idx="34">
                  <c:v>5.8309518948453007</c:v>
                </c:pt>
                <c:pt idx="35">
                  <c:v>5.9160797830996295</c:v>
                </c:pt>
                <c:pt idx="36">
                  <c:v>6</c:v>
                </c:pt>
                <c:pt idx="37">
                  <c:v>6.0827625302982185</c:v>
                </c:pt>
                <c:pt idx="38">
                  <c:v>6.1644140029689654</c:v>
                </c:pt>
                <c:pt idx="39">
                  <c:v>6.2449979983983965</c:v>
                </c:pt>
                <c:pt idx="40">
                  <c:v>6.3245553203367439</c:v>
                </c:pt>
                <c:pt idx="41">
                  <c:v>6.4031242374328485</c:v>
                </c:pt>
                <c:pt idx="42">
                  <c:v>6.4807406984078666</c:v>
                </c:pt>
                <c:pt idx="43">
                  <c:v>6.557438524301995</c:v>
                </c:pt>
                <c:pt idx="44">
                  <c:v>6.6332495807108076</c:v>
                </c:pt>
                <c:pt idx="45">
                  <c:v>6.7082039324993747</c:v>
                </c:pt>
                <c:pt idx="46">
                  <c:v>6.7823299831252735</c:v>
                </c:pt>
                <c:pt idx="47">
                  <c:v>6.8556546004010395</c:v>
                </c:pt>
                <c:pt idx="48">
                  <c:v>6.9282032302755088</c:v>
                </c:pt>
                <c:pt idx="49">
                  <c:v>7</c:v>
                </c:pt>
                <c:pt idx="50">
                  <c:v>7.0710678118654764</c:v>
                </c:pt>
                <c:pt idx="51">
                  <c:v>7.1414284285428504</c:v>
                </c:pt>
                <c:pt idx="52">
                  <c:v>7.2111025509279765</c:v>
                </c:pt>
                <c:pt idx="53">
                  <c:v>7.2801098892805181</c:v>
                </c:pt>
                <c:pt idx="54">
                  <c:v>7.3484692283495354</c:v>
                </c:pt>
                <c:pt idx="55">
                  <c:v>7.4161984870956701</c:v>
                </c:pt>
                <c:pt idx="56">
                  <c:v>7.4833147735478827</c:v>
                </c:pt>
                <c:pt idx="57">
                  <c:v>7.5498344352707498</c:v>
                </c:pt>
                <c:pt idx="58">
                  <c:v>7.6157731058639104</c:v>
                </c:pt>
                <c:pt idx="59">
                  <c:v>7.6811457478686078</c:v>
                </c:pt>
                <c:pt idx="60">
                  <c:v>7.745966692414842</c:v>
                </c:pt>
                <c:pt idx="61">
                  <c:v>7.8102496759066584</c:v>
                </c:pt>
                <c:pt idx="62">
                  <c:v>7.8740078740118085</c:v>
                </c:pt>
                <c:pt idx="63">
                  <c:v>7.9372539331937793</c:v>
                </c:pt>
                <c:pt idx="64">
                  <c:v>8</c:v>
                </c:pt>
                <c:pt idx="65">
                  <c:v>8.0622577482985491</c:v>
                </c:pt>
                <c:pt idx="66">
                  <c:v>8.1240384046359519</c:v>
                </c:pt>
                <c:pt idx="67">
                  <c:v>8.1853527718724486</c:v>
                </c:pt>
                <c:pt idx="68">
                  <c:v>8.2462112512353105</c:v>
                </c:pt>
                <c:pt idx="69">
                  <c:v>8.3066238629180749</c:v>
                </c:pt>
                <c:pt idx="70">
                  <c:v>8.3666002653407681</c:v>
                </c:pt>
                <c:pt idx="71">
                  <c:v>8.426149773176359</c:v>
                </c:pt>
                <c:pt idx="72">
                  <c:v>8.4852813742385695</c:v>
                </c:pt>
                <c:pt idx="73">
                  <c:v>8.5440037453175091</c:v>
                </c:pt>
                <c:pt idx="74">
                  <c:v>8.6023252670426249</c:v>
                </c:pt>
                <c:pt idx="75">
                  <c:v>8.6602540378444015</c:v>
                </c:pt>
                <c:pt idx="76">
                  <c:v>8.7177978870813497</c:v>
                </c:pt>
                <c:pt idx="77">
                  <c:v>8.7749643873921119</c:v>
                </c:pt>
                <c:pt idx="78">
                  <c:v>8.8317608663278477</c:v>
                </c:pt>
                <c:pt idx="79">
                  <c:v>8.8881944173155887</c:v>
                </c:pt>
                <c:pt idx="80">
                  <c:v>8.9442719099991415</c:v>
                </c:pt>
                <c:pt idx="81">
                  <c:v>9</c:v>
                </c:pt>
                <c:pt idx="82">
                  <c:v>9.0553851381374226</c:v>
                </c:pt>
                <c:pt idx="83">
                  <c:v>9.1104335791443152</c:v>
                </c:pt>
                <c:pt idx="84">
                  <c:v>9.1651513899116779</c:v>
                </c:pt>
                <c:pt idx="85">
                  <c:v>9.2195444572928871</c:v>
                </c:pt>
                <c:pt idx="86">
                  <c:v>9.2736184954957039</c:v>
                </c:pt>
                <c:pt idx="87">
                  <c:v>9.3273790530888157</c:v>
                </c:pt>
                <c:pt idx="88">
                  <c:v>9.3808315196468754</c:v>
                </c:pt>
                <c:pt idx="89">
                  <c:v>9.4339811320566032</c:v>
                </c:pt>
                <c:pt idx="90">
                  <c:v>9.4868329805051488</c:v>
                </c:pt>
                <c:pt idx="91">
                  <c:v>9.5393920141694561</c:v>
                </c:pt>
                <c:pt idx="92">
                  <c:v>9.5916630466254382</c:v>
                </c:pt>
                <c:pt idx="93">
                  <c:v>9.6436507609929443</c:v>
                </c:pt>
                <c:pt idx="94">
                  <c:v>9.6953597148326587</c:v>
                </c:pt>
                <c:pt idx="95">
                  <c:v>9.7467943448089667</c:v>
                </c:pt>
                <c:pt idx="96">
                  <c:v>9.7979589711326955</c:v>
                </c:pt>
                <c:pt idx="97">
                  <c:v>9.8488578017961039</c:v>
                </c:pt>
                <c:pt idx="98">
                  <c:v>9.8994949366116813</c:v>
                </c:pt>
                <c:pt idx="99">
                  <c:v>9.9498743710661994</c:v>
                </c:pt>
                <c:pt idx="100">
                  <c:v>10</c:v>
                </c:pt>
                <c:pt idx="101">
                  <c:v>10.049875621120876</c:v>
                </c:pt>
                <c:pt idx="102">
                  <c:v>10.099504938362095</c:v>
                </c:pt>
                <c:pt idx="103">
                  <c:v>10.148891565092208</c:v>
                </c:pt>
                <c:pt idx="104">
                  <c:v>10.198039027185569</c:v>
                </c:pt>
                <c:pt idx="105">
                  <c:v>10.246950765959582</c:v>
                </c:pt>
                <c:pt idx="106">
                  <c:v>10.295630140987004</c:v>
                </c:pt>
                <c:pt idx="107">
                  <c:v>10.344080432788612</c:v>
                </c:pt>
                <c:pt idx="108">
                  <c:v>10.392304845413276</c:v>
                </c:pt>
                <c:pt idx="109">
                  <c:v>10.440306508910551</c:v>
                </c:pt>
                <c:pt idx="110">
                  <c:v>10.488088481701505</c:v>
                </c:pt>
                <c:pt idx="111">
                  <c:v>10.535653752852738</c:v>
                </c:pt>
                <c:pt idx="112">
                  <c:v>10.583005244258366</c:v>
                </c:pt>
                <c:pt idx="113">
                  <c:v>10.63014581273465</c:v>
                </c:pt>
                <c:pt idx="114">
                  <c:v>10.677078252031311</c:v>
                </c:pt>
                <c:pt idx="115">
                  <c:v>10.723805294763618</c:v>
                </c:pt>
                <c:pt idx="116">
                  <c:v>10.770329614269007</c:v>
                </c:pt>
                <c:pt idx="117">
                  <c:v>10.81665382639197</c:v>
                </c:pt>
                <c:pt idx="118">
                  <c:v>10.862780491200235</c:v>
                </c:pt>
                <c:pt idx="119">
                  <c:v>10.908712114635714</c:v>
                </c:pt>
                <c:pt idx="120">
                  <c:v>10.954451150103322</c:v>
                </c:pt>
                <c:pt idx="121">
                  <c:v>11</c:v>
                </c:pt>
                <c:pt idx="122">
                  <c:v>11.045361017187266</c:v>
                </c:pt>
                <c:pt idx="123">
                  <c:v>11.090536506409441</c:v>
                </c:pt>
                <c:pt idx="124">
                  <c:v>11.135528725660043</c:v>
                </c:pt>
                <c:pt idx="125">
                  <c:v>11.180339887498954</c:v>
                </c:pt>
                <c:pt idx="126">
                  <c:v>11.224972160321801</c:v>
                </c:pt>
                <c:pt idx="127">
                  <c:v>11.269427669584656</c:v>
                </c:pt>
                <c:pt idx="128">
                  <c:v>11.313708498984766</c:v>
                </c:pt>
                <c:pt idx="129">
                  <c:v>11.357816691600554</c:v>
                </c:pt>
                <c:pt idx="130">
                  <c:v>11.401754250991379</c:v>
                </c:pt>
                <c:pt idx="131">
                  <c:v>11.445523142259598</c:v>
                </c:pt>
                <c:pt idx="132">
                  <c:v>11.489125293076057</c:v>
                </c:pt>
                <c:pt idx="133">
                  <c:v>11.5325625946708</c:v>
                </c:pt>
                <c:pt idx="134">
                  <c:v>11.575836902790238</c:v>
                </c:pt>
                <c:pt idx="135">
                  <c:v>11.61895003862225</c:v>
                </c:pt>
                <c:pt idx="136">
                  <c:v>11.661903789690589</c:v>
                </c:pt>
                <c:pt idx="137">
                  <c:v>11.704699910719626</c:v>
                </c:pt>
                <c:pt idx="138">
                  <c:v>11.747340124470709</c:v>
                </c:pt>
                <c:pt idx="139">
                  <c:v>11.789826122551583</c:v>
                </c:pt>
                <c:pt idx="140">
                  <c:v>11.832159566199248</c:v>
                </c:pt>
                <c:pt idx="141">
                  <c:v>11.87434208703792</c:v>
                </c:pt>
                <c:pt idx="142">
                  <c:v>11.916375287812983</c:v>
                </c:pt>
                <c:pt idx="143">
                  <c:v>11.958260743101398</c:v>
                </c:pt>
                <c:pt idx="144">
                  <c:v>12</c:v>
                </c:pt>
                <c:pt idx="145">
                  <c:v>12.041594578792306</c:v>
                </c:pt>
                <c:pt idx="146">
                  <c:v>12.083045973594571</c:v>
                </c:pt>
                <c:pt idx="147">
                  <c:v>12.124355652982141</c:v>
                </c:pt>
                <c:pt idx="148">
                  <c:v>12.165525060596439</c:v>
                </c:pt>
                <c:pt idx="149">
                  <c:v>12.206555615733702</c:v>
                </c:pt>
                <c:pt idx="150">
                  <c:v>12.24744871391588</c:v>
                </c:pt>
                <c:pt idx="151">
                  <c:v>12.288205727444494</c:v>
                </c:pt>
                <c:pt idx="152">
                  <c:v>12.328828005937948</c:v>
                </c:pt>
                <c:pt idx="153">
                  <c:v>12.369316876852999</c:v>
                </c:pt>
                <c:pt idx="154">
                  <c:v>12.409673645990848</c:v>
                </c:pt>
                <c:pt idx="155">
                  <c:v>12.449899597988752</c:v>
                </c:pt>
                <c:pt idx="156">
                  <c:v>12.4899959967968</c:v>
                </c:pt>
                <c:pt idx="157">
                  <c:v>12.529964086141669</c:v>
                </c:pt>
                <c:pt idx="158">
                  <c:v>12.569805089976535</c:v>
                </c:pt>
                <c:pt idx="159">
                  <c:v>12.6095202129185</c:v>
                </c:pt>
                <c:pt idx="160">
                  <c:v>12.649110640673502</c:v>
                </c:pt>
                <c:pt idx="161">
                  <c:v>12.688577540449518</c:v>
                </c:pt>
                <c:pt idx="162">
                  <c:v>12.727922061357839</c:v>
                </c:pt>
                <c:pt idx="163">
                  <c:v>12.767145334803704</c:v>
                </c:pt>
                <c:pt idx="164">
                  <c:v>12.806248474865702</c:v>
                </c:pt>
                <c:pt idx="165">
                  <c:v>12.845232578665149</c:v>
                </c:pt>
                <c:pt idx="166">
                  <c:v>12.884098726725123</c:v>
                </c:pt>
                <c:pt idx="167">
                  <c:v>12.922847983320086</c:v>
                </c:pt>
                <c:pt idx="168">
                  <c:v>12.961481396815724</c:v>
                </c:pt>
                <c:pt idx="169">
                  <c:v>13</c:v>
                </c:pt>
                <c:pt idx="170">
                  <c:v>13.038404810405311</c:v>
                </c:pt>
                <c:pt idx="171">
                  <c:v>13.076696830622042</c:v>
                </c:pt>
                <c:pt idx="172">
                  <c:v>13.114877048604001</c:v>
                </c:pt>
                <c:pt idx="173">
                  <c:v>13.152946437965927</c:v>
                </c:pt>
                <c:pt idx="174">
                  <c:v>13.19090595827292</c:v>
                </c:pt>
                <c:pt idx="175">
                  <c:v>13.228756555322954</c:v>
                </c:pt>
                <c:pt idx="176">
                  <c:v>13.266499161421599</c:v>
                </c:pt>
                <c:pt idx="177">
                  <c:v>13.30413469565007</c:v>
                </c:pt>
                <c:pt idx="178">
                  <c:v>13.341664064126334</c:v>
                </c:pt>
                <c:pt idx="179">
                  <c:v>13.379088160259652</c:v>
                </c:pt>
                <c:pt idx="180">
                  <c:v>13.416407864998753</c:v>
                </c:pt>
                <c:pt idx="181">
                  <c:v>13.453624047073721</c:v>
                </c:pt>
                <c:pt idx="182">
                  <c:v>13.490737563232052</c:v>
                </c:pt>
                <c:pt idx="183">
                  <c:v>13.527749258468702</c:v>
                </c:pt>
                <c:pt idx="184">
                  <c:v>13.564659966250533</c:v>
                </c:pt>
                <c:pt idx="185">
                  <c:v>13.601470508735444</c:v>
                </c:pt>
                <c:pt idx="186">
                  <c:v>13.638181696985848</c:v>
                </c:pt>
                <c:pt idx="187">
                  <c:v>13.674794331177354</c:v>
                </c:pt>
                <c:pt idx="188">
                  <c:v>13.711309200802088</c:v>
                </c:pt>
                <c:pt idx="189">
                  <c:v>13.747727084867508</c:v>
                </c:pt>
                <c:pt idx="190">
                  <c:v>13.784048752090218</c:v>
                </c:pt>
                <c:pt idx="191">
                  <c:v>13.820274961085254</c:v>
                </c:pt>
                <c:pt idx="192">
                  <c:v>13.856406460551026</c:v>
                </c:pt>
                <c:pt idx="193">
                  <c:v>13.892443989449822</c:v>
                </c:pt>
                <c:pt idx="194">
                  <c:v>13.928388277184119</c:v>
                </c:pt>
                <c:pt idx="195">
                  <c:v>13.964240043768955</c:v>
                </c:pt>
                <c:pt idx="196">
                  <c:v>14</c:v>
                </c:pt>
                <c:pt idx="197">
                  <c:v>14.035668847618199</c:v>
                </c:pt>
                <c:pt idx="198">
                  <c:v>14.071247279470299</c:v>
                </c:pt>
                <c:pt idx="199">
                  <c:v>14.106735979665896</c:v>
                </c:pt>
                <c:pt idx="200">
                  <c:v>14.142135623730951</c:v>
                </c:pt>
                <c:pt idx="201">
                  <c:v>14.177446878757838</c:v>
                </c:pt>
                <c:pt idx="202">
                  <c:v>14.212670403551883</c:v>
                </c:pt>
                <c:pt idx="203">
                  <c:v>14.247806848775005</c:v>
                </c:pt>
                <c:pt idx="204">
                  <c:v>14.282856857085719</c:v>
                </c:pt>
                <c:pt idx="205">
                  <c:v>14.317821063276348</c:v>
                </c:pt>
                <c:pt idx="206">
                  <c:v>14.352700094407348</c:v>
                </c:pt>
                <c:pt idx="207">
                  <c:v>14.387494569938173</c:v>
                </c:pt>
                <c:pt idx="208">
                  <c:v>14.422205101855955</c:v>
                </c:pt>
                <c:pt idx="209">
                  <c:v>14.456832294800984</c:v>
                </c:pt>
                <c:pt idx="210">
                  <c:v>14.491376746189438</c:v>
                </c:pt>
                <c:pt idx="211">
                  <c:v>14.52583904633396</c:v>
                </c:pt>
                <c:pt idx="212">
                  <c:v>14.560219778561036</c:v>
                </c:pt>
                <c:pt idx="213">
                  <c:v>14.594519519326436</c:v>
                </c:pt>
                <c:pt idx="214">
                  <c:v>14.6287388383278</c:v>
                </c:pt>
                <c:pt idx="215">
                  <c:v>14.66287829861518</c:v>
                </c:pt>
                <c:pt idx="216">
                  <c:v>14.696938456699069</c:v>
                </c:pt>
                <c:pt idx="217">
                  <c:v>14.730919862656235</c:v>
                </c:pt>
                <c:pt idx="218">
                  <c:v>14.764823060233388</c:v>
                </c:pt>
                <c:pt idx="219">
                  <c:v>14.798648586948742</c:v>
                </c:pt>
                <c:pt idx="220">
                  <c:v>14.832396974191326</c:v>
                </c:pt>
                <c:pt idx="221">
                  <c:v>14.866068747318501</c:v>
                </c:pt>
                <c:pt idx="222">
                  <c:v>14.89966442575135</c:v>
                </c:pt>
                <c:pt idx="223">
                  <c:v>14.933184523068089</c:v>
                </c:pt>
                <c:pt idx="224">
                  <c:v>14.966629547095772</c:v>
                </c:pt>
                <c:pt idx="225">
                  <c:v>15</c:v>
                </c:pt>
                <c:pt idx="226">
                  <c:v>15.033296378372919</c:v>
                </c:pt>
                <c:pt idx="227">
                  <c:v>15.066519173319374</c:v>
                </c:pt>
                <c:pt idx="228">
                  <c:v>15.0996688705415</c:v>
                </c:pt>
                <c:pt idx="229">
                  <c:v>15.132745950421555</c:v>
                </c:pt>
                <c:pt idx="230">
                  <c:v>15.165750888103112</c:v>
                </c:pt>
                <c:pt idx="231">
                  <c:v>15.198684153570664</c:v>
                </c:pt>
                <c:pt idx="232">
                  <c:v>15.231546211727824</c:v>
                </c:pt>
                <c:pt idx="233">
                  <c:v>15.264337522473747</c:v>
                </c:pt>
                <c:pt idx="234">
                  <c:v>15.297058540778348</c:v>
                </c:pt>
                <c:pt idx="235">
                  <c:v>15.329709716755902</c:v>
                </c:pt>
                <c:pt idx="236">
                  <c:v>15.362291495737226</c:v>
                </c:pt>
                <c:pt idx="237">
                  <c:v>15.394804318340668</c:v>
                </c:pt>
                <c:pt idx="238">
                  <c:v>15.427248620541501</c:v>
                </c:pt>
                <c:pt idx="239">
                  <c:v>15.459624833740328</c:v>
                </c:pt>
                <c:pt idx="240">
                  <c:v>15.49193338482967</c:v>
                </c:pt>
                <c:pt idx="241">
                  <c:v>15.524174696260021</c:v>
                </c:pt>
                <c:pt idx="242">
                  <c:v>15.55634918610405</c:v>
                </c:pt>
                <c:pt idx="243">
                  <c:v>15.588457268119896</c:v>
                </c:pt>
                <c:pt idx="244">
                  <c:v>15.620499351813319</c:v>
                </c:pt>
                <c:pt idx="245">
                  <c:v>15.652475842498529</c:v>
                </c:pt>
                <c:pt idx="246">
                  <c:v>15.684387141358112</c:v>
                </c:pt>
                <c:pt idx="247">
                  <c:v>15.716233645501712</c:v>
                </c:pt>
                <c:pt idx="248">
                  <c:v>15.74801574802361</c:v>
                </c:pt>
                <c:pt idx="249">
                  <c:v>15.779733838059506</c:v>
                </c:pt>
                <c:pt idx="250">
                  <c:v>15.811388300841895</c:v>
                </c:pt>
                <c:pt idx="251">
                  <c:v>15.842979517754859</c:v>
                </c:pt>
                <c:pt idx="252">
                  <c:v>15.874507866387557</c:v>
                </c:pt>
                <c:pt idx="253">
                  <c:v>15.905973720586863</c:v>
                </c:pt>
                <c:pt idx="254">
                  <c:v>15.937377450509228</c:v>
                </c:pt>
                <c:pt idx="255">
                  <c:v>15.968719422671311</c:v>
                </c:pt>
                <c:pt idx="256">
                  <c:v>16</c:v>
                </c:pt>
                <c:pt idx="257">
                  <c:v>16.031219541881374</c:v>
                </c:pt>
                <c:pt idx="258">
                  <c:v>16.06237840420901</c:v>
                </c:pt>
                <c:pt idx="259">
                  <c:v>16.09347693943106</c:v>
                </c:pt>
                <c:pt idx="260">
                  <c:v>16.124515496597098</c:v>
                </c:pt>
                <c:pt idx="261">
                  <c:v>16.155494421403532</c:v>
                </c:pt>
                <c:pt idx="262">
                  <c:v>16.186414056238647</c:v>
                </c:pt>
                <c:pt idx="263">
                  <c:v>16.217274740226877</c:v>
                </c:pt>
                <c:pt idx="264">
                  <c:v>16.248076809271883</c:v>
                </c:pt>
                <c:pt idx="265">
                  <c:v>16.278820596099706</c:v>
                </c:pt>
                <c:pt idx="266">
                  <c:v>16.309506430300086</c:v>
                </c:pt>
                <c:pt idx="267">
                  <c:v>16.340134638368166</c:v>
                </c:pt>
                <c:pt idx="268">
                  <c:v>16.370705543744887</c:v>
                </c:pt>
                <c:pt idx="269">
                  <c:v>16.40121946685673</c:v>
                </c:pt>
                <c:pt idx="270">
                  <c:v>16.43167672515499</c:v>
                </c:pt>
                <c:pt idx="271">
                  <c:v>16.462077633154294</c:v>
                </c:pt>
                <c:pt idx="272">
                  <c:v>16.492422502470596</c:v>
                </c:pt>
                <c:pt idx="273">
                  <c:v>16.522711641858287</c:v>
                </c:pt>
                <c:pt idx="274">
                  <c:v>16.552945357246848</c:v>
                </c:pt>
                <c:pt idx="275">
                  <c:v>16.583123951776972</c:v>
                </c:pt>
                <c:pt idx="276">
                  <c:v>16.613247725836171</c:v>
                </c:pt>
                <c:pt idx="277">
                  <c:v>16.643316977093214</c:v>
                </c:pt>
                <c:pt idx="278">
                  <c:v>16.673332000533023</c:v>
                </c:pt>
                <c:pt idx="279">
                  <c:v>16.703293088490067</c:v>
                </c:pt>
                <c:pt idx="280">
                  <c:v>16.73320053068149</c:v>
                </c:pt>
                <c:pt idx="281">
                  <c:v>16.763054614240211</c:v>
                </c:pt>
                <c:pt idx="282">
                  <c:v>16.792855623746696</c:v>
                </c:pt>
                <c:pt idx="283">
                  <c:v>16.822603841260687</c:v>
                </c:pt>
                <c:pt idx="284">
                  <c:v>16.852299546352697</c:v>
                </c:pt>
                <c:pt idx="285">
                  <c:v>16.881943016134127</c:v>
                </c:pt>
                <c:pt idx="286">
                  <c:v>16.911534525287763</c:v>
                </c:pt>
                <c:pt idx="287">
                  <c:v>16.94107434609743</c:v>
                </c:pt>
                <c:pt idx="288">
                  <c:v>16.970562748477118</c:v>
                </c:pt>
                <c:pt idx="289">
                  <c:v>17</c:v>
                </c:pt>
                <c:pt idx="290">
                  <c:v>17.029386365926403</c:v>
                </c:pt>
                <c:pt idx="291">
                  <c:v>17.058722109231951</c:v>
                </c:pt>
                <c:pt idx="292">
                  <c:v>17.088007490635039</c:v>
                </c:pt>
                <c:pt idx="293">
                  <c:v>17.11724276862369</c:v>
                </c:pt>
                <c:pt idx="294">
                  <c:v>17.146428199482248</c:v>
                </c:pt>
                <c:pt idx="295">
                  <c:v>17.175564037317667</c:v>
                </c:pt>
                <c:pt idx="296">
                  <c:v>17.204650534085232</c:v>
                </c:pt>
                <c:pt idx="297">
                  <c:v>17.233687939614093</c:v>
                </c:pt>
                <c:pt idx="298">
                  <c:v>17.262676501632026</c:v>
                </c:pt>
                <c:pt idx="299">
                  <c:v>17.29161646579059</c:v>
                </c:pt>
                <c:pt idx="300">
                  <c:v>17.320508075688775</c:v>
                </c:pt>
                <c:pt idx="301">
                  <c:v>17.34935157289749</c:v>
                </c:pt>
                <c:pt idx="302">
                  <c:v>17.378147196982766</c:v>
                </c:pt>
                <c:pt idx="303">
                  <c:v>17.406895185529212</c:v>
                </c:pt>
                <c:pt idx="304">
                  <c:v>17.435595774162689</c:v>
                </c:pt>
                <c:pt idx="305">
                  <c:v>17.46424919657294</c:v>
                </c:pt>
                <c:pt idx="306">
                  <c:v>17.492855684535886</c:v>
                </c:pt>
                <c:pt idx="307">
                  <c:v>17.521415467935228</c:v>
                </c:pt>
                <c:pt idx="308">
                  <c:v>17.549928774784242</c:v>
                </c:pt>
                <c:pt idx="309">
                  <c:v>17.578395831246926</c:v>
                </c:pt>
                <c:pt idx="310">
                  <c:v>17.606816861659031</c:v>
                </c:pt>
                <c:pt idx="311">
                  <c:v>17.635192088548386</c:v>
                </c:pt>
                <c:pt idx="312">
                  <c:v>17.663521732655692</c:v>
                </c:pt>
                <c:pt idx="313">
                  <c:v>17.691806012954135</c:v>
                </c:pt>
                <c:pt idx="314">
                  <c:v>17.720045146669325</c:v>
                </c:pt>
                <c:pt idx="315">
                  <c:v>17.748239349298824</c:v>
                </c:pt>
                <c:pt idx="316">
                  <c:v>17.776388834631156</c:v>
                </c:pt>
                <c:pt idx="317">
                  <c:v>17.804493814764836</c:v>
                </c:pt>
                <c:pt idx="318">
                  <c:v>17.832554500126989</c:v>
                </c:pt>
                <c:pt idx="319">
                  <c:v>17.86057109949175</c:v>
                </c:pt>
                <c:pt idx="320">
                  <c:v>17.888543819998279</c:v>
                </c:pt>
                <c:pt idx="321">
                  <c:v>17.916472867168896</c:v>
                </c:pt>
                <c:pt idx="322">
                  <c:v>17.944358444926362</c:v>
                </c:pt>
                <c:pt idx="323">
                  <c:v>17.972200755611428</c:v>
                </c:pt>
                <c:pt idx="324">
                  <c:v>18</c:v>
                </c:pt>
                <c:pt idx="325">
                  <c:v>18.027756377319921</c:v>
                </c:pt>
                <c:pt idx="326">
                  <c:v>18.055470085267789</c:v>
                </c:pt>
                <c:pt idx="327">
                  <c:v>18.083141320025103</c:v>
                </c:pt>
                <c:pt idx="328">
                  <c:v>18.110770276274827</c:v>
                </c:pt>
                <c:pt idx="329">
                  <c:v>18.138357147217075</c:v>
                </c:pt>
                <c:pt idx="330">
                  <c:v>18.165902124584949</c:v>
                </c:pt>
                <c:pt idx="331">
                  <c:v>18.193405398660254</c:v>
                </c:pt>
                <c:pt idx="332">
                  <c:v>18.220867158288634</c:v>
                </c:pt>
                <c:pt idx="333">
                  <c:v>18.248287590894659</c:v>
                </c:pt>
                <c:pt idx="334">
                  <c:v>18.275666882497045</c:v>
                </c:pt>
                <c:pt idx="335">
                  <c:v>18.303005217723122</c:v>
                </c:pt>
                <c:pt idx="336">
                  <c:v>18.330302779823331</c:v>
                </c:pt>
                <c:pt idx="337">
                  <c:v>18.35755975068583</c:v>
                </c:pt>
                <c:pt idx="338">
                  <c:v>18.384776310850228</c:v>
                </c:pt>
                <c:pt idx="339">
                  <c:v>18.411952639521946</c:v>
                </c:pt>
                <c:pt idx="340">
                  <c:v>18.439088914585774</c:v>
                </c:pt>
                <c:pt idx="341">
                  <c:v>18.466185312619388</c:v>
                </c:pt>
                <c:pt idx="342">
                  <c:v>18.49324200890689</c:v>
                </c:pt>
                <c:pt idx="343">
                  <c:v>18.520259177452136</c:v>
                </c:pt>
                <c:pt idx="344">
                  <c:v>18.547236990991379</c:v>
                </c:pt>
                <c:pt idx="345">
                  <c:v>18.574175621006741</c:v>
                </c:pt>
                <c:pt idx="346">
                  <c:v>18.601075237738275</c:v>
                </c:pt>
                <c:pt idx="347">
                  <c:v>18.627936010197157</c:v>
                </c:pt>
                <c:pt idx="348">
                  <c:v>18.654758106177631</c:v>
                </c:pt>
                <c:pt idx="349">
                  <c:v>18.681541692269406</c:v>
                </c:pt>
                <c:pt idx="350">
                  <c:v>18.708286933869676</c:v>
                </c:pt>
                <c:pt idx="351">
                  <c:v>18.734993995195193</c:v>
                </c:pt>
                <c:pt idx="352">
                  <c:v>18.761663039293719</c:v>
                </c:pt>
                <c:pt idx="353">
                  <c:v>18.788294228055914</c:v>
                </c:pt>
                <c:pt idx="354">
                  <c:v>18.814887722226828</c:v>
                </c:pt>
                <c:pt idx="355">
                  <c:v>18.841443681416774</c:v>
                </c:pt>
                <c:pt idx="356">
                  <c:v>18.867962264113206</c:v>
                </c:pt>
                <c:pt idx="357">
                  <c:v>18.894443627691185</c:v>
                </c:pt>
                <c:pt idx="358">
                  <c:v>18.920887928424523</c:v>
                </c:pt>
                <c:pt idx="359">
                  <c:v>18.947295321496444</c:v>
                </c:pt>
                <c:pt idx="360">
                  <c:v>18.97366596101029</c:v>
                </c:pt>
                <c:pt idx="361">
                  <c:v>19</c:v>
                </c:pt>
                <c:pt idx="362">
                  <c:v>19.026297590440446</c:v>
                </c:pt>
                <c:pt idx="363">
                  <c:v>19.05255888325765</c:v>
                </c:pt>
                <c:pt idx="364">
                  <c:v>19.078784028338912</c:v>
                </c:pt>
                <c:pt idx="365">
                  <c:v>19.10497317454282</c:v>
                </c:pt>
                <c:pt idx="366">
                  <c:v>19.131126469708995</c:v>
                </c:pt>
                <c:pt idx="367">
                  <c:v>19.157244060668031</c:v>
                </c:pt>
                <c:pt idx="368">
                  <c:v>19.183326093250876</c:v>
                </c:pt>
                <c:pt idx="369">
                  <c:v>19.209372712298567</c:v>
                </c:pt>
                <c:pt idx="370">
                  <c:v>19.235384061671329</c:v>
                </c:pt>
                <c:pt idx="371">
                  <c:v>19.261360284258224</c:v>
                </c:pt>
                <c:pt idx="372">
                  <c:v>19.287301521985889</c:v>
                </c:pt>
                <c:pt idx="373">
                  <c:v>19.313207915827967</c:v>
                </c:pt>
                <c:pt idx="374">
                  <c:v>19.33907960581373</c:v>
                </c:pt>
                <c:pt idx="375">
                  <c:v>19.364916731037084</c:v>
                </c:pt>
                <c:pt idx="376">
                  <c:v>19.390719429665296</c:v>
                </c:pt>
                <c:pt idx="377">
                  <c:v>19.416487838947589</c:v>
                </c:pt>
                <c:pt idx="378">
                  <c:v>19.442222095223539</c:v>
                </c:pt>
                <c:pt idx="379">
                  <c:v>19.467922333931742</c:v>
                </c:pt>
                <c:pt idx="380">
                  <c:v>19.493588689617926</c:v>
                </c:pt>
                <c:pt idx="381">
                  <c:v>19.519221295943129</c:v>
                </c:pt>
                <c:pt idx="382">
                  <c:v>19.544820285692065</c:v>
                </c:pt>
                <c:pt idx="383">
                  <c:v>19.570385790780925</c:v>
                </c:pt>
                <c:pt idx="384">
                  <c:v>19.595917942265423</c:v>
                </c:pt>
                <c:pt idx="385">
                  <c:v>19.621416870348583</c:v>
                </c:pt>
                <c:pt idx="386">
                  <c:v>19.646882704388521</c:v>
                </c:pt>
                <c:pt idx="387">
                  <c:v>19.672315572905973</c:v>
                </c:pt>
                <c:pt idx="388">
                  <c:v>19.697715603592208</c:v>
                </c:pt>
                <c:pt idx="389">
                  <c:v>19.723082923316021</c:v>
                </c:pt>
                <c:pt idx="390">
                  <c:v>19.748417658131469</c:v>
                </c:pt>
                <c:pt idx="391">
                  <c:v>19.773719933285161</c:v>
                </c:pt>
                <c:pt idx="392">
                  <c:v>19.798989873223285</c:v>
                </c:pt>
                <c:pt idx="393">
                  <c:v>19.824227601599009</c:v>
                </c:pt>
                <c:pt idx="394">
                  <c:v>19.849433241279176</c:v>
                </c:pt>
                <c:pt idx="395">
                  <c:v>19.874606914351787</c:v>
                </c:pt>
                <c:pt idx="396">
                  <c:v>19.899748742132374</c:v>
                </c:pt>
                <c:pt idx="397">
                  <c:v>19.924858845171276</c:v>
                </c:pt>
                <c:pt idx="398">
                  <c:v>19.949937343259986</c:v>
                </c:pt>
                <c:pt idx="399">
                  <c:v>19.974984355438195</c:v>
                </c:pt>
                <c:pt idx="400">
                  <c:v>20</c:v>
                </c:pt>
                <c:pt idx="401">
                  <c:v>20.024984394500791</c:v>
                </c:pt>
                <c:pt idx="402">
                  <c:v>20.049937655763422</c:v>
                </c:pt>
                <c:pt idx="403">
                  <c:v>20.074859899884753</c:v>
                </c:pt>
                <c:pt idx="404">
                  <c:v>20.09975124224178</c:v>
                </c:pt>
                <c:pt idx="405">
                  <c:v>20.12461179749814</c:v>
                </c:pt>
                <c:pt idx="406">
                  <c:v>20.149441679609886</c:v>
                </c:pt>
                <c:pt idx="407">
                  <c:v>20.17424100183203</c:v>
                </c:pt>
                <c:pt idx="408">
                  <c:v>20.199009876724119</c:v>
                </c:pt>
                <c:pt idx="409">
                  <c:v>20.223748416156685</c:v>
                </c:pt>
                <c:pt idx="410">
                  <c:v>20.248456731316587</c:v>
                </c:pt>
                <c:pt idx="411">
                  <c:v>20.273134932713269</c:v>
                </c:pt>
                <c:pt idx="412">
                  <c:v>20.297783130184428</c:v>
                </c:pt>
                <c:pt idx="413">
                  <c:v>20.322401432901572</c:v>
                </c:pt>
                <c:pt idx="414">
                  <c:v>20.346989949375789</c:v>
                </c:pt>
                <c:pt idx="415">
                  <c:v>20.37154878746334</c:v>
                </c:pt>
                <c:pt idx="416">
                  <c:v>20.396078054371127</c:v>
                </c:pt>
                <c:pt idx="417">
                  <c:v>20.42057785666211</c:v>
                </c:pt>
                <c:pt idx="418">
                  <c:v>20.445048300260837</c:v>
                </c:pt>
                <c:pt idx="419">
                  <c:v>20.46948949045872</c:v>
                </c:pt>
                <c:pt idx="420">
                  <c:v>20.493901531919189</c:v>
                </c:pt>
                <c:pt idx="421">
                  <c:v>20.518284528683193</c:v>
                </c:pt>
                <c:pt idx="422">
                  <c:v>20.542638584174092</c:v>
                </c:pt>
                <c:pt idx="423">
                  <c:v>20.566963801203126</c:v>
                </c:pt>
                <c:pt idx="424">
                  <c:v>20.591260281974002</c:v>
                </c:pt>
                <c:pt idx="425">
                  <c:v>20.615528128088329</c:v>
                </c:pt>
                <c:pt idx="426">
                  <c:v>20.639767440550294</c:v>
                </c:pt>
                <c:pt idx="427">
                  <c:v>20.663978319771825</c:v>
                </c:pt>
                <c:pt idx="428">
                  <c:v>20.688160865577181</c:v>
                </c:pt>
                <c:pt idx="429">
                  <c:v>20.71231517720798</c:v>
                </c:pt>
                <c:pt idx="430">
                  <c:v>20.736441353327699</c:v>
                </c:pt>
                <c:pt idx="431">
                  <c:v>20.76053949202667</c:v>
                </c:pt>
                <c:pt idx="432">
                  <c:v>20.784609690826507</c:v>
                </c:pt>
                <c:pt idx="433">
                  <c:v>20.808652046684813</c:v>
                </c:pt>
                <c:pt idx="434">
                  <c:v>20.83266665599966</c:v>
                </c:pt>
                <c:pt idx="435">
                  <c:v>20.856653614614231</c:v>
                </c:pt>
                <c:pt idx="436">
                  <c:v>20.880613017821073</c:v>
                </c:pt>
                <c:pt idx="437">
                  <c:v>20.904544960366852</c:v>
                </c:pt>
                <c:pt idx="438">
                  <c:v>20.928449536456299</c:v>
                </c:pt>
                <c:pt idx="439">
                  <c:v>20.952326839756918</c:v>
                </c:pt>
                <c:pt idx="440">
                  <c:v>20.976176963403027</c:v>
                </c:pt>
                <c:pt idx="441">
                  <c:v>21</c:v>
                </c:pt>
                <c:pt idx="442">
                  <c:v>21.023796041628618</c:v>
                </c:pt>
                <c:pt idx="443">
                  <c:v>21.04756517984919</c:v>
                </c:pt>
                <c:pt idx="444">
                  <c:v>21.071307505705477</c:v>
                </c:pt>
                <c:pt idx="445">
                  <c:v>21.095023109728967</c:v>
                </c:pt>
                <c:pt idx="446">
                  <c:v>21.118712081942853</c:v>
                </c:pt>
                <c:pt idx="447">
                  <c:v>21.142374511865953</c:v>
                </c:pt>
                <c:pt idx="448">
                  <c:v>21.166010488516733</c:v>
                </c:pt>
                <c:pt idx="449">
                  <c:v>21.189620100417088</c:v>
                </c:pt>
                <c:pt idx="450">
                  <c:v>21.21320343559643</c:v>
                </c:pt>
                <c:pt idx="451">
                  <c:v>21.236760581595274</c:v>
                </c:pt>
                <c:pt idx="452">
                  <c:v>21.260291625469289</c:v>
                </c:pt>
                <c:pt idx="453">
                  <c:v>21.283796653792738</c:v>
                </c:pt>
                <c:pt idx="454">
                  <c:v>21.307275752662544</c:v>
                </c:pt>
                <c:pt idx="455">
                  <c:v>21.330729007701517</c:v>
                </c:pt>
                <c:pt idx="456">
                  <c:v>21.35415650406263</c:v>
                </c:pt>
                <c:pt idx="457">
                  <c:v>21.37755832643197</c:v>
                </c:pt>
                <c:pt idx="458">
                  <c:v>21.400934559032692</c:v>
                </c:pt>
                <c:pt idx="459">
                  <c:v>21.42428528562855</c:v>
                </c:pt>
                <c:pt idx="460">
                  <c:v>21.447610589527166</c:v>
                </c:pt>
                <c:pt idx="461">
                  <c:v>21.470910553583867</c:v>
                </c:pt>
                <c:pt idx="462">
                  <c:v>21.494185260204691</c:v>
                </c:pt>
                <c:pt idx="463">
                  <c:v>21.517434791350031</c:v>
                </c:pt>
                <c:pt idx="464">
                  <c:v>21.54065922853799</c:v>
                </c:pt>
                <c:pt idx="465">
                  <c:v>21.563858652847831</c:v>
                </c:pt>
                <c:pt idx="466">
                  <c:v>21.587033144922874</c:v>
                </c:pt>
                <c:pt idx="467">
                  <c:v>21.61018278497431</c:v>
                </c:pt>
                <c:pt idx="468">
                  <c:v>21.633307652783927</c:v>
                </c:pt>
                <c:pt idx="469">
                  <c:v>21.656407827707714</c:v>
                </c:pt>
                <c:pt idx="470">
                  <c:v>21.679483388678801</c:v>
                </c:pt>
                <c:pt idx="471">
                  <c:v>21.702534414210707</c:v>
                </c:pt>
                <c:pt idx="472">
                  <c:v>21.725560982400427</c:v>
                </c:pt>
                <c:pt idx="473">
                  <c:v>21.748563170931515</c:v>
                </c:pt>
                <c:pt idx="474">
                  <c:v>21.771541057077229</c:v>
                </c:pt>
                <c:pt idx="475">
                  <c:v>21.794494717703369</c:v>
                </c:pt>
                <c:pt idx="476">
                  <c:v>21.817424229271431</c:v>
                </c:pt>
                <c:pt idx="477">
                  <c:v>21.840329667841534</c:v>
                </c:pt>
                <c:pt idx="478">
                  <c:v>21.863211109075447</c:v>
                </c:pt>
                <c:pt idx="479">
                  <c:v>21.88606862823929</c:v>
                </c:pt>
                <c:pt idx="480">
                  <c:v>21.908902300206627</c:v>
                </c:pt>
                <c:pt idx="481">
                  <c:v>21.931712199461277</c:v>
                </c:pt>
                <c:pt idx="482">
                  <c:v>21.95449840010015</c:v>
                </c:pt>
                <c:pt idx="483">
                  <c:v>21.97726097583589</c:v>
                </c:pt>
                <c:pt idx="484">
                  <c:v>22</c:v>
                </c:pt>
                <c:pt idx="485">
                  <c:v>22.022715545545196</c:v>
                </c:pt>
                <c:pt idx="486">
                  <c:v>22.045407685048602</c:v>
                </c:pt>
                <c:pt idx="487">
                  <c:v>22.068076490713889</c:v>
                </c:pt>
                <c:pt idx="488">
                  <c:v>22.090722034374487</c:v>
                </c:pt>
                <c:pt idx="489">
                  <c:v>22.113344387495985</c:v>
                </c:pt>
                <c:pt idx="490">
                  <c:v>22.135943621178654</c:v>
                </c:pt>
                <c:pt idx="491">
                  <c:v>22.158519806160292</c:v>
                </c:pt>
                <c:pt idx="492">
                  <c:v>22.181073012818835</c:v>
                </c:pt>
                <c:pt idx="493">
                  <c:v>22.203603311174497</c:v>
                </c:pt>
                <c:pt idx="494">
                  <c:v>22.22611077089287</c:v>
                </c:pt>
                <c:pt idx="495">
                  <c:v>22.248595461286993</c:v>
                </c:pt>
                <c:pt idx="496">
                  <c:v>22.27105745132009</c:v>
                </c:pt>
                <c:pt idx="497">
                  <c:v>22.29349680960792</c:v>
                </c:pt>
                <c:pt idx="498">
                  <c:v>22.315913604421389</c:v>
                </c:pt>
                <c:pt idx="499">
                  <c:v>22.33830790368869</c:v>
                </c:pt>
                <c:pt idx="500">
                  <c:v>22.36067977499787</c:v>
                </c:pt>
              </c:numCache>
            </c:numRef>
          </c:val>
        </c:ser>
        <c:ser>
          <c:idx val="1"/>
          <c:order val="1"/>
          <c:spPr>
            <a:ln w="38100"/>
          </c:spPr>
          <c:marker>
            <c:symbol val="none"/>
          </c:marker>
          <c:val>
            <c:numRef>
              <c:f>Sheet1!$C$1:$C$501</c:f>
              <c:numCache>
                <c:formatCode>General</c:formatCode>
                <c:ptCount val="501"/>
                <c:pt idx="0">
                  <c:v>0</c:v>
                </c:pt>
                <c:pt idx="1">
                  <c:v>0.30000000000000032</c:v>
                </c:pt>
                <c:pt idx="2">
                  <c:v>0.42426406871192851</c:v>
                </c:pt>
                <c:pt idx="3">
                  <c:v>0.51961524227066314</c:v>
                </c:pt>
                <c:pt idx="4">
                  <c:v>0.60000000000000064</c:v>
                </c:pt>
                <c:pt idx="5">
                  <c:v>0.67082039324993781</c:v>
                </c:pt>
                <c:pt idx="6">
                  <c:v>0.73484692283495334</c:v>
                </c:pt>
                <c:pt idx="7">
                  <c:v>0.7937253933193783</c:v>
                </c:pt>
                <c:pt idx="8">
                  <c:v>0.8485281374238578</c:v>
                </c:pt>
                <c:pt idx="9">
                  <c:v>0.89999999999999991</c:v>
                </c:pt>
                <c:pt idx="10">
                  <c:v>0.94868329805051443</c:v>
                </c:pt>
                <c:pt idx="11">
                  <c:v>0.99498743710661952</c:v>
                </c:pt>
                <c:pt idx="12">
                  <c:v>1.0392304845413263</c:v>
                </c:pt>
                <c:pt idx="13">
                  <c:v>1.0816653826391942</c:v>
                </c:pt>
                <c:pt idx="14">
                  <c:v>1.1224972160321818</c:v>
                </c:pt>
                <c:pt idx="15">
                  <c:v>1.1618950038622251</c:v>
                </c:pt>
                <c:pt idx="16">
                  <c:v>1.2</c:v>
                </c:pt>
                <c:pt idx="17">
                  <c:v>1.236931687685296</c:v>
                </c:pt>
                <c:pt idx="18">
                  <c:v>1.2727922061357855</c:v>
                </c:pt>
                <c:pt idx="19">
                  <c:v>1.3076696830622005</c:v>
                </c:pt>
                <c:pt idx="20">
                  <c:v>1.3416407864998738</c:v>
                </c:pt>
                <c:pt idx="21">
                  <c:v>1.3747727084867534</c:v>
                </c:pt>
                <c:pt idx="22">
                  <c:v>1.4071247279470267</c:v>
                </c:pt>
                <c:pt idx="23">
                  <c:v>1.4387494569938157</c:v>
                </c:pt>
                <c:pt idx="24">
                  <c:v>1.4696938456699047</c:v>
                </c:pt>
                <c:pt idx="25">
                  <c:v>1.5</c:v>
                </c:pt>
                <c:pt idx="26">
                  <c:v>1.5297058540778352</c:v>
                </c:pt>
                <c:pt idx="27">
                  <c:v>1.5588457268119909</c:v>
                </c:pt>
                <c:pt idx="28">
                  <c:v>1.5874507866387557</c:v>
                </c:pt>
                <c:pt idx="29">
                  <c:v>1.6155494421403498</c:v>
                </c:pt>
                <c:pt idx="30">
                  <c:v>1.6431676725154978</c:v>
                </c:pt>
                <c:pt idx="31">
                  <c:v>1.6703293088490059</c:v>
                </c:pt>
                <c:pt idx="32">
                  <c:v>1.6970562748477156</c:v>
                </c:pt>
                <c:pt idx="33">
                  <c:v>1.7233687939614073</c:v>
                </c:pt>
                <c:pt idx="34">
                  <c:v>1.7492855684535915</c:v>
                </c:pt>
                <c:pt idx="35">
                  <c:v>1.7748239349298849</c:v>
                </c:pt>
                <c:pt idx="36">
                  <c:v>1.799999999999998</c:v>
                </c:pt>
                <c:pt idx="37">
                  <c:v>1.8248287590894638</c:v>
                </c:pt>
                <c:pt idx="38">
                  <c:v>1.8493242008906909</c:v>
                </c:pt>
                <c:pt idx="39">
                  <c:v>1.8734993995195182</c:v>
                </c:pt>
                <c:pt idx="40">
                  <c:v>1.8973665961010275</c:v>
                </c:pt>
                <c:pt idx="41">
                  <c:v>1.9209372712298545</c:v>
                </c:pt>
                <c:pt idx="42">
                  <c:v>1.944222209522358</c:v>
                </c:pt>
                <c:pt idx="43">
                  <c:v>1.9672315572905998</c:v>
                </c:pt>
                <c:pt idx="44">
                  <c:v>1.989974874213241</c:v>
                </c:pt>
                <c:pt idx="45">
                  <c:v>2.0124611797498053</c:v>
                </c:pt>
                <c:pt idx="46">
                  <c:v>2.0346989949375787</c:v>
                </c:pt>
                <c:pt idx="47">
                  <c:v>2.0566963801203131</c:v>
                </c:pt>
                <c:pt idx="48">
                  <c:v>2.0784609690826525</c:v>
                </c:pt>
                <c:pt idx="49">
                  <c:v>2.1</c:v>
                </c:pt>
                <c:pt idx="50">
                  <c:v>2.1213203435596442</c:v>
                </c:pt>
                <c:pt idx="51">
                  <c:v>2.142428528562855</c:v>
                </c:pt>
                <c:pt idx="52">
                  <c:v>2.1633307652784</c:v>
                </c:pt>
                <c:pt idx="53">
                  <c:v>2.1840329667841551</c:v>
                </c:pt>
                <c:pt idx="54">
                  <c:v>2.2045407685048612</c:v>
                </c:pt>
                <c:pt idx="55">
                  <c:v>2.2248595461286986</c:v>
                </c:pt>
                <c:pt idx="56">
                  <c:v>2.244994432064368</c:v>
                </c:pt>
                <c:pt idx="57">
                  <c:v>2.2649503305812249</c:v>
                </c:pt>
                <c:pt idx="58">
                  <c:v>2.2847319317591759</c:v>
                </c:pt>
                <c:pt idx="59">
                  <c:v>2.3043437243605824</c:v>
                </c:pt>
                <c:pt idx="60">
                  <c:v>2.3237900077244547</c:v>
                </c:pt>
                <c:pt idx="61">
                  <c:v>2.3430749027719995</c:v>
                </c:pt>
                <c:pt idx="62">
                  <c:v>2.3622023622035404</c:v>
                </c:pt>
                <c:pt idx="63">
                  <c:v>2.3811761799581284</c:v>
                </c:pt>
                <c:pt idx="64">
                  <c:v>2.4</c:v>
                </c:pt>
                <c:pt idx="65">
                  <c:v>2.4186773244895621</c:v>
                </c:pt>
                <c:pt idx="66">
                  <c:v>2.4372115213907883</c:v>
                </c:pt>
                <c:pt idx="67">
                  <c:v>2.4556058315617322</c:v>
                </c:pt>
                <c:pt idx="68">
                  <c:v>2.4738633753705961</c:v>
                </c:pt>
                <c:pt idx="69">
                  <c:v>2.4919871588754252</c:v>
                </c:pt>
                <c:pt idx="70">
                  <c:v>2.5099800796022271</c:v>
                </c:pt>
                <c:pt idx="71">
                  <c:v>2.5278449319529082</c:v>
                </c:pt>
                <c:pt idx="72">
                  <c:v>2.5455844122715741</c:v>
                </c:pt>
                <c:pt idx="73">
                  <c:v>2.5632011235952588</c:v>
                </c:pt>
                <c:pt idx="74">
                  <c:v>2.5806975801127892</c:v>
                </c:pt>
                <c:pt idx="75">
                  <c:v>2.5980762113533182</c:v>
                </c:pt>
                <c:pt idx="76">
                  <c:v>2.6153393661244042</c:v>
                </c:pt>
                <c:pt idx="77">
                  <c:v>2.6324893162176366</c:v>
                </c:pt>
                <c:pt idx="78">
                  <c:v>2.6495282598983572</c:v>
                </c:pt>
                <c:pt idx="79">
                  <c:v>2.6664583251946734</c:v>
                </c:pt>
                <c:pt idx="80">
                  <c:v>2.6832815729997512</c:v>
                </c:pt>
                <c:pt idx="81">
                  <c:v>2.6999999999999997</c:v>
                </c:pt>
                <c:pt idx="82">
                  <c:v>2.7166155414412247</c:v>
                </c:pt>
                <c:pt idx="83">
                  <c:v>2.7331300737432898</c:v>
                </c:pt>
                <c:pt idx="84">
                  <c:v>2.7495454169735027</c:v>
                </c:pt>
                <c:pt idx="85">
                  <c:v>2.765863337187866</c:v>
                </c:pt>
                <c:pt idx="86">
                  <c:v>2.7820855486487139</c:v>
                </c:pt>
                <c:pt idx="87">
                  <c:v>2.7982137159266451</c:v>
                </c:pt>
                <c:pt idx="88">
                  <c:v>2.8142494558940547</c:v>
                </c:pt>
                <c:pt idx="89">
                  <c:v>2.8301943396169809</c:v>
                </c:pt>
                <c:pt idx="90">
                  <c:v>2.846049894151538</c:v>
                </c:pt>
                <c:pt idx="91">
                  <c:v>2.8618176042508368</c:v>
                </c:pt>
                <c:pt idx="92">
                  <c:v>2.8774989139876284</c:v>
                </c:pt>
                <c:pt idx="93">
                  <c:v>2.8930952282978866</c:v>
                </c:pt>
                <c:pt idx="94">
                  <c:v>2.9086079144497967</c:v>
                </c:pt>
                <c:pt idx="95">
                  <c:v>2.9240383034426887</c:v>
                </c:pt>
                <c:pt idx="96">
                  <c:v>2.9393876913398134</c:v>
                </c:pt>
                <c:pt idx="97">
                  <c:v>2.9546573405388279</c:v>
                </c:pt>
                <c:pt idx="98">
                  <c:v>2.969848480983496</c:v>
                </c:pt>
                <c:pt idx="99">
                  <c:v>2.9849623113198587</c:v>
                </c:pt>
                <c:pt idx="100">
                  <c:v>3</c:v>
                </c:pt>
                <c:pt idx="101">
                  <c:v>3.0149626863362644</c:v>
                </c:pt>
                <c:pt idx="102">
                  <c:v>3.0298514815086204</c:v>
                </c:pt>
                <c:pt idx="103">
                  <c:v>3.0446674695276648</c:v>
                </c:pt>
                <c:pt idx="104">
                  <c:v>3.0594117081556731</c:v>
                </c:pt>
                <c:pt idx="105">
                  <c:v>3.0740852297878787</c:v>
                </c:pt>
                <c:pt idx="106">
                  <c:v>3.0886890422961026</c:v>
                </c:pt>
                <c:pt idx="107">
                  <c:v>3.1032241298365801</c:v>
                </c:pt>
                <c:pt idx="108">
                  <c:v>3.117691453623979</c:v>
                </c:pt>
                <c:pt idx="109">
                  <c:v>3.1320919526731648</c:v>
                </c:pt>
                <c:pt idx="110">
                  <c:v>3.1464265445104576</c:v>
                </c:pt>
                <c:pt idx="111">
                  <c:v>3.1606961258558197</c:v>
                </c:pt>
                <c:pt idx="112">
                  <c:v>3.1749015732775092</c:v>
                </c:pt>
                <c:pt idx="113">
                  <c:v>3.189043743820398</c:v>
                </c:pt>
                <c:pt idx="114">
                  <c:v>3.2031234756093978</c:v>
                </c:pt>
                <c:pt idx="115">
                  <c:v>3.2171415884290848</c:v>
                </c:pt>
                <c:pt idx="116">
                  <c:v>3.2310988842806996</c:v>
                </c:pt>
                <c:pt idx="117">
                  <c:v>3.2449961479175968</c:v>
                </c:pt>
                <c:pt idx="118">
                  <c:v>3.258834147360067</c:v>
                </c:pt>
                <c:pt idx="119">
                  <c:v>3.2726136343907113</c:v>
                </c:pt>
                <c:pt idx="120">
                  <c:v>3.2863353450310004</c:v>
                </c:pt>
                <c:pt idx="121">
                  <c:v>3.3</c:v>
                </c:pt>
                <c:pt idx="122">
                  <c:v>3.3136083051561767</c:v>
                </c:pt>
                <c:pt idx="123">
                  <c:v>3.3271609519228251</c:v>
                </c:pt>
                <c:pt idx="124">
                  <c:v>3.34065861769801</c:v>
                </c:pt>
                <c:pt idx="125">
                  <c:v>3.3541019662496847</c:v>
                </c:pt>
                <c:pt idx="126">
                  <c:v>3.3674916480965518</c:v>
                </c:pt>
                <c:pt idx="127">
                  <c:v>3.3808283008753932</c:v>
                </c:pt>
                <c:pt idx="128">
                  <c:v>3.3941125496954281</c:v>
                </c:pt>
                <c:pt idx="129">
                  <c:v>3.4073450074801639</c:v>
                </c:pt>
                <c:pt idx="130">
                  <c:v>3.4205262752974188</c:v>
                </c:pt>
                <c:pt idx="131">
                  <c:v>3.4336569426778794</c:v>
                </c:pt>
                <c:pt idx="132">
                  <c:v>3.4467375879228204</c:v>
                </c:pt>
                <c:pt idx="133">
                  <c:v>3.459768778401239</c:v>
                </c:pt>
                <c:pt idx="134">
                  <c:v>3.4727510708370675</c:v>
                </c:pt>
                <c:pt idx="135">
                  <c:v>3.4856850115866749</c:v>
                </c:pt>
                <c:pt idx="136">
                  <c:v>3.4985711369071804</c:v>
                </c:pt>
                <c:pt idx="137">
                  <c:v>3.5114099732158821</c:v>
                </c:pt>
                <c:pt idx="138">
                  <c:v>3.5242020373412188</c:v>
                </c:pt>
                <c:pt idx="139">
                  <c:v>3.5369478367654783</c:v>
                </c:pt>
                <c:pt idx="140">
                  <c:v>3.5496478698597671</c:v>
                </c:pt>
                <c:pt idx="141">
                  <c:v>3.562302626111375</c:v>
                </c:pt>
                <c:pt idx="142">
                  <c:v>3.5749125863438938</c:v>
                </c:pt>
                <c:pt idx="143">
                  <c:v>3.5874782229304212</c:v>
                </c:pt>
                <c:pt idx="144">
                  <c:v>3.5999999999999988</c:v>
                </c:pt>
                <c:pt idx="145">
                  <c:v>3.6124783736376855</c:v>
                </c:pt>
                <c:pt idx="146">
                  <c:v>3.6249137920783761</c:v>
                </c:pt>
                <c:pt idx="147">
                  <c:v>3.6373066958946421</c:v>
                </c:pt>
                <c:pt idx="148">
                  <c:v>3.6496575181789312</c:v>
                </c:pt>
                <c:pt idx="149">
                  <c:v>3.6619666847201104</c:v>
                </c:pt>
                <c:pt idx="150">
                  <c:v>3.6742346141747668</c:v>
                </c:pt>
                <c:pt idx="151">
                  <c:v>3.6864617182333559</c:v>
                </c:pt>
                <c:pt idx="152">
                  <c:v>3.6986484017813837</c:v>
                </c:pt>
                <c:pt idx="153">
                  <c:v>3.7107950630558939</c:v>
                </c:pt>
                <c:pt idx="154">
                  <c:v>3.722902093797257</c:v>
                </c:pt>
                <c:pt idx="155">
                  <c:v>3.7349698793966195</c:v>
                </c:pt>
                <c:pt idx="156">
                  <c:v>3.746998799039039</c:v>
                </c:pt>
                <c:pt idx="157">
                  <c:v>3.7589892258425026</c:v>
                </c:pt>
                <c:pt idx="158">
                  <c:v>3.7709415269929636</c:v>
                </c:pt>
                <c:pt idx="159">
                  <c:v>3.7828560638755473</c:v>
                </c:pt>
                <c:pt idx="160">
                  <c:v>3.7947331922020591</c:v>
                </c:pt>
                <c:pt idx="161">
                  <c:v>3.8065732621348558</c:v>
                </c:pt>
                <c:pt idx="162">
                  <c:v>3.8183766184073589</c:v>
                </c:pt>
                <c:pt idx="163">
                  <c:v>3.8301436004411107</c:v>
                </c:pt>
                <c:pt idx="164">
                  <c:v>3.8418745424597089</c:v>
                </c:pt>
                <c:pt idx="165">
                  <c:v>3.8535697735995385</c:v>
                </c:pt>
                <c:pt idx="166">
                  <c:v>3.8652296180175392</c:v>
                </c:pt>
                <c:pt idx="167">
                  <c:v>3.876854394996021</c:v>
                </c:pt>
                <c:pt idx="168">
                  <c:v>3.8884444190447129</c:v>
                </c:pt>
                <c:pt idx="169">
                  <c:v>3.9</c:v>
                </c:pt>
                <c:pt idx="170">
                  <c:v>3.9115214431215888</c:v>
                </c:pt>
                <c:pt idx="171">
                  <c:v>3.9230090491866072</c:v>
                </c:pt>
                <c:pt idx="172">
                  <c:v>3.9344631145811966</c:v>
                </c:pt>
                <c:pt idx="173">
                  <c:v>3.9458839313897682</c:v>
                </c:pt>
                <c:pt idx="174">
                  <c:v>3.9572717874818784</c:v>
                </c:pt>
                <c:pt idx="175">
                  <c:v>3.9686269665968847</c:v>
                </c:pt>
                <c:pt idx="176">
                  <c:v>3.9799497484264812</c:v>
                </c:pt>
                <c:pt idx="177">
                  <c:v>3.9912404086950182</c:v>
                </c:pt>
                <c:pt idx="178">
                  <c:v>4.0024992192378965</c:v>
                </c:pt>
                <c:pt idx="179">
                  <c:v>4.0137264480778958</c:v>
                </c:pt>
                <c:pt idx="180">
                  <c:v>4.024922359499616</c:v>
                </c:pt>
                <c:pt idx="181">
                  <c:v>4.0360872141221131</c:v>
                </c:pt>
                <c:pt idx="182">
                  <c:v>4.0472212689696105</c:v>
                </c:pt>
                <c:pt idx="183">
                  <c:v>4.0583247775406051</c:v>
                </c:pt>
                <c:pt idx="184">
                  <c:v>4.0693979898751662</c:v>
                </c:pt>
                <c:pt idx="185">
                  <c:v>4.0804411526206401</c:v>
                </c:pt>
                <c:pt idx="186">
                  <c:v>4.0914545090957466</c:v>
                </c:pt>
                <c:pt idx="187">
                  <c:v>4.1024382993531985</c:v>
                </c:pt>
                <c:pt idx="188">
                  <c:v>4.1133927602406315</c:v>
                </c:pt>
                <c:pt idx="189">
                  <c:v>4.1243181254602499</c:v>
                </c:pt>
                <c:pt idx="190">
                  <c:v>4.1352146256270661</c:v>
                </c:pt>
                <c:pt idx="191">
                  <c:v>4.1460824883255762</c:v>
                </c:pt>
                <c:pt idx="192">
                  <c:v>4.156921938165298</c:v>
                </c:pt>
                <c:pt idx="193">
                  <c:v>4.1677331968349405</c:v>
                </c:pt>
                <c:pt idx="194">
                  <c:v>4.1785164831552359</c:v>
                </c:pt>
                <c:pt idx="195">
                  <c:v>4.1892720131306902</c:v>
                </c:pt>
                <c:pt idx="196">
                  <c:v>4.2</c:v>
                </c:pt>
                <c:pt idx="197">
                  <c:v>4.2107006542854544</c:v>
                </c:pt>
                <c:pt idx="198">
                  <c:v>4.2213741838410916</c:v>
                </c:pt>
                <c:pt idx="199">
                  <c:v>4.2320207938997729</c:v>
                </c:pt>
                <c:pt idx="200">
                  <c:v>4.2426406871192874</c:v>
                </c:pt>
                <c:pt idx="201">
                  <c:v>4.2532340636273478</c:v>
                </c:pt>
                <c:pt idx="202">
                  <c:v>4.2638011210655682</c:v>
                </c:pt>
                <c:pt idx="203">
                  <c:v>4.2743420546325082</c:v>
                </c:pt>
                <c:pt idx="204">
                  <c:v>4.2848570571257021</c:v>
                </c:pt>
                <c:pt idx="205">
                  <c:v>4.2953463189829062</c:v>
                </c:pt>
                <c:pt idx="206">
                  <c:v>4.3058100283221945</c:v>
                </c:pt>
                <c:pt idx="207">
                  <c:v>4.3162483709814472</c:v>
                </c:pt>
                <c:pt idx="208">
                  <c:v>4.3266615305567866</c:v>
                </c:pt>
                <c:pt idx="209">
                  <c:v>4.3370496884402883</c:v>
                </c:pt>
                <c:pt idx="210">
                  <c:v>4.3474130238568316</c:v>
                </c:pt>
                <c:pt idx="211">
                  <c:v>4.3577517139001873</c:v>
                </c:pt>
                <c:pt idx="212">
                  <c:v>4.3680659335683085</c:v>
                </c:pt>
                <c:pt idx="213">
                  <c:v>4.3783558557979267</c:v>
                </c:pt>
                <c:pt idx="214">
                  <c:v>4.3886216514983394</c:v>
                </c:pt>
                <c:pt idx="215">
                  <c:v>4.39886348958456</c:v>
                </c:pt>
                <c:pt idx="216">
                  <c:v>4.4090815370097207</c:v>
                </c:pt>
                <c:pt idx="217">
                  <c:v>4.4192759587968702</c:v>
                </c:pt>
                <c:pt idx="218">
                  <c:v>4.4294469180700196</c:v>
                </c:pt>
                <c:pt idx="219">
                  <c:v>4.4395945760846223</c:v>
                </c:pt>
                <c:pt idx="220">
                  <c:v>4.4497190922574026</c:v>
                </c:pt>
                <c:pt idx="221">
                  <c:v>4.4598206241955518</c:v>
                </c:pt>
                <c:pt idx="222">
                  <c:v>4.4698993277253996</c:v>
                </c:pt>
                <c:pt idx="223">
                  <c:v>4.4799553569204225</c:v>
                </c:pt>
                <c:pt idx="224">
                  <c:v>4.4899888641287298</c:v>
                </c:pt>
                <c:pt idx="225">
                  <c:v>4.5</c:v>
                </c:pt>
                <c:pt idx="226">
                  <c:v>4.5099889135118723</c:v>
                </c:pt>
                <c:pt idx="227">
                  <c:v>4.5199557519958065</c:v>
                </c:pt>
                <c:pt idx="228">
                  <c:v>4.5299006611624444</c:v>
                </c:pt>
                <c:pt idx="229">
                  <c:v>4.539823785126476</c:v>
                </c:pt>
                <c:pt idx="230">
                  <c:v>4.5497252664309276</c:v>
                </c:pt>
                <c:pt idx="231">
                  <c:v>4.5596052460711975</c:v>
                </c:pt>
                <c:pt idx="232">
                  <c:v>4.5694638635183464</c:v>
                </c:pt>
                <c:pt idx="233">
                  <c:v>4.5793012567421298</c:v>
                </c:pt>
                <c:pt idx="234">
                  <c:v>4.5891175622335068</c:v>
                </c:pt>
                <c:pt idx="235">
                  <c:v>4.5989129150267676</c:v>
                </c:pt>
                <c:pt idx="236">
                  <c:v>4.6086874487211684</c:v>
                </c:pt>
                <c:pt idx="237">
                  <c:v>4.6184412955021994</c:v>
                </c:pt>
                <c:pt idx="238">
                  <c:v>4.6281745861624417</c:v>
                </c:pt>
                <c:pt idx="239">
                  <c:v>4.6378874501220864</c:v>
                </c:pt>
                <c:pt idx="240">
                  <c:v>4.6475800154488942</c:v>
                </c:pt>
                <c:pt idx="241">
                  <c:v>4.6572524088780067</c:v>
                </c:pt>
                <c:pt idx="242">
                  <c:v>4.6669047558312071</c:v>
                </c:pt>
                <c:pt idx="243">
                  <c:v>4.676537180435969</c:v>
                </c:pt>
                <c:pt idx="244">
                  <c:v>4.6861498055439919</c:v>
                </c:pt>
                <c:pt idx="245">
                  <c:v>4.6957427527495588</c:v>
                </c:pt>
                <c:pt idx="246">
                  <c:v>4.7053161424074368</c:v>
                </c:pt>
                <c:pt idx="247">
                  <c:v>4.7148700936505135</c:v>
                </c:pt>
                <c:pt idx="248">
                  <c:v>4.7244047244070808</c:v>
                </c:pt>
                <c:pt idx="249">
                  <c:v>4.7339201514178493</c:v>
                </c:pt>
                <c:pt idx="250">
                  <c:v>4.7434164902525744</c:v>
                </c:pt>
                <c:pt idx="251">
                  <c:v>4.7528938553264526</c:v>
                </c:pt>
                <c:pt idx="252">
                  <c:v>4.7623523599162567</c:v>
                </c:pt>
                <c:pt idx="253">
                  <c:v>4.7717921161760648</c:v>
                </c:pt>
                <c:pt idx="254">
                  <c:v>4.7812132351527747</c:v>
                </c:pt>
                <c:pt idx="255">
                  <c:v>4.7906158268013872</c:v>
                </c:pt>
                <c:pt idx="256">
                  <c:v>4.8</c:v>
                </c:pt>
                <c:pt idx="257">
                  <c:v>4.8093658625644196</c:v>
                </c:pt>
                <c:pt idx="258">
                  <c:v>4.8187135212626995</c:v>
                </c:pt>
                <c:pt idx="259">
                  <c:v>4.828043081829331</c:v>
                </c:pt>
                <c:pt idx="260">
                  <c:v>4.8373546489791295</c:v>
                </c:pt>
                <c:pt idx="261">
                  <c:v>4.8466483264210529</c:v>
                </c:pt>
                <c:pt idx="262">
                  <c:v>4.8559242168715837</c:v>
                </c:pt>
                <c:pt idx="263">
                  <c:v>4.8651824220680506</c:v>
                </c:pt>
                <c:pt idx="264">
                  <c:v>4.8744230427815793</c:v>
                </c:pt>
                <c:pt idx="265">
                  <c:v>4.8836461788299115</c:v>
                </c:pt>
                <c:pt idx="266">
                  <c:v>4.8928519290900265</c:v>
                </c:pt>
                <c:pt idx="267">
                  <c:v>4.9020403915104573</c:v>
                </c:pt>
                <c:pt idx="268">
                  <c:v>4.9112116631234723</c:v>
                </c:pt>
                <c:pt idx="269">
                  <c:v>4.9203658400570145</c:v>
                </c:pt>
                <c:pt idx="270">
                  <c:v>4.9295030175464891</c:v>
                </c:pt>
                <c:pt idx="271">
                  <c:v>4.9386232899463058</c:v>
                </c:pt>
                <c:pt idx="272">
                  <c:v>4.9477267507411922</c:v>
                </c:pt>
                <c:pt idx="273">
                  <c:v>4.9568134925574912</c:v>
                </c:pt>
                <c:pt idx="274">
                  <c:v>4.965883607174054</c:v>
                </c:pt>
                <c:pt idx="275">
                  <c:v>4.9749371855331077</c:v>
                </c:pt>
                <c:pt idx="276">
                  <c:v>4.9839743177508451</c:v>
                </c:pt>
                <c:pt idx="277">
                  <c:v>4.9929950931279716</c:v>
                </c:pt>
                <c:pt idx="278">
                  <c:v>5.0019996001599196</c:v>
                </c:pt>
                <c:pt idx="279">
                  <c:v>5.010987926547009</c:v>
                </c:pt>
                <c:pt idx="280">
                  <c:v>5.0199601592044525</c:v>
                </c:pt>
                <c:pt idx="281">
                  <c:v>5.0289163842720628</c:v>
                </c:pt>
                <c:pt idx="282">
                  <c:v>5.0378566871239965</c:v>
                </c:pt>
                <c:pt idx="283">
                  <c:v>5.0467811523782169</c:v>
                </c:pt>
                <c:pt idx="284">
                  <c:v>5.0556898639058145</c:v>
                </c:pt>
                <c:pt idx="285">
                  <c:v>5.0645829048402344</c:v>
                </c:pt>
                <c:pt idx="286">
                  <c:v>5.0734603575863284</c:v>
                </c:pt>
                <c:pt idx="287">
                  <c:v>5.0823223038292307</c:v>
                </c:pt>
                <c:pt idx="288">
                  <c:v>5.0911688245431481</c:v>
                </c:pt>
                <c:pt idx="289">
                  <c:v>5.0999999999999996</c:v>
                </c:pt>
                <c:pt idx="290">
                  <c:v>5.1088159097779089</c:v>
                </c:pt>
                <c:pt idx="291">
                  <c:v>5.1176166327695869</c:v>
                </c:pt>
                <c:pt idx="292">
                  <c:v>5.1264022471905113</c:v>
                </c:pt>
                <c:pt idx="293">
                  <c:v>5.1351728305871065</c:v>
                </c:pt>
                <c:pt idx="294">
                  <c:v>5.1439284598446795</c:v>
                </c:pt>
                <c:pt idx="295">
                  <c:v>5.1526692111952945</c:v>
                </c:pt>
                <c:pt idx="296">
                  <c:v>5.1613951602255757</c:v>
                </c:pt>
                <c:pt idx="297">
                  <c:v>5.1701063818842306</c:v>
                </c:pt>
                <c:pt idx="298">
                  <c:v>5.1788029504896214</c:v>
                </c:pt>
                <c:pt idx="299">
                  <c:v>5.1874849397371667</c:v>
                </c:pt>
                <c:pt idx="300">
                  <c:v>5.196152422706632</c:v>
                </c:pt>
                <c:pt idx="301">
                  <c:v>5.2048054718692365</c:v>
                </c:pt>
                <c:pt idx="302">
                  <c:v>5.2134441590948324</c:v>
                </c:pt>
                <c:pt idx="303">
                  <c:v>5.2220685556587636</c:v>
                </c:pt>
                <c:pt idx="304">
                  <c:v>5.2306787322488137</c:v>
                </c:pt>
                <c:pt idx="305">
                  <c:v>5.2392747589718933</c:v>
                </c:pt>
                <c:pt idx="306">
                  <c:v>5.2478567053607703</c:v>
                </c:pt>
                <c:pt idx="307">
                  <c:v>5.256424640380569</c:v>
                </c:pt>
                <c:pt idx="308">
                  <c:v>5.2649786324352661</c:v>
                </c:pt>
                <c:pt idx="309">
                  <c:v>5.2735187493740838</c:v>
                </c:pt>
                <c:pt idx="310">
                  <c:v>5.2820450584976975</c:v>
                </c:pt>
                <c:pt idx="311">
                  <c:v>5.2905576265645156</c:v>
                </c:pt>
                <c:pt idx="312">
                  <c:v>5.2990565197967046</c:v>
                </c:pt>
                <c:pt idx="313">
                  <c:v>5.3075418038862345</c:v>
                </c:pt>
                <c:pt idx="314">
                  <c:v>5.3160135440008043</c:v>
                </c:pt>
                <c:pt idx="315">
                  <c:v>5.3244718047896491</c:v>
                </c:pt>
                <c:pt idx="316">
                  <c:v>5.3329166503893459</c:v>
                </c:pt>
                <c:pt idx="317">
                  <c:v>5.3413481444294622</c:v>
                </c:pt>
                <c:pt idx="318">
                  <c:v>5.3497663500381014</c:v>
                </c:pt>
                <c:pt idx="319">
                  <c:v>5.3581713298475249</c:v>
                </c:pt>
                <c:pt idx="320">
                  <c:v>5.3665631459994954</c:v>
                </c:pt>
                <c:pt idx="321">
                  <c:v>5.3749418601506749</c:v>
                </c:pt>
                <c:pt idx="322">
                  <c:v>5.3833075334779075</c:v>
                </c:pt>
                <c:pt idx="323">
                  <c:v>5.3916602266834284</c:v>
                </c:pt>
                <c:pt idx="324">
                  <c:v>5.3999999999999995</c:v>
                </c:pt>
                <c:pt idx="325">
                  <c:v>5.4083269131959835</c:v>
                </c:pt>
                <c:pt idx="326">
                  <c:v>5.4166410255803461</c:v>
                </c:pt>
                <c:pt idx="327">
                  <c:v>5.4249423960075367</c:v>
                </c:pt>
                <c:pt idx="328">
                  <c:v>5.4332310828824566</c:v>
                </c:pt>
                <c:pt idx="329">
                  <c:v>5.4415071441651213</c:v>
                </c:pt>
                <c:pt idx="330">
                  <c:v>5.4497706373754848</c:v>
                </c:pt>
                <c:pt idx="331">
                  <c:v>5.4580216195980764</c:v>
                </c:pt>
                <c:pt idx="332">
                  <c:v>5.4662601474865804</c:v>
                </c:pt>
                <c:pt idx="333">
                  <c:v>5.4744862772683884</c:v>
                </c:pt>
                <c:pt idx="334">
                  <c:v>5.4827000647491264</c:v>
                </c:pt>
                <c:pt idx="335">
                  <c:v>5.4909015653169355</c:v>
                </c:pt>
                <c:pt idx="336">
                  <c:v>5.4990908339470073</c:v>
                </c:pt>
                <c:pt idx="337">
                  <c:v>5.5072679252057464</c:v>
                </c:pt>
                <c:pt idx="338">
                  <c:v>5.5154328932550705</c:v>
                </c:pt>
                <c:pt idx="339">
                  <c:v>5.5235857918565845</c:v>
                </c:pt>
                <c:pt idx="340">
                  <c:v>5.5317266743757321</c:v>
                </c:pt>
                <c:pt idx="341">
                  <c:v>5.5398555937858163</c:v>
                </c:pt>
                <c:pt idx="342">
                  <c:v>5.5479726026720781</c:v>
                </c:pt>
                <c:pt idx="343">
                  <c:v>5.5560777532356402</c:v>
                </c:pt>
                <c:pt idx="344">
                  <c:v>5.5641710972974145</c:v>
                </c:pt>
                <c:pt idx="345">
                  <c:v>5.5722526863020123</c:v>
                </c:pt>
                <c:pt idx="346">
                  <c:v>5.5803225713214815</c:v>
                </c:pt>
                <c:pt idx="347">
                  <c:v>5.5883808030591471</c:v>
                </c:pt>
                <c:pt idx="348">
                  <c:v>5.5964274318532894</c:v>
                </c:pt>
                <c:pt idx="349">
                  <c:v>5.6044625076808217</c:v>
                </c:pt>
                <c:pt idx="350">
                  <c:v>5.6124860801609051</c:v>
                </c:pt>
                <c:pt idx="351">
                  <c:v>5.6204981985585576</c:v>
                </c:pt>
                <c:pt idx="352">
                  <c:v>5.6284989117881157</c:v>
                </c:pt>
                <c:pt idx="353">
                  <c:v>5.6364882684167741</c:v>
                </c:pt>
                <c:pt idx="354">
                  <c:v>5.6444663166680282</c:v>
                </c:pt>
                <c:pt idx="355">
                  <c:v>5.6524331044250316</c:v>
                </c:pt>
                <c:pt idx="356">
                  <c:v>5.6603886792339537</c:v>
                </c:pt>
                <c:pt idx="357">
                  <c:v>5.6683330883073557</c:v>
                </c:pt>
                <c:pt idx="358">
                  <c:v>5.6762663785273508</c:v>
                </c:pt>
                <c:pt idx="359">
                  <c:v>5.6841885964489149</c:v>
                </c:pt>
                <c:pt idx="360">
                  <c:v>5.6920997883030831</c:v>
                </c:pt>
                <c:pt idx="361">
                  <c:v>5.7</c:v>
                </c:pt>
                <c:pt idx="362">
                  <c:v>5.7078892771321295</c:v>
                </c:pt>
                <c:pt idx="363">
                  <c:v>5.715767664977295</c:v>
                </c:pt>
                <c:pt idx="364">
                  <c:v>5.7236352085016735</c:v>
                </c:pt>
                <c:pt idx="365">
                  <c:v>5.7314919523628447</c:v>
                </c:pt>
                <c:pt idx="366">
                  <c:v>5.7393379409127014</c:v>
                </c:pt>
                <c:pt idx="367">
                  <c:v>5.7471732182004045</c:v>
                </c:pt>
                <c:pt idx="368">
                  <c:v>5.7549978279752505</c:v>
                </c:pt>
                <c:pt idx="369">
                  <c:v>5.7628118136895576</c:v>
                </c:pt>
                <c:pt idx="370">
                  <c:v>5.7706152185013995</c:v>
                </c:pt>
                <c:pt idx="371">
                  <c:v>5.7784080852774728</c:v>
                </c:pt>
                <c:pt idx="372">
                  <c:v>5.7861904565957705</c:v>
                </c:pt>
                <c:pt idx="373">
                  <c:v>5.7939623747483902</c:v>
                </c:pt>
                <c:pt idx="374">
                  <c:v>5.8017238817441248</c:v>
                </c:pt>
                <c:pt idx="375">
                  <c:v>5.8094750193111304</c:v>
                </c:pt>
                <c:pt idx="376">
                  <c:v>5.8172158288995837</c:v>
                </c:pt>
                <c:pt idx="377">
                  <c:v>5.8249463516842743</c:v>
                </c:pt>
                <c:pt idx="378">
                  <c:v>5.8326666285670754</c:v>
                </c:pt>
                <c:pt idx="379">
                  <c:v>5.8403767001795384</c:v>
                </c:pt>
                <c:pt idx="380">
                  <c:v>5.8480766068853756</c:v>
                </c:pt>
                <c:pt idx="381">
                  <c:v>5.855766388782941</c:v>
                </c:pt>
                <c:pt idx="382">
                  <c:v>5.8634460857076194</c:v>
                </c:pt>
                <c:pt idx="383">
                  <c:v>5.8711157372342777</c:v>
                </c:pt>
                <c:pt idx="384">
                  <c:v>5.8787753826796338</c:v>
                </c:pt>
                <c:pt idx="385">
                  <c:v>5.8864250611045774</c:v>
                </c:pt>
                <c:pt idx="386">
                  <c:v>5.8940648113165421</c:v>
                </c:pt>
                <c:pt idx="387">
                  <c:v>5.9016946718718053</c:v>
                </c:pt>
                <c:pt idx="388">
                  <c:v>5.9093146810776682</c:v>
                </c:pt>
                <c:pt idx="389">
                  <c:v>5.9169248769948055</c:v>
                </c:pt>
                <c:pt idx="390">
                  <c:v>5.9245252974394402</c:v>
                </c:pt>
                <c:pt idx="391">
                  <c:v>5.9321159799855465</c:v>
                </c:pt>
                <c:pt idx="392">
                  <c:v>5.939696961966999</c:v>
                </c:pt>
                <c:pt idx="393">
                  <c:v>5.947268280479709</c:v>
                </c:pt>
                <c:pt idx="394">
                  <c:v>5.9548299723837621</c:v>
                </c:pt>
                <c:pt idx="395">
                  <c:v>5.9623820743055367</c:v>
                </c:pt>
                <c:pt idx="396">
                  <c:v>5.9699246226397165</c:v>
                </c:pt>
                <c:pt idx="397">
                  <c:v>5.9774576535513821</c:v>
                </c:pt>
                <c:pt idx="398">
                  <c:v>5.9849812029779939</c:v>
                </c:pt>
                <c:pt idx="399">
                  <c:v>5.9924953066314481</c:v>
                </c:pt>
                <c:pt idx="400">
                  <c:v>6</c:v>
                </c:pt>
                <c:pt idx="401">
                  <c:v>6.0074953183502355</c:v>
                </c:pt>
                <c:pt idx="402">
                  <c:v>6.0149812967290206</c:v>
                </c:pt>
                <c:pt idx="403">
                  <c:v>6.0224579699654059</c:v>
                </c:pt>
                <c:pt idx="404">
                  <c:v>6.0299253726725341</c:v>
                </c:pt>
                <c:pt idx="405">
                  <c:v>6.0373835392494275</c:v>
                </c:pt>
                <c:pt idx="406">
                  <c:v>6.044832503882966</c:v>
                </c:pt>
                <c:pt idx="407">
                  <c:v>6.0522723005496095</c:v>
                </c:pt>
                <c:pt idx="408">
                  <c:v>6.0597029630172461</c:v>
                </c:pt>
                <c:pt idx="409">
                  <c:v>6.0671245248469967</c:v>
                </c:pt>
                <c:pt idx="410">
                  <c:v>6.0745370193949757</c:v>
                </c:pt>
                <c:pt idx="411">
                  <c:v>6.081940479813988</c:v>
                </c:pt>
                <c:pt idx="412">
                  <c:v>6.0893349390553295</c:v>
                </c:pt>
                <c:pt idx="413">
                  <c:v>6.096720429870472</c:v>
                </c:pt>
                <c:pt idx="414">
                  <c:v>6.1040969848127409</c:v>
                </c:pt>
                <c:pt idx="415">
                  <c:v>6.1114646362390026</c:v>
                </c:pt>
                <c:pt idx="416">
                  <c:v>6.1188234163113409</c:v>
                </c:pt>
                <c:pt idx="417">
                  <c:v>6.1261733569986365</c:v>
                </c:pt>
                <c:pt idx="418">
                  <c:v>6.1335144900782606</c:v>
                </c:pt>
                <c:pt idx="419">
                  <c:v>6.1408468471376088</c:v>
                </c:pt>
                <c:pt idx="420">
                  <c:v>6.1481704595757503</c:v>
                </c:pt>
                <c:pt idx="421">
                  <c:v>6.1554853586049472</c:v>
                </c:pt>
                <c:pt idx="422">
                  <c:v>6.1627915752522364</c:v>
                </c:pt>
                <c:pt idx="423">
                  <c:v>6.1700891403609397</c:v>
                </c:pt>
                <c:pt idx="424">
                  <c:v>6.1773780845922053</c:v>
                </c:pt>
                <c:pt idx="425">
                  <c:v>6.1846584384264851</c:v>
                </c:pt>
                <c:pt idx="426">
                  <c:v>6.1919302321650784</c:v>
                </c:pt>
                <c:pt idx="427">
                  <c:v>6.1991934959315538</c:v>
                </c:pt>
                <c:pt idx="428">
                  <c:v>6.2064482596731665</c:v>
                </c:pt>
                <c:pt idx="429">
                  <c:v>6.2136945531623935</c:v>
                </c:pt>
                <c:pt idx="430">
                  <c:v>6.2209324059983162</c:v>
                </c:pt>
                <c:pt idx="431">
                  <c:v>6.2281618476080016</c:v>
                </c:pt>
                <c:pt idx="432">
                  <c:v>6.2353829072479545</c:v>
                </c:pt>
                <c:pt idx="433">
                  <c:v>6.2425956140054382</c:v>
                </c:pt>
                <c:pt idx="434">
                  <c:v>6.2497999967999034</c:v>
                </c:pt>
                <c:pt idx="435">
                  <c:v>6.2569960843842711</c:v>
                </c:pt>
                <c:pt idx="436">
                  <c:v>6.2641839053463295</c:v>
                </c:pt>
                <c:pt idx="437">
                  <c:v>6.2713634881100768</c:v>
                </c:pt>
                <c:pt idx="438">
                  <c:v>6.2785348609368956</c:v>
                </c:pt>
                <c:pt idx="439">
                  <c:v>6.2856980519270893</c:v>
                </c:pt>
                <c:pt idx="440">
                  <c:v>6.2928530890209089</c:v>
                </c:pt>
                <c:pt idx="441">
                  <c:v>6.3</c:v>
                </c:pt>
                <c:pt idx="442">
                  <c:v>6.3071388124885841</c:v>
                </c:pt>
                <c:pt idx="443">
                  <c:v>6.3142695539547562</c:v>
                </c:pt>
                <c:pt idx="444">
                  <c:v>6.321392251711643</c:v>
                </c:pt>
                <c:pt idx="445">
                  <c:v>6.3285069329186898</c:v>
                </c:pt>
                <c:pt idx="446">
                  <c:v>6.3356136245828703</c:v>
                </c:pt>
                <c:pt idx="447">
                  <c:v>6.3427123535597865</c:v>
                </c:pt>
                <c:pt idx="448">
                  <c:v>6.3498031465550175</c:v>
                </c:pt>
                <c:pt idx="449">
                  <c:v>6.3568860301251275</c:v>
                </c:pt>
                <c:pt idx="450">
                  <c:v>6.3639610306789276</c:v>
                </c:pt>
                <c:pt idx="451">
                  <c:v>6.3710281744785924</c:v>
                </c:pt>
                <c:pt idx="452">
                  <c:v>6.3780874876407898</c:v>
                </c:pt>
                <c:pt idx="453">
                  <c:v>6.3851389961378286</c:v>
                </c:pt>
                <c:pt idx="454">
                  <c:v>6.3921827257987545</c:v>
                </c:pt>
                <c:pt idx="455">
                  <c:v>6.3992187023104634</c:v>
                </c:pt>
                <c:pt idx="456">
                  <c:v>6.4062469512187894</c:v>
                </c:pt>
                <c:pt idx="457">
                  <c:v>6.4132674979295921</c:v>
                </c:pt>
                <c:pt idx="458">
                  <c:v>6.4202803677098075</c:v>
                </c:pt>
                <c:pt idx="459">
                  <c:v>6.4272855856885664</c:v>
                </c:pt>
                <c:pt idx="460">
                  <c:v>6.4342831768581696</c:v>
                </c:pt>
                <c:pt idx="461">
                  <c:v>6.441273166075173</c:v>
                </c:pt>
                <c:pt idx="462">
                  <c:v>6.4482555780613975</c:v>
                </c:pt>
                <c:pt idx="463">
                  <c:v>6.455230437405004</c:v>
                </c:pt>
                <c:pt idx="464">
                  <c:v>6.4621977685614045</c:v>
                </c:pt>
                <c:pt idx="465">
                  <c:v>6.4691575958543526</c:v>
                </c:pt>
                <c:pt idx="466">
                  <c:v>6.4761099434768763</c:v>
                </c:pt>
                <c:pt idx="467">
                  <c:v>6.4830548354922906</c:v>
                </c:pt>
                <c:pt idx="468">
                  <c:v>6.4899922958351883</c:v>
                </c:pt>
                <c:pt idx="469">
                  <c:v>6.4969223483123137</c:v>
                </c:pt>
                <c:pt idx="470">
                  <c:v>6.5038450166036403</c:v>
                </c:pt>
                <c:pt idx="471">
                  <c:v>6.5107603242632122</c:v>
                </c:pt>
                <c:pt idx="472">
                  <c:v>6.5176682947201376</c:v>
                </c:pt>
                <c:pt idx="473">
                  <c:v>6.5245689512794574</c:v>
                </c:pt>
                <c:pt idx="474">
                  <c:v>6.5314623171231814</c:v>
                </c:pt>
                <c:pt idx="475">
                  <c:v>6.5383484153110194</c:v>
                </c:pt>
                <c:pt idx="476">
                  <c:v>6.5452272687814279</c:v>
                </c:pt>
                <c:pt idx="477">
                  <c:v>6.5520989003524663</c:v>
                </c:pt>
                <c:pt idx="478">
                  <c:v>6.55896333272264</c:v>
                </c:pt>
                <c:pt idx="479">
                  <c:v>6.5658205884717855</c:v>
                </c:pt>
                <c:pt idx="480">
                  <c:v>6.5726706900619929</c:v>
                </c:pt>
                <c:pt idx="481">
                  <c:v>6.5795136598383905</c:v>
                </c:pt>
                <c:pt idx="482">
                  <c:v>6.5863495200300504</c:v>
                </c:pt>
                <c:pt idx="483">
                  <c:v>6.5931782927507729</c:v>
                </c:pt>
                <c:pt idx="484">
                  <c:v>6.6</c:v>
                </c:pt>
                <c:pt idx="485">
                  <c:v>6.6068146636635685</c:v>
                </c:pt>
                <c:pt idx="486">
                  <c:v>6.6136223055145864</c:v>
                </c:pt>
                <c:pt idx="487">
                  <c:v>6.6204229472141725</c:v>
                </c:pt>
                <c:pt idx="488">
                  <c:v>6.6272166103123507</c:v>
                </c:pt>
                <c:pt idx="489">
                  <c:v>6.6340033162487879</c:v>
                </c:pt>
                <c:pt idx="490">
                  <c:v>6.6407830863535962</c:v>
                </c:pt>
                <c:pt idx="491">
                  <c:v>6.6475559418480907</c:v>
                </c:pt>
                <c:pt idx="492">
                  <c:v>6.6543219038456485</c:v>
                </c:pt>
                <c:pt idx="493">
                  <c:v>6.6610809933523552</c:v>
                </c:pt>
                <c:pt idx="494">
                  <c:v>6.6678332312678519</c:v>
                </c:pt>
                <c:pt idx="495">
                  <c:v>6.6745786383860866</c:v>
                </c:pt>
                <c:pt idx="496">
                  <c:v>6.6813172353960253</c:v>
                </c:pt>
                <c:pt idx="497">
                  <c:v>6.6880490428823904</c:v>
                </c:pt>
                <c:pt idx="498">
                  <c:v>6.6947740813264103</c:v>
                </c:pt>
                <c:pt idx="499">
                  <c:v>6.7014923711066023</c:v>
                </c:pt>
                <c:pt idx="500">
                  <c:v>6.7082039324993747</c:v>
                </c:pt>
              </c:numCache>
            </c:numRef>
          </c:val>
        </c:ser>
        <c:marker val="1"/>
        <c:axId val="85407616"/>
        <c:axId val="85413888"/>
      </c:lineChart>
      <c:catAx>
        <c:axId val="85407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k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5413888"/>
        <c:crosses val="autoZero"/>
        <c:auto val="1"/>
        <c:lblAlgn val="ctr"/>
        <c:lblOffset val="100"/>
        <c:tickLblSkip val="100"/>
      </c:catAx>
      <c:valAx>
        <c:axId val="854138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5407616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565564304461913"/>
          <c:y val="8.7891893948039312E-2"/>
          <c:w val="0.83970273378749005"/>
          <c:h val="0.77685457796036361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Sheet1!$A$1:$A$501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cat>
          <c:val>
            <c:numRef>
              <c:f>Sheet1!$B$1:$B$501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1.7320508075688781</c:v>
                </c:pt>
                <c:pt idx="4">
                  <c:v>2</c:v>
                </c:pt>
                <c:pt idx="5">
                  <c:v>2.2360679774997871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  <c:pt idx="11">
                  <c:v>3.3166247903553998</c:v>
                </c:pt>
                <c:pt idx="12">
                  <c:v>3.4641016151377571</c:v>
                </c:pt>
                <c:pt idx="13">
                  <c:v>3.6055512754639891</c:v>
                </c:pt>
                <c:pt idx="14">
                  <c:v>3.7416573867739413</c:v>
                </c:pt>
                <c:pt idx="15">
                  <c:v>3.8729833462074192</c:v>
                </c:pt>
                <c:pt idx="16">
                  <c:v>4</c:v>
                </c:pt>
                <c:pt idx="17">
                  <c:v>4.1231056256176606</c:v>
                </c:pt>
                <c:pt idx="18">
                  <c:v>4.2426406871192874</c:v>
                </c:pt>
                <c:pt idx="19">
                  <c:v>4.3588989435406784</c:v>
                </c:pt>
                <c:pt idx="20">
                  <c:v>4.4721359549995796</c:v>
                </c:pt>
                <c:pt idx="21">
                  <c:v>4.5825756949558398</c:v>
                </c:pt>
                <c:pt idx="22">
                  <c:v>4.6904157598234244</c:v>
                </c:pt>
                <c:pt idx="23">
                  <c:v>4.7958315233127156</c:v>
                </c:pt>
                <c:pt idx="24">
                  <c:v>4.8989794855663584</c:v>
                </c:pt>
                <c:pt idx="25">
                  <c:v>5</c:v>
                </c:pt>
                <c:pt idx="26">
                  <c:v>5.0990195135927854</c:v>
                </c:pt>
                <c:pt idx="27">
                  <c:v>5.196152422706632</c:v>
                </c:pt>
                <c:pt idx="28">
                  <c:v>5.2915026221291814</c:v>
                </c:pt>
                <c:pt idx="29">
                  <c:v>5.3851648071344975</c:v>
                </c:pt>
                <c:pt idx="30">
                  <c:v>5.4772255750516683</c:v>
                </c:pt>
                <c:pt idx="31">
                  <c:v>5.5677643628300215</c:v>
                </c:pt>
                <c:pt idx="32">
                  <c:v>5.6568542494923753</c:v>
                </c:pt>
                <c:pt idx="33">
                  <c:v>5.7445626465380286</c:v>
                </c:pt>
                <c:pt idx="34">
                  <c:v>5.8309518948453007</c:v>
                </c:pt>
                <c:pt idx="35">
                  <c:v>5.9160797830996295</c:v>
                </c:pt>
                <c:pt idx="36">
                  <c:v>6</c:v>
                </c:pt>
                <c:pt idx="37">
                  <c:v>6.0827625302982185</c:v>
                </c:pt>
                <c:pt idx="38">
                  <c:v>6.1644140029689654</c:v>
                </c:pt>
                <c:pt idx="39">
                  <c:v>6.2449979983983965</c:v>
                </c:pt>
                <c:pt idx="40">
                  <c:v>6.3245553203367439</c:v>
                </c:pt>
                <c:pt idx="41">
                  <c:v>6.4031242374328485</c:v>
                </c:pt>
                <c:pt idx="42">
                  <c:v>6.4807406984078666</c:v>
                </c:pt>
                <c:pt idx="43">
                  <c:v>6.557438524301995</c:v>
                </c:pt>
                <c:pt idx="44">
                  <c:v>6.6332495807108076</c:v>
                </c:pt>
                <c:pt idx="45">
                  <c:v>6.7082039324993747</c:v>
                </c:pt>
                <c:pt idx="46">
                  <c:v>6.7823299831252735</c:v>
                </c:pt>
                <c:pt idx="47">
                  <c:v>6.8556546004010395</c:v>
                </c:pt>
                <c:pt idx="48">
                  <c:v>6.9282032302755088</c:v>
                </c:pt>
                <c:pt idx="49">
                  <c:v>7</c:v>
                </c:pt>
                <c:pt idx="50">
                  <c:v>7.0710678118654764</c:v>
                </c:pt>
                <c:pt idx="51">
                  <c:v>7.1414284285428504</c:v>
                </c:pt>
                <c:pt idx="52">
                  <c:v>7.2111025509279765</c:v>
                </c:pt>
                <c:pt idx="53">
                  <c:v>7.2801098892805181</c:v>
                </c:pt>
                <c:pt idx="54">
                  <c:v>7.3484692283495354</c:v>
                </c:pt>
                <c:pt idx="55">
                  <c:v>7.4161984870956701</c:v>
                </c:pt>
                <c:pt idx="56">
                  <c:v>7.4833147735478827</c:v>
                </c:pt>
                <c:pt idx="57">
                  <c:v>7.5498344352707498</c:v>
                </c:pt>
                <c:pt idx="58">
                  <c:v>7.6157731058639104</c:v>
                </c:pt>
                <c:pt idx="59">
                  <c:v>7.6811457478686078</c:v>
                </c:pt>
                <c:pt idx="60">
                  <c:v>7.745966692414842</c:v>
                </c:pt>
                <c:pt idx="61">
                  <c:v>7.8102496759066584</c:v>
                </c:pt>
                <c:pt idx="62">
                  <c:v>7.8740078740118085</c:v>
                </c:pt>
                <c:pt idx="63">
                  <c:v>7.9372539331937793</c:v>
                </c:pt>
                <c:pt idx="64">
                  <c:v>8</c:v>
                </c:pt>
                <c:pt idx="65">
                  <c:v>8.0622577482985491</c:v>
                </c:pt>
                <c:pt idx="66">
                  <c:v>8.1240384046359519</c:v>
                </c:pt>
                <c:pt idx="67">
                  <c:v>8.1853527718724486</c:v>
                </c:pt>
                <c:pt idx="68">
                  <c:v>8.2462112512353105</c:v>
                </c:pt>
                <c:pt idx="69">
                  <c:v>8.3066238629180749</c:v>
                </c:pt>
                <c:pt idx="70">
                  <c:v>8.3666002653407681</c:v>
                </c:pt>
                <c:pt idx="71">
                  <c:v>8.426149773176359</c:v>
                </c:pt>
                <c:pt idx="72">
                  <c:v>8.4852813742385695</c:v>
                </c:pt>
                <c:pt idx="73">
                  <c:v>8.5440037453175091</c:v>
                </c:pt>
                <c:pt idx="74">
                  <c:v>8.6023252670426249</c:v>
                </c:pt>
                <c:pt idx="75">
                  <c:v>8.6602540378444015</c:v>
                </c:pt>
                <c:pt idx="76">
                  <c:v>8.7177978870813497</c:v>
                </c:pt>
                <c:pt idx="77">
                  <c:v>8.7749643873921119</c:v>
                </c:pt>
                <c:pt idx="78">
                  <c:v>8.8317608663278477</c:v>
                </c:pt>
                <c:pt idx="79">
                  <c:v>8.8881944173155887</c:v>
                </c:pt>
                <c:pt idx="80">
                  <c:v>8.9442719099991415</c:v>
                </c:pt>
                <c:pt idx="81">
                  <c:v>9</c:v>
                </c:pt>
                <c:pt idx="82">
                  <c:v>9.0553851381374226</c:v>
                </c:pt>
                <c:pt idx="83">
                  <c:v>9.1104335791443152</c:v>
                </c:pt>
                <c:pt idx="84">
                  <c:v>9.1651513899116779</c:v>
                </c:pt>
                <c:pt idx="85">
                  <c:v>9.2195444572928871</c:v>
                </c:pt>
                <c:pt idx="86">
                  <c:v>9.2736184954957039</c:v>
                </c:pt>
                <c:pt idx="87">
                  <c:v>9.3273790530888157</c:v>
                </c:pt>
                <c:pt idx="88">
                  <c:v>9.3808315196468754</c:v>
                </c:pt>
                <c:pt idx="89">
                  <c:v>9.4339811320566032</c:v>
                </c:pt>
                <c:pt idx="90">
                  <c:v>9.4868329805051488</c:v>
                </c:pt>
                <c:pt idx="91">
                  <c:v>9.5393920141694561</c:v>
                </c:pt>
                <c:pt idx="92">
                  <c:v>9.5916630466254382</c:v>
                </c:pt>
                <c:pt idx="93">
                  <c:v>9.6436507609929443</c:v>
                </c:pt>
                <c:pt idx="94">
                  <c:v>9.6953597148326587</c:v>
                </c:pt>
                <c:pt idx="95">
                  <c:v>9.7467943448089667</c:v>
                </c:pt>
                <c:pt idx="96">
                  <c:v>9.7979589711326955</c:v>
                </c:pt>
                <c:pt idx="97">
                  <c:v>9.8488578017961039</c:v>
                </c:pt>
                <c:pt idx="98">
                  <c:v>9.8994949366116813</c:v>
                </c:pt>
                <c:pt idx="99">
                  <c:v>9.9498743710661994</c:v>
                </c:pt>
                <c:pt idx="100">
                  <c:v>10</c:v>
                </c:pt>
                <c:pt idx="101">
                  <c:v>10.049875621120876</c:v>
                </c:pt>
                <c:pt idx="102">
                  <c:v>10.099504938362095</c:v>
                </c:pt>
                <c:pt idx="103">
                  <c:v>10.148891565092208</c:v>
                </c:pt>
                <c:pt idx="104">
                  <c:v>10.198039027185569</c:v>
                </c:pt>
                <c:pt idx="105">
                  <c:v>10.246950765959582</c:v>
                </c:pt>
                <c:pt idx="106">
                  <c:v>10.295630140987004</c:v>
                </c:pt>
                <c:pt idx="107">
                  <c:v>10.344080432788612</c:v>
                </c:pt>
                <c:pt idx="108">
                  <c:v>10.392304845413276</c:v>
                </c:pt>
                <c:pt idx="109">
                  <c:v>10.440306508910551</c:v>
                </c:pt>
                <c:pt idx="110">
                  <c:v>10.488088481701505</c:v>
                </c:pt>
                <c:pt idx="111">
                  <c:v>10.535653752852738</c:v>
                </c:pt>
                <c:pt idx="112">
                  <c:v>10.583005244258366</c:v>
                </c:pt>
                <c:pt idx="113">
                  <c:v>10.63014581273465</c:v>
                </c:pt>
                <c:pt idx="114">
                  <c:v>10.677078252031311</c:v>
                </c:pt>
                <c:pt idx="115">
                  <c:v>10.723805294763618</c:v>
                </c:pt>
                <c:pt idx="116">
                  <c:v>10.770329614269007</c:v>
                </c:pt>
                <c:pt idx="117">
                  <c:v>10.81665382639197</c:v>
                </c:pt>
                <c:pt idx="118">
                  <c:v>10.862780491200235</c:v>
                </c:pt>
                <c:pt idx="119">
                  <c:v>10.908712114635714</c:v>
                </c:pt>
                <c:pt idx="120">
                  <c:v>10.954451150103322</c:v>
                </c:pt>
                <c:pt idx="121">
                  <c:v>11</c:v>
                </c:pt>
                <c:pt idx="122">
                  <c:v>11.045361017187266</c:v>
                </c:pt>
                <c:pt idx="123">
                  <c:v>11.090536506409441</c:v>
                </c:pt>
                <c:pt idx="124">
                  <c:v>11.135528725660043</c:v>
                </c:pt>
                <c:pt idx="125">
                  <c:v>11.180339887498954</c:v>
                </c:pt>
                <c:pt idx="126">
                  <c:v>11.224972160321801</c:v>
                </c:pt>
                <c:pt idx="127">
                  <c:v>11.269427669584656</c:v>
                </c:pt>
                <c:pt idx="128">
                  <c:v>11.313708498984766</c:v>
                </c:pt>
                <c:pt idx="129">
                  <c:v>11.357816691600554</c:v>
                </c:pt>
                <c:pt idx="130">
                  <c:v>11.401754250991379</c:v>
                </c:pt>
                <c:pt idx="131">
                  <c:v>11.445523142259598</c:v>
                </c:pt>
                <c:pt idx="132">
                  <c:v>11.489125293076057</c:v>
                </c:pt>
                <c:pt idx="133">
                  <c:v>11.5325625946708</c:v>
                </c:pt>
                <c:pt idx="134">
                  <c:v>11.575836902790238</c:v>
                </c:pt>
                <c:pt idx="135">
                  <c:v>11.61895003862225</c:v>
                </c:pt>
                <c:pt idx="136">
                  <c:v>11.661903789690589</c:v>
                </c:pt>
                <c:pt idx="137">
                  <c:v>11.704699910719626</c:v>
                </c:pt>
                <c:pt idx="138">
                  <c:v>11.747340124470709</c:v>
                </c:pt>
                <c:pt idx="139">
                  <c:v>11.789826122551583</c:v>
                </c:pt>
                <c:pt idx="140">
                  <c:v>11.832159566199248</c:v>
                </c:pt>
                <c:pt idx="141">
                  <c:v>11.87434208703792</c:v>
                </c:pt>
                <c:pt idx="142">
                  <c:v>11.916375287812983</c:v>
                </c:pt>
                <c:pt idx="143">
                  <c:v>11.958260743101398</c:v>
                </c:pt>
                <c:pt idx="144">
                  <c:v>12</c:v>
                </c:pt>
                <c:pt idx="145">
                  <c:v>12.041594578792306</c:v>
                </c:pt>
                <c:pt idx="146">
                  <c:v>12.083045973594571</c:v>
                </c:pt>
                <c:pt idx="147">
                  <c:v>12.124355652982141</c:v>
                </c:pt>
                <c:pt idx="148">
                  <c:v>12.165525060596439</c:v>
                </c:pt>
                <c:pt idx="149">
                  <c:v>12.206555615733702</c:v>
                </c:pt>
                <c:pt idx="150">
                  <c:v>12.24744871391588</c:v>
                </c:pt>
                <c:pt idx="151">
                  <c:v>12.288205727444494</c:v>
                </c:pt>
                <c:pt idx="152">
                  <c:v>12.328828005937948</c:v>
                </c:pt>
                <c:pt idx="153">
                  <c:v>12.369316876852999</c:v>
                </c:pt>
                <c:pt idx="154">
                  <c:v>12.409673645990848</c:v>
                </c:pt>
                <c:pt idx="155">
                  <c:v>12.449899597988752</c:v>
                </c:pt>
                <c:pt idx="156">
                  <c:v>12.4899959967968</c:v>
                </c:pt>
                <c:pt idx="157">
                  <c:v>12.529964086141669</c:v>
                </c:pt>
                <c:pt idx="158">
                  <c:v>12.569805089976535</c:v>
                </c:pt>
                <c:pt idx="159">
                  <c:v>12.6095202129185</c:v>
                </c:pt>
                <c:pt idx="160">
                  <c:v>12.649110640673502</c:v>
                </c:pt>
                <c:pt idx="161">
                  <c:v>12.688577540449518</c:v>
                </c:pt>
                <c:pt idx="162">
                  <c:v>12.727922061357839</c:v>
                </c:pt>
                <c:pt idx="163">
                  <c:v>12.767145334803704</c:v>
                </c:pt>
                <c:pt idx="164">
                  <c:v>12.806248474865702</c:v>
                </c:pt>
                <c:pt idx="165">
                  <c:v>12.845232578665149</c:v>
                </c:pt>
                <c:pt idx="166">
                  <c:v>12.884098726725123</c:v>
                </c:pt>
                <c:pt idx="167">
                  <c:v>12.922847983320086</c:v>
                </c:pt>
                <c:pt idx="168">
                  <c:v>12.961481396815724</c:v>
                </c:pt>
                <c:pt idx="169">
                  <c:v>13</c:v>
                </c:pt>
                <c:pt idx="170">
                  <c:v>13.038404810405311</c:v>
                </c:pt>
                <c:pt idx="171">
                  <c:v>13.076696830622042</c:v>
                </c:pt>
                <c:pt idx="172">
                  <c:v>13.114877048604001</c:v>
                </c:pt>
                <c:pt idx="173">
                  <c:v>13.152946437965927</c:v>
                </c:pt>
                <c:pt idx="174">
                  <c:v>13.19090595827292</c:v>
                </c:pt>
                <c:pt idx="175">
                  <c:v>13.228756555322954</c:v>
                </c:pt>
                <c:pt idx="176">
                  <c:v>13.266499161421599</c:v>
                </c:pt>
                <c:pt idx="177">
                  <c:v>13.30413469565007</c:v>
                </c:pt>
                <c:pt idx="178">
                  <c:v>13.341664064126334</c:v>
                </c:pt>
                <c:pt idx="179">
                  <c:v>13.379088160259652</c:v>
                </c:pt>
                <c:pt idx="180">
                  <c:v>13.416407864998753</c:v>
                </c:pt>
                <c:pt idx="181">
                  <c:v>13.453624047073721</c:v>
                </c:pt>
                <c:pt idx="182">
                  <c:v>13.490737563232052</c:v>
                </c:pt>
                <c:pt idx="183">
                  <c:v>13.527749258468702</c:v>
                </c:pt>
                <c:pt idx="184">
                  <c:v>13.564659966250533</c:v>
                </c:pt>
                <c:pt idx="185">
                  <c:v>13.601470508735444</c:v>
                </c:pt>
                <c:pt idx="186">
                  <c:v>13.638181696985848</c:v>
                </c:pt>
                <c:pt idx="187">
                  <c:v>13.674794331177354</c:v>
                </c:pt>
                <c:pt idx="188">
                  <c:v>13.711309200802088</c:v>
                </c:pt>
                <c:pt idx="189">
                  <c:v>13.747727084867508</c:v>
                </c:pt>
                <c:pt idx="190">
                  <c:v>13.784048752090218</c:v>
                </c:pt>
                <c:pt idx="191">
                  <c:v>13.820274961085254</c:v>
                </c:pt>
                <c:pt idx="192">
                  <c:v>13.856406460551026</c:v>
                </c:pt>
                <c:pt idx="193">
                  <c:v>13.892443989449822</c:v>
                </c:pt>
                <c:pt idx="194">
                  <c:v>13.928388277184119</c:v>
                </c:pt>
                <c:pt idx="195">
                  <c:v>13.964240043768955</c:v>
                </c:pt>
                <c:pt idx="196">
                  <c:v>14</c:v>
                </c:pt>
                <c:pt idx="197">
                  <c:v>14.035668847618199</c:v>
                </c:pt>
                <c:pt idx="198">
                  <c:v>14.071247279470299</c:v>
                </c:pt>
                <c:pt idx="199">
                  <c:v>14.106735979665896</c:v>
                </c:pt>
                <c:pt idx="200">
                  <c:v>14.142135623730951</c:v>
                </c:pt>
                <c:pt idx="201">
                  <c:v>14.177446878757838</c:v>
                </c:pt>
                <c:pt idx="202">
                  <c:v>14.212670403551883</c:v>
                </c:pt>
                <c:pt idx="203">
                  <c:v>14.247806848775005</c:v>
                </c:pt>
                <c:pt idx="204">
                  <c:v>14.282856857085719</c:v>
                </c:pt>
                <c:pt idx="205">
                  <c:v>14.317821063276348</c:v>
                </c:pt>
                <c:pt idx="206">
                  <c:v>14.352700094407348</c:v>
                </c:pt>
                <c:pt idx="207">
                  <c:v>14.387494569938173</c:v>
                </c:pt>
                <c:pt idx="208">
                  <c:v>14.422205101855955</c:v>
                </c:pt>
                <c:pt idx="209">
                  <c:v>14.456832294800984</c:v>
                </c:pt>
                <c:pt idx="210">
                  <c:v>14.491376746189438</c:v>
                </c:pt>
                <c:pt idx="211">
                  <c:v>14.52583904633396</c:v>
                </c:pt>
                <c:pt idx="212">
                  <c:v>14.560219778561036</c:v>
                </c:pt>
                <c:pt idx="213">
                  <c:v>14.594519519326436</c:v>
                </c:pt>
                <c:pt idx="214">
                  <c:v>14.6287388383278</c:v>
                </c:pt>
                <c:pt idx="215">
                  <c:v>14.66287829861518</c:v>
                </c:pt>
                <c:pt idx="216">
                  <c:v>14.696938456699069</c:v>
                </c:pt>
                <c:pt idx="217">
                  <c:v>14.730919862656235</c:v>
                </c:pt>
                <c:pt idx="218">
                  <c:v>14.764823060233388</c:v>
                </c:pt>
                <c:pt idx="219">
                  <c:v>14.798648586948742</c:v>
                </c:pt>
                <c:pt idx="220">
                  <c:v>14.832396974191326</c:v>
                </c:pt>
                <c:pt idx="221">
                  <c:v>14.866068747318501</c:v>
                </c:pt>
                <c:pt idx="222">
                  <c:v>14.89966442575135</c:v>
                </c:pt>
                <c:pt idx="223">
                  <c:v>14.933184523068089</c:v>
                </c:pt>
                <c:pt idx="224">
                  <c:v>14.966629547095772</c:v>
                </c:pt>
                <c:pt idx="225">
                  <c:v>15</c:v>
                </c:pt>
                <c:pt idx="226">
                  <c:v>15.033296378372919</c:v>
                </c:pt>
                <c:pt idx="227">
                  <c:v>15.066519173319374</c:v>
                </c:pt>
                <c:pt idx="228">
                  <c:v>15.0996688705415</c:v>
                </c:pt>
                <c:pt idx="229">
                  <c:v>15.132745950421555</c:v>
                </c:pt>
                <c:pt idx="230">
                  <c:v>15.165750888103112</c:v>
                </c:pt>
                <c:pt idx="231">
                  <c:v>15.198684153570664</c:v>
                </c:pt>
                <c:pt idx="232">
                  <c:v>15.231546211727824</c:v>
                </c:pt>
                <c:pt idx="233">
                  <c:v>15.264337522473747</c:v>
                </c:pt>
                <c:pt idx="234">
                  <c:v>15.297058540778348</c:v>
                </c:pt>
                <c:pt idx="235">
                  <c:v>15.329709716755902</c:v>
                </c:pt>
                <c:pt idx="236">
                  <c:v>15.362291495737226</c:v>
                </c:pt>
                <c:pt idx="237">
                  <c:v>15.394804318340668</c:v>
                </c:pt>
                <c:pt idx="238">
                  <c:v>15.427248620541501</c:v>
                </c:pt>
                <c:pt idx="239">
                  <c:v>15.459624833740328</c:v>
                </c:pt>
                <c:pt idx="240">
                  <c:v>15.49193338482967</c:v>
                </c:pt>
                <c:pt idx="241">
                  <c:v>15.524174696260021</c:v>
                </c:pt>
                <c:pt idx="242">
                  <c:v>15.55634918610405</c:v>
                </c:pt>
                <c:pt idx="243">
                  <c:v>15.588457268119896</c:v>
                </c:pt>
                <c:pt idx="244">
                  <c:v>15.620499351813319</c:v>
                </c:pt>
                <c:pt idx="245">
                  <c:v>15.652475842498529</c:v>
                </c:pt>
                <c:pt idx="246">
                  <c:v>15.684387141358112</c:v>
                </c:pt>
                <c:pt idx="247">
                  <c:v>15.716233645501712</c:v>
                </c:pt>
                <c:pt idx="248">
                  <c:v>15.74801574802361</c:v>
                </c:pt>
                <c:pt idx="249">
                  <c:v>15.779733838059506</c:v>
                </c:pt>
                <c:pt idx="250">
                  <c:v>15.811388300841895</c:v>
                </c:pt>
                <c:pt idx="251">
                  <c:v>15.842979517754859</c:v>
                </c:pt>
                <c:pt idx="252">
                  <c:v>15.874507866387557</c:v>
                </c:pt>
                <c:pt idx="253">
                  <c:v>15.905973720586863</c:v>
                </c:pt>
                <c:pt idx="254">
                  <c:v>15.937377450509228</c:v>
                </c:pt>
                <c:pt idx="255">
                  <c:v>15.968719422671311</c:v>
                </c:pt>
                <c:pt idx="256">
                  <c:v>16</c:v>
                </c:pt>
                <c:pt idx="257">
                  <c:v>16.031219541881374</c:v>
                </c:pt>
                <c:pt idx="258">
                  <c:v>16.06237840420901</c:v>
                </c:pt>
                <c:pt idx="259">
                  <c:v>16.09347693943106</c:v>
                </c:pt>
                <c:pt idx="260">
                  <c:v>16.124515496597098</c:v>
                </c:pt>
                <c:pt idx="261">
                  <c:v>16.155494421403532</c:v>
                </c:pt>
                <c:pt idx="262">
                  <c:v>16.186414056238647</c:v>
                </c:pt>
                <c:pt idx="263">
                  <c:v>16.217274740226877</c:v>
                </c:pt>
                <c:pt idx="264">
                  <c:v>16.248076809271883</c:v>
                </c:pt>
                <c:pt idx="265">
                  <c:v>16.278820596099706</c:v>
                </c:pt>
                <c:pt idx="266">
                  <c:v>16.309506430300086</c:v>
                </c:pt>
                <c:pt idx="267">
                  <c:v>16.340134638368166</c:v>
                </c:pt>
                <c:pt idx="268">
                  <c:v>16.370705543744887</c:v>
                </c:pt>
                <c:pt idx="269">
                  <c:v>16.40121946685673</c:v>
                </c:pt>
                <c:pt idx="270">
                  <c:v>16.43167672515499</c:v>
                </c:pt>
                <c:pt idx="271">
                  <c:v>16.462077633154294</c:v>
                </c:pt>
                <c:pt idx="272">
                  <c:v>16.492422502470596</c:v>
                </c:pt>
                <c:pt idx="273">
                  <c:v>16.522711641858287</c:v>
                </c:pt>
                <c:pt idx="274">
                  <c:v>16.552945357246848</c:v>
                </c:pt>
                <c:pt idx="275">
                  <c:v>16.583123951776972</c:v>
                </c:pt>
                <c:pt idx="276">
                  <c:v>16.613247725836171</c:v>
                </c:pt>
                <c:pt idx="277">
                  <c:v>16.643316977093214</c:v>
                </c:pt>
                <c:pt idx="278">
                  <c:v>16.673332000533023</c:v>
                </c:pt>
                <c:pt idx="279">
                  <c:v>16.703293088490067</c:v>
                </c:pt>
                <c:pt idx="280">
                  <c:v>16.73320053068149</c:v>
                </c:pt>
                <c:pt idx="281">
                  <c:v>16.763054614240211</c:v>
                </c:pt>
                <c:pt idx="282">
                  <c:v>16.792855623746696</c:v>
                </c:pt>
                <c:pt idx="283">
                  <c:v>16.822603841260687</c:v>
                </c:pt>
                <c:pt idx="284">
                  <c:v>16.852299546352697</c:v>
                </c:pt>
                <c:pt idx="285">
                  <c:v>16.881943016134127</c:v>
                </c:pt>
                <c:pt idx="286">
                  <c:v>16.911534525287763</c:v>
                </c:pt>
                <c:pt idx="287">
                  <c:v>16.94107434609743</c:v>
                </c:pt>
                <c:pt idx="288">
                  <c:v>16.970562748477118</c:v>
                </c:pt>
                <c:pt idx="289">
                  <c:v>17</c:v>
                </c:pt>
                <c:pt idx="290">
                  <c:v>17.029386365926403</c:v>
                </c:pt>
                <c:pt idx="291">
                  <c:v>17.058722109231951</c:v>
                </c:pt>
                <c:pt idx="292">
                  <c:v>17.088007490635039</c:v>
                </c:pt>
                <c:pt idx="293">
                  <c:v>17.11724276862369</c:v>
                </c:pt>
                <c:pt idx="294">
                  <c:v>17.146428199482248</c:v>
                </c:pt>
                <c:pt idx="295">
                  <c:v>17.175564037317667</c:v>
                </c:pt>
                <c:pt idx="296">
                  <c:v>17.204650534085232</c:v>
                </c:pt>
                <c:pt idx="297">
                  <c:v>17.233687939614093</c:v>
                </c:pt>
                <c:pt idx="298">
                  <c:v>17.262676501632026</c:v>
                </c:pt>
                <c:pt idx="299">
                  <c:v>17.29161646579059</c:v>
                </c:pt>
                <c:pt idx="300">
                  <c:v>17.320508075688775</c:v>
                </c:pt>
                <c:pt idx="301">
                  <c:v>17.34935157289749</c:v>
                </c:pt>
                <c:pt idx="302">
                  <c:v>17.378147196982766</c:v>
                </c:pt>
                <c:pt idx="303">
                  <c:v>17.406895185529212</c:v>
                </c:pt>
                <c:pt idx="304">
                  <c:v>17.435595774162689</c:v>
                </c:pt>
                <c:pt idx="305">
                  <c:v>17.46424919657294</c:v>
                </c:pt>
                <c:pt idx="306">
                  <c:v>17.492855684535886</c:v>
                </c:pt>
                <c:pt idx="307">
                  <c:v>17.521415467935228</c:v>
                </c:pt>
                <c:pt idx="308">
                  <c:v>17.549928774784242</c:v>
                </c:pt>
                <c:pt idx="309">
                  <c:v>17.578395831246926</c:v>
                </c:pt>
                <c:pt idx="310">
                  <c:v>17.606816861659031</c:v>
                </c:pt>
                <c:pt idx="311">
                  <c:v>17.635192088548386</c:v>
                </c:pt>
                <c:pt idx="312">
                  <c:v>17.663521732655692</c:v>
                </c:pt>
                <c:pt idx="313">
                  <c:v>17.691806012954135</c:v>
                </c:pt>
                <c:pt idx="314">
                  <c:v>17.720045146669325</c:v>
                </c:pt>
                <c:pt idx="315">
                  <c:v>17.748239349298824</c:v>
                </c:pt>
                <c:pt idx="316">
                  <c:v>17.776388834631156</c:v>
                </c:pt>
                <c:pt idx="317">
                  <c:v>17.804493814764836</c:v>
                </c:pt>
                <c:pt idx="318">
                  <c:v>17.832554500126989</c:v>
                </c:pt>
                <c:pt idx="319">
                  <c:v>17.86057109949175</c:v>
                </c:pt>
                <c:pt idx="320">
                  <c:v>17.888543819998279</c:v>
                </c:pt>
                <c:pt idx="321">
                  <c:v>17.916472867168896</c:v>
                </c:pt>
                <c:pt idx="322">
                  <c:v>17.944358444926362</c:v>
                </c:pt>
                <c:pt idx="323">
                  <c:v>17.972200755611428</c:v>
                </c:pt>
                <c:pt idx="324">
                  <c:v>18</c:v>
                </c:pt>
                <c:pt idx="325">
                  <c:v>18.027756377319921</c:v>
                </c:pt>
                <c:pt idx="326">
                  <c:v>18.055470085267789</c:v>
                </c:pt>
                <c:pt idx="327">
                  <c:v>18.083141320025103</c:v>
                </c:pt>
                <c:pt idx="328">
                  <c:v>18.110770276274827</c:v>
                </c:pt>
                <c:pt idx="329">
                  <c:v>18.138357147217075</c:v>
                </c:pt>
                <c:pt idx="330">
                  <c:v>18.165902124584949</c:v>
                </c:pt>
                <c:pt idx="331">
                  <c:v>18.193405398660254</c:v>
                </c:pt>
                <c:pt idx="332">
                  <c:v>18.220867158288634</c:v>
                </c:pt>
                <c:pt idx="333">
                  <c:v>18.248287590894659</c:v>
                </c:pt>
                <c:pt idx="334">
                  <c:v>18.275666882497045</c:v>
                </c:pt>
                <c:pt idx="335">
                  <c:v>18.303005217723122</c:v>
                </c:pt>
                <c:pt idx="336">
                  <c:v>18.330302779823331</c:v>
                </c:pt>
                <c:pt idx="337">
                  <c:v>18.35755975068583</c:v>
                </c:pt>
                <c:pt idx="338">
                  <c:v>18.384776310850228</c:v>
                </c:pt>
                <c:pt idx="339">
                  <c:v>18.411952639521946</c:v>
                </c:pt>
                <c:pt idx="340">
                  <c:v>18.439088914585774</c:v>
                </c:pt>
                <c:pt idx="341">
                  <c:v>18.466185312619388</c:v>
                </c:pt>
                <c:pt idx="342">
                  <c:v>18.49324200890689</c:v>
                </c:pt>
                <c:pt idx="343">
                  <c:v>18.520259177452136</c:v>
                </c:pt>
                <c:pt idx="344">
                  <c:v>18.547236990991379</c:v>
                </c:pt>
                <c:pt idx="345">
                  <c:v>18.574175621006741</c:v>
                </c:pt>
                <c:pt idx="346">
                  <c:v>18.601075237738275</c:v>
                </c:pt>
                <c:pt idx="347">
                  <c:v>18.627936010197157</c:v>
                </c:pt>
                <c:pt idx="348">
                  <c:v>18.654758106177631</c:v>
                </c:pt>
                <c:pt idx="349">
                  <c:v>18.681541692269406</c:v>
                </c:pt>
                <c:pt idx="350">
                  <c:v>18.708286933869676</c:v>
                </c:pt>
                <c:pt idx="351">
                  <c:v>18.734993995195193</c:v>
                </c:pt>
                <c:pt idx="352">
                  <c:v>18.761663039293719</c:v>
                </c:pt>
                <c:pt idx="353">
                  <c:v>18.788294228055914</c:v>
                </c:pt>
                <c:pt idx="354">
                  <c:v>18.814887722226828</c:v>
                </c:pt>
                <c:pt idx="355">
                  <c:v>18.841443681416774</c:v>
                </c:pt>
                <c:pt idx="356">
                  <c:v>18.867962264113206</c:v>
                </c:pt>
                <c:pt idx="357">
                  <c:v>18.894443627691185</c:v>
                </c:pt>
                <c:pt idx="358">
                  <c:v>18.920887928424523</c:v>
                </c:pt>
                <c:pt idx="359">
                  <c:v>18.947295321496444</c:v>
                </c:pt>
                <c:pt idx="360">
                  <c:v>18.97366596101029</c:v>
                </c:pt>
                <c:pt idx="361">
                  <c:v>19</c:v>
                </c:pt>
                <c:pt idx="362">
                  <c:v>19.026297590440446</c:v>
                </c:pt>
                <c:pt idx="363">
                  <c:v>19.05255888325765</c:v>
                </c:pt>
                <c:pt idx="364">
                  <c:v>19.078784028338912</c:v>
                </c:pt>
                <c:pt idx="365">
                  <c:v>19.10497317454282</c:v>
                </c:pt>
                <c:pt idx="366">
                  <c:v>19.131126469708995</c:v>
                </c:pt>
                <c:pt idx="367">
                  <c:v>19.157244060668031</c:v>
                </c:pt>
                <c:pt idx="368">
                  <c:v>19.183326093250876</c:v>
                </c:pt>
                <c:pt idx="369">
                  <c:v>19.209372712298567</c:v>
                </c:pt>
                <c:pt idx="370">
                  <c:v>19.235384061671329</c:v>
                </c:pt>
                <c:pt idx="371">
                  <c:v>19.261360284258224</c:v>
                </c:pt>
                <c:pt idx="372">
                  <c:v>19.287301521985889</c:v>
                </c:pt>
                <c:pt idx="373">
                  <c:v>19.313207915827967</c:v>
                </c:pt>
                <c:pt idx="374">
                  <c:v>19.33907960581373</c:v>
                </c:pt>
                <c:pt idx="375">
                  <c:v>19.364916731037084</c:v>
                </c:pt>
                <c:pt idx="376">
                  <c:v>19.390719429665296</c:v>
                </c:pt>
                <c:pt idx="377">
                  <c:v>19.416487838947589</c:v>
                </c:pt>
                <c:pt idx="378">
                  <c:v>19.442222095223539</c:v>
                </c:pt>
                <c:pt idx="379">
                  <c:v>19.467922333931742</c:v>
                </c:pt>
                <c:pt idx="380">
                  <c:v>19.493588689617926</c:v>
                </c:pt>
                <c:pt idx="381">
                  <c:v>19.519221295943129</c:v>
                </c:pt>
                <c:pt idx="382">
                  <c:v>19.544820285692065</c:v>
                </c:pt>
                <c:pt idx="383">
                  <c:v>19.570385790780925</c:v>
                </c:pt>
                <c:pt idx="384">
                  <c:v>19.595917942265423</c:v>
                </c:pt>
                <c:pt idx="385">
                  <c:v>19.621416870348583</c:v>
                </c:pt>
                <c:pt idx="386">
                  <c:v>19.646882704388521</c:v>
                </c:pt>
                <c:pt idx="387">
                  <c:v>19.672315572905973</c:v>
                </c:pt>
                <c:pt idx="388">
                  <c:v>19.697715603592208</c:v>
                </c:pt>
                <c:pt idx="389">
                  <c:v>19.723082923316021</c:v>
                </c:pt>
                <c:pt idx="390">
                  <c:v>19.748417658131469</c:v>
                </c:pt>
                <c:pt idx="391">
                  <c:v>19.773719933285161</c:v>
                </c:pt>
                <c:pt idx="392">
                  <c:v>19.798989873223285</c:v>
                </c:pt>
                <c:pt idx="393">
                  <c:v>19.824227601599009</c:v>
                </c:pt>
                <c:pt idx="394">
                  <c:v>19.849433241279176</c:v>
                </c:pt>
                <c:pt idx="395">
                  <c:v>19.874606914351787</c:v>
                </c:pt>
                <c:pt idx="396">
                  <c:v>19.899748742132374</c:v>
                </c:pt>
                <c:pt idx="397">
                  <c:v>19.924858845171276</c:v>
                </c:pt>
                <c:pt idx="398">
                  <c:v>19.949937343259986</c:v>
                </c:pt>
                <c:pt idx="399">
                  <c:v>19.974984355438195</c:v>
                </c:pt>
                <c:pt idx="400">
                  <c:v>20</c:v>
                </c:pt>
                <c:pt idx="401">
                  <c:v>20.024984394500791</c:v>
                </c:pt>
                <c:pt idx="402">
                  <c:v>20.049937655763422</c:v>
                </c:pt>
                <c:pt idx="403">
                  <c:v>20.074859899884753</c:v>
                </c:pt>
                <c:pt idx="404">
                  <c:v>20.09975124224178</c:v>
                </c:pt>
                <c:pt idx="405">
                  <c:v>20.12461179749814</c:v>
                </c:pt>
                <c:pt idx="406">
                  <c:v>20.149441679609886</c:v>
                </c:pt>
                <c:pt idx="407">
                  <c:v>20.17424100183203</c:v>
                </c:pt>
                <c:pt idx="408">
                  <c:v>20.199009876724119</c:v>
                </c:pt>
                <c:pt idx="409">
                  <c:v>20.223748416156685</c:v>
                </c:pt>
                <c:pt idx="410">
                  <c:v>20.248456731316587</c:v>
                </c:pt>
                <c:pt idx="411">
                  <c:v>20.273134932713269</c:v>
                </c:pt>
                <c:pt idx="412">
                  <c:v>20.297783130184428</c:v>
                </c:pt>
                <c:pt idx="413">
                  <c:v>20.322401432901572</c:v>
                </c:pt>
                <c:pt idx="414">
                  <c:v>20.346989949375789</c:v>
                </c:pt>
                <c:pt idx="415">
                  <c:v>20.37154878746334</c:v>
                </c:pt>
                <c:pt idx="416">
                  <c:v>20.396078054371127</c:v>
                </c:pt>
                <c:pt idx="417">
                  <c:v>20.42057785666211</c:v>
                </c:pt>
                <c:pt idx="418">
                  <c:v>20.445048300260837</c:v>
                </c:pt>
                <c:pt idx="419">
                  <c:v>20.46948949045872</c:v>
                </c:pt>
                <c:pt idx="420">
                  <c:v>20.493901531919189</c:v>
                </c:pt>
                <c:pt idx="421">
                  <c:v>20.518284528683193</c:v>
                </c:pt>
                <c:pt idx="422">
                  <c:v>20.542638584174092</c:v>
                </c:pt>
                <c:pt idx="423">
                  <c:v>20.566963801203126</c:v>
                </c:pt>
                <c:pt idx="424">
                  <c:v>20.591260281974002</c:v>
                </c:pt>
                <c:pt idx="425">
                  <c:v>20.615528128088329</c:v>
                </c:pt>
                <c:pt idx="426">
                  <c:v>20.639767440550294</c:v>
                </c:pt>
                <c:pt idx="427">
                  <c:v>20.663978319771825</c:v>
                </c:pt>
                <c:pt idx="428">
                  <c:v>20.688160865577181</c:v>
                </c:pt>
                <c:pt idx="429">
                  <c:v>20.71231517720798</c:v>
                </c:pt>
                <c:pt idx="430">
                  <c:v>20.736441353327699</c:v>
                </c:pt>
                <c:pt idx="431">
                  <c:v>20.76053949202667</c:v>
                </c:pt>
                <c:pt idx="432">
                  <c:v>20.784609690826507</c:v>
                </c:pt>
                <c:pt idx="433">
                  <c:v>20.808652046684813</c:v>
                </c:pt>
                <c:pt idx="434">
                  <c:v>20.83266665599966</c:v>
                </c:pt>
                <c:pt idx="435">
                  <c:v>20.856653614614231</c:v>
                </c:pt>
                <c:pt idx="436">
                  <c:v>20.880613017821073</c:v>
                </c:pt>
                <c:pt idx="437">
                  <c:v>20.904544960366852</c:v>
                </c:pt>
                <c:pt idx="438">
                  <c:v>20.928449536456299</c:v>
                </c:pt>
                <c:pt idx="439">
                  <c:v>20.952326839756918</c:v>
                </c:pt>
                <c:pt idx="440">
                  <c:v>20.976176963403027</c:v>
                </c:pt>
                <c:pt idx="441">
                  <c:v>21</c:v>
                </c:pt>
                <c:pt idx="442">
                  <c:v>21.023796041628618</c:v>
                </c:pt>
                <c:pt idx="443">
                  <c:v>21.04756517984919</c:v>
                </c:pt>
                <c:pt idx="444">
                  <c:v>21.071307505705477</c:v>
                </c:pt>
                <c:pt idx="445">
                  <c:v>21.095023109728967</c:v>
                </c:pt>
                <c:pt idx="446">
                  <c:v>21.118712081942853</c:v>
                </c:pt>
                <c:pt idx="447">
                  <c:v>21.142374511865953</c:v>
                </c:pt>
                <c:pt idx="448">
                  <c:v>21.166010488516733</c:v>
                </c:pt>
                <c:pt idx="449">
                  <c:v>21.189620100417088</c:v>
                </c:pt>
                <c:pt idx="450">
                  <c:v>21.21320343559643</c:v>
                </c:pt>
                <c:pt idx="451">
                  <c:v>21.236760581595274</c:v>
                </c:pt>
                <c:pt idx="452">
                  <c:v>21.260291625469289</c:v>
                </c:pt>
                <c:pt idx="453">
                  <c:v>21.283796653792738</c:v>
                </c:pt>
                <c:pt idx="454">
                  <c:v>21.307275752662544</c:v>
                </c:pt>
                <c:pt idx="455">
                  <c:v>21.330729007701517</c:v>
                </c:pt>
                <c:pt idx="456">
                  <c:v>21.35415650406263</c:v>
                </c:pt>
                <c:pt idx="457">
                  <c:v>21.37755832643197</c:v>
                </c:pt>
                <c:pt idx="458">
                  <c:v>21.400934559032692</c:v>
                </c:pt>
                <c:pt idx="459">
                  <c:v>21.42428528562855</c:v>
                </c:pt>
                <c:pt idx="460">
                  <c:v>21.447610589527166</c:v>
                </c:pt>
                <c:pt idx="461">
                  <c:v>21.470910553583867</c:v>
                </c:pt>
                <c:pt idx="462">
                  <c:v>21.494185260204691</c:v>
                </c:pt>
                <c:pt idx="463">
                  <c:v>21.517434791350031</c:v>
                </c:pt>
                <c:pt idx="464">
                  <c:v>21.54065922853799</c:v>
                </c:pt>
                <c:pt idx="465">
                  <c:v>21.563858652847831</c:v>
                </c:pt>
                <c:pt idx="466">
                  <c:v>21.587033144922874</c:v>
                </c:pt>
                <c:pt idx="467">
                  <c:v>21.61018278497431</c:v>
                </c:pt>
                <c:pt idx="468">
                  <c:v>21.633307652783927</c:v>
                </c:pt>
                <c:pt idx="469">
                  <c:v>21.656407827707714</c:v>
                </c:pt>
                <c:pt idx="470">
                  <c:v>21.679483388678801</c:v>
                </c:pt>
                <c:pt idx="471">
                  <c:v>21.702534414210707</c:v>
                </c:pt>
                <c:pt idx="472">
                  <c:v>21.725560982400427</c:v>
                </c:pt>
                <c:pt idx="473">
                  <c:v>21.748563170931515</c:v>
                </c:pt>
                <c:pt idx="474">
                  <c:v>21.771541057077229</c:v>
                </c:pt>
                <c:pt idx="475">
                  <c:v>21.794494717703369</c:v>
                </c:pt>
                <c:pt idx="476">
                  <c:v>21.817424229271431</c:v>
                </c:pt>
                <c:pt idx="477">
                  <c:v>21.840329667841534</c:v>
                </c:pt>
                <c:pt idx="478">
                  <c:v>21.863211109075447</c:v>
                </c:pt>
                <c:pt idx="479">
                  <c:v>21.88606862823929</c:v>
                </c:pt>
                <c:pt idx="480">
                  <c:v>21.908902300206627</c:v>
                </c:pt>
                <c:pt idx="481">
                  <c:v>21.931712199461277</c:v>
                </c:pt>
                <c:pt idx="482">
                  <c:v>21.95449840010015</c:v>
                </c:pt>
                <c:pt idx="483">
                  <c:v>21.97726097583589</c:v>
                </c:pt>
                <c:pt idx="484">
                  <c:v>22</c:v>
                </c:pt>
                <c:pt idx="485">
                  <c:v>22.022715545545196</c:v>
                </c:pt>
                <c:pt idx="486">
                  <c:v>22.045407685048602</c:v>
                </c:pt>
                <c:pt idx="487">
                  <c:v>22.068076490713889</c:v>
                </c:pt>
                <c:pt idx="488">
                  <c:v>22.090722034374487</c:v>
                </c:pt>
                <c:pt idx="489">
                  <c:v>22.113344387495985</c:v>
                </c:pt>
                <c:pt idx="490">
                  <c:v>22.135943621178654</c:v>
                </c:pt>
                <c:pt idx="491">
                  <c:v>22.158519806160292</c:v>
                </c:pt>
                <c:pt idx="492">
                  <c:v>22.181073012818835</c:v>
                </c:pt>
                <c:pt idx="493">
                  <c:v>22.203603311174497</c:v>
                </c:pt>
                <c:pt idx="494">
                  <c:v>22.22611077089287</c:v>
                </c:pt>
                <c:pt idx="495">
                  <c:v>22.248595461286993</c:v>
                </c:pt>
                <c:pt idx="496">
                  <c:v>22.27105745132009</c:v>
                </c:pt>
                <c:pt idx="497">
                  <c:v>22.29349680960792</c:v>
                </c:pt>
                <c:pt idx="498">
                  <c:v>22.315913604421389</c:v>
                </c:pt>
                <c:pt idx="499">
                  <c:v>22.33830790368869</c:v>
                </c:pt>
                <c:pt idx="500">
                  <c:v>22.36067977499787</c:v>
                </c:pt>
              </c:numCache>
            </c:numRef>
          </c:val>
        </c:ser>
        <c:ser>
          <c:idx val="1"/>
          <c:order val="1"/>
          <c:spPr>
            <a:ln w="38100"/>
          </c:spPr>
          <c:marker>
            <c:symbol val="none"/>
          </c:marker>
          <c:val>
            <c:numRef>
              <c:f>Sheet1!$C$1:$C$501</c:f>
              <c:numCache>
                <c:formatCode>General</c:formatCode>
                <c:ptCount val="501"/>
                <c:pt idx="0">
                  <c:v>0</c:v>
                </c:pt>
                <c:pt idx="1">
                  <c:v>0.30000000000000032</c:v>
                </c:pt>
                <c:pt idx="2">
                  <c:v>0.42426406871192851</c:v>
                </c:pt>
                <c:pt idx="3">
                  <c:v>0.51961524227066314</c:v>
                </c:pt>
                <c:pt idx="4">
                  <c:v>0.60000000000000064</c:v>
                </c:pt>
                <c:pt idx="5">
                  <c:v>0.67082039324993781</c:v>
                </c:pt>
                <c:pt idx="6">
                  <c:v>0.73484692283495334</c:v>
                </c:pt>
                <c:pt idx="7">
                  <c:v>0.7937253933193783</c:v>
                </c:pt>
                <c:pt idx="8">
                  <c:v>0.8485281374238578</c:v>
                </c:pt>
                <c:pt idx="9">
                  <c:v>0.89999999999999991</c:v>
                </c:pt>
                <c:pt idx="10">
                  <c:v>0.94868329805051443</c:v>
                </c:pt>
                <c:pt idx="11">
                  <c:v>0.99498743710661952</c:v>
                </c:pt>
                <c:pt idx="12">
                  <c:v>1.0392304845413263</c:v>
                </c:pt>
                <c:pt idx="13">
                  <c:v>1.0816653826391942</c:v>
                </c:pt>
                <c:pt idx="14">
                  <c:v>1.1224972160321818</c:v>
                </c:pt>
                <c:pt idx="15">
                  <c:v>1.1618950038622251</c:v>
                </c:pt>
                <c:pt idx="16">
                  <c:v>1.2</c:v>
                </c:pt>
                <c:pt idx="17">
                  <c:v>1.236931687685296</c:v>
                </c:pt>
                <c:pt idx="18">
                  <c:v>1.2727922061357855</c:v>
                </c:pt>
                <c:pt idx="19">
                  <c:v>1.3076696830622005</c:v>
                </c:pt>
                <c:pt idx="20">
                  <c:v>1.3416407864998738</c:v>
                </c:pt>
                <c:pt idx="21">
                  <c:v>1.3747727084867534</c:v>
                </c:pt>
                <c:pt idx="22">
                  <c:v>1.4071247279470267</c:v>
                </c:pt>
                <c:pt idx="23">
                  <c:v>1.4387494569938157</c:v>
                </c:pt>
                <c:pt idx="24">
                  <c:v>1.4696938456699047</c:v>
                </c:pt>
                <c:pt idx="25">
                  <c:v>1.5</c:v>
                </c:pt>
                <c:pt idx="26">
                  <c:v>1.5297058540778352</c:v>
                </c:pt>
                <c:pt idx="27">
                  <c:v>1.5588457268119909</c:v>
                </c:pt>
                <c:pt idx="28">
                  <c:v>1.5874507866387557</c:v>
                </c:pt>
                <c:pt idx="29">
                  <c:v>1.6155494421403498</c:v>
                </c:pt>
                <c:pt idx="30">
                  <c:v>1.6431676725154978</c:v>
                </c:pt>
                <c:pt idx="31">
                  <c:v>1.6703293088490059</c:v>
                </c:pt>
                <c:pt idx="32">
                  <c:v>1.6970562748477156</c:v>
                </c:pt>
                <c:pt idx="33">
                  <c:v>1.7233687939614073</c:v>
                </c:pt>
                <c:pt idx="34">
                  <c:v>1.7492855684535915</c:v>
                </c:pt>
                <c:pt idx="35">
                  <c:v>1.7748239349298849</c:v>
                </c:pt>
                <c:pt idx="36">
                  <c:v>1.799999999999998</c:v>
                </c:pt>
                <c:pt idx="37">
                  <c:v>1.8248287590894638</c:v>
                </c:pt>
                <c:pt idx="38">
                  <c:v>1.8493242008906909</c:v>
                </c:pt>
                <c:pt idx="39">
                  <c:v>1.8734993995195182</c:v>
                </c:pt>
                <c:pt idx="40">
                  <c:v>1.8973665961010275</c:v>
                </c:pt>
                <c:pt idx="41">
                  <c:v>1.9209372712298545</c:v>
                </c:pt>
                <c:pt idx="42">
                  <c:v>1.944222209522358</c:v>
                </c:pt>
                <c:pt idx="43">
                  <c:v>1.9672315572905998</c:v>
                </c:pt>
                <c:pt idx="44">
                  <c:v>1.989974874213241</c:v>
                </c:pt>
                <c:pt idx="45">
                  <c:v>2.0124611797498053</c:v>
                </c:pt>
                <c:pt idx="46">
                  <c:v>2.0346989949375787</c:v>
                </c:pt>
                <c:pt idx="47">
                  <c:v>2.0566963801203131</c:v>
                </c:pt>
                <c:pt idx="48">
                  <c:v>2.0784609690826525</c:v>
                </c:pt>
                <c:pt idx="49">
                  <c:v>2.1</c:v>
                </c:pt>
                <c:pt idx="50">
                  <c:v>2.1213203435596442</c:v>
                </c:pt>
                <c:pt idx="51">
                  <c:v>2.142428528562855</c:v>
                </c:pt>
                <c:pt idx="52">
                  <c:v>2.1633307652784</c:v>
                </c:pt>
                <c:pt idx="53">
                  <c:v>2.1840329667841551</c:v>
                </c:pt>
                <c:pt idx="54">
                  <c:v>2.2045407685048612</c:v>
                </c:pt>
                <c:pt idx="55">
                  <c:v>2.2248595461286986</c:v>
                </c:pt>
                <c:pt idx="56">
                  <c:v>2.244994432064368</c:v>
                </c:pt>
                <c:pt idx="57">
                  <c:v>2.2649503305812249</c:v>
                </c:pt>
                <c:pt idx="58">
                  <c:v>2.2847319317591759</c:v>
                </c:pt>
                <c:pt idx="59">
                  <c:v>2.3043437243605824</c:v>
                </c:pt>
                <c:pt idx="60">
                  <c:v>2.3237900077244547</c:v>
                </c:pt>
                <c:pt idx="61">
                  <c:v>2.3430749027719995</c:v>
                </c:pt>
                <c:pt idx="62">
                  <c:v>2.3622023622035404</c:v>
                </c:pt>
                <c:pt idx="63">
                  <c:v>2.3811761799581284</c:v>
                </c:pt>
                <c:pt idx="64">
                  <c:v>2.4</c:v>
                </c:pt>
                <c:pt idx="65">
                  <c:v>2.4186773244895621</c:v>
                </c:pt>
                <c:pt idx="66">
                  <c:v>2.4372115213907883</c:v>
                </c:pt>
                <c:pt idx="67">
                  <c:v>2.4556058315617322</c:v>
                </c:pt>
                <c:pt idx="68">
                  <c:v>2.4738633753705961</c:v>
                </c:pt>
                <c:pt idx="69">
                  <c:v>2.4919871588754252</c:v>
                </c:pt>
                <c:pt idx="70">
                  <c:v>2.5099800796022271</c:v>
                </c:pt>
                <c:pt idx="71">
                  <c:v>2.5278449319529082</c:v>
                </c:pt>
                <c:pt idx="72">
                  <c:v>2.5455844122715741</c:v>
                </c:pt>
                <c:pt idx="73">
                  <c:v>2.5632011235952588</c:v>
                </c:pt>
                <c:pt idx="74">
                  <c:v>2.5806975801127892</c:v>
                </c:pt>
                <c:pt idx="75">
                  <c:v>2.5980762113533182</c:v>
                </c:pt>
                <c:pt idx="76">
                  <c:v>2.6153393661244042</c:v>
                </c:pt>
                <c:pt idx="77">
                  <c:v>2.6324893162176366</c:v>
                </c:pt>
                <c:pt idx="78">
                  <c:v>2.6495282598983572</c:v>
                </c:pt>
                <c:pt idx="79">
                  <c:v>2.6664583251946734</c:v>
                </c:pt>
                <c:pt idx="80">
                  <c:v>2.6832815729997512</c:v>
                </c:pt>
                <c:pt idx="81">
                  <c:v>2.6999999999999997</c:v>
                </c:pt>
                <c:pt idx="82">
                  <c:v>2.7166155414412247</c:v>
                </c:pt>
                <c:pt idx="83">
                  <c:v>2.7331300737432898</c:v>
                </c:pt>
                <c:pt idx="84">
                  <c:v>2.7495454169735027</c:v>
                </c:pt>
                <c:pt idx="85">
                  <c:v>2.765863337187866</c:v>
                </c:pt>
                <c:pt idx="86">
                  <c:v>2.7820855486487139</c:v>
                </c:pt>
                <c:pt idx="87">
                  <c:v>2.7982137159266451</c:v>
                </c:pt>
                <c:pt idx="88">
                  <c:v>2.8142494558940547</c:v>
                </c:pt>
                <c:pt idx="89">
                  <c:v>2.8301943396169809</c:v>
                </c:pt>
                <c:pt idx="90">
                  <c:v>2.846049894151538</c:v>
                </c:pt>
                <c:pt idx="91">
                  <c:v>2.8618176042508368</c:v>
                </c:pt>
                <c:pt idx="92">
                  <c:v>2.8774989139876284</c:v>
                </c:pt>
                <c:pt idx="93">
                  <c:v>2.8930952282978866</c:v>
                </c:pt>
                <c:pt idx="94">
                  <c:v>2.9086079144497967</c:v>
                </c:pt>
                <c:pt idx="95">
                  <c:v>2.9240383034426887</c:v>
                </c:pt>
                <c:pt idx="96">
                  <c:v>2.9393876913398134</c:v>
                </c:pt>
                <c:pt idx="97">
                  <c:v>2.9546573405388279</c:v>
                </c:pt>
                <c:pt idx="98">
                  <c:v>2.969848480983496</c:v>
                </c:pt>
                <c:pt idx="99">
                  <c:v>2.9849623113198587</c:v>
                </c:pt>
                <c:pt idx="100">
                  <c:v>3</c:v>
                </c:pt>
                <c:pt idx="101">
                  <c:v>3.0149626863362644</c:v>
                </c:pt>
                <c:pt idx="102">
                  <c:v>3.0298514815086204</c:v>
                </c:pt>
                <c:pt idx="103">
                  <c:v>3.0446674695276648</c:v>
                </c:pt>
                <c:pt idx="104">
                  <c:v>3.0594117081556731</c:v>
                </c:pt>
                <c:pt idx="105">
                  <c:v>3.0740852297878787</c:v>
                </c:pt>
                <c:pt idx="106">
                  <c:v>3.0886890422961026</c:v>
                </c:pt>
                <c:pt idx="107">
                  <c:v>3.1032241298365801</c:v>
                </c:pt>
                <c:pt idx="108">
                  <c:v>3.117691453623979</c:v>
                </c:pt>
                <c:pt idx="109">
                  <c:v>3.1320919526731648</c:v>
                </c:pt>
                <c:pt idx="110">
                  <c:v>3.1464265445104576</c:v>
                </c:pt>
                <c:pt idx="111">
                  <c:v>3.1606961258558197</c:v>
                </c:pt>
                <c:pt idx="112">
                  <c:v>3.1749015732775092</c:v>
                </c:pt>
                <c:pt idx="113">
                  <c:v>3.189043743820398</c:v>
                </c:pt>
                <c:pt idx="114">
                  <c:v>3.2031234756093978</c:v>
                </c:pt>
                <c:pt idx="115">
                  <c:v>3.2171415884290848</c:v>
                </c:pt>
                <c:pt idx="116">
                  <c:v>3.2310988842806996</c:v>
                </c:pt>
                <c:pt idx="117">
                  <c:v>3.2449961479175968</c:v>
                </c:pt>
                <c:pt idx="118">
                  <c:v>3.258834147360067</c:v>
                </c:pt>
                <c:pt idx="119">
                  <c:v>3.2726136343907113</c:v>
                </c:pt>
                <c:pt idx="120">
                  <c:v>3.2863353450310004</c:v>
                </c:pt>
                <c:pt idx="121">
                  <c:v>3.3</c:v>
                </c:pt>
                <c:pt idx="122">
                  <c:v>3.3136083051561767</c:v>
                </c:pt>
                <c:pt idx="123">
                  <c:v>3.3271609519228251</c:v>
                </c:pt>
                <c:pt idx="124">
                  <c:v>3.34065861769801</c:v>
                </c:pt>
                <c:pt idx="125">
                  <c:v>3.3541019662496847</c:v>
                </c:pt>
                <c:pt idx="126">
                  <c:v>3.3674916480965518</c:v>
                </c:pt>
                <c:pt idx="127">
                  <c:v>3.3808283008753932</c:v>
                </c:pt>
                <c:pt idx="128">
                  <c:v>3.3941125496954281</c:v>
                </c:pt>
                <c:pt idx="129">
                  <c:v>3.4073450074801639</c:v>
                </c:pt>
                <c:pt idx="130">
                  <c:v>3.4205262752974188</c:v>
                </c:pt>
                <c:pt idx="131">
                  <c:v>3.4336569426778794</c:v>
                </c:pt>
                <c:pt idx="132">
                  <c:v>3.4467375879228204</c:v>
                </c:pt>
                <c:pt idx="133">
                  <c:v>3.459768778401239</c:v>
                </c:pt>
                <c:pt idx="134">
                  <c:v>3.4727510708370675</c:v>
                </c:pt>
                <c:pt idx="135">
                  <c:v>3.4856850115866749</c:v>
                </c:pt>
                <c:pt idx="136">
                  <c:v>3.4985711369071804</c:v>
                </c:pt>
                <c:pt idx="137">
                  <c:v>3.5114099732158821</c:v>
                </c:pt>
                <c:pt idx="138">
                  <c:v>3.5242020373412188</c:v>
                </c:pt>
                <c:pt idx="139">
                  <c:v>3.5369478367654783</c:v>
                </c:pt>
                <c:pt idx="140">
                  <c:v>3.5496478698597671</c:v>
                </c:pt>
                <c:pt idx="141">
                  <c:v>3.562302626111375</c:v>
                </c:pt>
                <c:pt idx="142">
                  <c:v>3.5749125863438938</c:v>
                </c:pt>
                <c:pt idx="143">
                  <c:v>3.5874782229304212</c:v>
                </c:pt>
                <c:pt idx="144">
                  <c:v>3.5999999999999988</c:v>
                </c:pt>
                <c:pt idx="145">
                  <c:v>3.6124783736376855</c:v>
                </c:pt>
                <c:pt idx="146">
                  <c:v>3.6249137920783761</c:v>
                </c:pt>
                <c:pt idx="147">
                  <c:v>3.6373066958946421</c:v>
                </c:pt>
                <c:pt idx="148">
                  <c:v>3.6496575181789312</c:v>
                </c:pt>
                <c:pt idx="149">
                  <c:v>3.6619666847201104</c:v>
                </c:pt>
                <c:pt idx="150">
                  <c:v>3.6742346141747668</c:v>
                </c:pt>
                <c:pt idx="151">
                  <c:v>3.6864617182333559</c:v>
                </c:pt>
                <c:pt idx="152">
                  <c:v>3.6986484017813837</c:v>
                </c:pt>
                <c:pt idx="153">
                  <c:v>3.7107950630558939</c:v>
                </c:pt>
                <c:pt idx="154">
                  <c:v>3.722902093797257</c:v>
                </c:pt>
                <c:pt idx="155">
                  <c:v>3.7349698793966195</c:v>
                </c:pt>
                <c:pt idx="156">
                  <c:v>3.746998799039039</c:v>
                </c:pt>
                <c:pt idx="157">
                  <c:v>3.7589892258425026</c:v>
                </c:pt>
                <c:pt idx="158">
                  <c:v>3.7709415269929636</c:v>
                </c:pt>
                <c:pt idx="159">
                  <c:v>3.7828560638755473</c:v>
                </c:pt>
                <c:pt idx="160">
                  <c:v>3.7947331922020591</c:v>
                </c:pt>
                <c:pt idx="161">
                  <c:v>3.8065732621348558</c:v>
                </c:pt>
                <c:pt idx="162">
                  <c:v>3.8183766184073589</c:v>
                </c:pt>
                <c:pt idx="163">
                  <c:v>3.8301436004411107</c:v>
                </c:pt>
                <c:pt idx="164">
                  <c:v>3.8418745424597089</c:v>
                </c:pt>
                <c:pt idx="165">
                  <c:v>3.8535697735995385</c:v>
                </c:pt>
                <c:pt idx="166">
                  <c:v>3.8652296180175392</c:v>
                </c:pt>
                <c:pt idx="167">
                  <c:v>3.876854394996021</c:v>
                </c:pt>
                <c:pt idx="168">
                  <c:v>3.8884444190447129</c:v>
                </c:pt>
                <c:pt idx="169">
                  <c:v>3.9</c:v>
                </c:pt>
                <c:pt idx="170">
                  <c:v>3.9115214431215888</c:v>
                </c:pt>
                <c:pt idx="171">
                  <c:v>3.9230090491866072</c:v>
                </c:pt>
                <c:pt idx="172">
                  <c:v>3.9344631145811966</c:v>
                </c:pt>
                <c:pt idx="173">
                  <c:v>3.9458839313897682</c:v>
                </c:pt>
                <c:pt idx="174">
                  <c:v>3.9572717874818784</c:v>
                </c:pt>
                <c:pt idx="175">
                  <c:v>3.9686269665968847</c:v>
                </c:pt>
                <c:pt idx="176">
                  <c:v>3.9799497484264812</c:v>
                </c:pt>
                <c:pt idx="177">
                  <c:v>3.9912404086950182</c:v>
                </c:pt>
                <c:pt idx="178">
                  <c:v>4.0024992192378965</c:v>
                </c:pt>
                <c:pt idx="179">
                  <c:v>4.0137264480778958</c:v>
                </c:pt>
                <c:pt idx="180">
                  <c:v>4.024922359499616</c:v>
                </c:pt>
                <c:pt idx="181">
                  <c:v>4.0360872141221131</c:v>
                </c:pt>
                <c:pt idx="182">
                  <c:v>4.0472212689696105</c:v>
                </c:pt>
                <c:pt idx="183">
                  <c:v>4.0583247775406051</c:v>
                </c:pt>
                <c:pt idx="184">
                  <c:v>4.0693979898751662</c:v>
                </c:pt>
                <c:pt idx="185">
                  <c:v>4.0804411526206401</c:v>
                </c:pt>
                <c:pt idx="186">
                  <c:v>4.0914545090957466</c:v>
                </c:pt>
                <c:pt idx="187">
                  <c:v>4.1024382993531985</c:v>
                </c:pt>
                <c:pt idx="188">
                  <c:v>4.1133927602406315</c:v>
                </c:pt>
                <c:pt idx="189">
                  <c:v>4.1243181254602499</c:v>
                </c:pt>
                <c:pt idx="190">
                  <c:v>4.1352146256270661</c:v>
                </c:pt>
                <c:pt idx="191">
                  <c:v>4.1460824883255762</c:v>
                </c:pt>
                <c:pt idx="192">
                  <c:v>4.156921938165298</c:v>
                </c:pt>
                <c:pt idx="193">
                  <c:v>4.1677331968349405</c:v>
                </c:pt>
                <c:pt idx="194">
                  <c:v>4.1785164831552359</c:v>
                </c:pt>
                <c:pt idx="195">
                  <c:v>4.1892720131306902</c:v>
                </c:pt>
                <c:pt idx="196">
                  <c:v>4.2</c:v>
                </c:pt>
                <c:pt idx="197">
                  <c:v>4.2107006542854544</c:v>
                </c:pt>
                <c:pt idx="198">
                  <c:v>4.2213741838410916</c:v>
                </c:pt>
                <c:pt idx="199">
                  <c:v>4.2320207938997729</c:v>
                </c:pt>
                <c:pt idx="200">
                  <c:v>4.2426406871192874</c:v>
                </c:pt>
                <c:pt idx="201">
                  <c:v>4.2532340636273478</c:v>
                </c:pt>
                <c:pt idx="202">
                  <c:v>4.2638011210655682</c:v>
                </c:pt>
                <c:pt idx="203">
                  <c:v>4.2743420546325082</c:v>
                </c:pt>
                <c:pt idx="204">
                  <c:v>4.2848570571257021</c:v>
                </c:pt>
                <c:pt idx="205">
                  <c:v>4.2953463189829062</c:v>
                </c:pt>
                <c:pt idx="206">
                  <c:v>4.3058100283221945</c:v>
                </c:pt>
                <c:pt idx="207">
                  <c:v>4.3162483709814472</c:v>
                </c:pt>
                <c:pt idx="208">
                  <c:v>4.3266615305567866</c:v>
                </c:pt>
                <c:pt idx="209">
                  <c:v>4.3370496884402883</c:v>
                </c:pt>
                <c:pt idx="210">
                  <c:v>4.3474130238568316</c:v>
                </c:pt>
                <c:pt idx="211">
                  <c:v>4.3577517139001873</c:v>
                </c:pt>
                <c:pt idx="212">
                  <c:v>4.3680659335683085</c:v>
                </c:pt>
                <c:pt idx="213">
                  <c:v>4.3783558557979267</c:v>
                </c:pt>
                <c:pt idx="214">
                  <c:v>4.3886216514983394</c:v>
                </c:pt>
                <c:pt idx="215">
                  <c:v>4.39886348958456</c:v>
                </c:pt>
                <c:pt idx="216">
                  <c:v>4.4090815370097207</c:v>
                </c:pt>
                <c:pt idx="217">
                  <c:v>4.4192759587968702</c:v>
                </c:pt>
                <c:pt idx="218">
                  <c:v>4.4294469180700196</c:v>
                </c:pt>
                <c:pt idx="219">
                  <c:v>4.4395945760846223</c:v>
                </c:pt>
                <c:pt idx="220">
                  <c:v>4.4497190922574026</c:v>
                </c:pt>
                <c:pt idx="221">
                  <c:v>4.4598206241955518</c:v>
                </c:pt>
                <c:pt idx="222">
                  <c:v>4.4698993277253996</c:v>
                </c:pt>
                <c:pt idx="223">
                  <c:v>4.4799553569204225</c:v>
                </c:pt>
                <c:pt idx="224">
                  <c:v>4.4899888641287298</c:v>
                </c:pt>
                <c:pt idx="225">
                  <c:v>4.5</c:v>
                </c:pt>
                <c:pt idx="226">
                  <c:v>4.5099889135118723</c:v>
                </c:pt>
                <c:pt idx="227">
                  <c:v>4.5199557519958065</c:v>
                </c:pt>
                <c:pt idx="228">
                  <c:v>4.5299006611624444</c:v>
                </c:pt>
                <c:pt idx="229">
                  <c:v>4.539823785126476</c:v>
                </c:pt>
                <c:pt idx="230">
                  <c:v>4.5497252664309276</c:v>
                </c:pt>
                <c:pt idx="231">
                  <c:v>4.5596052460711975</c:v>
                </c:pt>
                <c:pt idx="232">
                  <c:v>4.5694638635183464</c:v>
                </c:pt>
                <c:pt idx="233">
                  <c:v>4.5793012567421298</c:v>
                </c:pt>
                <c:pt idx="234">
                  <c:v>4.5891175622335068</c:v>
                </c:pt>
                <c:pt idx="235">
                  <c:v>4.5989129150267676</c:v>
                </c:pt>
                <c:pt idx="236">
                  <c:v>4.6086874487211684</c:v>
                </c:pt>
                <c:pt idx="237">
                  <c:v>4.6184412955021994</c:v>
                </c:pt>
                <c:pt idx="238">
                  <c:v>4.6281745861624417</c:v>
                </c:pt>
                <c:pt idx="239">
                  <c:v>4.6378874501220864</c:v>
                </c:pt>
                <c:pt idx="240">
                  <c:v>4.6475800154488942</c:v>
                </c:pt>
                <c:pt idx="241">
                  <c:v>4.6572524088780067</c:v>
                </c:pt>
                <c:pt idx="242">
                  <c:v>4.6669047558312071</c:v>
                </c:pt>
                <c:pt idx="243">
                  <c:v>4.676537180435969</c:v>
                </c:pt>
                <c:pt idx="244">
                  <c:v>4.6861498055439919</c:v>
                </c:pt>
                <c:pt idx="245">
                  <c:v>4.6957427527495588</c:v>
                </c:pt>
                <c:pt idx="246">
                  <c:v>4.7053161424074368</c:v>
                </c:pt>
                <c:pt idx="247">
                  <c:v>4.7148700936505135</c:v>
                </c:pt>
                <c:pt idx="248">
                  <c:v>4.7244047244070808</c:v>
                </c:pt>
                <c:pt idx="249">
                  <c:v>4.7339201514178493</c:v>
                </c:pt>
                <c:pt idx="250">
                  <c:v>4.7434164902525744</c:v>
                </c:pt>
                <c:pt idx="251">
                  <c:v>4.7528938553264526</c:v>
                </c:pt>
                <c:pt idx="252">
                  <c:v>4.7623523599162567</c:v>
                </c:pt>
                <c:pt idx="253">
                  <c:v>4.7717921161760648</c:v>
                </c:pt>
                <c:pt idx="254">
                  <c:v>4.7812132351527747</c:v>
                </c:pt>
                <c:pt idx="255">
                  <c:v>4.7906158268013872</c:v>
                </c:pt>
                <c:pt idx="256">
                  <c:v>4.8</c:v>
                </c:pt>
                <c:pt idx="257">
                  <c:v>4.8093658625644196</c:v>
                </c:pt>
                <c:pt idx="258">
                  <c:v>4.8187135212626995</c:v>
                </c:pt>
                <c:pt idx="259">
                  <c:v>4.828043081829331</c:v>
                </c:pt>
                <c:pt idx="260">
                  <c:v>4.8373546489791295</c:v>
                </c:pt>
                <c:pt idx="261">
                  <c:v>4.8466483264210529</c:v>
                </c:pt>
                <c:pt idx="262">
                  <c:v>4.8559242168715837</c:v>
                </c:pt>
                <c:pt idx="263">
                  <c:v>4.8651824220680506</c:v>
                </c:pt>
                <c:pt idx="264">
                  <c:v>4.8744230427815793</c:v>
                </c:pt>
                <c:pt idx="265">
                  <c:v>4.8836461788299115</c:v>
                </c:pt>
                <c:pt idx="266">
                  <c:v>4.8928519290900265</c:v>
                </c:pt>
                <c:pt idx="267">
                  <c:v>4.9020403915104573</c:v>
                </c:pt>
                <c:pt idx="268">
                  <c:v>4.9112116631234723</c:v>
                </c:pt>
                <c:pt idx="269">
                  <c:v>4.9203658400570145</c:v>
                </c:pt>
                <c:pt idx="270">
                  <c:v>4.9295030175464891</c:v>
                </c:pt>
                <c:pt idx="271">
                  <c:v>4.9386232899463058</c:v>
                </c:pt>
                <c:pt idx="272">
                  <c:v>4.9477267507411922</c:v>
                </c:pt>
                <c:pt idx="273">
                  <c:v>4.9568134925574912</c:v>
                </c:pt>
                <c:pt idx="274">
                  <c:v>4.965883607174054</c:v>
                </c:pt>
                <c:pt idx="275">
                  <c:v>4.9749371855331077</c:v>
                </c:pt>
                <c:pt idx="276">
                  <c:v>4.9839743177508451</c:v>
                </c:pt>
                <c:pt idx="277">
                  <c:v>4.9929950931279716</c:v>
                </c:pt>
                <c:pt idx="278">
                  <c:v>5.0019996001599196</c:v>
                </c:pt>
                <c:pt idx="279">
                  <c:v>5.010987926547009</c:v>
                </c:pt>
                <c:pt idx="280">
                  <c:v>5.0199601592044525</c:v>
                </c:pt>
                <c:pt idx="281">
                  <c:v>5.0289163842720628</c:v>
                </c:pt>
                <c:pt idx="282">
                  <c:v>5.0378566871239965</c:v>
                </c:pt>
                <c:pt idx="283">
                  <c:v>5.0467811523782169</c:v>
                </c:pt>
                <c:pt idx="284">
                  <c:v>5.0556898639058145</c:v>
                </c:pt>
                <c:pt idx="285">
                  <c:v>5.0645829048402344</c:v>
                </c:pt>
                <c:pt idx="286">
                  <c:v>5.0734603575863284</c:v>
                </c:pt>
                <c:pt idx="287">
                  <c:v>5.0823223038292307</c:v>
                </c:pt>
                <c:pt idx="288">
                  <c:v>5.0911688245431481</c:v>
                </c:pt>
                <c:pt idx="289">
                  <c:v>5.0999999999999996</c:v>
                </c:pt>
                <c:pt idx="290">
                  <c:v>5.1088159097779089</c:v>
                </c:pt>
                <c:pt idx="291">
                  <c:v>5.1176166327695869</c:v>
                </c:pt>
                <c:pt idx="292">
                  <c:v>5.1264022471905113</c:v>
                </c:pt>
                <c:pt idx="293">
                  <c:v>5.1351728305871065</c:v>
                </c:pt>
                <c:pt idx="294">
                  <c:v>5.1439284598446795</c:v>
                </c:pt>
                <c:pt idx="295">
                  <c:v>5.1526692111952945</c:v>
                </c:pt>
                <c:pt idx="296">
                  <c:v>5.1613951602255757</c:v>
                </c:pt>
                <c:pt idx="297">
                  <c:v>5.1701063818842306</c:v>
                </c:pt>
                <c:pt idx="298">
                  <c:v>5.1788029504896214</c:v>
                </c:pt>
                <c:pt idx="299">
                  <c:v>5.1874849397371667</c:v>
                </c:pt>
                <c:pt idx="300">
                  <c:v>5.196152422706632</c:v>
                </c:pt>
                <c:pt idx="301">
                  <c:v>5.2048054718692365</c:v>
                </c:pt>
                <c:pt idx="302">
                  <c:v>5.2134441590948324</c:v>
                </c:pt>
                <c:pt idx="303">
                  <c:v>5.2220685556587636</c:v>
                </c:pt>
                <c:pt idx="304">
                  <c:v>5.2306787322488137</c:v>
                </c:pt>
                <c:pt idx="305">
                  <c:v>5.2392747589718933</c:v>
                </c:pt>
                <c:pt idx="306">
                  <c:v>5.2478567053607703</c:v>
                </c:pt>
                <c:pt idx="307">
                  <c:v>5.256424640380569</c:v>
                </c:pt>
                <c:pt idx="308">
                  <c:v>5.2649786324352661</c:v>
                </c:pt>
                <c:pt idx="309">
                  <c:v>5.2735187493740838</c:v>
                </c:pt>
                <c:pt idx="310">
                  <c:v>5.2820450584976975</c:v>
                </c:pt>
                <c:pt idx="311">
                  <c:v>5.2905576265645156</c:v>
                </c:pt>
                <c:pt idx="312">
                  <c:v>5.2990565197967046</c:v>
                </c:pt>
                <c:pt idx="313">
                  <c:v>5.3075418038862345</c:v>
                </c:pt>
                <c:pt idx="314">
                  <c:v>5.3160135440008043</c:v>
                </c:pt>
                <c:pt idx="315">
                  <c:v>5.3244718047896491</c:v>
                </c:pt>
                <c:pt idx="316">
                  <c:v>5.3329166503893459</c:v>
                </c:pt>
                <c:pt idx="317">
                  <c:v>5.3413481444294622</c:v>
                </c:pt>
                <c:pt idx="318">
                  <c:v>5.3497663500381014</c:v>
                </c:pt>
                <c:pt idx="319">
                  <c:v>5.3581713298475249</c:v>
                </c:pt>
                <c:pt idx="320">
                  <c:v>5.3665631459994954</c:v>
                </c:pt>
                <c:pt idx="321">
                  <c:v>5.3749418601506749</c:v>
                </c:pt>
                <c:pt idx="322">
                  <c:v>5.3833075334779075</c:v>
                </c:pt>
                <c:pt idx="323">
                  <c:v>5.3916602266834284</c:v>
                </c:pt>
                <c:pt idx="324">
                  <c:v>5.3999999999999995</c:v>
                </c:pt>
                <c:pt idx="325">
                  <c:v>5.4083269131959835</c:v>
                </c:pt>
                <c:pt idx="326">
                  <c:v>5.4166410255803461</c:v>
                </c:pt>
                <c:pt idx="327">
                  <c:v>5.4249423960075367</c:v>
                </c:pt>
                <c:pt idx="328">
                  <c:v>5.4332310828824566</c:v>
                </c:pt>
                <c:pt idx="329">
                  <c:v>5.4415071441651213</c:v>
                </c:pt>
                <c:pt idx="330">
                  <c:v>5.4497706373754848</c:v>
                </c:pt>
                <c:pt idx="331">
                  <c:v>5.4580216195980764</c:v>
                </c:pt>
                <c:pt idx="332">
                  <c:v>5.4662601474865804</c:v>
                </c:pt>
                <c:pt idx="333">
                  <c:v>5.4744862772683884</c:v>
                </c:pt>
                <c:pt idx="334">
                  <c:v>5.4827000647491264</c:v>
                </c:pt>
                <c:pt idx="335">
                  <c:v>5.4909015653169355</c:v>
                </c:pt>
                <c:pt idx="336">
                  <c:v>5.4990908339470073</c:v>
                </c:pt>
                <c:pt idx="337">
                  <c:v>5.5072679252057464</c:v>
                </c:pt>
                <c:pt idx="338">
                  <c:v>5.5154328932550705</c:v>
                </c:pt>
                <c:pt idx="339">
                  <c:v>5.5235857918565845</c:v>
                </c:pt>
                <c:pt idx="340">
                  <c:v>5.5317266743757321</c:v>
                </c:pt>
                <c:pt idx="341">
                  <c:v>5.5398555937858163</c:v>
                </c:pt>
                <c:pt idx="342">
                  <c:v>5.5479726026720781</c:v>
                </c:pt>
                <c:pt idx="343">
                  <c:v>5.5560777532356402</c:v>
                </c:pt>
                <c:pt idx="344">
                  <c:v>5.5641710972974145</c:v>
                </c:pt>
                <c:pt idx="345">
                  <c:v>5.5722526863020123</c:v>
                </c:pt>
                <c:pt idx="346">
                  <c:v>5.5803225713214815</c:v>
                </c:pt>
                <c:pt idx="347">
                  <c:v>5.5883808030591471</c:v>
                </c:pt>
                <c:pt idx="348">
                  <c:v>5.5964274318532894</c:v>
                </c:pt>
                <c:pt idx="349">
                  <c:v>5.6044625076808217</c:v>
                </c:pt>
                <c:pt idx="350">
                  <c:v>5.6124860801609051</c:v>
                </c:pt>
                <c:pt idx="351">
                  <c:v>5.6204981985585576</c:v>
                </c:pt>
                <c:pt idx="352">
                  <c:v>5.6284989117881157</c:v>
                </c:pt>
                <c:pt idx="353">
                  <c:v>5.6364882684167741</c:v>
                </c:pt>
                <c:pt idx="354">
                  <c:v>5.6444663166680282</c:v>
                </c:pt>
                <c:pt idx="355">
                  <c:v>5.6524331044250316</c:v>
                </c:pt>
                <c:pt idx="356">
                  <c:v>5.6603886792339537</c:v>
                </c:pt>
                <c:pt idx="357">
                  <c:v>5.6683330883073557</c:v>
                </c:pt>
                <c:pt idx="358">
                  <c:v>5.6762663785273508</c:v>
                </c:pt>
                <c:pt idx="359">
                  <c:v>5.6841885964489149</c:v>
                </c:pt>
                <c:pt idx="360">
                  <c:v>5.6920997883030831</c:v>
                </c:pt>
                <c:pt idx="361">
                  <c:v>5.7</c:v>
                </c:pt>
                <c:pt idx="362">
                  <c:v>5.7078892771321295</c:v>
                </c:pt>
                <c:pt idx="363">
                  <c:v>5.715767664977295</c:v>
                </c:pt>
                <c:pt idx="364">
                  <c:v>5.7236352085016735</c:v>
                </c:pt>
                <c:pt idx="365">
                  <c:v>5.7314919523628447</c:v>
                </c:pt>
                <c:pt idx="366">
                  <c:v>5.7393379409127014</c:v>
                </c:pt>
                <c:pt idx="367">
                  <c:v>5.7471732182004045</c:v>
                </c:pt>
                <c:pt idx="368">
                  <c:v>5.7549978279752505</c:v>
                </c:pt>
                <c:pt idx="369">
                  <c:v>5.7628118136895576</c:v>
                </c:pt>
                <c:pt idx="370">
                  <c:v>5.7706152185013995</c:v>
                </c:pt>
                <c:pt idx="371">
                  <c:v>5.7784080852774728</c:v>
                </c:pt>
                <c:pt idx="372">
                  <c:v>5.7861904565957705</c:v>
                </c:pt>
                <c:pt idx="373">
                  <c:v>5.7939623747483902</c:v>
                </c:pt>
                <c:pt idx="374">
                  <c:v>5.8017238817441248</c:v>
                </c:pt>
                <c:pt idx="375">
                  <c:v>5.8094750193111304</c:v>
                </c:pt>
                <c:pt idx="376">
                  <c:v>5.8172158288995837</c:v>
                </c:pt>
                <c:pt idx="377">
                  <c:v>5.8249463516842743</c:v>
                </c:pt>
                <c:pt idx="378">
                  <c:v>5.8326666285670754</c:v>
                </c:pt>
                <c:pt idx="379">
                  <c:v>5.8403767001795384</c:v>
                </c:pt>
                <c:pt idx="380">
                  <c:v>5.8480766068853756</c:v>
                </c:pt>
                <c:pt idx="381">
                  <c:v>5.855766388782941</c:v>
                </c:pt>
                <c:pt idx="382">
                  <c:v>5.8634460857076194</c:v>
                </c:pt>
                <c:pt idx="383">
                  <c:v>5.8711157372342777</c:v>
                </c:pt>
                <c:pt idx="384">
                  <c:v>5.8787753826796338</c:v>
                </c:pt>
                <c:pt idx="385">
                  <c:v>5.8864250611045774</c:v>
                </c:pt>
                <c:pt idx="386">
                  <c:v>5.8940648113165421</c:v>
                </c:pt>
                <c:pt idx="387">
                  <c:v>5.9016946718718053</c:v>
                </c:pt>
                <c:pt idx="388">
                  <c:v>5.9093146810776682</c:v>
                </c:pt>
                <c:pt idx="389">
                  <c:v>5.9169248769948055</c:v>
                </c:pt>
                <c:pt idx="390">
                  <c:v>5.9245252974394402</c:v>
                </c:pt>
                <c:pt idx="391">
                  <c:v>5.9321159799855465</c:v>
                </c:pt>
                <c:pt idx="392">
                  <c:v>5.939696961966999</c:v>
                </c:pt>
                <c:pt idx="393">
                  <c:v>5.947268280479709</c:v>
                </c:pt>
                <c:pt idx="394">
                  <c:v>5.9548299723837621</c:v>
                </c:pt>
                <c:pt idx="395">
                  <c:v>5.9623820743055367</c:v>
                </c:pt>
                <c:pt idx="396">
                  <c:v>5.9699246226397165</c:v>
                </c:pt>
                <c:pt idx="397">
                  <c:v>5.9774576535513821</c:v>
                </c:pt>
                <c:pt idx="398">
                  <c:v>5.9849812029779939</c:v>
                </c:pt>
                <c:pt idx="399">
                  <c:v>5.9924953066314481</c:v>
                </c:pt>
                <c:pt idx="400">
                  <c:v>6</c:v>
                </c:pt>
                <c:pt idx="401">
                  <c:v>6.0074953183502355</c:v>
                </c:pt>
                <c:pt idx="402">
                  <c:v>6.0149812967290206</c:v>
                </c:pt>
                <c:pt idx="403">
                  <c:v>6.0224579699654059</c:v>
                </c:pt>
                <c:pt idx="404">
                  <c:v>6.0299253726725341</c:v>
                </c:pt>
                <c:pt idx="405">
                  <c:v>6.0373835392494275</c:v>
                </c:pt>
                <c:pt idx="406">
                  <c:v>6.044832503882966</c:v>
                </c:pt>
                <c:pt idx="407">
                  <c:v>6.0522723005496095</c:v>
                </c:pt>
                <c:pt idx="408">
                  <c:v>6.0597029630172461</c:v>
                </c:pt>
                <c:pt idx="409">
                  <c:v>6.0671245248469967</c:v>
                </c:pt>
                <c:pt idx="410">
                  <c:v>6.0745370193949757</c:v>
                </c:pt>
                <c:pt idx="411">
                  <c:v>6.081940479813988</c:v>
                </c:pt>
                <c:pt idx="412">
                  <c:v>6.0893349390553295</c:v>
                </c:pt>
                <c:pt idx="413">
                  <c:v>6.096720429870472</c:v>
                </c:pt>
                <c:pt idx="414">
                  <c:v>6.1040969848127409</c:v>
                </c:pt>
                <c:pt idx="415">
                  <c:v>6.1114646362390026</c:v>
                </c:pt>
                <c:pt idx="416">
                  <c:v>6.1188234163113409</c:v>
                </c:pt>
                <c:pt idx="417">
                  <c:v>6.1261733569986365</c:v>
                </c:pt>
                <c:pt idx="418">
                  <c:v>6.1335144900782606</c:v>
                </c:pt>
                <c:pt idx="419">
                  <c:v>6.1408468471376088</c:v>
                </c:pt>
                <c:pt idx="420">
                  <c:v>6.1481704595757503</c:v>
                </c:pt>
                <c:pt idx="421">
                  <c:v>6.1554853586049472</c:v>
                </c:pt>
                <c:pt idx="422">
                  <c:v>6.1627915752522364</c:v>
                </c:pt>
                <c:pt idx="423">
                  <c:v>6.1700891403609397</c:v>
                </c:pt>
                <c:pt idx="424">
                  <c:v>6.1773780845922053</c:v>
                </c:pt>
                <c:pt idx="425">
                  <c:v>6.1846584384264851</c:v>
                </c:pt>
                <c:pt idx="426">
                  <c:v>6.1919302321650784</c:v>
                </c:pt>
                <c:pt idx="427">
                  <c:v>6.1991934959315538</c:v>
                </c:pt>
                <c:pt idx="428">
                  <c:v>6.2064482596731665</c:v>
                </c:pt>
                <c:pt idx="429">
                  <c:v>6.2136945531623935</c:v>
                </c:pt>
                <c:pt idx="430">
                  <c:v>6.2209324059983162</c:v>
                </c:pt>
                <c:pt idx="431">
                  <c:v>6.2281618476080016</c:v>
                </c:pt>
                <c:pt idx="432">
                  <c:v>6.2353829072479545</c:v>
                </c:pt>
                <c:pt idx="433">
                  <c:v>6.2425956140054382</c:v>
                </c:pt>
                <c:pt idx="434">
                  <c:v>6.2497999967999034</c:v>
                </c:pt>
                <c:pt idx="435">
                  <c:v>6.2569960843842711</c:v>
                </c:pt>
                <c:pt idx="436">
                  <c:v>6.2641839053463295</c:v>
                </c:pt>
                <c:pt idx="437">
                  <c:v>6.2713634881100768</c:v>
                </c:pt>
                <c:pt idx="438">
                  <c:v>6.2785348609368956</c:v>
                </c:pt>
                <c:pt idx="439">
                  <c:v>6.2856980519270893</c:v>
                </c:pt>
                <c:pt idx="440">
                  <c:v>6.2928530890209089</c:v>
                </c:pt>
                <c:pt idx="441">
                  <c:v>6.3</c:v>
                </c:pt>
                <c:pt idx="442">
                  <c:v>6.3071388124885841</c:v>
                </c:pt>
                <c:pt idx="443">
                  <c:v>6.3142695539547562</c:v>
                </c:pt>
                <c:pt idx="444">
                  <c:v>6.321392251711643</c:v>
                </c:pt>
                <c:pt idx="445">
                  <c:v>6.3285069329186898</c:v>
                </c:pt>
                <c:pt idx="446">
                  <c:v>6.3356136245828703</c:v>
                </c:pt>
                <c:pt idx="447">
                  <c:v>6.3427123535597865</c:v>
                </c:pt>
                <c:pt idx="448">
                  <c:v>6.3498031465550175</c:v>
                </c:pt>
                <c:pt idx="449">
                  <c:v>6.3568860301251275</c:v>
                </c:pt>
                <c:pt idx="450">
                  <c:v>6.3639610306789276</c:v>
                </c:pt>
                <c:pt idx="451">
                  <c:v>6.3710281744785924</c:v>
                </c:pt>
                <c:pt idx="452">
                  <c:v>6.3780874876407898</c:v>
                </c:pt>
                <c:pt idx="453">
                  <c:v>6.3851389961378286</c:v>
                </c:pt>
                <c:pt idx="454">
                  <c:v>6.3921827257987545</c:v>
                </c:pt>
                <c:pt idx="455">
                  <c:v>6.3992187023104634</c:v>
                </c:pt>
                <c:pt idx="456">
                  <c:v>6.4062469512187894</c:v>
                </c:pt>
                <c:pt idx="457">
                  <c:v>6.4132674979295921</c:v>
                </c:pt>
                <c:pt idx="458">
                  <c:v>6.4202803677098075</c:v>
                </c:pt>
                <c:pt idx="459">
                  <c:v>6.4272855856885664</c:v>
                </c:pt>
                <c:pt idx="460">
                  <c:v>6.4342831768581696</c:v>
                </c:pt>
                <c:pt idx="461">
                  <c:v>6.441273166075173</c:v>
                </c:pt>
                <c:pt idx="462">
                  <c:v>6.4482555780613975</c:v>
                </c:pt>
                <c:pt idx="463">
                  <c:v>6.455230437405004</c:v>
                </c:pt>
                <c:pt idx="464">
                  <c:v>6.4621977685614045</c:v>
                </c:pt>
                <c:pt idx="465">
                  <c:v>6.4691575958543526</c:v>
                </c:pt>
                <c:pt idx="466">
                  <c:v>6.4761099434768763</c:v>
                </c:pt>
                <c:pt idx="467">
                  <c:v>6.4830548354922906</c:v>
                </c:pt>
                <c:pt idx="468">
                  <c:v>6.4899922958351883</c:v>
                </c:pt>
                <c:pt idx="469">
                  <c:v>6.4969223483123137</c:v>
                </c:pt>
                <c:pt idx="470">
                  <c:v>6.5038450166036403</c:v>
                </c:pt>
                <c:pt idx="471">
                  <c:v>6.5107603242632122</c:v>
                </c:pt>
                <c:pt idx="472">
                  <c:v>6.5176682947201376</c:v>
                </c:pt>
                <c:pt idx="473">
                  <c:v>6.5245689512794574</c:v>
                </c:pt>
                <c:pt idx="474">
                  <c:v>6.5314623171231814</c:v>
                </c:pt>
                <c:pt idx="475">
                  <c:v>6.5383484153110194</c:v>
                </c:pt>
                <c:pt idx="476">
                  <c:v>6.5452272687814279</c:v>
                </c:pt>
                <c:pt idx="477">
                  <c:v>6.5520989003524663</c:v>
                </c:pt>
                <c:pt idx="478">
                  <c:v>6.55896333272264</c:v>
                </c:pt>
                <c:pt idx="479">
                  <c:v>6.5658205884717855</c:v>
                </c:pt>
                <c:pt idx="480">
                  <c:v>6.5726706900619929</c:v>
                </c:pt>
                <c:pt idx="481">
                  <c:v>6.5795136598383905</c:v>
                </c:pt>
                <c:pt idx="482">
                  <c:v>6.5863495200300504</c:v>
                </c:pt>
                <c:pt idx="483">
                  <c:v>6.5931782927507729</c:v>
                </c:pt>
                <c:pt idx="484">
                  <c:v>6.6</c:v>
                </c:pt>
                <c:pt idx="485">
                  <c:v>6.6068146636635685</c:v>
                </c:pt>
                <c:pt idx="486">
                  <c:v>6.6136223055145864</c:v>
                </c:pt>
                <c:pt idx="487">
                  <c:v>6.6204229472141725</c:v>
                </c:pt>
                <c:pt idx="488">
                  <c:v>6.6272166103123507</c:v>
                </c:pt>
                <c:pt idx="489">
                  <c:v>6.6340033162487879</c:v>
                </c:pt>
                <c:pt idx="490">
                  <c:v>6.6407830863535962</c:v>
                </c:pt>
                <c:pt idx="491">
                  <c:v>6.6475559418480907</c:v>
                </c:pt>
                <c:pt idx="492">
                  <c:v>6.6543219038456485</c:v>
                </c:pt>
                <c:pt idx="493">
                  <c:v>6.6610809933523552</c:v>
                </c:pt>
                <c:pt idx="494">
                  <c:v>6.6678332312678519</c:v>
                </c:pt>
                <c:pt idx="495">
                  <c:v>6.6745786383860866</c:v>
                </c:pt>
                <c:pt idx="496">
                  <c:v>6.6813172353960253</c:v>
                </c:pt>
                <c:pt idx="497">
                  <c:v>6.6880490428823904</c:v>
                </c:pt>
                <c:pt idx="498">
                  <c:v>6.6947740813264103</c:v>
                </c:pt>
                <c:pt idx="499">
                  <c:v>6.7014923711066023</c:v>
                </c:pt>
                <c:pt idx="500">
                  <c:v>6.7082039324993747</c:v>
                </c:pt>
              </c:numCache>
            </c:numRef>
          </c:val>
        </c:ser>
        <c:ser>
          <c:idx val="2"/>
          <c:order val="2"/>
          <c:spPr>
            <a:ln w="38100"/>
          </c:spPr>
          <c:marker>
            <c:symbol val="none"/>
          </c:marker>
          <c:val>
            <c:numRef>
              <c:f>Sheet1!$D$1:$D$500</c:f>
              <c:numCache>
                <c:formatCode>General</c:formatCode>
                <c:ptCount val="500"/>
                <c:pt idx="0">
                  <c:v>0</c:v>
                </c:pt>
                <c:pt idx="1">
                  <c:v>3.0000000000000002E-2</c:v>
                </c:pt>
                <c:pt idx="2">
                  <c:v>6.0000000000000032E-2</c:v>
                </c:pt>
                <c:pt idx="3">
                  <c:v>9.0000000000000024E-2</c:v>
                </c:pt>
                <c:pt idx="4">
                  <c:v>0.12000000000000002</c:v>
                </c:pt>
                <c:pt idx="5">
                  <c:v>0.15000000000000016</c:v>
                </c:pt>
                <c:pt idx="6">
                  <c:v>0.18000000000000016</c:v>
                </c:pt>
                <c:pt idx="7">
                  <c:v>0.21000000000000016</c:v>
                </c:pt>
                <c:pt idx="8">
                  <c:v>0.24000000000000016</c:v>
                </c:pt>
                <c:pt idx="9">
                  <c:v>0.27</c:v>
                </c:pt>
                <c:pt idx="10">
                  <c:v>0.30000000000000032</c:v>
                </c:pt>
                <c:pt idx="11">
                  <c:v>0.33000000000000046</c:v>
                </c:pt>
                <c:pt idx="12">
                  <c:v>0.36000000000000032</c:v>
                </c:pt>
                <c:pt idx="13">
                  <c:v>0.3900000000000004</c:v>
                </c:pt>
                <c:pt idx="14">
                  <c:v>0.42000000000000032</c:v>
                </c:pt>
                <c:pt idx="15">
                  <c:v>0.45</c:v>
                </c:pt>
                <c:pt idx="16">
                  <c:v>0.48000000000000032</c:v>
                </c:pt>
                <c:pt idx="17">
                  <c:v>0.51</c:v>
                </c:pt>
                <c:pt idx="18">
                  <c:v>0.54</c:v>
                </c:pt>
                <c:pt idx="19">
                  <c:v>0.56999999999999995</c:v>
                </c:pt>
                <c:pt idx="20">
                  <c:v>0.60000000000000064</c:v>
                </c:pt>
                <c:pt idx="21">
                  <c:v>0.63000000000000078</c:v>
                </c:pt>
                <c:pt idx="22">
                  <c:v>0.66000000000000081</c:v>
                </c:pt>
                <c:pt idx="23">
                  <c:v>0.69000000000000061</c:v>
                </c:pt>
                <c:pt idx="24">
                  <c:v>0.72000000000000064</c:v>
                </c:pt>
                <c:pt idx="25">
                  <c:v>0.75000000000000078</c:v>
                </c:pt>
                <c:pt idx="26">
                  <c:v>0.78</c:v>
                </c:pt>
                <c:pt idx="27">
                  <c:v>0.80999999999999994</c:v>
                </c:pt>
                <c:pt idx="28">
                  <c:v>0.84000000000000064</c:v>
                </c:pt>
                <c:pt idx="29">
                  <c:v>0.87000000000000066</c:v>
                </c:pt>
                <c:pt idx="30">
                  <c:v>0.89999999999999991</c:v>
                </c:pt>
                <c:pt idx="31">
                  <c:v>0.92999999999999994</c:v>
                </c:pt>
                <c:pt idx="32">
                  <c:v>0.96000000000000063</c:v>
                </c:pt>
                <c:pt idx="33">
                  <c:v>0.99</c:v>
                </c:pt>
                <c:pt idx="34">
                  <c:v>1.02</c:v>
                </c:pt>
                <c:pt idx="35">
                  <c:v>1.05</c:v>
                </c:pt>
                <c:pt idx="36">
                  <c:v>1.08</c:v>
                </c:pt>
                <c:pt idx="37">
                  <c:v>1.1099999999999985</c:v>
                </c:pt>
                <c:pt idx="38">
                  <c:v>1.1399999999999986</c:v>
                </c:pt>
                <c:pt idx="39">
                  <c:v>1.1700000000000013</c:v>
                </c:pt>
                <c:pt idx="40">
                  <c:v>1.2</c:v>
                </c:pt>
                <c:pt idx="41">
                  <c:v>1.23</c:v>
                </c:pt>
                <c:pt idx="42">
                  <c:v>1.26</c:v>
                </c:pt>
                <c:pt idx="43">
                  <c:v>1.29</c:v>
                </c:pt>
                <c:pt idx="44">
                  <c:v>1.3199999999999983</c:v>
                </c:pt>
                <c:pt idx="45">
                  <c:v>1.3499999999999985</c:v>
                </c:pt>
                <c:pt idx="46">
                  <c:v>1.3800000000000001</c:v>
                </c:pt>
                <c:pt idx="47">
                  <c:v>1.41</c:v>
                </c:pt>
                <c:pt idx="48">
                  <c:v>1.44</c:v>
                </c:pt>
                <c:pt idx="49">
                  <c:v>1.47</c:v>
                </c:pt>
                <c:pt idx="50">
                  <c:v>1.5</c:v>
                </c:pt>
                <c:pt idx="51">
                  <c:v>1.53</c:v>
                </c:pt>
                <c:pt idx="52">
                  <c:v>1.56</c:v>
                </c:pt>
                <c:pt idx="53">
                  <c:v>1.5899999999999983</c:v>
                </c:pt>
                <c:pt idx="54">
                  <c:v>1.6199999999999986</c:v>
                </c:pt>
                <c:pt idx="55">
                  <c:v>1.6500000000000001</c:v>
                </c:pt>
                <c:pt idx="56">
                  <c:v>1.6800000000000013</c:v>
                </c:pt>
                <c:pt idx="57">
                  <c:v>1.71</c:v>
                </c:pt>
                <c:pt idx="58">
                  <c:v>1.74</c:v>
                </c:pt>
                <c:pt idx="59">
                  <c:v>1.77</c:v>
                </c:pt>
                <c:pt idx="60">
                  <c:v>1.799999999999998</c:v>
                </c:pt>
                <c:pt idx="61">
                  <c:v>1.8299999999999983</c:v>
                </c:pt>
                <c:pt idx="62">
                  <c:v>1.8599999999999985</c:v>
                </c:pt>
                <c:pt idx="63">
                  <c:v>1.8900000000000001</c:v>
                </c:pt>
                <c:pt idx="64">
                  <c:v>1.9200000000000013</c:v>
                </c:pt>
                <c:pt idx="65">
                  <c:v>1.9500000000000013</c:v>
                </c:pt>
                <c:pt idx="66">
                  <c:v>1.9800000000000013</c:v>
                </c:pt>
                <c:pt idx="67">
                  <c:v>2.0099999999999998</c:v>
                </c:pt>
                <c:pt idx="68">
                  <c:v>2.04</c:v>
                </c:pt>
                <c:pt idx="69">
                  <c:v>2.0699999999999998</c:v>
                </c:pt>
                <c:pt idx="70">
                  <c:v>2.1</c:v>
                </c:pt>
                <c:pt idx="71">
                  <c:v>2.13</c:v>
                </c:pt>
                <c:pt idx="72">
                  <c:v>2.16</c:v>
                </c:pt>
                <c:pt idx="73">
                  <c:v>2.19</c:v>
                </c:pt>
                <c:pt idx="74">
                  <c:v>2.2199999999999998</c:v>
                </c:pt>
                <c:pt idx="75">
                  <c:v>2.25</c:v>
                </c:pt>
                <c:pt idx="76">
                  <c:v>2.2799999999999998</c:v>
                </c:pt>
                <c:pt idx="77">
                  <c:v>2.3099999999999987</c:v>
                </c:pt>
                <c:pt idx="78">
                  <c:v>2.34</c:v>
                </c:pt>
                <c:pt idx="79">
                  <c:v>2.3699999999999997</c:v>
                </c:pt>
                <c:pt idx="80">
                  <c:v>2.4</c:v>
                </c:pt>
                <c:pt idx="81">
                  <c:v>2.4299999999999997</c:v>
                </c:pt>
                <c:pt idx="82">
                  <c:v>2.46</c:v>
                </c:pt>
                <c:pt idx="83">
                  <c:v>2.4899999999999998</c:v>
                </c:pt>
                <c:pt idx="84">
                  <c:v>2.52</c:v>
                </c:pt>
                <c:pt idx="85">
                  <c:v>2.5499999999999998</c:v>
                </c:pt>
                <c:pt idx="86">
                  <c:v>2.58</c:v>
                </c:pt>
                <c:pt idx="87">
                  <c:v>2.61</c:v>
                </c:pt>
                <c:pt idx="88">
                  <c:v>2.6399999999999997</c:v>
                </c:pt>
                <c:pt idx="89">
                  <c:v>2.67</c:v>
                </c:pt>
                <c:pt idx="90">
                  <c:v>2.6999999999999997</c:v>
                </c:pt>
                <c:pt idx="91">
                  <c:v>2.73</c:v>
                </c:pt>
                <c:pt idx="92">
                  <c:v>2.7600000000000002</c:v>
                </c:pt>
                <c:pt idx="93">
                  <c:v>2.79</c:v>
                </c:pt>
                <c:pt idx="94">
                  <c:v>2.82</c:v>
                </c:pt>
                <c:pt idx="95">
                  <c:v>2.8499999999999988</c:v>
                </c:pt>
                <c:pt idx="96">
                  <c:v>2.88</c:v>
                </c:pt>
                <c:pt idx="97">
                  <c:v>2.9099999999999997</c:v>
                </c:pt>
                <c:pt idx="98">
                  <c:v>2.94</c:v>
                </c:pt>
                <c:pt idx="99">
                  <c:v>2.9699999999999998</c:v>
                </c:pt>
                <c:pt idx="100">
                  <c:v>3</c:v>
                </c:pt>
                <c:pt idx="101">
                  <c:v>3.03</c:v>
                </c:pt>
                <c:pt idx="102">
                  <c:v>3.06</c:v>
                </c:pt>
                <c:pt idx="103">
                  <c:v>3.09</c:v>
                </c:pt>
                <c:pt idx="104">
                  <c:v>3.12</c:v>
                </c:pt>
                <c:pt idx="105">
                  <c:v>3.15</c:v>
                </c:pt>
                <c:pt idx="106">
                  <c:v>3.1799999999999997</c:v>
                </c:pt>
                <c:pt idx="107">
                  <c:v>3.21</c:v>
                </c:pt>
                <c:pt idx="108">
                  <c:v>3.2399999999999998</c:v>
                </c:pt>
                <c:pt idx="109">
                  <c:v>3.27</c:v>
                </c:pt>
                <c:pt idx="110">
                  <c:v>3.3</c:v>
                </c:pt>
                <c:pt idx="111">
                  <c:v>3.3299999999999987</c:v>
                </c:pt>
                <c:pt idx="112">
                  <c:v>3.36</c:v>
                </c:pt>
                <c:pt idx="113">
                  <c:v>3.3899999999999997</c:v>
                </c:pt>
                <c:pt idx="114">
                  <c:v>3.42</c:v>
                </c:pt>
                <c:pt idx="115">
                  <c:v>3.4499999999999997</c:v>
                </c:pt>
                <c:pt idx="116">
                  <c:v>3.48</c:v>
                </c:pt>
                <c:pt idx="117">
                  <c:v>3.51</c:v>
                </c:pt>
                <c:pt idx="118">
                  <c:v>3.54</c:v>
                </c:pt>
                <c:pt idx="119">
                  <c:v>3.57</c:v>
                </c:pt>
                <c:pt idx="120">
                  <c:v>3.5999999999999988</c:v>
                </c:pt>
                <c:pt idx="121">
                  <c:v>3.63</c:v>
                </c:pt>
                <c:pt idx="122">
                  <c:v>3.6599999999999997</c:v>
                </c:pt>
                <c:pt idx="123">
                  <c:v>3.69</c:v>
                </c:pt>
                <c:pt idx="124">
                  <c:v>3.7199999999999998</c:v>
                </c:pt>
                <c:pt idx="125">
                  <c:v>3.75</c:v>
                </c:pt>
                <c:pt idx="126">
                  <c:v>3.7800000000000002</c:v>
                </c:pt>
                <c:pt idx="127">
                  <c:v>3.8099999999999987</c:v>
                </c:pt>
                <c:pt idx="128">
                  <c:v>3.84</c:v>
                </c:pt>
                <c:pt idx="129">
                  <c:v>3.8699999999999997</c:v>
                </c:pt>
                <c:pt idx="130">
                  <c:v>3.9</c:v>
                </c:pt>
                <c:pt idx="131">
                  <c:v>3.9299999999999997</c:v>
                </c:pt>
                <c:pt idx="132">
                  <c:v>3.96</c:v>
                </c:pt>
                <c:pt idx="133">
                  <c:v>3.9899999999999998</c:v>
                </c:pt>
                <c:pt idx="134">
                  <c:v>4.0199999999999996</c:v>
                </c:pt>
                <c:pt idx="135">
                  <c:v>4.05</c:v>
                </c:pt>
                <c:pt idx="136">
                  <c:v>4.08</c:v>
                </c:pt>
                <c:pt idx="137">
                  <c:v>4.1099999999999985</c:v>
                </c:pt>
                <c:pt idx="138">
                  <c:v>4.1399999999999997</c:v>
                </c:pt>
                <c:pt idx="139">
                  <c:v>4.17</c:v>
                </c:pt>
                <c:pt idx="140">
                  <c:v>4.2</c:v>
                </c:pt>
                <c:pt idx="141">
                  <c:v>4.2299999999999995</c:v>
                </c:pt>
                <c:pt idx="142">
                  <c:v>4.26</c:v>
                </c:pt>
                <c:pt idx="143">
                  <c:v>4.29</c:v>
                </c:pt>
                <c:pt idx="144">
                  <c:v>4.3199999999999985</c:v>
                </c:pt>
                <c:pt idx="145">
                  <c:v>4.3499999999999996</c:v>
                </c:pt>
                <c:pt idx="146">
                  <c:v>4.38</c:v>
                </c:pt>
                <c:pt idx="147">
                  <c:v>4.41</c:v>
                </c:pt>
                <c:pt idx="148">
                  <c:v>4.4400000000000004</c:v>
                </c:pt>
                <c:pt idx="149">
                  <c:v>4.4700000000000024</c:v>
                </c:pt>
                <c:pt idx="150">
                  <c:v>4.5</c:v>
                </c:pt>
                <c:pt idx="151">
                  <c:v>4.53</c:v>
                </c:pt>
                <c:pt idx="152">
                  <c:v>4.5599999999999996</c:v>
                </c:pt>
                <c:pt idx="153">
                  <c:v>4.59</c:v>
                </c:pt>
                <c:pt idx="154">
                  <c:v>4.6199999999999966</c:v>
                </c:pt>
                <c:pt idx="155">
                  <c:v>4.6499999999999995</c:v>
                </c:pt>
                <c:pt idx="156">
                  <c:v>4.68</c:v>
                </c:pt>
                <c:pt idx="157">
                  <c:v>4.71</c:v>
                </c:pt>
                <c:pt idx="158">
                  <c:v>4.74</c:v>
                </c:pt>
                <c:pt idx="159">
                  <c:v>4.7699999999999996</c:v>
                </c:pt>
                <c:pt idx="160">
                  <c:v>4.8</c:v>
                </c:pt>
                <c:pt idx="161">
                  <c:v>4.83</c:v>
                </c:pt>
                <c:pt idx="162">
                  <c:v>4.8599999999999985</c:v>
                </c:pt>
                <c:pt idx="163">
                  <c:v>4.8899999999999997</c:v>
                </c:pt>
                <c:pt idx="164">
                  <c:v>4.92</c:v>
                </c:pt>
                <c:pt idx="165">
                  <c:v>4.95</c:v>
                </c:pt>
                <c:pt idx="166">
                  <c:v>4.9800000000000004</c:v>
                </c:pt>
                <c:pt idx="167">
                  <c:v>5.01</c:v>
                </c:pt>
                <c:pt idx="168">
                  <c:v>5.04</c:v>
                </c:pt>
                <c:pt idx="169">
                  <c:v>5.0699999999999985</c:v>
                </c:pt>
                <c:pt idx="170">
                  <c:v>5.0999999999999996</c:v>
                </c:pt>
                <c:pt idx="171">
                  <c:v>5.13</c:v>
                </c:pt>
                <c:pt idx="172">
                  <c:v>5.1599999999999975</c:v>
                </c:pt>
                <c:pt idx="173">
                  <c:v>5.1899999999999995</c:v>
                </c:pt>
                <c:pt idx="174">
                  <c:v>5.22</c:v>
                </c:pt>
                <c:pt idx="175">
                  <c:v>5.25</c:v>
                </c:pt>
                <c:pt idx="176">
                  <c:v>5.2799999999999994</c:v>
                </c:pt>
                <c:pt idx="177">
                  <c:v>5.31</c:v>
                </c:pt>
                <c:pt idx="178">
                  <c:v>5.34</c:v>
                </c:pt>
                <c:pt idx="179">
                  <c:v>5.37</c:v>
                </c:pt>
                <c:pt idx="180">
                  <c:v>5.3999999999999995</c:v>
                </c:pt>
                <c:pt idx="181">
                  <c:v>5.4300000000000024</c:v>
                </c:pt>
                <c:pt idx="182">
                  <c:v>5.46</c:v>
                </c:pt>
                <c:pt idx="183">
                  <c:v>5.49</c:v>
                </c:pt>
                <c:pt idx="184">
                  <c:v>5.52</c:v>
                </c:pt>
                <c:pt idx="185">
                  <c:v>5.55</c:v>
                </c:pt>
                <c:pt idx="186">
                  <c:v>5.58</c:v>
                </c:pt>
                <c:pt idx="187">
                  <c:v>5.6099999999999985</c:v>
                </c:pt>
                <c:pt idx="188">
                  <c:v>5.64</c:v>
                </c:pt>
                <c:pt idx="189">
                  <c:v>5.67</c:v>
                </c:pt>
                <c:pt idx="190">
                  <c:v>5.7</c:v>
                </c:pt>
                <c:pt idx="191">
                  <c:v>5.7299999999999995</c:v>
                </c:pt>
                <c:pt idx="192">
                  <c:v>5.76</c:v>
                </c:pt>
                <c:pt idx="193">
                  <c:v>5.79</c:v>
                </c:pt>
                <c:pt idx="194">
                  <c:v>5.8199999999999985</c:v>
                </c:pt>
                <c:pt idx="195">
                  <c:v>5.85</c:v>
                </c:pt>
                <c:pt idx="196">
                  <c:v>5.88</c:v>
                </c:pt>
                <c:pt idx="197">
                  <c:v>5.91</c:v>
                </c:pt>
                <c:pt idx="198">
                  <c:v>5.94</c:v>
                </c:pt>
                <c:pt idx="199">
                  <c:v>5.9700000000000024</c:v>
                </c:pt>
                <c:pt idx="200">
                  <c:v>6</c:v>
                </c:pt>
                <c:pt idx="201">
                  <c:v>6.0299999999999985</c:v>
                </c:pt>
                <c:pt idx="202">
                  <c:v>6.06</c:v>
                </c:pt>
                <c:pt idx="203">
                  <c:v>6.09</c:v>
                </c:pt>
                <c:pt idx="204">
                  <c:v>6.1199999999999966</c:v>
                </c:pt>
                <c:pt idx="205">
                  <c:v>6.1499999999999995</c:v>
                </c:pt>
                <c:pt idx="206">
                  <c:v>6.18</c:v>
                </c:pt>
                <c:pt idx="207">
                  <c:v>6.21</c:v>
                </c:pt>
                <c:pt idx="208">
                  <c:v>6.24</c:v>
                </c:pt>
                <c:pt idx="209">
                  <c:v>6.2700000000000014</c:v>
                </c:pt>
                <c:pt idx="210">
                  <c:v>6.3</c:v>
                </c:pt>
                <c:pt idx="211">
                  <c:v>6.33</c:v>
                </c:pt>
                <c:pt idx="212">
                  <c:v>6.3599999999999985</c:v>
                </c:pt>
                <c:pt idx="213">
                  <c:v>6.39</c:v>
                </c:pt>
                <c:pt idx="214">
                  <c:v>6.42</c:v>
                </c:pt>
                <c:pt idx="215">
                  <c:v>6.45</c:v>
                </c:pt>
                <c:pt idx="216">
                  <c:v>6.48</c:v>
                </c:pt>
                <c:pt idx="217">
                  <c:v>6.51</c:v>
                </c:pt>
                <c:pt idx="218">
                  <c:v>6.54</c:v>
                </c:pt>
                <c:pt idx="219">
                  <c:v>6.5699999999999985</c:v>
                </c:pt>
                <c:pt idx="220">
                  <c:v>6.6</c:v>
                </c:pt>
                <c:pt idx="221">
                  <c:v>6.63</c:v>
                </c:pt>
                <c:pt idx="222">
                  <c:v>6.6599999999999975</c:v>
                </c:pt>
                <c:pt idx="223">
                  <c:v>6.6899999999999995</c:v>
                </c:pt>
                <c:pt idx="224">
                  <c:v>6.72</c:v>
                </c:pt>
                <c:pt idx="225">
                  <c:v>6.75</c:v>
                </c:pt>
                <c:pt idx="226">
                  <c:v>6.7799999999999994</c:v>
                </c:pt>
                <c:pt idx="227">
                  <c:v>6.81</c:v>
                </c:pt>
                <c:pt idx="228">
                  <c:v>6.84</c:v>
                </c:pt>
                <c:pt idx="229">
                  <c:v>6.87</c:v>
                </c:pt>
                <c:pt idx="230">
                  <c:v>6.8999999999999995</c:v>
                </c:pt>
                <c:pt idx="231">
                  <c:v>6.9300000000000024</c:v>
                </c:pt>
                <c:pt idx="232">
                  <c:v>6.96</c:v>
                </c:pt>
                <c:pt idx="233">
                  <c:v>6.9899999999999993</c:v>
                </c:pt>
                <c:pt idx="234">
                  <c:v>7.02</c:v>
                </c:pt>
                <c:pt idx="235">
                  <c:v>7.05</c:v>
                </c:pt>
                <c:pt idx="236">
                  <c:v>7.08</c:v>
                </c:pt>
                <c:pt idx="237">
                  <c:v>7.1099999999999985</c:v>
                </c:pt>
                <c:pt idx="238">
                  <c:v>7.14</c:v>
                </c:pt>
                <c:pt idx="239">
                  <c:v>7.17</c:v>
                </c:pt>
                <c:pt idx="240">
                  <c:v>7.1999999999999975</c:v>
                </c:pt>
                <c:pt idx="241">
                  <c:v>7.2299999999999995</c:v>
                </c:pt>
                <c:pt idx="242">
                  <c:v>7.26</c:v>
                </c:pt>
                <c:pt idx="243">
                  <c:v>7.29</c:v>
                </c:pt>
                <c:pt idx="244">
                  <c:v>7.3199999999999985</c:v>
                </c:pt>
                <c:pt idx="245">
                  <c:v>7.35</c:v>
                </c:pt>
                <c:pt idx="246">
                  <c:v>7.38</c:v>
                </c:pt>
                <c:pt idx="247">
                  <c:v>7.41</c:v>
                </c:pt>
                <c:pt idx="248">
                  <c:v>7.44</c:v>
                </c:pt>
                <c:pt idx="249">
                  <c:v>7.4700000000000024</c:v>
                </c:pt>
                <c:pt idx="250">
                  <c:v>7.5</c:v>
                </c:pt>
                <c:pt idx="251">
                  <c:v>7.5299999999999985</c:v>
                </c:pt>
                <c:pt idx="252">
                  <c:v>7.56</c:v>
                </c:pt>
                <c:pt idx="253">
                  <c:v>7.59</c:v>
                </c:pt>
                <c:pt idx="254">
                  <c:v>7.6199999999999966</c:v>
                </c:pt>
                <c:pt idx="255">
                  <c:v>7.6499999999999995</c:v>
                </c:pt>
                <c:pt idx="256">
                  <c:v>7.68</c:v>
                </c:pt>
                <c:pt idx="257">
                  <c:v>7.71</c:v>
                </c:pt>
                <c:pt idx="258">
                  <c:v>7.7399999999999993</c:v>
                </c:pt>
                <c:pt idx="259">
                  <c:v>7.7700000000000014</c:v>
                </c:pt>
                <c:pt idx="260">
                  <c:v>7.8</c:v>
                </c:pt>
                <c:pt idx="261">
                  <c:v>7.83</c:v>
                </c:pt>
                <c:pt idx="262">
                  <c:v>7.8599999999999985</c:v>
                </c:pt>
                <c:pt idx="263">
                  <c:v>7.89</c:v>
                </c:pt>
                <c:pt idx="264">
                  <c:v>7.92</c:v>
                </c:pt>
                <c:pt idx="265">
                  <c:v>7.9499999999999993</c:v>
                </c:pt>
                <c:pt idx="266">
                  <c:v>7.98</c:v>
                </c:pt>
                <c:pt idx="267">
                  <c:v>8.01</c:v>
                </c:pt>
                <c:pt idx="268">
                  <c:v>8.0400000000000009</c:v>
                </c:pt>
                <c:pt idx="269">
                  <c:v>8.07</c:v>
                </c:pt>
                <c:pt idx="270">
                  <c:v>8.1</c:v>
                </c:pt>
                <c:pt idx="271">
                  <c:v>8.129999999999999</c:v>
                </c:pt>
                <c:pt idx="272">
                  <c:v>8.16</c:v>
                </c:pt>
                <c:pt idx="273">
                  <c:v>8.19</c:v>
                </c:pt>
                <c:pt idx="274">
                  <c:v>8.2199999999999989</c:v>
                </c:pt>
                <c:pt idx="275">
                  <c:v>8.25</c:v>
                </c:pt>
                <c:pt idx="276">
                  <c:v>8.2800000000000011</c:v>
                </c:pt>
                <c:pt idx="277">
                  <c:v>8.31</c:v>
                </c:pt>
                <c:pt idx="278">
                  <c:v>8.34</c:v>
                </c:pt>
                <c:pt idx="279">
                  <c:v>8.3700000000000028</c:v>
                </c:pt>
                <c:pt idx="280">
                  <c:v>8.4</c:v>
                </c:pt>
                <c:pt idx="281">
                  <c:v>8.43</c:v>
                </c:pt>
                <c:pt idx="282">
                  <c:v>8.4600000000000026</c:v>
                </c:pt>
                <c:pt idx="283">
                  <c:v>8.49</c:v>
                </c:pt>
                <c:pt idx="284">
                  <c:v>8.52</c:v>
                </c:pt>
                <c:pt idx="285">
                  <c:v>8.5500000000000025</c:v>
                </c:pt>
                <c:pt idx="286">
                  <c:v>8.58</c:v>
                </c:pt>
                <c:pt idx="287">
                  <c:v>8.61</c:v>
                </c:pt>
                <c:pt idx="288">
                  <c:v>8.64</c:v>
                </c:pt>
                <c:pt idx="289">
                  <c:v>8.67</c:v>
                </c:pt>
                <c:pt idx="290">
                  <c:v>8.7000000000000011</c:v>
                </c:pt>
                <c:pt idx="291">
                  <c:v>8.73</c:v>
                </c:pt>
                <c:pt idx="292">
                  <c:v>8.76</c:v>
                </c:pt>
                <c:pt idx="293">
                  <c:v>8.7900000000000009</c:v>
                </c:pt>
                <c:pt idx="294">
                  <c:v>8.82</c:v>
                </c:pt>
                <c:pt idx="295">
                  <c:v>8.8500000000000068</c:v>
                </c:pt>
                <c:pt idx="296">
                  <c:v>8.8800000000000026</c:v>
                </c:pt>
                <c:pt idx="297">
                  <c:v>8.91</c:v>
                </c:pt>
                <c:pt idx="298">
                  <c:v>8.94</c:v>
                </c:pt>
                <c:pt idx="299">
                  <c:v>8.9700000000000042</c:v>
                </c:pt>
                <c:pt idx="300">
                  <c:v>9</c:v>
                </c:pt>
                <c:pt idx="301">
                  <c:v>9.0300000000000011</c:v>
                </c:pt>
                <c:pt idx="302">
                  <c:v>9.06</c:v>
                </c:pt>
                <c:pt idx="303">
                  <c:v>9.09</c:v>
                </c:pt>
                <c:pt idx="304">
                  <c:v>9.120000000000001</c:v>
                </c:pt>
                <c:pt idx="305">
                  <c:v>9.15</c:v>
                </c:pt>
                <c:pt idx="306">
                  <c:v>9.18</c:v>
                </c:pt>
                <c:pt idx="307">
                  <c:v>9.2100000000000009</c:v>
                </c:pt>
                <c:pt idx="308">
                  <c:v>9.24</c:v>
                </c:pt>
                <c:pt idx="309">
                  <c:v>9.27</c:v>
                </c:pt>
                <c:pt idx="310">
                  <c:v>9.3000000000000025</c:v>
                </c:pt>
                <c:pt idx="311">
                  <c:v>9.33</c:v>
                </c:pt>
                <c:pt idx="312">
                  <c:v>9.3600000000000048</c:v>
                </c:pt>
                <c:pt idx="313">
                  <c:v>9.3900000000000023</c:v>
                </c:pt>
                <c:pt idx="314">
                  <c:v>9.42</c:v>
                </c:pt>
                <c:pt idx="315">
                  <c:v>9.4500000000000028</c:v>
                </c:pt>
                <c:pt idx="316">
                  <c:v>9.48</c:v>
                </c:pt>
                <c:pt idx="317">
                  <c:v>9.51</c:v>
                </c:pt>
                <c:pt idx="318">
                  <c:v>9.5400000000000009</c:v>
                </c:pt>
                <c:pt idx="319">
                  <c:v>9.57</c:v>
                </c:pt>
                <c:pt idx="320">
                  <c:v>9.6</c:v>
                </c:pt>
                <c:pt idx="321">
                  <c:v>9.629999999999999</c:v>
                </c:pt>
                <c:pt idx="322">
                  <c:v>9.66</c:v>
                </c:pt>
                <c:pt idx="323">
                  <c:v>9.69</c:v>
                </c:pt>
                <c:pt idx="324">
                  <c:v>9.7199999999999989</c:v>
                </c:pt>
                <c:pt idx="325">
                  <c:v>9.75</c:v>
                </c:pt>
                <c:pt idx="326">
                  <c:v>9.7800000000000011</c:v>
                </c:pt>
                <c:pt idx="327">
                  <c:v>9.81</c:v>
                </c:pt>
                <c:pt idx="328">
                  <c:v>9.84</c:v>
                </c:pt>
                <c:pt idx="329">
                  <c:v>9.8700000000000028</c:v>
                </c:pt>
                <c:pt idx="330">
                  <c:v>9.9</c:v>
                </c:pt>
                <c:pt idx="331">
                  <c:v>9.93</c:v>
                </c:pt>
                <c:pt idx="332">
                  <c:v>9.9600000000000026</c:v>
                </c:pt>
                <c:pt idx="333">
                  <c:v>9.99</c:v>
                </c:pt>
                <c:pt idx="334">
                  <c:v>10.02</c:v>
                </c:pt>
                <c:pt idx="335">
                  <c:v>10.050000000000002</c:v>
                </c:pt>
                <c:pt idx="336">
                  <c:v>10.08</c:v>
                </c:pt>
                <c:pt idx="337">
                  <c:v>10.11</c:v>
                </c:pt>
                <c:pt idx="338">
                  <c:v>10.139999999999999</c:v>
                </c:pt>
                <c:pt idx="339">
                  <c:v>10.17</c:v>
                </c:pt>
                <c:pt idx="340">
                  <c:v>10.200000000000001</c:v>
                </c:pt>
                <c:pt idx="341">
                  <c:v>10.23</c:v>
                </c:pt>
                <c:pt idx="342">
                  <c:v>10.26</c:v>
                </c:pt>
                <c:pt idx="343">
                  <c:v>10.29</c:v>
                </c:pt>
                <c:pt idx="344">
                  <c:v>10.32</c:v>
                </c:pt>
                <c:pt idx="345">
                  <c:v>10.35000000000001</c:v>
                </c:pt>
                <c:pt idx="346">
                  <c:v>10.380000000000004</c:v>
                </c:pt>
                <c:pt idx="347">
                  <c:v>10.41</c:v>
                </c:pt>
                <c:pt idx="348">
                  <c:v>10.44</c:v>
                </c:pt>
                <c:pt idx="349">
                  <c:v>10.470000000000002</c:v>
                </c:pt>
                <c:pt idx="350">
                  <c:v>10.5</c:v>
                </c:pt>
                <c:pt idx="351">
                  <c:v>10.53</c:v>
                </c:pt>
                <c:pt idx="352">
                  <c:v>10.560000000000002</c:v>
                </c:pt>
                <c:pt idx="353">
                  <c:v>10.59</c:v>
                </c:pt>
                <c:pt idx="354">
                  <c:v>10.62</c:v>
                </c:pt>
                <c:pt idx="355">
                  <c:v>10.65</c:v>
                </c:pt>
                <c:pt idx="356">
                  <c:v>10.68</c:v>
                </c:pt>
                <c:pt idx="357">
                  <c:v>10.709999999999999</c:v>
                </c:pt>
                <c:pt idx="358">
                  <c:v>10.74</c:v>
                </c:pt>
                <c:pt idx="359">
                  <c:v>10.77</c:v>
                </c:pt>
                <c:pt idx="360">
                  <c:v>10.8</c:v>
                </c:pt>
                <c:pt idx="361">
                  <c:v>10.83</c:v>
                </c:pt>
                <c:pt idx="362">
                  <c:v>10.86000000000001</c:v>
                </c:pt>
                <c:pt idx="363">
                  <c:v>10.890000000000002</c:v>
                </c:pt>
                <c:pt idx="364">
                  <c:v>10.92</c:v>
                </c:pt>
                <c:pt idx="365">
                  <c:v>10.950000000000006</c:v>
                </c:pt>
                <c:pt idx="366">
                  <c:v>10.98</c:v>
                </c:pt>
                <c:pt idx="367">
                  <c:v>11.01</c:v>
                </c:pt>
                <c:pt idx="368">
                  <c:v>11.04</c:v>
                </c:pt>
                <c:pt idx="369">
                  <c:v>11.07</c:v>
                </c:pt>
                <c:pt idx="370">
                  <c:v>11.1</c:v>
                </c:pt>
                <c:pt idx="371">
                  <c:v>11.129999999999999</c:v>
                </c:pt>
                <c:pt idx="372">
                  <c:v>11.16</c:v>
                </c:pt>
                <c:pt idx="373">
                  <c:v>11.19</c:v>
                </c:pt>
                <c:pt idx="374">
                  <c:v>11.219999999999999</c:v>
                </c:pt>
                <c:pt idx="375">
                  <c:v>11.25</c:v>
                </c:pt>
                <c:pt idx="376">
                  <c:v>11.28</c:v>
                </c:pt>
                <c:pt idx="377">
                  <c:v>11.310000000000002</c:v>
                </c:pt>
                <c:pt idx="378">
                  <c:v>11.34</c:v>
                </c:pt>
                <c:pt idx="379">
                  <c:v>11.370000000000006</c:v>
                </c:pt>
                <c:pt idx="380">
                  <c:v>11.4</c:v>
                </c:pt>
                <c:pt idx="381">
                  <c:v>11.43</c:v>
                </c:pt>
                <c:pt idx="382">
                  <c:v>11.460000000000004</c:v>
                </c:pt>
                <c:pt idx="383">
                  <c:v>11.49</c:v>
                </c:pt>
                <c:pt idx="384">
                  <c:v>11.52</c:v>
                </c:pt>
                <c:pt idx="385">
                  <c:v>11.55</c:v>
                </c:pt>
                <c:pt idx="386">
                  <c:v>11.58</c:v>
                </c:pt>
                <c:pt idx="387">
                  <c:v>11.61</c:v>
                </c:pt>
                <c:pt idx="388">
                  <c:v>11.639999999999999</c:v>
                </c:pt>
                <c:pt idx="389">
                  <c:v>11.67</c:v>
                </c:pt>
                <c:pt idx="390">
                  <c:v>11.7</c:v>
                </c:pt>
                <c:pt idx="391">
                  <c:v>11.73</c:v>
                </c:pt>
                <c:pt idx="392">
                  <c:v>11.76</c:v>
                </c:pt>
                <c:pt idx="393">
                  <c:v>11.79</c:v>
                </c:pt>
                <c:pt idx="394">
                  <c:v>11.82</c:v>
                </c:pt>
                <c:pt idx="395">
                  <c:v>11.85000000000001</c:v>
                </c:pt>
                <c:pt idx="396">
                  <c:v>11.880000000000004</c:v>
                </c:pt>
                <c:pt idx="397">
                  <c:v>11.91</c:v>
                </c:pt>
                <c:pt idx="398">
                  <c:v>11.94</c:v>
                </c:pt>
                <c:pt idx="399">
                  <c:v>11.970000000000002</c:v>
                </c:pt>
                <c:pt idx="400">
                  <c:v>12</c:v>
                </c:pt>
                <c:pt idx="401">
                  <c:v>12.03</c:v>
                </c:pt>
                <c:pt idx="402">
                  <c:v>12.060000000000002</c:v>
                </c:pt>
                <c:pt idx="403">
                  <c:v>12.09</c:v>
                </c:pt>
                <c:pt idx="404">
                  <c:v>12.12</c:v>
                </c:pt>
                <c:pt idx="405">
                  <c:v>12.15</c:v>
                </c:pt>
                <c:pt idx="406">
                  <c:v>12.18</c:v>
                </c:pt>
                <c:pt idx="407">
                  <c:v>12.209999999999999</c:v>
                </c:pt>
                <c:pt idx="408">
                  <c:v>12.24</c:v>
                </c:pt>
                <c:pt idx="409">
                  <c:v>12.27</c:v>
                </c:pt>
                <c:pt idx="410">
                  <c:v>12.3</c:v>
                </c:pt>
                <c:pt idx="411">
                  <c:v>12.33</c:v>
                </c:pt>
                <c:pt idx="412">
                  <c:v>12.36000000000001</c:v>
                </c:pt>
                <c:pt idx="413">
                  <c:v>12.390000000000002</c:v>
                </c:pt>
                <c:pt idx="414">
                  <c:v>12.42</c:v>
                </c:pt>
                <c:pt idx="415">
                  <c:v>12.450000000000006</c:v>
                </c:pt>
                <c:pt idx="416">
                  <c:v>12.48</c:v>
                </c:pt>
                <c:pt idx="417">
                  <c:v>12.51</c:v>
                </c:pt>
                <c:pt idx="418">
                  <c:v>12.54</c:v>
                </c:pt>
                <c:pt idx="419">
                  <c:v>12.57</c:v>
                </c:pt>
                <c:pt idx="420">
                  <c:v>12.6</c:v>
                </c:pt>
                <c:pt idx="421">
                  <c:v>12.629999999999999</c:v>
                </c:pt>
                <c:pt idx="422">
                  <c:v>12.66</c:v>
                </c:pt>
                <c:pt idx="423">
                  <c:v>12.69</c:v>
                </c:pt>
                <c:pt idx="424">
                  <c:v>12.719999999999999</c:v>
                </c:pt>
                <c:pt idx="425">
                  <c:v>12.75</c:v>
                </c:pt>
                <c:pt idx="426">
                  <c:v>12.78</c:v>
                </c:pt>
                <c:pt idx="427">
                  <c:v>12.810000000000002</c:v>
                </c:pt>
                <c:pt idx="428">
                  <c:v>12.84</c:v>
                </c:pt>
                <c:pt idx="429">
                  <c:v>12.870000000000006</c:v>
                </c:pt>
                <c:pt idx="430">
                  <c:v>12.9</c:v>
                </c:pt>
                <c:pt idx="431">
                  <c:v>12.93</c:v>
                </c:pt>
                <c:pt idx="432">
                  <c:v>12.960000000000004</c:v>
                </c:pt>
                <c:pt idx="433">
                  <c:v>12.99</c:v>
                </c:pt>
                <c:pt idx="434">
                  <c:v>13.02</c:v>
                </c:pt>
                <c:pt idx="435">
                  <c:v>13.05</c:v>
                </c:pt>
                <c:pt idx="436">
                  <c:v>13.08</c:v>
                </c:pt>
                <c:pt idx="437">
                  <c:v>13.11</c:v>
                </c:pt>
                <c:pt idx="438">
                  <c:v>13.139999999999999</c:v>
                </c:pt>
                <c:pt idx="439">
                  <c:v>13.17</c:v>
                </c:pt>
                <c:pt idx="440">
                  <c:v>13.2</c:v>
                </c:pt>
                <c:pt idx="441">
                  <c:v>13.229999999999999</c:v>
                </c:pt>
                <c:pt idx="442">
                  <c:v>13.26</c:v>
                </c:pt>
                <c:pt idx="443">
                  <c:v>13.29</c:v>
                </c:pt>
                <c:pt idx="444">
                  <c:v>13.32</c:v>
                </c:pt>
                <c:pt idx="445">
                  <c:v>13.35000000000001</c:v>
                </c:pt>
                <c:pt idx="446">
                  <c:v>13.380000000000004</c:v>
                </c:pt>
                <c:pt idx="447">
                  <c:v>13.41</c:v>
                </c:pt>
                <c:pt idx="448">
                  <c:v>13.44</c:v>
                </c:pt>
                <c:pt idx="449">
                  <c:v>13.470000000000002</c:v>
                </c:pt>
                <c:pt idx="450">
                  <c:v>13.5</c:v>
                </c:pt>
                <c:pt idx="451">
                  <c:v>13.53</c:v>
                </c:pt>
                <c:pt idx="452">
                  <c:v>13.560000000000002</c:v>
                </c:pt>
                <c:pt idx="453">
                  <c:v>13.59</c:v>
                </c:pt>
                <c:pt idx="454">
                  <c:v>13.62</c:v>
                </c:pt>
                <c:pt idx="455">
                  <c:v>13.65</c:v>
                </c:pt>
                <c:pt idx="456">
                  <c:v>13.68</c:v>
                </c:pt>
                <c:pt idx="457">
                  <c:v>13.709999999999999</c:v>
                </c:pt>
                <c:pt idx="458">
                  <c:v>13.74</c:v>
                </c:pt>
                <c:pt idx="459">
                  <c:v>13.77</c:v>
                </c:pt>
                <c:pt idx="460">
                  <c:v>13.8</c:v>
                </c:pt>
                <c:pt idx="461">
                  <c:v>13.83</c:v>
                </c:pt>
                <c:pt idx="462">
                  <c:v>13.86000000000001</c:v>
                </c:pt>
                <c:pt idx="463">
                  <c:v>13.890000000000002</c:v>
                </c:pt>
                <c:pt idx="464">
                  <c:v>13.92</c:v>
                </c:pt>
                <c:pt idx="465">
                  <c:v>13.950000000000006</c:v>
                </c:pt>
                <c:pt idx="466">
                  <c:v>13.980000000000002</c:v>
                </c:pt>
                <c:pt idx="467">
                  <c:v>14.01</c:v>
                </c:pt>
                <c:pt idx="468">
                  <c:v>14.04</c:v>
                </c:pt>
                <c:pt idx="469">
                  <c:v>14.07</c:v>
                </c:pt>
                <c:pt idx="470">
                  <c:v>14.1</c:v>
                </c:pt>
                <c:pt idx="471">
                  <c:v>14.129999999999999</c:v>
                </c:pt>
                <c:pt idx="472">
                  <c:v>14.16</c:v>
                </c:pt>
                <c:pt idx="473">
                  <c:v>14.19</c:v>
                </c:pt>
                <c:pt idx="474">
                  <c:v>14.219999999999999</c:v>
                </c:pt>
                <c:pt idx="475">
                  <c:v>14.25</c:v>
                </c:pt>
                <c:pt idx="476">
                  <c:v>14.28</c:v>
                </c:pt>
                <c:pt idx="477">
                  <c:v>14.310000000000002</c:v>
                </c:pt>
                <c:pt idx="478">
                  <c:v>14.34</c:v>
                </c:pt>
                <c:pt idx="479">
                  <c:v>14.370000000000006</c:v>
                </c:pt>
                <c:pt idx="480">
                  <c:v>14.400000000000002</c:v>
                </c:pt>
                <c:pt idx="481">
                  <c:v>14.43</c:v>
                </c:pt>
                <c:pt idx="482">
                  <c:v>14.460000000000004</c:v>
                </c:pt>
                <c:pt idx="483">
                  <c:v>14.49</c:v>
                </c:pt>
                <c:pt idx="484">
                  <c:v>14.52</c:v>
                </c:pt>
                <c:pt idx="485">
                  <c:v>14.55</c:v>
                </c:pt>
                <c:pt idx="486">
                  <c:v>14.58</c:v>
                </c:pt>
                <c:pt idx="487">
                  <c:v>14.61</c:v>
                </c:pt>
                <c:pt idx="488">
                  <c:v>14.639999999999999</c:v>
                </c:pt>
                <c:pt idx="489">
                  <c:v>14.67</c:v>
                </c:pt>
                <c:pt idx="490">
                  <c:v>14.7</c:v>
                </c:pt>
                <c:pt idx="491">
                  <c:v>14.729999999999999</c:v>
                </c:pt>
                <c:pt idx="492">
                  <c:v>14.76</c:v>
                </c:pt>
                <c:pt idx="493">
                  <c:v>14.79</c:v>
                </c:pt>
                <c:pt idx="494">
                  <c:v>14.82</c:v>
                </c:pt>
                <c:pt idx="495">
                  <c:v>14.85000000000001</c:v>
                </c:pt>
                <c:pt idx="496">
                  <c:v>14.880000000000004</c:v>
                </c:pt>
                <c:pt idx="497">
                  <c:v>14.91</c:v>
                </c:pt>
                <c:pt idx="498">
                  <c:v>14.94</c:v>
                </c:pt>
                <c:pt idx="499">
                  <c:v>14.970000000000002</c:v>
                </c:pt>
              </c:numCache>
            </c:numRef>
          </c:val>
        </c:ser>
        <c:marker val="1"/>
        <c:axId val="84297600"/>
        <c:axId val="85917696"/>
      </c:lineChart>
      <c:catAx>
        <c:axId val="84297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</c:title>
        <c:numFmt formatCode="General" sourceLinked="1"/>
        <c:tickLblPos val="nextTo"/>
        <c:crossAx val="85917696"/>
        <c:crosses val="autoZero"/>
        <c:auto val="1"/>
        <c:lblAlgn val="ctr"/>
        <c:lblOffset val="100"/>
        <c:tickLblSkip val="100"/>
      </c:catAx>
      <c:valAx>
        <c:axId val="85917696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/>
        </c:title>
        <c:numFmt formatCode="General" sourceLinked="1"/>
        <c:tickLblPos val="nextTo"/>
        <c:crossAx val="84297600"/>
        <c:crosses val="autoZero"/>
        <c:crossBetween val="between"/>
      </c:valAx>
    </c:plotArea>
    <c:plotVisOnly val="1"/>
  </c:chart>
  <c:txPr>
    <a:bodyPr/>
    <a:lstStyle/>
    <a:p>
      <a:pPr>
        <a:defRPr sz="14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565564304461907"/>
          <c:y val="8.7891893948039382E-2"/>
          <c:w val="0.83970273378749005"/>
          <c:h val="0.77685457796036361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Sheet1!$A$1:$A$501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cat>
          <c:val>
            <c:numRef>
              <c:f>Sheet1!$B$1:$B$501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1.7320508075688781</c:v>
                </c:pt>
                <c:pt idx="4">
                  <c:v>2</c:v>
                </c:pt>
                <c:pt idx="5">
                  <c:v>2.2360679774997871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  <c:pt idx="11">
                  <c:v>3.3166247903553998</c:v>
                </c:pt>
                <c:pt idx="12">
                  <c:v>3.4641016151377571</c:v>
                </c:pt>
                <c:pt idx="13">
                  <c:v>3.6055512754639891</c:v>
                </c:pt>
                <c:pt idx="14">
                  <c:v>3.7416573867739413</c:v>
                </c:pt>
                <c:pt idx="15">
                  <c:v>3.8729833462074192</c:v>
                </c:pt>
                <c:pt idx="16">
                  <c:v>4</c:v>
                </c:pt>
                <c:pt idx="17">
                  <c:v>4.1231056256176606</c:v>
                </c:pt>
                <c:pt idx="18">
                  <c:v>4.2426406871192874</c:v>
                </c:pt>
                <c:pt idx="19">
                  <c:v>4.3588989435406784</c:v>
                </c:pt>
                <c:pt idx="20">
                  <c:v>4.4721359549995796</c:v>
                </c:pt>
                <c:pt idx="21">
                  <c:v>4.5825756949558398</c:v>
                </c:pt>
                <c:pt idx="22">
                  <c:v>4.6904157598234244</c:v>
                </c:pt>
                <c:pt idx="23">
                  <c:v>4.7958315233127156</c:v>
                </c:pt>
                <c:pt idx="24">
                  <c:v>4.8989794855663584</c:v>
                </c:pt>
                <c:pt idx="25">
                  <c:v>5</c:v>
                </c:pt>
                <c:pt idx="26">
                  <c:v>5.0990195135927854</c:v>
                </c:pt>
                <c:pt idx="27">
                  <c:v>5.196152422706632</c:v>
                </c:pt>
                <c:pt idx="28">
                  <c:v>5.2915026221291814</c:v>
                </c:pt>
                <c:pt idx="29">
                  <c:v>5.3851648071344975</c:v>
                </c:pt>
                <c:pt idx="30">
                  <c:v>5.4772255750516683</c:v>
                </c:pt>
                <c:pt idx="31">
                  <c:v>5.5677643628300215</c:v>
                </c:pt>
                <c:pt idx="32">
                  <c:v>5.6568542494923753</c:v>
                </c:pt>
                <c:pt idx="33">
                  <c:v>5.7445626465380286</c:v>
                </c:pt>
                <c:pt idx="34">
                  <c:v>5.8309518948453007</c:v>
                </c:pt>
                <c:pt idx="35">
                  <c:v>5.9160797830996295</c:v>
                </c:pt>
                <c:pt idx="36">
                  <c:v>6</c:v>
                </c:pt>
                <c:pt idx="37">
                  <c:v>6.0827625302982185</c:v>
                </c:pt>
                <c:pt idx="38">
                  <c:v>6.1644140029689654</c:v>
                </c:pt>
                <c:pt idx="39">
                  <c:v>6.2449979983983965</c:v>
                </c:pt>
                <c:pt idx="40">
                  <c:v>6.3245553203367439</c:v>
                </c:pt>
                <c:pt idx="41">
                  <c:v>6.4031242374328485</c:v>
                </c:pt>
                <c:pt idx="42">
                  <c:v>6.4807406984078666</c:v>
                </c:pt>
                <c:pt idx="43">
                  <c:v>6.557438524301995</c:v>
                </c:pt>
                <c:pt idx="44">
                  <c:v>6.6332495807108076</c:v>
                </c:pt>
                <c:pt idx="45">
                  <c:v>6.7082039324993747</c:v>
                </c:pt>
                <c:pt idx="46">
                  <c:v>6.7823299831252735</c:v>
                </c:pt>
                <c:pt idx="47">
                  <c:v>6.8556546004010395</c:v>
                </c:pt>
                <c:pt idx="48">
                  <c:v>6.9282032302755088</c:v>
                </c:pt>
                <c:pt idx="49">
                  <c:v>7</c:v>
                </c:pt>
                <c:pt idx="50">
                  <c:v>7.0710678118654764</c:v>
                </c:pt>
                <c:pt idx="51">
                  <c:v>7.1414284285428504</c:v>
                </c:pt>
                <c:pt idx="52">
                  <c:v>7.2111025509279765</c:v>
                </c:pt>
                <c:pt idx="53">
                  <c:v>7.2801098892805181</c:v>
                </c:pt>
                <c:pt idx="54">
                  <c:v>7.3484692283495354</c:v>
                </c:pt>
                <c:pt idx="55">
                  <c:v>7.4161984870956701</c:v>
                </c:pt>
                <c:pt idx="56">
                  <c:v>7.4833147735478827</c:v>
                </c:pt>
                <c:pt idx="57">
                  <c:v>7.5498344352707498</c:v>
                </c:pt>
                <c:pt idx="58">
                  <c:v>7.6157731058639104</c:v>
                </c:pt>
                <c:pt idx="59">
                  <c:v>7.6811457478686078</c:v>
                </c:pt>
                <c:pt idx="60">
                  <c:v>7.745966692414842</c:v>
                </c:pt>
                <c:pt idx="61">
                  <c:v>7.8102496759066584</c:v>
                </c:pt>
                <c:pt idx="62">
                  <c:v>7.8740078740118085</c:v>
                </c:pt>
                <c:pt idx="63">
                  <c:v>7.9372539331937793</c:v>
                </c:pt>
                <c:pt idx="64">
                  <c:v>8</c:v>
                </c:pt>
                <c:pt idx="65">
                  <c:v>8.0622577482985491</c:v>
                </c:pt>
                <c:pt idx="66">
                  <c:v>8.1240384046359519</c:v>
                </c:pt>
                <c:pt idx="67">
                  <c:v>8.1853527718724486</c:v>
                </c:pt>
                <c:pt idx="68">
                  <c:v>8.2462112512353105</c:v>
                </c:pt>
                <c:pt idx="69">
                  <c:v>8.3066238629180749</c:v>
                </c:pt>
                <c:pt idx="70">
                  <c:v>8.3666002653407681</c:v>
                </c:pt>
                <c:pt idx="71">
                  <c:v>8.426149773176359</c:v>
                </c:pt>
                <c:pt idx="72">
                  <c:v>8.4852813742385695</c:v>
                </c:pt>
                <c:pt idx="73">
                  <c:v>8.5440037453175091</c:v>
                </c:pt>
                <c:pt idx="74">
                  <c:v>8.6023252670426249</c:v>
                </c:pt>
                <c:pt idx="75">
                  <c:v>8.6602540378444015</c:v>
                </c:pt>
                <c:pt idx="76">
                  <c:v>8.7177978870813497</c:v>
                </c:pt>
                <c:pt idx="77">
                  <c:v>8.7749643873921119</c:v>
                </c:pt>
                <c:pt idx="78">
                  <c:v>8.8317608663278477</c:v>
                </c:pt>
                <c:pt idx="79">
                  <c:v>8.8881944173155887</c:v>
                </c:pt>
                <c:pt idx="80">
                  <c:v>8.9442719099991415</c:v>
                </c:pt>
                <c:pt idx="81">
                  <c:v>9</c:v>
                </c:pt>
                <c:pt idx="82">
                  <c:v>9.0553851381374226</c:v>
                </c:pt>
                <c:pt idx="83">
                  <c:v>9.1104335791443152</c:v>
                </c:pt>
                <c:pt idx="84">
                  <c:v>9.1651513899116779</c:v>
                </c:pt>
                <c:pt idx="85">
                  <c:v>9.2195444572928871</c:v>
                </c:pt>
                <c:pt idx="86">
                  <c:v>9.2736184954957039</c:v>
                </c:pt>
                <c:pt idx="87">
                  <c:v>9.3273790530888157</c:v>
                </c:pt>
                <c:pt idx="88">
                  <c:v>9.3808315196468754</c:v>
                </c:pt>
                <c:pt idx="89">
                  <c:v>9.4339811320566032</c:v>
                </c:pt>
                <c:pt idx="90">
                  <c:v>9.4868329805051488</c:v>
                </c:pt>
                <c:pt idx="91">
                  <c:v>9.5393920141694561</c:v>
                </c:pt>
                <c:pt idx="92">
                  <c:v>9.5916630466254382</c:v>
                </c:pt>
                <c:pt idx="93">
                  <c:v>9.6436507609929443</c:v>
                </c:pt>
                <c:pt idx="94">
                  <c:v>9.6953597148326587</c:v>
                </c:pt>
                <c:pt idx="95">
                  <c:v>9.7467943448089667</c:v>
                </c:pt>
                <c:pt idx="96">
                  <c:v>9.7979589711326955</c:v>
                </c:pt>
                <c:pt idx="97">
                  <c:v>9.8488578017961039</c:v>
                </c:pt>
                <c:pt idx="98">
                  <c:v>9.8994949366116813</c:v>
                </c:pt>
                <c:pt idx="99">
                  <c:v>9.9498743710661994</c:v>
                </c:pt>
                <c:pt idx="100">
                  <c:v>10</c:v>
                </c:pt>
                <c:pt idx="101">
                  <c:v>10.049875621120876</c:v>
                </c:pt>
                <c:pt idx="102">
                  <c:v>10.099504938362095</c:v>
                </c:pt>
                <c:pt idx="103">
                  <c:v>10.148891565092208</c:v>
                </c:pt>
                <c:pt idx="104">
                  <c:v>10.198039027185569</c:v>
                </c:pt>
                <c:pt idx="105">
                  <c:v>10.246950765959582</c:v>
                </c:pt>
                <c:pt idx="106">
                  <c:v>10.295630140987004</c:v>
                </c:pt>
                <c:pt idx="107">
                  <c:v>10.344080432788612</c:v>
                </c:pt>
                <c:pt idx="108">
                  <c:v>10.392304845413276</c:v>
                </c:pt>
                <c:pt idx="109">
                  <c:v>10.440306508910551</c:v>
                </c:pt>
                <c:pt idx="110">
                  <c:v>10.488088481701505</c:v>
                </c:pt>
                <c:pt idx="111">
                  <c:v>10.535653752852738</c:v>
                </c:pt>
                <c:pt idx="112">
                  <c:v>10.583005244258366</c:v>
                </c:pt>
                <c:pt idx="113">
                  <c:v>10.63014581273465</c:v>
                </c:pt>
                <c:pt idx="114">
                  <c:v>10.677078252031311</c:v>
                </c:pt>
                <c:pt idx="115">
                  <c:v>10.723805294763618</c:v>
                </c:pt>
                <c:pt idx="116">
                  <c:v>10.770329614269007</c:v>
                </c:pt>
                <c:pt idx="117">
                  <c:v>10.81665382639197</c:v>
                </c:pt>
                <c:pt idx="118">
                  <c:v>10.862780491200235</c:v>
                </c:pt>
                <c:pt idx="119">
                  <c:v>10.908712114635714</c:v>
                </c:pt>
                <c:pt idx="120">
                  <c:v>10.954451150103322</c:v>
                </c:pt>
                <c:pt idx="121">
                  <c:v>11</c:v>
                </c:pt>
                <c:pt idx="122">
                  <c:v>11.045361017187266</c:v>
                </c:pt>
                <c:pt idx="123">
                  <c:v>11.090536506409441</c:v>
                </c:pt>
                <c:pt idx="124">
                  <c:v>11.135528725660043</c:v>
                </c:pt>
                <c:pt idx="125">
                  <c:v>11.180339887498954</c:v>
                </c:pt>
                <c:pt idx="126">
                  <c:v>11.224972160321801</c:v>
                </c:pt>
                <c:pt idx="127">
                  <c:v>11.269427669584656</c:v>
                </c:pt>
                <c:pt idx="128">
                  <c:v>11.313708498984766</c:v>
                </c:pt>
                <c:pt idx="129">
                  <c:v>11.357816691600554</c:v>
                </c:pt>
                <c:pt idx="130">
                  <c:v>11.401754250991379</c:v>
                </c:pt>
                <c:pt idx="131">
                  <c:v>11.445523142259598</c:v>
                </c:pt>
                <c:pt idx="132">
                  <c:v>11.489125293076057</c:v>
                </c:pt>
                <c:pt idx="133">
                  <c:v>11.5325625946708</c:v>
                </c:pt>
                <c:pt idx="134">
                  <c:v>11.575836902790238</c:v>
                </c:pt>
                <c:pt idx="135">
                  <c:v>11.61895003862225</c:v>
                </c:pt>
                <c:pt idx="136">
                  <c:v>11.661903789690589</c:v>
                </c:pt>
                <c:pt idx="137">
                  <c:v>11.704699910719626</c:v>
                </c:pt>
                <c:pt idx="138">
                  <c:v>11.747340124470709</c:v>
                </c:pt>
                <c:pt idx="139">
                  <c:v>11.789826122551583</c:v>
                </c:pt>
                <c:pt idx="140">
                  <c:v>11.832159566199248</c:v>
                </c:pt>
                <c:pt idx="141">
                  <c:v>11.87434208703792</c:v>
                </c:pt>
                <c:pt idx="142">
                  <c:v>11.916375287812983</c:v>
                </c:pt>
                <c:pt idx="143">
                  <c:v>11.958260743101398</c:v>
                </c:pt>
                <c:pt idx="144">
                  <c:v>12</c:v>
                </c:pt>
                <c:pt idx="145">
                  <c:v>12.041594578792306</c:v>
                </c:pt>
                <c:pt idx="146">
                  <c:v>12.083045973594571</c:v>
                </c:pt>
                <c:pt idx="147">
                  <c:v>12.124355652982141</c:v>
                </c:pt>
                <c:pt idx="148">
                  <c:v>12.165525060596439</c:v>
                </c:pt>
                <c:pt idx="149">
                  <c:v>12.206555615733702</c:v>
                </c:pt>
                <c:pt idx="150">
                  <c:v>12.24744871391588</c:v>
                </c:pt>
                <c:pt idx="151">
                  <c:v>12.288205727444494</c:v>
                </c:pt>
                <c:pt idx="152">
                  <c:v>12.328828005937948</c:v>
                </c:pt>
                <c:pt idx="153">
                  <c:v>12.369316876852999</c:v>
                </c:pt>
                <c:pt idx="154">
                  <c:v>12.409673645990848</c:v>
                </c:pt>
                <c:pt idx="155">
                  <c:v>12.449899597988752</c:v>
                </c:pt>
                <c:pt idx="156">
                  <c:v>12.4899959967968</c:v>
                </c:pt>
                <c:pt idx="157">
                  <c:v>12.529964086141669</c:v>
                </c:pt>
                <c:pt idx="158">
                  <c:v>12.569805089976535</c:v>
                </c:pt>
                <c:pt idx="159">
                  <c:v>12.6095202129185</c:v>
                </c:pt>
                <c:pt idx="160">
                  <c:v>12.649110640673502</c:v>
                </c:pt>
                <c:pt idx="161">
                  <c:v>12.688577540449518</c:v>
                </c:pt>
                <c:pt idx="162">
                  <c:v>12.727922061357839</c:v>
                </c:pt>
                <c:pt idx="163">
                  <c:v>12.767145334803704</c:v>
                </c:pt>
                <c:pt idx="164">
                  <c:v>12.806248474865702</c:v>
                </c:pt>
                <c:pt idx="165">
                  <c:v>12.845232578665149</c:v>
                </c:pt>
                <c:pt idx="166">
                  <c:v>12.884098726725123</c:v>
                </c:pt>
                <c:pt idx="167">
                  <c:v>12.922847983320086</c:v>
                </c:pt>
                <c:pt idx="168">
                  <c:v>12.961481396815724</c:v>
                </c:pt>
                <c:pt idx="169">
                  <c:v>13</c:v>
                </c:pt>
                <c:pt idx="170">
                  <c:v>13.038404810405311</c:v>
                </c:pt>
                <c:pt idx="171">
                  <c:v>13.076696830622042</c:v>
                </c:pt>
                <c:pt idx="172">
                  <c:v>13.114877048604001</c:v>
                </c:pt>
                <c:pt idx="173">
                  <c:v>13.152946437965927</c:v>
                </c:pt>
                <c:pt idx="174">
                  <c:v>13.19090595827292</c:v>
                </c:pt>
                <c:pt idx="175">
                  <c:v>13.228756555322954</c:v>
                </c:pt>
                <c:pt idx="176">
                  <c:v>13.266499161421599</c:v>
                </c:pt>
                <c:pt idx="177">
                  <c:v>13.30413469565007</c:v>
                </c:pt>
                <c:pt idx="178">
                  <c:v>13.341664064126334</c:v>
                </c:pt>
                <c:pt idx="179">
                  <c:v>13.379088160259652</c:v>
                </c:pt>
                <c:pt idx="180">
                  <c:v>13.416407864998753</c:v>
                </c:pt>
                <c:pt idx="181">
                  <c:v>13.453624047073721</c:v>
                </c:pt>
                <c:pt idx="182">
                  <c:v>13.490737563232052</c:v>
                </c:pt>
                <c:pt idx="183">
                  <c:v>13.527749258468702</c:v>
                </c:pt>
                <c:pt idx="184">
                  <c:v>13.564659966250533</c:v>
                </c:pt>
                <c:pt idx="185">
                  <c:v>13.601470508735444</c:v>
                </c:pt>
                <c:pt idx="186">
                  <c:v>13.638181696985848</c:v>
                </c:pt>
                <c:pt idx="187">
                  <c:v>13.674794331177354</c:v>
                </c:pt>
                <c:pt idx="188">
                  <c:v>13.711309200802088</c:v>
                </c:pt>
                <c:pt idx="189">
                  <c:v>13.747727084867508</c:v>
                </c:pt>
                <c:pt idx="190">
                  <c:v>13.784048752090218</c:v>
                </c:pt>
                <c:pt idx="191">
                  <c:v>13.820274961085254</c:v>
                </c:pt>
                <c:pt idx="192">
                  <c:v>13.856406460551026</c:v>
                </c:pt>
                <c:pt idx="193">
                  <c:v>13.892443989449822</c:v>
                </c:pt>
                <c:pt idx="194">
                  <c:v>13.928388277184119</c:v>
                </c:pt>
                <c:pt idx="195">
                  <c:v>13.964240043768955</c:v>
                </c:pt>
                <c:pt idx="196">
                  <c:v>14</c:v>
                </c:pt>
                <c:pt idx="197">
                  <c:v>14.035668847618199</c:v>
                </c:pt>
                <c:pt idx="198">
                  <c:v>14.071247279470299</c:v>
                </c:pt>
                <c:pt idx="199">
                  <c:v>14.106735979665896</c:v>
                </c:pt>
                <c:pt idx="200">
                  <c:v>14.142135623730951</c:v>
                </c:pt>
                <c:pt idx="201">
                  <c:v>14.177446878757838</c:v>
                </c:pt>
                <c:pt idx="202">
                  <c:v>14.212670403551883</c:v>
                </c:pt>
                <c:pt idx="203">
                  <c:v>14.247806848775005</c:v>
                </c:pt>
                <c:pt idx="204">
                  <c:v>14.282856857085719</c:v>
                </c:pt>
                <c:pt idx="205">
                  <c:v>14.317821063276348</c:v>
                </c:pt>
                <c:pt idx="206">
                  <c:v>14.352700094407348</c:v>
                </c:pt>
                <c:pt idx="207">
                  <c:v>14.387494569938173</c:v>
                </c:pt>
                <c:pt idx="208">
                  <c:v>14.422205101855955</c:v>
                </c:pt>
                <c:pt idx="209">
                  <c:v>14.456832294800984</c:v>
                </c:pt>
                <c:pt idx="210">
                  <c:v>14.491376746189438</c:v>
                </c:pt>
                <c:pt idx="211">
                  <c:v>14.52583904633396</c:v>
                </c:pt>
                <c:pt idx="212">
                  <c:v>14.560219778561036</c:v>
                </c:pt>
                <c:pt idx="213">
                  <c:v>14.594519519326436</c:v>
                </c:pt>
                <c:pt idx="214">
                  <c:v>14.6287388383278</c:v>
                </c:pt>
                <c:pt idx="215">
                  <c:v>14.66287829861518</c:v>
                </c:pt>
                <c:pt idx="216">
                  <c:v>14.696938456699069</c:v>
                </c:pt>
                <c:pt idx="217">
                  <c:v>14.730919862656235</c:v>
                </c:pt>
                <c:pt idx="218">
                  <c:v>14.764823060233388</c:v>
                </c:pt>
                <c:pt idx="219">
                  <c:v>14.798648586948742</c:v>
                </c:pt>
                <c:pt idx="220">
                  <c:v>14.832396974191326</c:v>
                </c:pt>
                <c:pt idx="221">
                  <c:v>14.866068747318501</c:v>
                </c:pt>
                <c:pt idx="222">
                  <c:v>14.89966442575135</c:v>
                </c:pt>
                <c:pt idx="223">
                  <c:v>14.933184523068089</c:v>
                </c:pt>
                <c:pt idx="224">
                  <c:v>14.966629547095772</c:v>
                </c:pt>
                <c:pt idx="225">
                  <c:v>15</c:v>
                </c:pt>
                <c:pt idx="226">
                  <c:v>15.033296378372919</c:v>
                </c:pt>
                <c:pt idx="227">
                  <c:v>15.066519173319374</c:v>
                </c:pt>
                <c:pt idx="228">
                  <c:v>15.0996688705415</c:v>
                </c:pt>
                <c:pt idx="229">
                  <c:v>15.132745950421555</c:v>
                </c:pt>
                <c:pt idx="230">
                  <c:v>15.165750888103112</c:v>
                </c:pt>
                <c:pt idx="231">
                  <c:v>15.198684153570664</c:v>
                </c:pt>
                <c:pt idx="232">
                  <c:v>15.231546211727824</c:v>
                </c:pt>
                <c:pt idx="233">
                  <c:v>15.264337522473747</c:v>
                </c:pt>
                <c:pt idx="234">
                  <c:v>15.297058540778348</c:v>
                </c:pt>
                <c:pt idx="235">
                  <c:v>15.329709716755902</c:v>
                </c:pt>
                <c:pt idx="236">
                  <c:v>15.362291495737226</c:v>
                </c:pt>
                <c:pt idx="237">
                  <c:v>15.394804318340668</c:v>
                </c:pt>
                <c:pt idx="238">
                  <c:v>15.427248620541501</c:v>
                </c:pt>
                <c:pt idx="239">
                  <c:v>15.459624833740328</c:v>
                </c:pt>
                <c:pt idx="240">
                  <c:v>15.49193338482967</c:v>
                </c:pt>
                <c:pt idx="241">
                  <c:v>15.524174696260021</c:v>
                </c:pt>
                <c:pt idx="242">
                  <c:v>15.55634918610405</c:v>
                </c:pt>
                <c:pt idx="243">
                  <c:v>15.588457268119896</c:v>
                </c:pt>
                <c:pt idx="244">
                  <c:v>15.620499351813319</c:v>
                </c:pt>
                <c:pt idx="245">
                  <c:v>15.652475842498529</c:v>
                </c:pt>
                <c:pt idx="246">
                  <c:v>15.684387141358112</c:v>
                </c:pt>
                <c:pt idx="247">
                  <c:v>15.716233645501712</c:v>
                </c:pt>
                <c:pt idx="248">
                  <c:v>15.74801574802361</c:v>
                </c:pt>
                <c:pt idx="249">
                  <c:v>15.779733838059506</c:v>
                </c:pt>
                <c:pt idx="250">
                  <c:v>15.811388300841895</c:v>
                </c:pt>
                <c:pt idx="251">
                  <c:v>15.842979517754859</c:v>
                </c:pt>
                <c:pt idx="252">
                  <c:v>15.874507866387557</c:v>
                </c:pt>
                <c:pt idx="253">
                  <c:v>15.905973720586863</c:v>
                </c:pt>
                <c:pt idx="254">
                  <c:v>15.937377450509228</c:v>
                </c:pt>
                <c:pt idx="255">
                  <c:v>15.968719422671311</c:v>
                </c:pt>
                <c:pt idx="256">
                  <c:v>16</c:v>
                </c:pt>
                <c:pt idx="257">
                  <c:v>16.031219541881374</c:v>
                </c:pt>
                <c:pt idx="258">
                  <c:v>16.06237840420901</c:v>
                </c:pt>
                <c:pt idx="259">
                  <c:v>16.09347693943106</c:v>
                </c:pt>
                <c:pt idx="260">
                  <c:v>16.124515496597098</c:v>
                </c:pt>
                <c:pt idx="261">
                  <c:v>16.155494421403532</c:v>
                </c:pt>
                <c:pt idx="262">
                  <c:v>16.186414056238647</c:v>
                </c:pt>
                <c:pt idx="263">
                  <c:v>16.217274740226877</c:v>
                </c:pt>
                <c:pt idx="264">
                  <c:v>16.248076809271883</c:v>
                </c:pt>
                <c:pt idx="265">
                  <c:v>16.278820596099706</c:v>
                </c:pt>
                <c:pt idx="266">
                  <c:v>16.309506430300086</c:v>
                </c:pt>
                <c:pt idx="267">
                  <c:v>16.340134638368166</c:v>
                </c:pt>
                <c:pt idx="268">
                  <c:v>16.370705543744887</c:v>
                </c:pt>
                <c:pt idx="269">
                  <c:v>16.40121946685673</c:v>
                </c:pt>
                <c:pt idx="270">
                  <c:v>16.43167672515499</c:v>
                </c:pt>
                <c:pt idx="271">
                  <c:v>16.462077633154294</c:v>
                </c:pt>
                <c:pt idx="272">
                  <c:v>16.492422502470596</c:v>
                </c:pt>
                <c:pt idx="273">
                  <c:v>16.522711641858287</c:v>
                </c:pt>
                <c:pt idx="274">
                  <c:v>16.552945357246848</c:v>
                </c:pt>
                <c:pt idx="275">
                  <c:v>16.583123951776972</c:v>
                </c:pt>
                <c:pt idx="276">
                  <c:v>16.613247725836171</c:v>
                </c:pt>
                <c:pt idx="277">
                  <c:v>16.643316977093214</c:v>
                </c:pt>
                <c:pt idx="278">
                  <c:v>16.673332000533023</c:v>
                </c:pt>
                <c:pt idx="279">
                  <c:v>16.703293088490067</c:v>
                </c:pt>
                <c:pt idx="280">
                  <c:v>16.73320053068149</c:v>
                </c:pt>
                <c:pt idx="281">
                  <c:v>16.763054614240211</c:v>
                </c:pt>
                <c:pt idx="282">
                  <c:v>16.792855623746696</c:v>
                </c:pt>
                <c:pt idx="283">
                  <c:v>16.822603841260687</c:v>
                </c:pt>
                <c:pt idx="284">
                  <c:v>16.852299546352697</c:v>
                </c:pt>
                <c:pt idx="285">
                  <c:v>16.881943016134127</c:v>
                </c:pt>
                <c:pt idx="286">
                  <c:v>16.911534525287763</c:v>
                </c:pt>
                <c:pt idx="287">
                  <c:v>16.94107434609743</c:v>
                </c:pt>
                <c:pt idx="288">
                  <c:v>16.970562748477118</c:v>
                </c:pt>
                <c:pt idx="289">
                  <c:v>17</c:v>
                </c:pt>
                <c:pt idx="290">
                  <c:v>17.029386365926403</c:v>
                </c:pt>
                <c:pt idx="291">
                  <c:v>17.058722109231951</c:v>
                </c:pt>
                <c:pt idx="292">
                  <c:v>17.088007490635039</c:v>
                </c:pt>
                <c:pt idx="293">
                  <c:v>17.11724276862369</c:v>
                </c:pt>
                <c:pt idx="294">
                  <c:v>17.146428199482248</c:v>
                </c:pt>
                <c:pt idx="295">
                  <c:v>17.175564037317667</c:v>
                </c:pt>
                <c:pt idx="296">
                  <c:v>17.204650534085232</c:v>
                </c:pt>
                <c:pt idx="297">
                  <c:v>17.233687939614093</c:v>
                </c:pt>
                <c:pt idx="298">
                  <c:v>17.262676501632026</c:v>
                </c:pt>
                <c:pt idx="299">
                  <c:v>17.29161646579059</c:v>
                </c:pt>
                <c:pt idx="300">
                  <c:v>17.320508075688775</c:v>
                </c:pt>
                <c:pt idx="301">
                  <c:v>17.34935157289749</c:v>
                </c:pt>
                <c:pt idx="302">
                  <c:v>17.378147196982766</c:v>
                </c:pt>
                <c:pt idx="303">
                  <c:v>17.406895185529212</c:v>
                </c:pt>
                <c:pt idx="304">
                  <c:v>17.435595774162689</c:v>
                </c:pt>
                <c:pt idx="305">
                  <c:v>17.46424919657294</c:v>
                </c:pt>
                <c:pt idx="306">
                  <c:v>17.492855684535886</c:v>
                </c:pt>
                <c:pt idx="307">
                  <c:v>17.521415467935228</c:v>
                </c:pt>
                <c:pt idx="308">
                  <c:v>17.549928774784242</c:v>
                </c:pt>
                <c:pt idx="309">
                  <c:v>17.578395831246926</c:v>
                </c:pt>
                <c:pt idx="310">
                  <c:v>17.606816861659031</c:v>
                </c:pt>
                <c:pt idx="311">
                  <c:v>17.635192088548386</c:v>
                </c:pt>
                <c:pt idx="312">
                  <c:v>17.663521732655692</c:v>
                </c:pt>
                <c:pt idx="313">
                  <c:v>17.691806012954135</c:v>
                </c:pt>
                <c:pt idx="314">
                  <c:v>17.720045146669325</c:v>
                </c:pt>
                <c:pt idx="315">
                  <c:v>17.748239349298824</c:v>
                </c:pt>
                <c:pt idx="316">
                  <c:v>17.776388834631156</c:v>
                </c:pt>
                <c:pt idx="317">
                  <c:v>17.804493814764836</c:v>
                </c:pt>
                <c:pt idx="318">
                  <c:v>17.832554500126989</c:v>
                </c:pt>
                <c:pt idx="319">
                  <c:v>17.86057109949175</c:v>
                </c:pt>
                <c:pt idx="320">
                  <c:v>17.888543819998279</c:v>
                </c:pt>
                <c:pt idx="321">
                  <c:v>17.916472867168896</c:v>
                </c:pt>
                <c:pt idx="322">
                  <c:v>17.944358444926362</c:v>
                </c:pt>
                <c:pt idx="323">
                  <c:v>17.972200755611428</c:v>
                </c:pt>
                <c:pt idx="324">
                  <c:v>18</c:v>
                </c:pt>
                <c:pt idx="325">
                  <c:v>18.027756377319921</c:v>
                </c:pt>
                <c:pt idx="326">
                  <c:v>18.055470085267789</c:v>
                </c:pt>
                <c:pt idx="327">
                  <c:v>18.083141320025103</c:v>
                </c:pt>
                <c:pt idx="328">
                  <c:v>18.110770276274827</c:v>
                </c:pt>
                <c:pt idx="329">
                  <c:v>18.138357147217075</c:v>
                </c:pt>
                <c:pt idx="330">
                  <c:v>18.165902124584949</c:v>
                </c:pt>
                <c:pt idx="331">
                  <c:v>18.193405398660254</c:v>
                </c:pt>
                <c:pt idx="332">
                  <c:v>18.220867158288634</c:v>
                </c:pt>
                <c:pt idx="333">
                  <c:v>18.248287590894659</c:v>
                </c:pt>
                <c:pt idx="334">
                  <c:v>18.275666882497045</c:v>
                </c:pt>
                <c:pt idx="335">
                  <c:v>18.303005217723122</c:v>
                </c:pt>
                <c:pt idx="336">
                  <c:v>18.330302779823331</c:v>
                </c:pt>
                <c:pt idx="337">
                  <c:v>18.35755975068583</c:v>
                </c:pt>
                <c:pt idx="338">
                  <c:v>18.384776310850228</c:v>
                </c:pt>
                <c:pt idx="339">
                  <c:v>18.411952639521946</c:v>
                </c:pt>
                <c:pt idx="340">
                  <c:v>18.439088914585774</c:v>
                </c:pt>
                <c:pt idx="341">
                  <c:v>18.466185312619388</c:v>
                </c:pt>
                <c:pt idx="342">
                  <c:v>18.49324200890689</c:v>
                </c:pt>
                <c:pt idx="343">
                  <c:v>18.520259177452136</c:v>
                </c:pt>
                <c:pt idx="344">
                  <c:v>18.547236990991379</c:v>
                </c:pt>
                <c:pt idx="345">
                  <c:v>18.574175621006741</c:v>
                </c:pt>
                <c:pt idx="346">
                  <c:v>18.601075237738275</c:v>
                </c:pt>
                <c:pt idx="347">
                  <c:v>18.627936010197157</c:v>
                </c:pt>
                <c:pt idx="348">
                  <c:v>18.654758106177631</c:v>
                </c:pt>
                <c:pt idx="349">
                  <c:v>18.681541692269406</c:v>
                </c:pt>
                <c:pt idx="350">
                  <c:v>18.708286933869676</c:v>
                </c:pt>
                <c:pt idx="351">
                  <c:v>18.734993995195193</c:v>
                </c:pt>
                <c:pt idx="352">
                  <c:v>18.761663039293719</c:v>
                </c:pt>
                <c:pt idx="353">
                  <c:v>18.788294228055914</c:v>
                </c:pt>
                <c:pt idx="354">
                  <c:v>18.814887722226828</c:v>
                </c:pt>
                <c:pt idx="355">
                  <c:v>18.841443681416774</c:v>
                </c:pt>
                <c:pt idx="356">
                  <c:v>18.867962264113206</c:v>
                </c:pt>
                <c:pt idx="357">
                  <c:v>18.894443627691185</c:v>
                </c:pt>
                <c:pt idx="358">
                  <c:v>18.920887928424523</c:v>
                </c:pt>
                <c:pt idx="359">
                  <c:v>18.947295321496444</c:v>
                </c:pt>
                <c:pt idx="360">
                  <c:v>18.97366596101029</c:v>
                </c:pt>
                <c:pt idx="361">
                  <c:v>19</c:v>
                </c:pt>
                <c:pt idx="362">
                  <c:v>19.026297590440446</c:v>
                </c:pt>
                <c:pt idx="363">
                  <c:v>19.05255888325765</c:v>
                </c:pt>
                <c:pt idx="364">
                  <c:v>19.078784028338912</c:v>
                </c:pt>
                <c:pt idx="365">
                  <c:v>19.10497317454282</c:v>
                </c:pt>
                <c:pt idx="366">
                  <c:v>19.131126469708995</c:v>
                </c:pt>
                <c:pt idx="367">
                  <c:v>19.157244060668031</c:v>
                </c:pt>
                <c:pt idx="368">
                  <c:v>19.183326093250876</c:v>
                </c:pt>
                <c:pt idx="369">
                  <c:v>19.209372712298567</c:v>
                </c:pt>
                <c:pt idx="370">
                  <c:v>19.235384061671329</c:v>
                </c:pt>
                <c:pt idx="371">
                  <c:v>19.261360284258224</c:v>
                </c:pt>
                <c:pt idx="372">
                  <c:v>19.287301521985889</c:v>
                </c:pt>
                <c:pt idx="373">
                  <c:v>19.313207915827967</c:v>
                </c:pt>
                <c:pt idx="374">
                  <c:v>19.33907960581373</c:v>
                </c:pt>
                <c:pt idx="375">
                  <c:v>19.364916731037084</c:v>
                </c:pt>
                <c:pt idx="376">
                  <c:v>19.390719429665296</c:v>
                </c:pt>
                <c:pt idx="377">
                  <c:v>19.416487838947589</c:v>
                </c:pt>
                <c:pt idx="378">
                  <c:v>19.442222095223539</c:v>
                </c:pt>
                <c:pt idx="379">
                  <c:v>19.467922333931742</c:v>
                </c:pt>
                <c:pt idx="380">
                  <c:v>19.493588689617926</c:v>
                </c:pt>
                <c:pt idx="381">
                  <c:v>19.519221295943129</c:v>
                </c:pt>
                <c:pt idx="382">
                  <c:v>19.544820285692065</c:v>
                </c:pt>
                <c:pt idx="383">
                  <c:v>19.570385790780925</c:v>
                </c:pt>
                <c:pt idx="384">
                  <c:v>19.595917942265423</c:v>
                </c:pt>
                <c:pt idx="385">
                  <c:v>19.621416870348583</c:v>
                </c:pt>
                <c:pt idx="386">
                  <c:v>19.646882704388521</c:v>
                </c:pt>
                <c:pt idx="387">
                  <c:v>19.672315572905973</c:v>
                </c:pt>
                <c:pt idx="388">
                  <c:v>19.697715603592208</c:v>
                </c:pt>
                <c:pt idx="389">
                  <c:v>19.723082923316021</c:v>
                </c:pt>
                <c:pt idx="390">
                  <c:v>19.748417658131469</c:v>
                </c:pt>
                <c:pt idx="391">
                  <c:v>19.773719933285161</c:v>
                </c:pt>
                <c:pt idx="392">
                  <c:v>19.798989873223285</c:v>
                </c:pt>
                <c:pt idx="393">
                  <c:v>19.824227601599009</c:v>
                </c:pt>
                <c:pt idx="394">
                  <c:v>19.849433241279176</c:v>
                </c:pt>
                <c:pt idx="395">
                  <c:v>19.874606914351787</c:v>
                </c:pt>
                <c:pt idx="396">
                  <c:v>19.899748742132374</c:v>
                </c:pt>
                <c:pt idx="397">
                  <c:v>19.924858845171276</c:v>
                </c:pt>
                <c:pt idx="398">
                  <c:v>19.949937343259986</c:v>
                </c:pt>
                <c:pt idx="399">
                  <c:v>19.974984355438195</c:v>
                </c:pt>
                <c:pt idx="400">
                  <c:v>20</c:v>
                </c:pt>
                <c:pt idx="401">
                  <c:v>20.024984394500791</c:v>
                </c:pt>
                <c:pt idx="402">
                  <c:v>20.049937655763422</c:v>
                </c:pt>
                <c:pt idx="403">
                  <c:v>20.074859899884753</c:v>
                </c:pt>
                <c:pt idx="404">
                  <c:v>20.09975124224178</c:v>
                </c:pt>
                <c:pt idx="405">
                  <c:v>20.12461179749814</c:v>
                </c:pt>
                <c:pt idx="406">
                  <c:v>20.149441679609886</c:v>
                </c:pt>
                <c:pt idx="407">
                  <c:v>20.17424100183203</c:v>
                </c:pt>
                <c:pt idx="408">
                  <c:v>20.199009876724119</c:v>
                </c:pt>
                <c:pt idx="409">
                  <c:v>20.223748416156685</c:v>
                </c:pt>
                <c:pt idx="410">
                  <c:v>20.248456731316587</c:v>
                </c:pt>
                <c:pt idx="411">
                  <c:v>20.273134932713269</c:v>
                </c:pt>
                <c:pt idx="412">
                  <c:v>20.297783130184428</c:v>
                </c:pt>
                <c:pt idx="413">
                  <c:v>20.322401432901572</c:v>
                </c:pt>
                <c:pt idx="414">
                  <c:v>20.346989949375789</c:v>
                </c:pt>
                <c:pt idx="415">
                  <c:v>20.37154878746334</c:v>
                </c:pt>
                <c:pt idx="416">
                  <c:v>20.396078054371127</c:v>
                </c:pt>
                <c:pt idx="417">
                  <c:v>20.42057785666211</c:v>
                </c:pt>
                <c:pt idx="418">
                  <c:v>20.445048300260837</c:v>
                </c:pt>
                <c:pt idx="419">
                  <c:v>20.46948949045872</c:v>
                </c:pt>
                <c:pt idx="420">
                  <c:v>20.493901531919189</c:v>
                </c:pt>
                <c:pt idx="421">
                  <c:v>20.518284528683193</c:v>
                </c:pt>
                <c:pt idx="422">
                  <c:v>20.542638584174092</c:v>
                </c:pt>
                <c:pt idx="423">
                  <c:v>20.566963801203126</c:v>
                </c:pt>
                <c:pt idx="424">
                  <c:v>20.591260281974002</c:v>
                </c:pt>
                <c:pt idx="425">
                  <c:v>20.615528128088329</c:v>
                </c:pt>
                <c:pt idx="426">
                  <c:v>20.639767440550294</c:v>
                </c:pt>
                <c:pt idx="427">
                  <c:v>20.663978319771825</c:v>
                </c:pt>
                <c:pt idx="428">
                  <c:v>20.688160865577181</c:v>
                </c:pt>
                <c:pt idx="429">
                  <c:v>20.71231517720798</c:v>
                </c:pt>
                <c:pt idx="430">
                  <c:v>20.736441353327699</c:v>
                </c:pt>
                <c:pt idx="431">
                  <c:v>20.76053949202667</c:v>
                </c:pt>
                <c:pt idx="432">
                  <c:v>20.784609690826507</c:v>
                </c:pt>
                <c:pt idx="433">
                  <c:v>20.808652046684813</c:v>
                </c:pt>
                <c:pt idx="434">
                  <c:v>20.83266665599966</c:v>
                </c:pt>
                <c:pt idx="435">
                  <c:v>20.856653614614231</c:v>
                </c:pt>
                <c:pt idx="436">
                  <c:v>20.880613017821073</c:v>
                </c:pt>
                <c:pt idx="437">
                  <c:v>20.904544960366852</c:v>
                </c:pt>
                <c:pt idx="438">
                  <c:v>20.928449536456299</c:v>
                </c:pt>
                <c:pt idx="439">
                  <c:v>20.952326839756918</c:v>
                </c:pt>
                <c:pt idx="440">
                  <c:v>20.976176963403027</c:v>
                </c:pt>
                <c:pt idx="441">
                  <c:v>21</c:v>
                </c:pt>
                <c:pt idx="442">
                  <c:v>21.023796041628618</c:v>
                </c:pt>
                <c:pt idx="443">
                  <c:v>21.04756517984919</c:v>
                </c:pt>
                <c:pt idx="444">
                  <c:v>21.071307505705477</c:v>
                </c:pt>
                <c:pt idx="445">
                  <c:v>21.095023109728967</c:v>
                </c:pt>
                <c:pt idx="446">
                  <c:v>21.118712081942853</c:v>
                </c:pt>
                <c:pt idx="447">
                  <c:v>21.142374511865953</c:v>
                </c:pt>
                <c:pt idx="448">
                  <c:v>21.166010488516733</c:v>
                </c:pt>
                <c:pt idx="449">
                  <c:v>21.189620100417088</c:v>
                </c:pt>
                <c:pt idx="450">
                  <c:v>21.21320343559643</c:v>
                </c:pt>
                <c:pt idx="451">
                  <c:v>21.236760581595274</c:v>
                </c:pt>
                <c:pt idx="452">
                  <c:v>21.260291625469289</c:v>
                </c:pt>
                <c:pt idx="453">
                  <c:v>21.283796653792738</c:v>
                </c:pt>
                <c:pt idx="454">
                  <c:v>21.307275752662544</c:v>
                </c:pt>
                <c:pt idx="455">
                  <c:v>21.330729007701517</c:v>
                </c:pt>
                <c:pt idx="456">
                  <c:v>21.35415650406263</c:v>
                </c:pt>
                <c:pt idx="457">
                  <c:v>21.37755832643197</c:v>
                </c:pt>
                <c:pt idx="458">
                  <c:v>21.400934559032692</c:v>
                </c:pt>
                <c:pt idx="459">
                  <c:v>21.42428528562855</c:v>
                </c:pt>
                <c:pt idx="460">
                  <c:v>21.447610589527166</c:v>
                </c:pt>
                <c:pt idx="461">
                  <c:v>21.470910553583867</c:v>
                </c:pt>
                <c:pt idx="462">
                  <c:v>21.494185260204691</c:v>
                </c:pt>
                <c:pt idx="463">
                  <c:v>21.517434791350031</c:v>
                </c:pt>
                <c:pt idx="464">
                  <c:v>21.54065922853799</c:v>
                </c:pt>
                <c:pt idx="465">
                  <c:v>21.563858652847831</c:v>
                </c:pt>
                <c:pt idx="466">
                  <c:v>21.587033144922874</c:v>
                </c:pt>
                <c:pt idx="467">
                  <c:v>21.61018278497431</c:v>
                </c:pt>
                <c:pt idx="468">
                  <c:v>21.633307652783927</c:v>
                </c:pt>
                <c:pt idx="469">
                  <c:v>21.656407827707714</c:v>
                </c:pt>
                <c:pt idx="470">
                  <c:v>21.679483388678801</c:v>
                </c:pt>
                <c:pt idx="471">
                  <c:v>21.702534414210707</c:v>
                </c:pt>
                <c:pt idx="472">
                  <c:v>21.725560982400427</c:v>
                </c:pt>
                <c:pt idx="473">
                  <c:v>21.748563170931515</c:v>
                </c:pt>
                <c:pt idx="474">
                  <c:v>21.771541057077229</c:v>
                </c:pt>
                <c:pt idx="475">
                  <c:v>21.794494717703369</c:v>
                </c:pt>
                <c:pt idx="476">
                  <c:v>21.817424229271431</c:v>
                </c:pt>
                <c:pt idx="477">
                  <c:v>21.840329667841534</c:v>
                </c:pt>
                <c:pt idx="478">
                  <c:v>21.863211109075447</c:v>
                </c:pt>
                <c:pt idx="479">
                  <c:v>21.88606862823929</c:v>
                </c:pt>
                <c:pt idx="480">
                  <c:v>21.908902300206627</c:v>
                </c:pt>
                <c:pt idx="481">
                  <c:v>21.931712199461277</c:v>
                </c:pt>
                <c:pt idx="482">
                  <c:v>21.95449840010015</c:v>
                </c:pt>
                <c:pt idx="483">
                  <c:v>21.97726097583589</c:v>
                </c:pt>
                <c:pt idx="484">
                  <c:v>22</c:v>
                </c:pt>
                <c:pt idx="485">
                  <c:v>22.022715545545196</c:v>
                </c:pt>
                <c:pt idx="486">
                  <c:v>22.045407685048602</c:v>
                </c:pt>
                <c:pt idx="487">
                  <c:v>22.068076490713889</c:v>
                </c:pt>
                <c:pt idx="488">
                  <c:v>22.090722034374487</c:v>
                </c:pt>
                <c:pt idx="489">
                  <c:v>22.113344387495985</c:v>
                </c:pt>
                <c:pt idx="490">
                  <c:v>22.135943621178654</c:v>
                </c:pt>
                <c:pt idx="491">
                  <c:v>22.158519806160292</c:v>
                </c:pt>
                <c:pt idx="492">
                  <c:v>22.181073012818835</c:v>
                </c:pt>
                <c:pt idx="493">
                  <c:v>22.203603311174497</c:v>
                </c:pt>
                <c:pt idx="494">
                  <c:v>22.22611077089287</c:v>
                </c:pt>
                <c:pt idx="495">
                  <c:v>22.248595461286993</c:v>
                </c:pt>
                <c:pt idx="496">
                  <c:v>22.27105745132009</c:v>
                </c:pt>
                <c:pt idx="497">
                  <c:v>22.29349680960792</c:v>
                </c:pt>
                <c:pt idx="498">
                  <c:v>22.315913604421389</c:v>
                </c:pt>
                <c:pt idx="499">
                  <c:v>22.33830790368869</c:v>
                </c:pt>
                <c:pt idx="500">
                  <c:v>22.36067977499787</c:v>
                </c:pt>
              </c:numCache>
            </c:numRef>
          </c:val>
        </c:ser>
        <c:ser>
          <c:idx val="1"/>
          <c:order val="1"/>
          <c:spPr>
            <a:ln w="38100"/>
          </c:spPr>
          <c:marker>
            <c:symbol val="none"/>
          </c:marker>
          <c:val>
            <c:numRef>
              <c:f>Sheet1!$C$1:$C$501</c:f>
              <c:numCache>
                <c:formatCode>General</c:formatCode>
                <c:ptCount val="501"/>
                <c:pt idx="0">
                  <c:v>0</c:v>
                </c:pt>
                <c:pt idx="1">
                  <c:v>0.30000000000000032</c:v>
                </c:pt>
                <c:pt idx="2">
                  <c:v>0.42426406871192851</c:v>
                </c:pt>
                <c:pt idx="3">
                  <c:v>0.51961524227066314</c:v>
                </c:pt>
                <c:pt idx="4">
                  <c:v>0.60000000000000064</c:v>
                </c:pt>
                <c:pt idx="5">
                  <c:v>0.67082039324993781</c:v>
                </c:pt>
                <c:pt idx="6">
                  <c:v>0.73484692283495334</c:v>
                </c:pt>
                <c:pt idx="7">
                  <c:v>0.7937253933193783</c:v>
                </c:pt>
                <c:pt idx="8">
                  <c:v>0.8485281374238578</c:v>
                </c:pt>
                <c:pt idx="9">
                  <c:v>0.89999999999999991</c:v>
                </c:pt>
                <c:pt idx="10">
                  <c:v>0.94868329805051443</c:v>
                </c:pt>
                <c:pt idx="11">
                  <c:v>0.99498743710661952</c:v>
                </c:pt>
                <c:pt idx="12">
                  <c:v>1.0392304845413263</c:v>
                </c:pt>
                <c:pt idx="13">
                  <c:v>1.0816653826391942</c:v>
                </c:pt>
                <c:pt idx="14">
                  <c:v>1.1224972160321818</c:v>
                </c:pt>
                <c:pt idx="15">
                  <c:v>1.1618950038622251</c:v>
                </c:pt>
                <c:pt idx="16">
                  <c:v>1.2</c:v>
                </c:pt>
                <c:pt idx="17">
                  <c:v>1.236931687685296</c:v>
                </c:pt>
                <c:pt idx="18">
                  <c:v>1.2727922061357855</c:v>
                </c:pt>
                <c:pt idx="19">
                  <c:v>1.3076696830622005</c:v>
                </c:pt>
                <c:pt idx="20">
                  <c:v>1.3416407864998738</c:v>
                </c:pt>
                <c:pt idx="21">
                  <c:v>1.3747727084867534</c:v>
                </c:pt>
                <c:pt idx="22">
                  <c:v>1.4071247279470267</c:v>
                </c:pt>
                <c:pt idx="23">
                  <c:v>1.4387494569938157</c:v>
                </c:pt>
                <c:pt idx="24">
                  <c:v>1.4696938456699047</c:v>
                </c:pt>
                <c:pt idx="25">
                  <c:v>1.5</c:v>
                </c:pt>
                <c:pt idx="26">
                  <c:v>1.5297058540778352</c:v>
                </c:pt>
                <c:pt idx="27">
                  <c:v>1.5588457268119909</c:v>
                </c:pt>
                <c:pt idx="28">
                  <c:v>1.5874507866387557</c:v>
                </c:pt>
                <c:pt idx="29">
                  <c:v>1.6155494421403498</c:v>
                </c:pt>
                <c:pt idx="30">
                  <c:v>1.6431676725154978</c:v>
                </c:pt>
                <c:pt idx="31">
                  <c:v>1.6703293088490059</c:v>
                </c:pt>
                <c:pt idx="32">
                  <c:v>1.6970562748477156</c:v>
                </c:pt>
                <c:pt idx="33">
                  <c:v>1.7233687939614073</c:v>
                </c:pt>
                <c:pt idx="34">
                  <c:v>1.7492855684535915</c:v>
                </c:pt>
                <c:pt idx="35">
                  <c:v>1.7748239349298849</c:v>
                </c:pt>
                <c:pt idx="36">
                  <c:v>1.799999999999998</c:v>
                </c:pt>
                <c:pt idx="37">
                  <c:v>1.8248287590894638</c:v>
                </c:pt>
                <c:pt idx="38">
                  <c:v>1.8493242008906909</c:v>
                </c:pt>
                <c:pt idx="39">
                  <c:v>1.8734993995195182</c:v>
                </c:pt>
                <c:pt idx="40">
                  <c:v>1.8973665961010275</c:v>
                </c:pt>
                <c:pt idx="41">
                  <c:v>1.9209372712298545</c:v>
                </c:pt>
                <c:pt idx="42">
                  <c:v>1.944222209522358</c:v>
                </c:pt>
                <c:pt idx="43">
                  <c:v>1.9672315572905998</c:v>
                </c:pt>
                <c:pt idx="44">
                  <c:v>1.989974874213241</c:v>
                </c:pt>
                <c:pt idx="45">
                  <c:v>2.0124611797498053</c:v>
                </c:pt>
                <c:pt idx="46">
                  <c:v>2.0346989949375787</c:v>
                </c:pt>
                <c:pt idx="47">
                  <c:v>2.0566963801203131</c:v>
                </c:pt>
                <c:pt idx="48">
                  <c:v>2.0784609690826525</c:v>
                </c:pt>
                <c:pt idx="49">
                  <c:v>2.1</c:v>
                </c:pt>
                <c:pt idx="50">
                  <c:v>2.1213203435596442</c:v>
                </c:pt>
                <c:pt idx="51">
                  <c:v>2.142428528562855</c:v>
                </c:pt>
                <c:pt idx="52">
                  <c:v>2.1633307652784</c:v>
                </c:pt>
                <c:pt idx="53">
                  <c:v>2.1840329667841551</c:v>
                </c:pt>
                <c:pt idx="54">
                  <c:v>2.2045407685048612</c:v>
                </c:pt>
                <c:pt idx="55">
                  <c:v>2.2248595461286986</c:v>
                </c:pt>
                <c:pt idx="56">
                  <c:v>2.244994432064368</c:v>
                </c:pt>
                <c:pt idx="57">
                  <c:v>2.2649503305812249</c:v>
                </c:pt>
                <c:pt idx="58">
                  <c:v>2.2847319317591759</c:v>
                </c:pt>
                <c:pt idx="59">
                  <c:v>2.3043437243605824</c:v>
                </c:pt>
                <c:pt idx="60">
                  <c:v>2.3237900077244547</c:v>
                </c:pt>
                <c:pt idx="61">
                  <c:v>2.3430749027719995</c:v>
                </c:pt>
                <c:pt idx="62">
                  <c:v>2.3622023622035404</c:v>
                </c:pt>
                <c:pt idx="63">
                  <c:v>2.3811761799581284</c:v>
                </c:pt>
                <c:pt idx="64">
                  <c:v>2.4</c:v>
                </c:pt>
                <c:pt idx="65">
                  <c:v>2.4186773244895621</c:v>
                </c:pt>
                <c:pt idx="66">
                  <c:v>2.4372115213907883</c:v>
                </c:pt>
                <c:pt idx="67">
                  <c:v>2.4556058315617322</c:v>
                </c:pt>
                <c:pt idx="68">
                  <c:v>2.4738633753705961</c:v>
                </c:pt>
                <c:pt idx="69">
                  <c:v>2.4919871588754252</c:v>
                </c:pt>
                <c:pt idx="70">
                  <c:v>2.5099800796022271</c:v>
                </c:pt>
                <c:pt idx="71">
                  <c:v>2.5278449319529082</c:v>
                </c:pt>
                <c:pt idx="72">
                  <c:v>2.5455844122715741</c:v>
                </c:pt>
                <c:pt idx="73">
                  <c:v>2.5632011235952588</c:v>
                </c:pt>
                <c:pt idx="74">
                  <c:v>2.5806975801127892</c:v>
                </c:pt>
                <c:pt idx="75">
                  <c:v>2.5980762113533182</c:v>
                </c:pt>
                <c:pt idx="76">
                  <c:v>2.6153393661244042</c:v>
                </c:pt>
                <c:pt idx="77">
                  <c:v>2.6324893162176366</c:v>
                </c:pt>
                <c:pt idx="78">
                  <c:v>2.6495282598983572</c:v>
                </c:pt>
                <c:pt idx="79">
                  <c:v>2.6664583251946734</c:v>
                </c:pt>
                <c:pt idx="80">
                  <c:v>2.6832815729997512</c:v>
                </c:pt>
                <c:pt idx="81">
                  <c:v>2.6999999999999997</c:v>
                </c:pt>
                <c:pt idx="82">
                  <c:v>2.7166155414412247</c:v>
                </c:pt>
                <c:pt idx="83">
                  <c:v>2.7331300737432898</c:v>
                </c:pt>
                <c:pt idx="84">
                  <c:v>2.7495454169735027</c:v>
                </c:pt>
                <c:pt idx="85">
                  <c:v>2.765863337187866</c:v>
                </c:pt>
                <c:pt idx="86">
                  <c:v>2.7820855486487139</c:v>
                </c:pt>
                <c:pt idx="87">
                  <c:v>2.7982137159266451</c:v>
                </c:pt>
                <c:pt idx="88">
                  <c:v>2.8142494558940547</c:v>
                </c:pt>
                <c:pt idx="89">
                  <c:v>2.8301943396169809</c:v>
                </c:pt>
                <c:pt idx="90">
                  <c:v>2.846049894151538</c:v>
                </c:pt>
                <c:pt idx="91">
                  <c:v>2.8618176042508368</c:v>
                </c:pt>
                <c:pt idx="92">
                  <c:v>2.8774989139876284</c:v>
                </c:pt>
                <c:pt idx="93">
                  <c:v>2.8930952282978866</c:v>
                </c:pt>
                <c:pt idx="94">
                  <c:v>2.9086079144497967</c:v>
                </c:pt>
                <c:pt idx="95">
                  <c:v>2.9240383034426887</c:v>
                </c:pt>
                <c:pt idx="96">
                  <c:v>2.9393876913398134</c:v>
                </c:pt>
                <c:pt idx="97">
                  <c:v>2.9546573405388279</c:v>
                </c:pt>
                <c:pt idx="98">
                  <c:v>2.969848480983496</c:v>
                </c:pt>
                <c:pt idx="99">
                  <c:v>2.9849623113198587</c:v>
                </c:pt>
                <c:pt idx="100">
                  <c:v>3</c:v>
                </c:pt>
                <c:pt idx="101">
                  <c:v>3.0149626863362644</c:v>
                </c:pt>
                <c:pt idx="102">
                  <c:v>3.0298514815086204</c:v>
                </c:pt>
                <c:pt idx="103">
                  <c:v>3.0446674695276648</c:v>
                </c:pt>
                <c:pt idx="104">
                  <c:v>3.0594117081556731</c:v>
                </c:pt>
                <c:pt idx="105">
                  <c:v>3.0740852297878787</c:v>
                </c:pt>
                <c:pt idx="106">
                  <c:v>3.0886890422961026</c:v>
                </c:pt>
                <c:pt idx="107">
                  <c:v>3.1032241298365801</c:v>
                </c:pt>
                <c:pt idx="108">
                  <c:v>3.117691453623979</c:v>
                </c:pt>
                <c:pt idx="109">
                  <c:v>3.1320919526731648</c:v>
                </c:pt>
                <c:pt idx="110">
                  <c:v>3.1464265445104576</c:v>
                </c:pt>
                <c:pt idx="111">
                  <c:v>3.1606961258558197</c:v>
                </c:pt>
                <c:pt idx="112">
                  <c:v>3.1749015732775092</c:v>
                </c:pt>
                <c:pt idx="113">
                  <c:v>3.189043743820398</c:v>
                </c:pt>
                <c:pt idx="114">
                  <c:v>3.2031234756093978</c:v>
                </c:pt>
                <c:pt idx="115">
                  <c:v>3.2171415884290848</c:v>
                </c:pt>
                <c:pt idx="116">
                  <c:v>3.2310988842806996</c:v>
                </c:pt>
                <c:pt idx="117">
                  <c:v>3.2449961479175968</c:v>
                </c:pt>
                <c:pt idx="118">
                  <c:v>3.258834147360067</c:v>
                </c:pt>
                <c:pt idx="119">
                  <c:v>3.2726136343907113</c:v>
                </c:pt>
                <c:pt idx="120">
                  <c:v>3.2863353450310004</c:v>
                </c:pt>
                <c:pt idx="121">
                  <c:v>3.3</c:v>
                </c:pt>
                <c:pt idx="122">
                  <c:v>3.3136083051561767</c:v>
                </c:pt>
                <c:pt idx="123">
                  <c:v>3.3271609519228251</c:v>
                </c:pt>
                <c:pt idx="124">
                  <c:v>3.34065861769801</c:v>
                </c:pt>
                <c:pt idx="125">
                  <c:v>3.3541019662496847</c:v>
                </c:pt>
                <c:pt idx="126">
                  <c:v>3.3674916480965518</c:v>
                </c:pt>
                <c:pt idx="127">
                  <c:v>3.3808283008753932</c:v>
                </c:pt>
                <c:pt idx="128">
                  <c:v>3.3941125496954281</c:v>
                </c:pt>
                <c:pt idx="129">
                  <c:v>3.4073450074801639</c:v>
                </c:pt>
                <c:pt idx="130">
                  <c:v>3.4205262752974188</c:v>
                </c:pt>
                <c:pt idx="131">
                  <c:v>3.4336569426778794</c:v>
                </c:pt>
                <c:pt idx="132">
                  <c:v>3.4467375879228204</c:v>
                </c:pt>
                <c:pt idx="133">
                  <c:v>3.459768778401239</c:v>
                </c:pt>
                <c:pt idx="134">
                  <c:v>3.4727510708370675</c:v>
                </c:pt>
                <c:pt idx="135">
                  <c:v>3.4856850115866749</c:v>
                </c:pt>
                <c:pt idx="136">
                  <c:v>3.4985711369071804</c:v>
                </c:pt>
                <c:pt idx="137">
                  <c:v>3.5114099732158821</c:v>
                </c:pt>
                <c:pt idx="138">
                  <c:v>3.5242020373412188</c:v>
                </c:pt>
                <c:pt idx="139">
                  <c:v>3.5369478367654783</c:v>
                </c:pt>
                <c:pt idx="140">
                  <c:v>3.5496478698597671</c:v>
                </c:pt>
                <c:pt idx="141">
                  <c:v>3.562302626111375</c:v>
                </c:pt>
                <c:pt idx="142">
                  <c:v>3.5749125863438938</c:v>
                </c:pt>
                <c:pt idx="143">
                  <c:v>3.5874782229304212</c:v>
                </c:pt>
                <c:pt idx="144">
                  <c:v>3.5999999999999988</c:v>
                </c:pt>
                <c:pt idx="145">
                  <c:v>3.6124783736376855</c:v>
                </c:pt>
                <c:pt idx="146">
                  <c:v>3.6249137920783761</c:v>
                </c:pt>
                <c:pt idx="147">
                  <c:v>3.6373066958946421</c:v>
                </c:pt>
                <c:pt idx="148">
                  <c:v>3.6496575181789312</c:v>
                </c:pt>
                <c:pt idx="149">
                  <c:v>3.6619666847201104</c:v>
                </c:pt>
                <c:pt idx="150">
                  <c:v>3.6742346141747668</c:v>
                </c:pt>
                <c:pt idx="151">
                  <c:v>3.6864617182333559</c:v>
                </c:pt>
                <c:pt idx="152">
                  <c:v>3.6986484017813837</c:v>
                </c:pt>
                <c:pt idx="153">
                  <c:v>3.7107950630558939</c:v>
                </c:pt>
                <c:pt idx="154">
                  <c:v>3.722902093797257</c:v>
                </c:pt>
                <c:pt idx="155">
                  <c:v>3.7349698793966195</c:v>
                </c:pt>
                <c:pt idx="156">
                  <c:v>3.746998799039039</c:v>
                </c:pt>
                <c:pt idx="157">
                  <c:v>3.7589892258425026</c:v>
                </c:pt>
                <c:pt idx="158">
                  <c:v>3.7709415269929636</c:v>
                </c:pt>
                <c:pt idx="159">
                  <c:v>3.7828560638755473</c:v>
                </c:pt>
                <c:pt idx="160">
                  <c:v>3.7947331922020591</c:v>
                </c:pt>
                <c:pt idx="161">
                  <c:v>3.8065732621348558</c:v>
                </c:pt>
                <c:pt idx="162">
                  <c:v>3.8183766184073589</c:v>
                </c:pt>
                <c:pt idx="163">
                  <c:v>3.8301436004411107</c:v>
                </c:pt>
                <c:pt idx="164">
                  <c:v>3.8418745424597089</c:v>
                </c:pt>
                <c:pt idx="165">
                  <c:v>3.8535697735995385</c:v>
                </c:pt>
                <c:pt idx="166">
                  <c:v>3.8652296180175392</c:v>
                </c:pt>
                <c:pt idx="167">
                  <c:v>3.876854394996021</c:v>
                </c:pt>
                <c:pt idx="168">
                  <c:v>3.8884444190447129</c:v>
                </c:pt>
                <c:pt idx="169">
                  <c:v>3.9</c:v>
                </c:pt>
                <c:pt idx="170">
                  <c:v>3.9115214431215888</c:v>
                </c:pt>
                <c:pt idx="171">
                  <c:v>3.9230090491866072</c:v>
                </c:pt>
                <c:pt idx="172">
                  <c:v>3.9344631145811966</c:v>
                </c:pt>
                <c:pt idx="173">
                  <c:v>3.9458839313897682</c:v>
                </c:pt>
                <c:pt idx="174">
                  <c:v>3.9572717874818784</c:v>
                </c:pt>
                <c:pt idx="175">
                  <c:v>3.9686269665968847</c:v>
                </c:pt>
                <c:pt idx="176">
                  <c:v>3.9799497484264812</c:v>
                </c:pt>
                <c:pt idx="177">
                  <c:v>3.9912404086950182</c:v>
                </c:pt>
                <c:pt idx="178">
                  <c:v>4.0024992192378965</c:v>
                </c:pt>
                <c:pt idx="179">
                  <c:v>4.0137264480778958</c:v>
                </c:pt>
                <c:pt idx="180">
                  <c:v>4.024922359499616</c:v>
                </c:pt>
                <c:pt idx="181">
                  <c:v>4.0360872141221131</c:v>
                </c:pt>
                <c:pt idx="182">
                  <c:v>4.0472212689696105</c:v>
                </c:pt>
                <c:pt idx="183">
                  <c:v>4.0583247775406051</c:v>
                </c:pt>
                <c:pt idx="184">
                  <c:v>4.0693979898751662</c:v>
                </c:pt>
                <c:pt idx="185">
                  <c:v>4.0804411526206401</c:v>
                </c:pt>
                <c:pt idx="186">
                  <c:v>4.0914545090957466</c:v>
                </c:pt>
                <c:pt idx="187">
                  <c:v>4.1024382993531985</c:v>
                </c:pt>
                <c:pt idx="188">
                  <c:v>4.1133927602406315</c:v>
                </c:pt>
                <c:pt idx="189">
                  <c:v>4.1243181254602499</c:v>
                </c:pt>
                <c:pt idx="190">
                  <c:v>4.1352146256270661</c:v>
                </c:pt>
                <c:pt idx="191">
                  <c:v>4.1460824883255762</c:v>
                </c:pt>
                <c:pt idx="192">
                  <c:v>4.156921938165298</c:v>
                </c:pt>
                <c:pt idx="193">
                  <c:v>4.1677331968349405</c:v>
                </c:pt>
                <c:pt idx="194">
                  <c:v>4.1785164831552359</c:v>
                </c:pt>
                <c:pt idx="195">
                  <c:v>4.1892720131306902</c:v>
                </c:pt>
                <c:pt idx="196">
                  <c:v>4.2</c:v>
                </c:pt>
                <c:pt idx="197">
                  <c:v>4.2107006542854544</c:v>
                </c:pt>
                <c:pt idx="198">
                  <c:v>4.2213741838410916</c:v>
                </c:pt>
                <c:pt idx="199">
                  <c:v>4.2320207938997729</c:v>
                </c:pt>
                <c:pt idx="200">
                  <c:v>4.2426406871192874</c:v>
                </c:pt>
                <c:pt idx="201">
                  <c:v>4.2532340636273478</c:v>
                </c:pt>
                <c:pt idx="202">
                  <c:v>4.2638011210655682</c:v>
                </c:pt>
                <c:pt idx="203">
                  <c:v>4.2743420546325082</c:v>
                </c:pt>
                <c:pt idx="204">
                  <c:v>4.2848570571257021</c:v>
                </c:pt>
                <c:pt idx="205">
                  <c:v>4.2953463189829062</c:v>
                </c:pt>
                <c:pt idx="206">
                  <c:v>4.3058100283221945</c:v>
                </c:pt>
                <c:pt idx="207">
                  <c:v>4.3162483709814472</c:v>
                </c:pt>
                <c:pt idx="208">
                  <c:v>4.3266615305567866</c:v>
                </c:pt>
                <c:pt idx="209">
                  <c:v>4.3370496884402883</c:v>
                </c:pt>
                <c:pt idx="210">
                  <c:v>4.3474130238568316</c:v>
                </c:pt>
                <c:pt idx="211">
                  <c:v>4.3577517139001873</c:v>
                </c:pt>
                <c:pt idx="212">
                  <c:v>4.3680659335683085</c:v>
                </c:pt>
                <c:pt idx="213">
                  <c:v>4.3783558557979267</c:v>
                </c:pt>
                <c:pt idx="214">
                  <c:v>4.3886216514983394</c:v>
                </c:pt>
                <c:pt idx="215">
                  <c:v>4.39886348958456</c:v>
                </c:pt>
                <c:pt idx="216">
                  <c:v>4.4090815370097207</c:v>
                </c:pt>
                <c:pt idx="217">
                  <c:v>4.4192759587968702</c:v>
                </c:pt>
                <c:pt idx="218">
                  <c:v>4.4294469180700196</c:v>
                </c:pt>
                <c:pt idx="219">
                  <c:v>4.4395945760846223</c:v>
                </c:pt>
                <c:pt idx="220">
                  <c:v>4.4497190922574026</c:v>
                </c:pt>
                <c:pt idx="221">
                  <c:v>4.4598206241955518</c:v>
                </c:pt>
                <c:pt idx="222">
                  <c:v>4.4698993277253996</c:v>
                </c:pt>
                <c:pt idx="223">
                  <c:v>4.4799553569204225</c:v>
                </c:pt>
                <c:pt idx="224">
                  <c:v>4.4899888641287298</c:v>
                </c:pt>
                <c:pt idx="225">
                  <c:v>4.5</c:v>
                </c:pt>
                <c:pt idx="226">
                  <c:v>4.5099889135118723</c:v>
                </c:pt>
                <c:pt idx="227">
                  <c:v>4.5199557519958065</c:v>
                </c:pt>
                <c:pt idx="228">
                  <c:v>4.5299006611624444</c:v>
                </c:pt>
                <c:pt idx="229">
                  <c:v>4.539823785126476</c:v>
                </c:pt>
                <c:pt idx="230">
                  <c:v>4.5497252664309276</c:v>
                </c:pt>
                <c:pt idx="231">
                  <c:v>4.5596052460711975</c:v>
                </c:pt>
                <c:pt idx="232">
                  <c:v>4.5694638635183464</c:v>
                </c:pt>
                <c:pt idx="233">
                  <c:v>4.5793012567421298</c:v>
                </c:pt>
                <c:pt idx="234">
                  <c:v>4.5891175622335068</c:v>
                </c:pt>
                <c:pt idx="235">
                  <c:v>4.5989129150267676</c:v>
                </c:pt>
                <c:pt idx="236">
                  <c:v>4.6086874487211684</c:v>
                </c:pt>
                <c:pt idx="237">
                  <c:v>4.6184412955021994</c:v>
                </c:pt>
                <c:pt idx="238">
                  <c:v>4.6281745861624417</c:v>
                </c:pt>
                <c:pt idx="239">
                  <c:v>4.6378874501220864</c:v>
                </c:pt>
                <c:pt idx="240">
                  <c:v>4.6475800154488942</c:v>
                </c:pt>
                <c:pt idx="241">
                  <c:v>4.6572524088780067</c:v>
                </c:pt>
                <c:pt idx="242">
                  <c:v>4.6669047558312071</c:v>
                </c:pt>
                <c:pt idx="243">
                  <c:v>4.676537180435969</c:v>
                </c:pt>
                <c:pt idx="244">
                  <c:v>4.6861498055439919</c:v>
                </c:pt>
                <c:pt idx="245">
                  <c:v>4.6957427527495588</c:v>
                </c:pt>
                <c:pt idx="246">
                  <c:v>4.7053161424074368</c:v>
                </c:pt>
                <c:pt idx="247">
                  <c:v>4.7148700936505135</c:v>
                </c:pt>
                <c:pt idx="248">
                  <c:v>4.7244047244070808</c:v>
                </c:pt>
                <c:pt idx="249">
                  <c:v>4.7339201514178493</c:v>
                </c:pt>
                <c:pt idx="250">
                  <c:v>4.7434164902525744</c:v>
                </c:pt>
                <c:pt idx="251">
                  <c:v>4.7528938553264526</c:v>
                </c:pt>
                <c:pt idx="252">
                  <c:v>4.7623523599162567</c:v>
                </c:pt>
                <c:pt idx="253">
                  <c:v>4.7717921161760648</c:v>
                </c:pt>
                <c:pt idx="254">
                  <c:v>4.7812132351527747</c:v>
                </c:pt>
                <c:pt idx="255">
                  <c:v>4.7906158268013872</c:v>
                </c:pt>
                <c:pt idx="256">
                  <c:v>4.8</c:v>
                </c:pt>
                <c:pt idx="257">
                  <c:v>4.8093658625644196</c:v>
                </c:pt>
                <c:pt idx="258">
                  <c:v>4.8187135212626995</c:v>
                </c:pt>
                <c:pt idx="259">
                  <c:v>4.828043081829331</c:v>
                </c:pt>
                <c:pt idx="260">
                  <c:v>4.8373546489791295</c:v>
                </c:pt>
                <c:pt idx="261">
                  <c:v>4.8466483264210529</c:v>
                </c:pt>
                <c:pt idx="262">
                  <c:v>4.8559242168715837</c:v>
                </c:pt>
                <c:pt idx="263">
                  <c:v>4.8651824220680506</c:v>
                </c:pt>
                <c:pt idx="264">
                  <c:v>4.8744230427815793</c:v>
                </c:pt>
                <c:pt idx="265">
                  <c:v>4.8836461788299115</c:v>
                </c:pt>
                <c:pt idx="266">
                  <c:v>4.8928519290900265</c:v>
                </c:pt>
                <c:pt idx="267">
                  <c:v>4.9020403915104573</c:v>
                </c:pt>
                <c:pt idx="268">
                  <c:v>4.9112116631234723</c:v>
                </c:pt>
                <c:pt idx="269">
                  <c:v>4.9203658400570145</c:v>
                </c:pt>
                <c:pt idx="270">
                  <c:v>4.9295030175464891</c:v>
                </c:pt>
                <c:pt idx="271">
                  <c:v>4.9386232899463058</c:v>
                </c:pt>
                <c:pt idx="272">
                  <c:v>4.9477267507411922</c:v>
                </c:pt>
                <c:pt idx="273">
                  <c:v>4.9568134925574912</c:v>
                </c:pt>
                <c:pt idx="274">
                  <c:v>4.965883607174054</c:v>
                </c:pt>
                <c:pt idx="275">
                  <c:v>4.9749371855331077</c:v>
                </c:pt>
                <c:pt idx="276">
                  <c:v>4.9839743177508451</c:v>
                </c:pt>
                <c:pt idx="277">
                  <c:v>4.9929950931279716</c:v>
                </c:pt>
                <c:pt idx="278">
                  <c:v>5.0019996001599196</c:v>
                </c:pt>
                <c:pt idx="279">
                  <c:v>5.010987926547009</c:v>
                </c:pt>
                <c:pt idx="280">
                  <c:v>5.0199601592044525</c:v>
                </c:pt>
                <c:pt idx="281">
                  <c:v>5.0289163842720628</c:v>
                </c:pt>
                <c:pt idx="282">
                  <c:v>5.0378566871239965</c:v>
                </c:pt>
                <c:pt idx="283">
                  <c:v>5.0467811523782169</c:v>
                </c:pt>
                <c:pt idx="284">
                  <c:v>5.0556898639058145</c:v>
                </c:pt>
                <c:pt idx="285">
                  <c:v>5.0645829048402344</c:v>
                </c:pt>
                <c:pt idx="286">
                  <c:v>5.0734603575863284</c:v>
                </c:pt>
                <c:pt idx="287">
                  <c:v>5.0823223038292307</c:v>
                </c:pt>
                <c:pt idx="288">
                  <c:v>5.0911688245431481</c:v>
                </c:pt>
                <c:pt idx="289">
                  <c:v>5.0999999999999996</c:v>
                </c:pt>
                <c:pt idx="290">
                  <c:v>5.1088159097779089</c:v>
                </c:pt>
                <c:pt idx="291">
                  <c:v>5.1176166327695869</c:v>
                </c:pt>
                <c:pt idx="292">
                  <c:v>5.1264022471905113</c:v>
                </c:pt>
                <c:pt idx="293">
                  <c:v>5.1351728305871065</c:v>
                </c:pt>
                <c:pt idx="294">
                  <c:v>5.1439284598446795</c:v>
                </c:pt>
                <c:pt idx="295">
                  <c:v>5.1526692111952945</c:v>
                </c:pt>
                <c:pt idx="296">
                  <c:v>5.1613951602255757</c:v>
                </c:pt>
                <c:pt idx="297">
                  <c:v>5.1701063818842306</c:v>
                </c:pt>
                <c:pt idx="298">
                  <c:v>5.1788029504896214</c:v>
                </c:pt>
                <c:pt idx="299">
                  <c:v>5.1874849397371667</c:v>
                </c:pt>
                <c:pt idx="300">
                  <c:v>5.196152422706632</c:v>
                </c:pt>
                <c:pt idx="301">
                  <c:v>5.2048054718692365</c:v>
                </c:pt>
                <c:pt idx="302">
                  <c:v>5.2134441590948324</c:v>
                </c:pt>
                <c:pt idx="303">
                  <c:v>5.2220685556587636</c:v>
                </c:pt>
                <c:pt idx="304">
                  <c:v>5.2306787322488137</c:v>
                </c:pt>
                <c:pt idx="305">
                  <c:v>5.2392747589718933</c:v>
                </c:pt>
                <c:pt idx="306">
                  <c:v>5.2478567053607703</c:v>
                </c:pt>
                <c:pt idx="307">
                  <c:v>5.256424640380569</c:v>
                </c:pt>
                <c:pt idx="308">
                  <c:v>5.2649786324352661</c:v>
                </c:pt>
                <c:pt idx="309">
                  <c:v>5.2735187493740838</c:v>
                </c:pt>
                <c:pt idx="310">
                  <c:v>5.2820450584976975</c:v>
                </c:pt>
                <c:pt idx="311">
                  <c:v>5.2905576265645156</c:v>
                </c:pt>
                <c:pt idx="312">
                  <c:v>5.2990565197967046</c:v>
                </c:pt>
                <c:pt idx="313">
                  <c:v>5.3075418038862345</c:v>
                </c:pt>
                <c:pt idx="314">
                  <c:v>5.3160135440008043</c:v>
                </c:pt>
                <c:pt idx="315">
                  <c:v>5.3244718047896491</c:v>
                </c:pt>
                <c:pt idx="316">
                  <c:v>5.3329166503893459</c:v>
                </c:pt>
                <c:pt idx="317">
                  <c:v>5.3413481444294622</c:v>
                </c:pt>
                <c:pt idx="318">
                  <c:v>5.3497663500381014</c:v>
                </c:pt>
                <c:pt idx="319">
                  <c:v>5.3581713298475249</c:v>
                </c:pt>
                <c:pt idx="320">
                  <c:v>5.3665631459994954</c:v>
                </c:pt>
                <c:pt idx="321">
                  <c:v>5.3749418601506749</c:v>
                </c:pt>
                <c:pt idx="322">
                  <c:v>5.3833075334779075</c:v>
                </c:pt>
                <c:pt idx="323">
                  <c:v>5.3916602266834284</c:v>
                </c:pt>
                <c:pt idx="324">
                  <c:v>5.3999999999999995</c:v>
                </c:pt>
                <c:pt idx="325">
                  <c:v>5.4083269131959835</c:v>
                </c:pt>
                <c:pt idx="326">
                  <c:v>5.4166410255803461</c:v>
                </c:pt>
                <c:pt idx="327">
                  <c:v>5.4249423960075367</c:v>
                </c:pt>
                <c:pt idx="328">
                  <c:v>5.4332310828824566</c:v>
                </c:pt>
                <c:pt idx="329">
                  <c:v>5.4415071441651213</c:v>
                </c:pt>
                <c:pt idx="330">
                  <c:v>5.4497706373754848</c:v>
                </c:pt>
                <c:pt idx="331">
                  <c:v>5.4580216195980764</c:v>
                </c:pt>
                <c:pt idx="332">
                  <c:v>5.4662601474865804</c:v>
                </c:pt>
                <c:pt idx="333">
                  <c:v>5.4744862772683884</c:v>
                </c:pt>
                <c:pt idx="334">
                  <c:v>5.4827000647491264</c:v>
                </c:pt>
                <c:pt idx="335">
                  <c:v>5.4909015653169355</c:v>
                </c:pt>
                <c:pt idx="336">
                  <c:v>5.4990908339470073</c:v>
                </c:pt>
                <c:pt idx="337">
                  <c:v>5.5072679252057464</c:v>
                </c:pt>
                <c:pt idx="338">
                  <c:v>5.5154328932550705</c:v>
                </c:pt>
                <c:pt idx="339">
                  <c:v>5.5235857918565845</c:v>
                </c:pt>
                <c:pt idx="340">
                  <c:v>5.5317266743757321</c:v>
                </c:pt>
                <c:pt idx="341">
                  <c:v>5.5398555937858163</c:v>
                </c:pt>
                <c:pt idx="342">
                  <c:v>5.5479726026720781</c:v>
                </c:pt>
                <c:pt idx="343">
                  <c:v>5.5560777532356402</c:v>
                </c:pt>
                <c:pt idx="344">
                  <c:v>5.5641710972974145</c:v>
                </c:pt>
                <c:pt idx="345">
                  <c:v>5.5722526863020123</c:v>
                </c:pt>
                <c:pt idx="346">
                  <c:v>5.5803225713214815</c:v>
                </c:pt>
                <c:pt idx="347">
                  <c:v>5.5883808030591471</c:v>
                </c:pt>
                <c:pt idx="348">
                  <c:v>5.5964274318532894</c:v>
                </c:pt>
                <c:pt idx="349">
                  <c:v>5.6044625076808217</c:v>
                </c:pt>
                <c:pt idx="350">
                  <c:v>5.6124860801609051</c:v>
                </c:pt>
                <c:pt idx="351">
                  <c:v>5.6204981985585576</c:v>
                </c:pt>
                <c:pt idx="352">
                  <c:v>5.6284989117881157</c:v>
                </c:pt>
                <c:pt idx="353">
                  <c:v>5.6364882684167741</c:v>
                </c:pt>
                <c:pt idx="354">
                  <c:v>5.6444663166680282</c:v>
                </c:pt>
                <c:pt idx="355">
                  <c:v>5.6524331044250316</c:v>
                </c:pt>
                <c:pt idx="356">
                  <c:v>5.6603886792339537</c:v>
                </c:pt>
                <c:pt idx="357">
                  <c:v>5.6683330883073557</c:v>
                </c:pt>
                <c:pt idx="358">
                  <c:v>5.6762663785273508</c:v>
                </c:pt>
                <c:pt idx="359">
                  <c:v>5.6841885964489149</c:v>
                </c:pt>
                <c:pt idx="360">
                  <c:v>5.6920997883030831</c:v>
                </c:pt>
                <c:pt idx="361">
                  <c:v>5.7</c:v>
                </c:pt>
                <c:pt idx="362">
                  <c:v>5.7078892771321295</c:v>
                </c:pt>
                <c:pt idx="363">
                  <c:v>5.715767664977295</c:v>
                </c:pt>
                <c:pt idx="364">
                  <c:v>5.7236352085016735</c:v>
                </c:pt>
                <c:pt idx="365">
                  <c:v>5.7314919523628447</c:v>
                </c:pt>
                <c:pt idx="366">
                  <c:v>5.7393379409127014</c:v>
                </c:pt>
                <c:pt idx="367">
                  <c:v>5.7471732182004045</c:v>
                </c:pt>
                <c:pt idx="368">
                  <c:v>5.7549978279752505</c:v>
                </c:pt>
                <c:pt idx="369">
                  <c:v>5.7628118136895576</c:v>
                </c:pt>
                <c:pt idx="370">
                  <c:v>5.7706152185013995</c:v>
                </c:pt>
                <c:pt idx="371">
                  <c:v>5.7784080852774728</c:v>
                </c:pt>
                <c:pt idx="372">
                  <c:v>5.7861904565957705</c:v>
                </c:pt>
                <c:pt idx="373">
                  <c:v>5.7939623747483902</c:v>
                </c:pt>
                <c:pt idx="374">
                  <c:v>5.8017238817441248</c:v>
                </c:pt>
                <c:pt idx="375">
                  <c:v>5.8094750193111304</c:v>
                </c:pt>
                <c:pt idx="376">
                  <c:v>5.8172158288995837</c:v>
                </c:pt>
                <c:pt idx="377">
                  <c:v>5.8249463516842743</c:v>
                </c:pt>
                <c:pt idx="378">
                  <c:v>5.8326666285670754</c:v>
                </c:pt>
                <c:pt idx="379">
                  <c:v>5.8403767001795384</c:v>
                </c:pt>
                <c:pt idx="380">
                  <c:v>5.8480766068853756</c:v>
                </c:pt>
                <c:pt idx="381">
                  <c:v>5.855766388782941</c:v>
                </c:pt>
                <c:pt idx="382">
                  <c:v>5.8634460857076194</c:v>
                </c:pt>
                <c:pt idx="383">
                  <c:v>5.8711157372342777</c:v>
                </c:pt>
                <c:pt idx="384">
                  <c:v>5.8787753826796338</c:v>
                </c:pt>
                <c:pt idx="385">
                  <c:v>5.8864250611045774</c:v>
                </c:pt>
                <c:pt idx="386">
                  <c:v>5.8940648113165421</c:v>
                </c:pt>
                <c:pt idx="387">
                  <c:v>5.9016946718718053</c:v>
                </c:pt>
                <c:pt idx="388">
                  <c:v>5.9093146810776682</c:v>
                </c:pt>
                <c:pt idx="389">
                  <c:v>5.9169248769948055</c:v>
                </c:pt>
                <c:pt idx="390">
                  <c:v>5.9245252974394402</c:v>
                </c:pt>
                <c:pt idx="391">
                  <c:v>5.9321159799855465</c:v>
                </c:pt>
                <c:pt idx="392">
                  <c:v>5.939696961966999</c:v>
                </c:pt>
                <c:pt idx="393">
                  <c:v>5.947268280479709</c:v>
                </c:pt>
                <c:pt idx="394">
                  <c:v>5.9548299723837621</c:v>
                </c:pt>
                <c:pt idx="395">
                  <c:v>5.9623820743055367</c:v>
                </c:pt>
                <c:pt idx="396">
                  <c:v>5.9699246226397165</c:v>
                </c:pt>
                <c:pt idx="397">
                  <c:v>5.9774576535513821</c:v>
                </c:pt>
                <c:pt idx="398">
                  <c:v>5.9849812029779939</c:v>
                </c:pt>
                <c:pt idx="399">
                  <c:v>5.9924953066314481</c:v>
                </c:pt>
                <c:pt idx="400">
                  <c:v>6</c:v>
                </c:pt>
                <c:pt idx="401">
                  <c:v>6.0074953183502355</c:v>
                </c:pt>
                <c:pt idx="402">
                  <c:v>6.0149812967290206</c:v>
                </c:pt>
                <c:pt idx="403">
                  <c:v>6.0224579699654059</c:v>
                </c:pt>
                <c:pt idx="404">
                  <c:v>6.0299253726725341</c:v>
                </c:pt>
                <c:pt idx="405">
                  <c:v>6.0373835392494275</c:v>
                </c:pt>
                <c:pt idx="406">
                  <c:v>6.044832503882966</c:v>
                </c:pt>
                <c:pt idx="407">
                  <c:v>6.0522723005496095</c:v>
                </c:pt>
                <c:pt idx="408">
                  <c:v>6.0597029630172461</c:v>
                </c:pt>
                <c:pt idx="409">
                  <c:v>6.0671245248469967</c:v>
                </c:pt>
                <c:pt idx="410">
                  <c:v>6.0745370193949757</c:v>
                </c:pt>
                <c:pt idx="411">
                  <c:v>6.081940479813988</c:v>
                </c:pt>
                <c:pt idx="412">
                  <c:v>6.0893349390553295</c:v>
                </c:pt>
                <c:pt idx="413">
                  <c:v>6.096720429870472</c:v>
                </c:pt>
                <c:pt idx="414">
                  <c:v>6.1040969848127409</c:v>
                </c:pt>
                <c:pt idx="415">
                  <c:v>6.1114646362390026</c:v>
                </c:pt>
                <c:pt idx="416">
                  <c:v>6.1188234163113409</c:v>
                </c:pt>
                <c:pt idx="417">
                  <c:v>6.1261733569986365</c:v>
                </c:pt>
                <c:pt idx="418">
                  <c:v>6.1335144900782606</c:v>
                </c:pt>
                <c:pt idx="419">
                  <c:v>6.1408468471376088</c:v>
                </c:pt>
                <c:pt idx="420">
                  <c:v>6.1481704595757503</c:v>
                </c:pt>
                <c:pt idx="421">
                  <c:v>6.1554853586049472</c:v>
                </c:pt>
                <c:pt idx="422">
                  <c:v>6.1627915752522364</c:v>
                </c:pt>
                <c:pt idx="423">
                  <c:v>6.1700891403609397</c:v>
                </c:pt>
                <c:pt idx="424">
                  <c:v>6.1773780845922053</c:v>
                </c:pt>
                <c:pt idx="425">
                  <c:v>6.1846584384264851</c:v>
                </c:pt>
                <c:pt idx="426">
                  <c:v>6.1919302321650784</c:v>
                </c:pt>
                <c:pt idx="427">
                  <c:v>6.1991934959315538</c:v>
                </c:pt>
                <c:pt idx="428">
                  <c:v>6.2064482596731665</c:v>
                </c:pt>
                <c:pt idx="429">
                  <c:v>6.2136945531623935</c:v>
                </c:pt>
                <c:pt idx="430">
                  <c:v>6.2209324059983162</c:v>
                </c:pt>
                <c:pt idx="431">
                  <c:v>6.2281618476080016</c:v>
                </c:pt>
                <c:pt idx="432">
                  <c:v>6.2353829072479545</c:v>
                </c:pt>
                <c:pt idx="433">
                  <c:v>6.2425956140054382</c:v>
                </c:pt>
                <c:pt idx="434">
                  <c:v>6.2497999967999034</c:v>
                </c:pt>
                <c:pt idx="435">
                  <c:v>6.2569960843842711</c:v>
                </c:pt>
                <c:pt idx="436">
                  <c:v>6.2641839053463295</c:v>
                </c:pt>
                <c:pt idx="437">
                  <c:v>6.2713634881100768</c:v>
                </c:pt>
                <c:pt idx="438">
                  <c:v>6.2785348609368956</c:v>
                </c:pt>
                <c:pt idx="439">
                  <c:v>6.2856980519270893</c:v>
                </c:pt>
                <c:pt idx="440">
                  <c:v>6.2928530890209089</c:v>
                </c:pt>
                <c:pt idx="441">
                  <c:v>6.3</c:v>
                </c:pt>
                <c:pt idx="442">
                  <c:v>6.3071388124885841</c:v>
                </c:pt>
                <c:pt idx="443">
                  <c:v>6.3142695539547562</c:v>
                </c:pt>
                <c:pt idx="444">
                  <c:v>6.321392251711643</c:v>
                </c:pt>
                <c:pt idx="445">
                  <c:v>6.3285069329186898</c:v>
                </c:pt>
                <c:pt idx="446">
                  <c:v>6.3356136245828703</c:v>
                </c:pt>
                <c:pt idx="447">
                  <c:v>6.3427123535597865</c:v>
                </c:pt>
                <c:pt idx="448">
                  <c:v>6.3498031465550175</c:v>
                </c:pt>
                <c:pt idx="449">
                  <c:v>6.3568860301251275</c:v>
                </c:pt>
                <c:pt idx="450">
                  <c:v>6.3639610306789276</c:v>
                </c:pt>
                <c:pt idx="451">
                  <c:v>6.3710281744785924</c:v>
                </c:pt>
                <c:pt idx="452">
                  <c:v>6.3780874876407898</c:v>
                </c:pt>
                <c:pt idx="453">
                  <c:v>6.3851389961378286</c:v>
                </c:pt>
                <c:pt idx="454">
                  <c:v>6.3921827257987545</c:v>
                </c:pt>
                <c:pt idx="455">
                  <c:v>6.3992187023104634</c:v>
                </c:pt>
                <c:pt idx="456">
                  <c:v>6.4062469512187894</c:v>
                </c:pt>
                <c:pt idx="457">
                  <c:v>6.4132674979295921</c:v>
                </c:pt>
                <c:pt idx="458">
                  <c:v>6.4202803677098075</c:v>
                </c:pt>
                <c:pt idx="459">
                  <c:v>6.4272855856885664</c:v>
                </c:pt>
                <c:pt idx="460">
                  <c:v>6.4342831768581696</c:v>
                </c:pt>
                <c:pt idx="461">
                  <c:v>6.441273166075173</c:v>
                </c:pt>
                <c:pt idx="462">
                  <c:v>6.4482555780613975</c:v>
                </c:pt>
                <c:pt idx="463">
                  <c:v>6.455230437405004</c:v>
                </c:pt>
                <c:pt idx="464">
                  <c:v>6.4621977685614045</c:v>
                </c:pt>
                <c:pt idx="465">
                  <c:v>6.4691575958543526</c:v>
                </c:pt>
                <c:pt idx="466">
                  <c:v>6.4761099434768763</c:v>
                </c:pt>
                <c:pt idx="467">
                  <c:v>6.4830548354922906</c:v>
                </c:pt>
                <c:pt idx="468">
                  <c:v>6.4899922958351883</c:v>
                </c:pt>
                <c:pt idx="469">
                  <c:v>6.4969223483123137</c:v>
                </c:pt>
                <c:pt idx="470">
                  <c:v>6.5038450166036403</c:v>
                </c:pt>
                <c:pt idx="471">
                  <c:v>6.5107603242632122</c:v>
                </c:pt>
                <c:pt idx="472">
                  <c:v>6.5176682947201376</c:v>
                </c:pt>
                <c:pt idx="473">
                  <c:v>6.5245689512794574</c:v>
                </c:pt>
                <c:pt idx="474">
                  <c:v>6.5314623171231814</c:v>
                </c:pt>
                <c:pt idx="475">
                  <c:v>6.5383484153110194</c:v>
                </c:pt>
                <c:pt idx="476">
                  <c:v>6.5452272687814279</c:v>
                </c:pt>
                <c:pt idx="477">
                  <c:v>6.5520989003524663</c:v>
                </c:pt>
                <c:pt idx="478">
                  <c:v>6.55896333272264</c:v>
                </c:pt>
                <c:pt idx="479">
                  <c:v>6.5658205884717855</c:v>
                </c:pt>
                <c:pt idx="480">
                  <c:v>6.5726706900619929</c:v>
                </c:pt>
                <c:pt idx="481">
                  <c:v>6.5795136598383905</c:v>
                </c:pt>
                <c:pt idx="482">
                  <c:v>6.5863495200300504</c:v>
                </c:pt>
                <c:pt idx="483">
                  <c:v>6.5931782927507729</c:v>
                </c:pt>
                <c:pt idx="484">
                  <c:v>6.6</c:v>
                </c:pt>
                <c:pt idx="485">
                  <c:v>6.6068146636635685</c:v>
                </c:pt>
                <c:pt idx="486">
                  <c:v>6.6136223055145864</c:v>
                </c:pt>
                <c:pt idx="487">
                  <c:v>6.6204229472141725</c:v>
                </c:pt>
                <c:pt idx="488">
                  <c:v>6.6272166103123507</c:v>
                </c:pt>
                <c:pt idx="489">
                  <c:v>6.6340033162487879</c:v>
                </c:pt>
                <c:pt idx="490">
                  <c:v>6.6407830863535962</c:v>
                </c:pt>
                <c:pt idx="491">
                  <c:v>6.6475559418480907</c:v>
                </c:pt>
                <c:pt idx="492">
                  <c:v>6.6543219038456485</c:v>
                </c:pt>
                <c:pt idx="493">
                  <c:v>6.6610809933523552</c:v>
                </c:pt>
                <c:pt idx="494">
                  <c:v>6.6678332312678519</c:v>
                </c:pt>
                <c:pt idx="495">
                  <c:v>6.6745786383860866</c:v>
                </c:pt>
                <c:pt idx="496">
                  <c:v>6.6813172353960253</c:v>
                </c:pt>
                <c:pt idx="497">
                  <c:v>6.6880490428823904</c:v>
                </c:pt>
                <c:pt idx="498">
                  <c:v>6.6947740813264103</c:v>
                </c:pt>
                <c:pt idx="499">
                  <c:v>6.7014923711066023</c:v>
                </c:pt>
                <c:pt idx="500">
                  <c:v>6.7082039324993747</c:v>
                </c:pt>
              </c:numCache>
            </c:numRef>
          </c:val>
        </c:ser>
        <c:ser>
          <c:idx val="2"/>
          <c:order val="2"/>
          <c:spPr>
            <a:ln w="38100"/>
          </c:spPr>
          <c:marker>
            <c:symbol val="none"/>
          </c:marker>
          <c:val>
            <c:numRef>
              <c:f>Sheet1!$D$1:$D$500</c:f>
              <c:numCache>
                <c:formatCode>General</c:formatCode>
                <c:ptCount val="500"/>
                <c:pt idx="0">
                  <c:v>0</c:v>
                </c:pt>
                <c:pt idx="1">
                  <c:v>3.0000000000000002E-2</c:v>
                </c:pt>
                <c:pt idx="2">
                  <c:v>6.0000000000000032E-2</c:v>
                </c:pt>
                <c:pt idx="3">
                  <c:v>9.0000000000000024E-2</c:v>
                </c:pt>
                <c:pt idx="4">
                  <c:v>0.12000000000000002</c:v>
                </c:pt>
                <c:pt idx="5">
                  <c:v>0.15000000000000016</c:v>
                </c:pt>
                <c:pt idx="6">
                  <c:v>0.18000000000000016</c:v>
                </c:pt>
                <c:pt idx="7">
                  <c:v>0.21000000000000016</c:v>
                </c:pt>
                <c:pt idx="8">
                  <c:v>0.24000000000000016</c:v>
                </c:pt>
                <c:pt idx="9">
                  <c:v>0.27</c:v>
                </c:pt>
                <c:pt idx="10">
                  <c:v>0.30000000000000032</c:v>
                </c:pt>
                <c:pt idx="11">
                  <c:v>0.33000000000000046</c:v>
                </c:pt>
                <c:pt idx="12">
                  <c:v>0.36000000000000032</c:v>
                </c:pt>
                <c:pt idx="13">
                  <c:v>0.3900000000000004</c:v>
                </c:pt>
                <c:pt idx="14">
                  <c:v>0.42000000000000032</c:v>
                </c:pt>
                <c:pt idx="15">
                  <c:v>0.45</c:v>
                </c:pt>
                <c:pt idx="16">
                  <c:v>0.48000000000000032</c:v>
                </c:pt>
                <c:pt idx="17">
                  <c:v>0.51</c:v>
                </c:pt>
                <c:pt idx="18">
                  <c:v>0.54</c:v>
                </c:pt>
                <c:pt idx="19">
                  <c:v>0.56999999999999995</c:v>
                </c:pt>
                <c:pt idx="20">
                  <c:v>0.60000000000000064</c:v>
                </c:pt>
                <c:pt idx="21">
                  <c:v>0.63000000000000078</c:v>
                </c:pt>
                <c:pt idx="22">
                  <c:v>0.66000000000000081</c:v>
                </c:pt>
                <c:pt idx="23">
                  <c:v>0.69000000000000061</c:v>
                </c:pt>
                <c:pt idx="24">
                  <c:v>0.72000000000000064</c:v>
                </c:pt>
                <c:pt idx="25">
                  <c:v>0.75000000000000078</c:v>
                </c:pt>
                <c:pt idx="26">
                  <c:v>0.78</c:v>
                </c:pt>
                <c:pt idx="27">
                  <c:v>0.80999999999999994</c:v>
                </c:pt>
                <c:pt idx="28">
                  <c:v>0.84000000000000064</c:v>
                </c:pt>
                <c:pt idx="29">
                  <c:v>0.87000000000000066</c:v>
                </c:pt>
                <c:pt idx="30">
                  <c:v>0.89999999999999991</c:v>
                </c:pt>
                <c:pt idx="31">
                  <c:v>0.92999999999999994</c:v>
                </c:pt>
                <c:pt idx="32">
                  <c:v>0.96000000000000063</c:v>
                </c:pt>
                <c:pt idx="33">
                  <c:v>0.99</c:v>
                </c:pt>
                <c:pt idx="34">
                  <c:v>1.02</c:v>
                </c:pt>
                <c:pt idx="35">
                  <c:v>1.05</c:v>
                </c:pt>
                <c:pt idx="36">
                  <c:v>1.08</c:v>
                </c:pt>
                <c:pt idx="37">
                  <c:v>1.1099999999999985</c:v>
                </c:pt>
                <c:pt idx="38">
                  <c:v>1.1399999999999986</c:v>
                </c:pt>
                <c:pt idx="39">
                  <c:v>1.1700000000000013</c:v>
                </c:pt>
                <c:pt idx="40">
                  <c:v>1.2</c:v>
                </c:pt>
                <c:pt idx="41">
                  <c:v>1.23</c:v>
                </c:pt>
                <c:pt idx="42">
                  <c:v>1.26</c:v>
                </c:pt>
                <c:pt idx="43">
                  <c:v>1.29</c:v>
                </c:pt>
                <c:pt idx="44">
                  <c:v>1.3199999999999983</c:v>
                </c:pt>
                <c:pt idx="45">
                  <c:v>1.3499999999999985</c:v>
                </c:pt>
                <c:pt idx="46">
                  <c:v>1.3800000000000001</c:v>
                </c:pt>
                <c:pt idx="47">
                  <c:v>1.41</c:v>
                </c:pt>
                <c:pt idx="48">
                  <c:v>1.44</c:v>
                </c:pt>
                <c:pt idx="49">
                  <c:v>1.47</c:v>
                </c:pt>
                <c:pt idx="50">
                  <c:v>1.5</c:v>
                </c:pt>
                <c:pt idx="51">
                  <c:v>1.53</c:v>
                </c:pt>
                <c:pt idx="52">
                  <c:v>1.56</c:v>
                </c:pt>
                <c:pt idx="53">
                  <c:v>1.5899999999999983</c:v>
                </c:pt>
                <c:pt idx="54">
                  <c:v>1.6199999999999986</c:v>
                </c:pt>
                <c:pt idx="55">
                  <c:v>1.6500000000000001</c:v>
                </c:pt>
                <c:pt idx="56">
                  <c:v>1.6800000000000013</c:v>
                </c:pt>
                <c:pt idx="57">
                  <c:v>1.71</c:v>
                </c:pt>
                <c:pt idx="58">
                  <c:v>1.74</c:v>
                </c:pt>
                <c:pt idx="59">
                  <c:v>1.77</c:v>
                </c:pt>
                <c:pt idx="60">
                  <c:v>1.799999999999998</c:v>
                </c:pt>
                <c:pt idx="61">
                  <c:v>1.8299999999999983</c:v>
                </c:pt>
                <c:pt idx="62">
                  <c:v>1.8599999999999985</c:v>
                </c:pt>
                <c:pt idx="63">
                  <c:v>1.8900000000000001</c:v>
                </c:pt>
                <c:pt idx="64">
                  <c:v>1.9200000000000013</c:v>
                </c:pt>
                <c:pt idx="65">
                  <c:v>1.9500000000000013</c:v>
                </c:pt>
                <c:pt idx="66">
                  <c:v>1.9800000000000013</c:v>
                </c:pt>
                <c:pt idx="67">
                  <c:v>2.0099999999999998</c:v>
                </c:pt>
                <c:pt idx="68">
                  <c:v>2.04</c:v>
                </c:pt>
                <c:pt idx="69">
                  <c:v>2.0699999999999998</c:v>
                </c:pt>
                <c:pt idx="70">
                  <c:v>2.1</c:v>
                </c:pt>
                <c:pt idx="71">
                  <c:v>2.13</c:v>
                </c:pt>
                <c:pt idx="72">
                  <c:v>2.16</c:v>
                </c:pt>
                <c:pt idx="73">
                  <c:v>2.19</c:v>
                </c:pt>
                <c:pt idx="74">
                  <c:v>2.2199999999999998</c:v>
                </c:pt>
                <c:pt idx="75">
                  <c:v>2.25</c:v>
                </c:pt>
                <c:pt idx="76">
                  <c:v>2.2799999999999998</c:v>
                </c:pt>
                <c:pt idx="77">
                  <c:v>2.3099999999999987</c:v>
                </c:pt>
                <c:pt idx="78">
                  <c:v>2.34</c:v>
                </c:pt>
                <c:pt idx="79">
                  <c:v>2.3699999999999997</c:v>
                </c:pt>
                <c:pt idx="80">
                  <c:v>2.4</c:v>
                </c:pt>
                <c:pt idx="81">
                  <c:v>2.4299999999999997</c:v>
                </c:pt>
                <c:pt idx="82">
                  <c:v>2.46</c:v>
                </c:pt>
                <c:pt idx="83">
                  <c:v>2.4899999999999998</c:v>
                </c:pt>
                <c:pt idx="84">
                  <c:v>2.52</c:v>
                </c:pt>
                <c:pt idx="85">
                  <c:v>2.5499999999999998</c:v>
                </c:pt>
                <c:pt idx="86">
                  <c:v>2.58</c:v>
                </c:pt>
                <c:pt idx="87">
                  <c:v>2.61</c:v>
                </c:pt>
                <c:pt idx="88">
                  <c:v>2.6399999999999997</c:v>
                </c:pt>
                <c:pt idx="89">
                  <c:v>2.67</c:v>
                </c:pt>
                <c:pt idx="90">
                  <c:v>2.6999999999999997</c:v>
                </c:pt>
                <c:pt idx="91">
                  <c:v>2.73</c:v>
                </c:pt>
                <c:pt idx="92">
                  <c:v>2.7600000000000002</c:v>
                </c:pt>
                <c:pt idx="93">
                  <c:v>2.79</c:v>
                </c:pt>
                <c:pt idx="94">
                  <c:v>2.82</c:v>
                </c:pt>
                <c:pt idx="95">
                  <c:v>2.8499999999999988</c:v>
                </c:pt>
                <c:pt idx="96">
                  <c:v>2.88</c:v>
                </c:pt>
                <c:pt idx="97">
                  <c:v>2.9099999999999997</c:v>
                </c:pt>
                <c:pt idx="98">
                  <c:v>2.94</c:v>
                </c:pt>
                <c:pt idx="99">
                  <c:v>2.9699999999999998</c:v>
                </c:pt>
                <c:pt idx="100">
                  <c:v>3</c:v>
                </c:pt>
                <c:pt idx="101">
                  <c:v>3.03</c:v>
                </c:pt>
                <c:pt idx="102">
                  <c:v>3.06</c:v>
                </c:pt>
                <c:pt idx="103">
                  <c:v>3.09</c:v>
                </c:pt>
                <c:pt idx="104">
                  <c:v>3.12</c:v>
                </c:pt>
                <c:pt idx="105">
                  <c:v>3.15</c:v>
                </c:pt>
                <c:pt idx="106">
                  <c:v>3.1799999999999997</c:v>
                </c:pt>
                <c:pt idx="107">
                  <c:v>3.21</c:v>
                </c:pt>
                <c:pt idx="108">
                  <c:v>3.2399999999999998</c:v>
                </c:pt>
                <c:pt idx="109">
                  <c:v>3.27</c:v>
                </c:pt>
                <c:pt idx="110">
                  <c:v>3.3</c:v>
                </c:pt>
                <c:pt idx="111">
                  <c:v>3.3299999999999987</c:v>
                </c:pt>
                <c:pt idx="112">
                  <c:v>3.36</c:v>
                </c:pt>
                <c:pt idx="113">
                  <c:v>3.3899999999999997</c:v>
                </c:pt>
                <c:pt idx="114">
                  <c:v>3.42</c:v>
                </c:pt>
                <c:pt idx="115">
                  <c:v>3.4499999999999997</c:v>
                </c:pt>
                <c:pt idx="116">
                  <c:v>3.48</c:v>
                </c:pt>
                <c:pt idx="117">
                  <c:v>3.51</c:v>
                </c:pt>
                <c:pt idx="118">
                  <c:v>3.54</c:v>
                </c:pt>
                <c:pt idx="119">
                  <c:v>3.57</c:v>
                </c:pt>
                <c:pt idx="120">
                  <c:v>3.5999999999999988</c:v>
                </c:pt>
                <c:pt idx="121">
                  <c:v>3.63</c:v>
                </c:pt>
                <c:pt idx="122">
                  <c:v>3.6599999999999997</c:v>
                </c:pt>
                <c:pt idx="123">
                  <c:v>3.69</c:v>
                </c:pt>
                <c:pt idx="124">
                  <c:v>3.7199999999999998</c:v>
                </c:pt>
                <c:pt idx="125">
                  <c:v>3.75</c:v>
                </c:pt>
                <c:pt idx="126">
                  <c:v>3.7800000000000002</c:v>
                </c:pt>
                <c:pt idx="127">
                  <c:v>3.8099999999999987</c:v>
                </c:pt>
                <c:pt idx="128">
                  <c:v>3.84</c:v>
                </c:pt>
                <c:pt idx="129">
                  <c:v>3.8699999999999997</c:v>
                </c:pt>
                <c:pt idx="130">
                  <c:v>3.9</c:v>
                </c:pt>
                <c:pt idx="131">
                  <c:v>3.9299999999999997</c:v>
                </c:pt>
                <c:pt idx="132">
                  <c:v>3.96</c:v>
                </c:pt>
                <c:pt idx="133">
                  <c:v>3.9899999999999998</c:v>
                </c:pt>
                <c:pt idx="134">
                  <c:v>4.0199999999999996</c:v>
                </c:pt>
                <c:pt idx="135">
                  <c:v>4.05</c:v>
                </c:pt>
                <c:pt idx="136">
                  <c:v>4.08</c:v>
                </c:pt>
                <c:pt idx="137">
                  <c:v>4.1099999999999985</c:v>
                </c:pt>
                <c:pt idx="138">
                  <c:v>4.1399999999999997</c:v>
                </c:pt>
                <c:pt idx="139">
                  <c:v>4.17</c:v>
                </c:pt>
                <c:pt idx="140">
                  <c:v>4.2</c:v>
                </c:pt>
                <c:pt idx="141">
                  <c:v>4.2299999999999995</c:v>
                </c:pt>
                <c:pt idx="142">
                  <c:v>4.26</c:v>
                </c:pt>
                <c:pt idx="143">
                  <c:v>4.29</c:v>
                </c:pt>
                <c:pt idx="144">
                  <c:v>4.3199999999999985</c:v>
                </c:pt>
                <c:pt idx="145">
                  <c:v>4.3499999999999996</c:v>
                </c:pt>
                <c:pt idx="146">
                  <c:v>4.38</c:v>
                </c:pt>
                <c:pt idx="147">
                  <c:v>4.41</c:v>
                </c:pt>
                <c:pt idx="148">
                  <c:v>4.4400000000000004</c:v>
                </c:pt>
                <c:pt idx="149">
                  <c:v>4.4700000000000024</c:v>
                </c:pt>
                <c:pt idx="150">
                  <c:v>4.5</c:v>
                </c:pt>
                <c:pt idx="151">
                  <c:v>4.53</c:v>
                </c:pt>
                <c:pt idx="152">
                  <c:v>4.5599999999999996</c:v>
                </c:pt>
                <c:pt idx="153">
                  <c:v>4.59</c:v>
                </c:pt>
                <c:pt idx="154">
                  <c:v>4.6199999999999966</c:v>
                </c:pt>
                <c:pt idx="155">
                  <c:v>4.6499999999999995</c:v>
                </c:pt>
                <c:pt idx="156">
                  <c:v>4.68</c:v>
                </c:pt>
                <c:pt idx="157">
                  <c:v>4.71</c:v>
                </c:pt>
                <c:pt idx="158">
                  <c:v>4.74</c:v>
                </c:pt>
                <c:pt idx="159">
                  <c:v>4.7699999999999996</c:v>
                </c:pt>
                <c:pt idx="160">
                  <c:v>4.8</c:v>
                </c:pt>
                <c:pt idx="161">
                  <c:v>4.83</c:v>
                </c:pt>
                <c:pt idx="162">
                  <c:v>4.8599999999999985</c:v>
                </c:pt>
                <c:pt idx="163">
                  <c:v>4.8899999999999997</c:v>
                </c:pt>
                <c:pt idx="164">
                  <c:v>4.92</c:v>
                </c:pt>
                <c:pt idx="165">
                  <c:v>4.95</c:v>
                </c:pt>
                <c:pt idx="166">
                  <c:v>4.9800000000000004</c:v>
                </c:pt>
                <c:pt idx="167">
                  <c:v>5.01</c:v>
                </c:pt>
                <c:pt idx="168">
                  <c:v>5.04</c:v>
                </c:pt>
                <c:pt idx="169">
                  <c:v>5.0699999999999985</c:v>
                </c:pt>
                <c:pt idx="170">
                  <c:v>5.0999999999999996</c:v>
                </c:pt>
                <c:pt idx="171">
                  <c:v>5.13</c:v>
                </c:pt>
                <c:pt idx="172">
                  <c:v>5.1599999999999975</c:v>
                </c:pt>
                <c:pt idx="173">
                  <c:v>5.1899999999999995</c:v>
                </c:pt>
                <c:pt idx="174">
                  <c:v>5.22</c:v>
                </c:pt>
                <c:pt idx="175">
                  <c:v>5.25</c:v>
                </c:pt>
                <c:pt idx="176">
                  <c:v>5.2799999999999994</c:v>
                </c:pt>
                <c:pt idx="177">
                  <c:v>5.31</c:v>
                </c:pt>
                <c:pt idx="178">
                  <c:v>5.34</c:v>
                </c:pt>
                <c:pt idx="179">
                  <c:v>5.37</c:v>
                </c:pt>
                <c:pt idx="180">
                  <c:v>5.3999999999999995</c:v>
                </c:pt>
                <c:pt idx="181">
                  <c:v>5.4300000000000024</c:v>
                </c:pt>
                <c:pt idx="182">
                  <c:v>5.46</c:v>
                </c:pt>
                <c:pt idx="183">
                  <c:v>5.49</c:v>
                </c:pt>
                <c:pt idx="184">
                  <c:v>5.52</c:v>
                </c:pt>
                <c:pt idx="185">
                  <c:v>5.55</c:v>
                </c:pt>
                <c:pt idx="186">
                  <c:v>5.58</c:v>
                </c:pt>
                <c:pt idx="187">
                  <c:v>5.6099999999999985</c:v>
                </c:pt>
                <c:pt idx="188">
                  <c:v>5.64</c:v>
                </c:pt>
                <c:pt idx="189">
                  <c:v>5.67</c:v>
                </c:pt>
                <c:pt idx="190">
                  <c:v>5.7</c:v>
                </c:pt>
                <c:pt idx="191">
                  <c:v>5.7299999999999995</c:v>
                </c:pt>
                <c:pt idx="192">
                  <c:v>5.76</c:v>
                </c:pt>
                <c:pt idx="193">
                  <c:v>5.79</c:v>
                </c:pt>
                <c:pt idx="194">
                  <c:v>5.8199999999999985</c:v>
                </c:pt>
                <c:pt idx="195">
                  <c:v>5.85</c:v>
                </c:pt>
                <c:pt idx="196">
                  <c:v>5.88</c:v>
                </c:pt>
                <c:pt idx="197">
                  <c:v>5.91</c:v>
                </c:pt>
                <c:pt idx="198">
                  <c:v>5.94</c:v>
                </c:pt>
                <c:pt idx="199">
                  <c:v>5.9700000000000024</c:v>
                </c:pt>
                <c:pt idx="200">
                  <c:v>6</c:v>
                </c:pt>
                <c:pt idx="201">
                  <c:v>6.0299999999999985</c:v>
                </c:pt>
                <c:pt idx="202">
                  <c:v>6.06</c:v>
                </c:pt>
                <c:pt idx="203">
                  <c:v>6.09</c:v>
                </c:pt>
                <c:pt idx="204">
                  <c:v>6.1199999999999966</c:v>
                </c:pt>
                <c:pt idx="205">
                  <c:v>6.1499999999999995</c:v>
                </c:pt>
                <c:pt idx="206">
                  <c:v>6.18</c:v>
                </c:pt>
                <c:pt idx="207">
                  <c:v>6.21</c:v>
                </c:pt>
                <c:pt idx="208">
                  <c:v>6.24</c:v>
                </c:pt>
                <c:pt idx="209">
                  <c:v>6.2700000000000014</c:v>
                </c:pt>
                <c:pt idx="210">
                  <c:v>6.3</c:v>
                </c:pt>
                <c:pt idx="211">
                  <c:v>6.33</c:v>
                </c:pt>
                <c:pt idx="212">
                  <c:v>6.3599999999999985</c:v>
                </c:pt>
                <c:pt idx="213">
                  <c:v>6.39</c:v>
                </c:pt>
                <c:pt idx="214">
                  <c:v>6.42</c:v>
                </c:pt>
                <c:pt idx="215">
                  <c:v>6.45</c:v>
                </c:pt>
                <c:pt idx="216">
                  <c:v>6.48</c:v>
                </c:pt>
                <c:pt idx="217">
                  <c:v>6.51</c:v>
                </c:pt>
                <c:pt idx="218">
                  <c:v>6.54</c:v>
                </c:pt>
                <c:pt idx="219">
                  <c:v>6.5699999999999985</c:v>
                </c:pt>
                <c:pt idx="220">
                  <c:v>6.6</c:v>
                </c:pt>
                <c:pt idx="221">
                  <c:v>6.63</c:v>
                </c:pt>
                <c:pt idx="222">
                  <c:v>6.6599999999999975</c:v>
                </c:pt>
                <c:pt idx="223">
                  <c:v>6.6899999999999995</c:v>
                </c:pt>
                <c:pt idx="224">
                  <c:v>6.72</c:v>
                </c:pt>
                <c:pt idx="225">
                  <c:v>6.75</c:v>
                </c:pt>
                <c:pt idx="226">
                  <c:v>6.7799999999999994</c:v>
                </c:pt>
                <c:pt idx="227">
                  <c:v>6.81</c:v>
                </c:pt>
                <c:pt idx="228">
                  <c:v>6.84</c:v>
                </c:pt>
                <c:pt idx="229">
                  <c:v>6.87</c:v>
                </c:pt>
                <c:pt idx="230">
                  <c:v>6.8999999999999995</c:v>
                </c:pt>
                <c:pt idx="231">
                  <c:v>6.9300000000000024</c:v>
                </c:pt>
                <c:pt idx="232">
                  <c:v>6.96</c:v>
                </c:pt>
                <c:pt idx="233">
                  <c:v>6.9899999999999993</c:v>
                </c:pt>
                <c:pt idx="234">
                  <c:v>7.02</c:v>
                </c:pt>
                <c:pt idx="235">
                  <c:v>7.05</c:v>
                </c:pt>
                <c:pt idx="236">
                  <c:v>7.08</c:v>
                </c:pt>
                <c:pt idx="237">
                  <c:v>7.1099999999999985</c:v>
                </c:pt>
                <c:pt idx="238">
                  <c:v>7.14</c:v>
                </c:pt>
                <c:pt idx="239">
                  <c:v>7.17</c:v>
                </c:pt>
                <c:pt idx="240">
                  <c:v>7.1999999999999975</c:v>
                </c:pt>
                <c:pt idx="241">
                  <c:v>7.2299999999999995</c:v>
                </c:pt>
                <c:pt idx="242">
                  <c:v>7.26</c:v>
                </c:pt>
                <c:pt idx="243">
                  <c:v>7.29</c:v>
                </c:pt>
                <c:pt idx="244">
                  <c:v>7.3199999999999985</c:v>
                </c:pt>
                <c:pt idx="245">
                  <c:v>7.35</c:v>
                </c:pt>
                <c:pt idx="246">
                  <c:v>7.38</c:v>
                </c:pt>
                <c:pt idx="247">
                  <c:v>7.41</c:v>
                </c:pt>
                <c:pt idx="248">
                  <c:v>7.44</c:v>
                </c:pt>
                <c:pt idx="249">
                  <c:v>7.4700000000000024</c:v>
                </c:pt>
                <c:pt idx="250">
                  <c:v>7.5</c:v>
                </c:pt>
                <c:pt idx="251">
                  <c:v>7.5299999999999985</c:v>
                </c:pt>
                <c:pt idx="252">
                  <c:v>7.56</c:v>
                </c:pt>
                <c:pt idx="253">
                  <c:v>7.59</c:v>
                </c:pt>
                <c:pt idx="254">
                  <c:v>7.6199999999999966</c:v>
                </c:pt>
                <c:pt idx="255">
                  <c:v>7.6499999999999995</c:v>
                </c:pt>
                <c:pt idx="256">
                  <c:v>7.68</c:v>
                </c:pt>
                <c:pt idx="257">
                  <c:v>7.71</c:v>
                </c:pt>
                <c:pt idx="258">
                  <c:v>7.7399999999999993</c:v>
                </c:pt>
                <c:pt idx="259">
                  <c:v>7.7700000000000014</c:v>
                </c:pt>
                <c:pt idx="260">
                  <c:v>7.8</c:v>
                </c:pt>
                <c:pt idx="261">
                  <c:v>7.83</c:v>
                </c:pt>
                <c:pt idx="262">
                  <c:v>7.8599999999999985</c:v>
                </c:pt>
                <c:pt idx="263">
                  <c:v>7.89</c:v>
                </c:pt>
                <c:pt idx="264">
                  <c:v>7.92</c:v>
                </c:pt>
                <c:pt idx="265">
                  <c:v>7.9499999999999993</c:v>
                </c:pt>
                <c:pt idx="266">
                  <c:v>7.98</c:v>
                </c:pt>
                <c:pt idx="267">
                  <c:v>8.01</c:v>
                </c:pt>
                <c:pt idx="268">
                  <c:v>8.0400000000000009</c:v>
                </c:pt>
                <c:pt idx="269">
                  <c:v>8.07</c:v>
                </c:pt>
                <c:pt idx="270">
                  <c:v>8.1</c:v>
                </c:pt>
                <c:pt idx="271">
                  <c:v>8.129999999999999</c:v>
                </c:pt>
                <c:pt idx="272">
                  <c:v>8.16</c:v>
                </c:pt>
                <c:pt idx="273">
                  <c:v>8.19</c:v>
                </c:pt>
                <c:pt idx="274">
                  <c:v>8.2199999999999989</c:v>
                </c:pt>
                <c:pt idx="275">
                  <c:v>8.25</c:v>
                </c:pt>
                <c:pt idx="276">
                  <c:v>8.2800000000000011</c:v>
                </c:pt>
                <c:pt idx="277">
                  <c:v>8.31</c:v>
                </c:pt>
                <c:pt idx="278">
                  <c:v>8.34</c:v>
                </c:pt>
                <c:pt idx="279">
                  <c:v>8.3700000000000028</c:v>
                </c:pt>
                <c:pt idx="280">
                  <c:v>8.4</c:v>
                </c:pt>
                <c:pt idx="281">
                  <c:v>8.43</c:v>
                </c:pt>
                <c:pt idx="282">
                  <c:v>8.4600000000000026</c:v>
                </c:pt>
                <c:pt idx="283">
                  <c:v>8.49</c:v>
                </c:pt>
                <c:pt idx="284">
                  <c:v>8.52</c:v>
                </c:pt>
                <c:pt idx="285">
                  <c:v>8.5500000000000025</c:v>
                </c:pt>
                <c:pt idx="286">
                  <c:v>8.58</c:v>
                </c:pt>
                <c:pt idx="287">
                  <c:v>8.61</c:v>
                </c:pt>
                <c:pt idx="288">
                  <c:v>8.64</c:v>
                </c:pt>
                <c:pt idx="289">
                  <c:v>8.67</c:v>
                </c:pt>
                <c:pt idx="290">
                  <c:v>8.7000000000000011</c:v>
                </c:pt>
                <c:pt idx="291">
                  <c:v>8.73</c:v>
                </c:pt>
                <c:pt idx="292">
                  <c:v>8.76</c:v>
                </c:pt>
                <c:pt idx="293">
                  <c:v>8.7900000000000009</c:v>
                </c:pt>
                <c:pt idx="294">
                  <c:v>8.82</c:v>
                </c:pt>
                <c:pt idx="295">
                  <c:v>8.8500000000000068</c:v>
                </c:pt>
                <c:pt idx="296">
                  <c:v>8.8800000000000026</c:v>
                </c:pt>
                <c:pt idx="297">
                  <c:v>8.91</c:v>
                </c:pt>
                <c:pt idx="298">
                  <c:v>8.94</c:v>
                </c:pt>
                <c:pt idx="299">
                  <c:v>8.9700000000000042</c:v>
                </c:pt>
                <c:pt idx="300">
                  <c:v>9</c:v>
                </c:pt>
                <c:pt idx="301">
                  <c:v>9.0300000000000011</c:v>
                </c:pt>
                <c:pt idx="302">
                  <c:v>9.06</c:v>
                </c:pt>
                <c:pt idx="303">
                  <c:v>9.09</c:v>
                </c:pt>
                <c:pt idx="304">
                  <c:v>9.120000000000001</c:v>
                </c:pt>
                <c:pt idx="305">
                  <c:v>9.15</c:v>
                </c:pt>
                <c:pt idx="306">
                  <c:v>9.18</c:v>
                </c:pt>
                <c:pt idx="307">
                  <c:v>9.2100000000000009</c:v>
                </c:pt>
                <c:pt idx="308">
                  <c:v>9.24</c:v>
                </c:pt>
                <c:pt idx="309">
                  <c:v>9.27</c:v>
                </c:pt>
                <c:pt idx="310">
                  <c:v>9.3000000000000025</c:v>
                </c:pt>
                <c:pt idx="311">
                  <c:v>9.33</c:v>
                </c:pt>
                <c:pt idx="312">
                  <c:v>9.3600000000000048</c:v>
                </c:pt>
                <c:pt idx="313">
                  <c:v>9.3900000000000023</c:v>
                </c:pt>
                <c:pt idx="314">
                  <c:v>9.42</c:v>
                </c:pt>
                <c:pt idx="315">
                  <c:v>9.4500000000000028</c:v>
                </c:pt>
                <c:pt idx="316">
                  <c:v>9.48</c:v>
                </c:pt>
                <c:pt idx="317">
                  <c:v>9.51</c:v>
                </c:pt>
                <c:pt idx="318">
                  <c:v>9.5400000000000009</c:v>
                </c:pt>
                <c:pt idx="319">
                  <c:v>9.57</c:v>
                </c:pt>
                <c:pt idx="320">
                  <c:v>9.6</c:v>
                </c:pt>
                <c:pt idx="321">
                  <c:v>9.629999999999999</c:v>
                </c:pt>
                <c:pt idx="322">
                  <c:v>9.66</c:v>
                </c:pt>
                <c:pt idx="323">
                  <c:v>9.69</c:v>
                </c:pt>
                <c:pt idx="324">
                  <c:v>9.7199999999999989</c:v>
                </c:pt>
                <c:pt idx="325">
                  <c:v>9.75</c:v>
                </c:pt>
                <c:pt idx="326">
                  <c:v>9.7800000000000011</c:v>
                </c:pt>
                <c:pt idx="327">
                  <c:v>9.81</c:v>
                </c:pt>
                <c:pt idx="328">
                  <c:v>9.84</c:v>
                </c:pt>
                <c:pt idx="329">
                  <c:v>9.8700000000000028</c:v>
                </c:pt>
                <c:pt idx="330">
                  <c:v>9.9</c:v>
                </c:pt>
                <c:pt idx="331">
                  <c:v>9.93</c:v>
                </c:pt>
                <c:pt idx="332">
                  <c:v>9.9600000000000026</c:v>
                </c:pt>
                <c:pt idx="333">
                  <c:v>9.99</c:v>
                </c:pt>
                <c:pt idx="334">
                  <c:v>10.02</c:v>
                </c:pt>
                <c:pt idx="335">
                  <c:v>10.050000000000002</c:v>
                </c:pt>
                <c:pt idx="336">
                  <c:v>10.08</c:v>
                </c:pt>
                <c:pt idx="337">
                  <c:v>10.11</c:v>
                </c:pt>
                <c:pt idx="338">
                  <c:v>10.139999999999999</c:v>
                </c:pt>
                <c:pt idx="339">
                  <c:v>10.17</c:v>
                </c:pt>
                <c:pt idx="340">
                  <c:v>10.200000000000001</c:v>
                </c:pt>
                <c:pt idx="341">
                  <c:v>10.23</c:v>
                </c:pt>
                <c:pt idx="342">
                  <c:v>10.26</c:v>
                </c:pt>
                <c:pt idx="343">
                  <c:v>10.29</c:v>
                </c:pt>
                <c:pt idx="344">
                  <c:v>10.32</c:v>
                </c:pt>
                <c:pt idx="345">
                  <c:v>10.35000000000001</c:v>
                </c:pt>
                <c:pt idx="346">
                  <c:v>10.380000000000004</c:v>
                </c:pt>
                <c:pt idx="347">
                  <c:v>10.41</c:v>
                </c:pt>
                <c:pt idx="348">
                  <c:v>10.44</c:v>
                </c:pt>
                <c:pt idx="349">
                  <c:v>10.470000000000002</c:v>
                </c:pt>
                <c:pt idx="350">
                  <c:v>10.5</c:v>
                </c:pt>
                <c:pt idx="351">
                  <c:v>10.53</c:v>
                </c:pt>
                <c:pt idx="352">
                  <c:v>10.560000000000002</c:v>
                </c:pt>
                <c:pt idx="353">
                  <c:v>10.59</c:v>
                </c:pt>
                <c:pt idx="354">
                  <c:v>10.62</c:v>
                </c:pt>
                <c:pt idx="355">
                  <c:v>10.65</c:v>
                </c:pt>
                <c:pt idx="356">
                  <c:v>10.68</c:v>
                </c:pt>
                <c:pt idx="357">
                  <c:v>10.709999999999999</c:v>
                </c:pt>
                <c:pt idx="358">
                  <c:v>10.74</c:v>
                </c:pt>
                <c:pt idx="359">
                  <c:v>10.77</c:v>
                </c:pt>
                <c:pt idx="360">
                  <c:v>10.8</c:v>
                </c:pt>
                <c:pt idx="361">
                  <c:v>10.83</c:v>
                </c:pt>
                <c:pt idx="362">
                  <c:v>10.86000000000001</c:v>
                </c:pt>
                <c:pt idx="363">
                  <c:v>10.890000000000002</c:v>
                </c:pt>
                <c:pt idx="364">
                  <c:v>10.92</c:v>
                </c:pt>
                <c:pt idx="365">
                  <c:v>10.950000000000006</c:v>
                </c:pt>
                <c:pt idx="366">
                  <c:v>10.98</c:v>
                </c:pt>
                <c:pt idx="367">
                  <c:v>11.01</c:v>
                </c:pt>
                <c:pt idx="368">
                  <c:v>11.04</c:v>
                </c:pt>
                <c:pt idx="369">
                  <c:v>11.07</c:v>
                </c:pt>
                <c:pt idx="370">
                  <c:v>11.1</c:v>
                </c:pt>
                <c:pt idx="371">
                  <c:v>11.129999999999999</c:v>
                </c:pt>
                <c:pt idx="372">
                  <c:v>11.16</c:v>
                </c:pt>
                <c:pt idx="373">
                  <c:v>11.19</c:v>
                </c:pt>
                <c:pt idx="374">
                  <c:v>11.219999999999999</c:v>
                </c:pt>
                <c:pt idx="375">
                  <c:v>11.25</c:v>
                </c:pt>
                <c:pt idx="376">
                  <c:v>11.28</c:v>
                </c:pt>
                <c:pt idx="377">
                  <c:v>11.310000000000002</c:v>
                </c:pt>
                <c:pt idx="378">
                  <c:v>11.34</c:v>
                </c:pt>
                <c:pt idx="379">
                  <c:v>11.370000000000006</c:v>
                </c:pt>
                <c:pt idx="380">
                  <c:v>11.4</c:v>
                </c:pt>
                <c:pt idx="381">
                  <c:v>11.43</c:v>
                </c:pt>
                <c:pt idx="382">
                  <c:v>11.460000000000004</c:v>
                </c:pt>
                <c:pt idx="383">
                  <c:v>11.49</c:v>
                </c:pt>
                <c:pt idx="384">
                  <c:v>11.52</c:v>
                </c:pt>
                <c:pt idx="385">
                  <c:v>11.55</c:v>
                </c:pt>
                <c:pt idx="386">
                  <c:v>11.58</c:v>
                </c:pt>
                <c:pt idx="387">
                  <c:v>11.61</c:v>
                </c:pt>
                <c:pt idx="388">
                  <c:v>11.639999999999999</c:v>
                </c:pt>
                <c:pt idx="389">
                  <c:v>11.67</c:v>
                </c:pt>
                <c:pt idx="390">
                  <c:v>11.7</c:v>
                </c:pt>
                <c:pt idx="391">
                  <c:v>11.73</c:v>
                </c:pt>
                <c:pt idx="392">
                  <c:v>11.76</c:v>
                </c:pt>
                <c:pt idx="393">
                  <c:v>11.79</c:v>
                </c:pt>
                <c:pt idx="394">
                  <c:v>11.82</c:v>
                </c:pt>
                <c:pt idx="395">
                  <c:v>11.85000000000001</c:v>
                </c:pt>
                <c:pt idx="396">
                  <c:v>11.880000000000004</c:v>
                </c:pt>
                <c:pt idx="397">
                  <c:v>11.91</c:v>
                </c:pt>
                <c:pt idx="398">
                  <c:v>11.94</c:v>
                </c:pt>
                <c:pt idx="399">
                  <c:v>11.970000000000002</c:v>
                </c:pt>
                <c:pt idx="400">
                  <c:v>12</c:v>
                </c:pt>
                <c:pt idx="401">
                  <c:v>12.03</c:v>
                </c:pt>
                <c:pt idx="402">
                  <c:v>12.060000000000002</c:v>
                </c:pt>
                <c:pt idx="403">
                  <c:v>12.09</c:v>
                </c:pt>
                <c:pt idx="404">
                  <c:v>12.12</c:v>
                </c:pt>
                <c:pt idx="405">
                  <c:v>12.15</c:v>
                </c:pt>
                <c:pt idx="406">
                  <c:v>12.18</c:v>
                </c:pt>
                <c:pt idx="407">
                  <c:v>12.209999999999999</c:v>
                </c:pt>
                <c:pt idx="408">
                  <c:v>12.24</c:v>
                </c:pt>
                <c:pt idx="409">
                  <c:v>12.27</c:v>
                </c:pt>
                <c:pt idx="410">
                  <c:v>12.3</c:v>
                </c:pt>
                <c:pt idx="411">
                  <c:v>12.33</c:v>
                </c:pt>
                <c:pt idx="412">
                  <c:v>12.36000000000001</c:v>
                </c:pt>
                <c:pt idx="413">
                  <c:v>12.390000000000002</c:v>
                </c:pt>
                <c:pt idx="414">
                  <c:v>12.42</c:v>
                </c:pt>
                <c:pt idx="415">
                  <c:v>12.450000000000006</c:v>
                </c:pt>
                <c:pt idx="416">
                  <c:v>12.48</c:v>
                </c:pt>
                <c:pt idx="417">
                  <c:v>12.51</c:v>
                </c:pt>
                <c:pt idx="418">
                  <c:v>12.54</c:v>
                </c:pt>
                <c:pt idx="419">
                  <c:v>12.57</c:v>
                </c:pt>
                <c:pt idx="420">
                  <c:v>12.6</c:v>
                </c:pt>
                <c:pt idx="421">
                  <c:v>12.629999999999999</c:v>
                </c:pt>
                <c:pt idx="422">
                  <c:v>12.66</c:v>
                </c:pt>
                <c:pt idx="423">
                  <c:v>12.69</c:v>
                </c:pt>
                <c:pt idx="424">
                  <c:v>12.719999999999999</c:v>
                </c:pt>
                <c:pt idx="425">
                  <c:v>12.75</c:v>
                </c:pt>
                <c:pt idx="426">
                  <c:v>12.78</c:v>
                </c:pt>
                <c:pt idx="427">
                  <c:v>12.810000000000002</c:v>
                </c:pt>
                <c:pt idx="428">
                  <c:v>12.84</c:v>
                </c:pt>
                <c:pt idx="429">
                  <c:v>12.870000000000006</c:v>
                </c:pt>
                <c:pt idx="430">
                  <c:v>12.9</c:v>
                </c:pt>
                <c:pt idx="431">
                  <c:v>12.93</c:v>
                </c:pt>
                <c:pt idx="432">
                  <c:v>12.960000000000004</c:v>
                </c:pt>
                <c:pt idx="433">
                  <c:v>12.99</c:v>
                </c:pt>
                <c:pt idx="434">
                  <c:v>13.02</c:v>
                </c:pt>
                <c:pt idx="435">
                  <c:v>13.05</c:v>
                </c:pt>
                <c:pt idx="436">
                  <c:v>13.08</c:v>
                </c:pt>
                <c:pt idx="437">
                  <c:v>13.11</c:v>
                </c:pt>
                <c:pt idx="438">
                  <c:v>13.139999999999999</c:v>
                </c:pt>
                <c:pt idx="439">
                  <c:v>13.17</c:v>
                </c:pt>
                <c:pt idx="440">
                  <c:v>13.2</c:v>
                </c:pt>
                <c:pt idx="441">
                  <c:v>13.229999999999999</c:v>
                </c:pt>
                <c:pt idx="442">
                  <c:v>13.26</c:v>
                </c:pt>
                <c:pt idx="443">
                  <c:v>13.29</c:v>
                </c:pt>
                <c:pt idx="444">
                  <c:v>13.32</c:v>
                </c:pt>
                <c:pt idx="445">
                  <c:v>13.35000000000001</c:v>
                </c:pt>
                <c:pt idx="446">
                  <c:v>13.380000000000004</c:v>
                </c:pt>
                <c:pt idx="447">
                  <c:v>13.41</c:v>
                </c:pt>
                <c:pt idx="448">
                  <c:v>13.44</c:v>
                </c:pt>
                <c:pt idx="449">
                  <c:v>13.470000000000002</c:v>
                </c:pt>
                <c:pt idx="450">
                  <c:v>13.5</c:v>
                </c:pt>
                <c:pt idx="451">
                  <c:v>13.53</c:v>
                </c:pt>
                <c:pt idx="452">
                  <c:v>13.560000000000002</c:v>
                </c:pt>
                <c:pt idx="453">
                  <c:v>13.59</c:v>
                </c:pt>
                <c:pt idx="454">
                  <c:v>13.62</c:v>
                </c:pt>
                <c:pt idx="455">
                  <c:v>13.65</c:v>
                </c:pt>
                <c:pt idx="456">
                  <c:v>13.68</c:v>
                </c:pt>
                <c:pt idx="457">
                  <c:v>13.709999999999999</c:v>
                </c:pt>
                <c:pt idx="458">
                  <c:v>13.74</c:v>
                </c:pt>
                <c:pt idx="459">
                  <c:v>13.77</c:v>
                </c:pt>
                <c:pt idx="460">
                  <c:v>13.8</c:v>
                </c:pt>
                <c:pt idx="461">
                  <c:v>13.83</c:v>
                </c:pt>
                <c:pt idx="462">
                  <c:v>13.86000000000001</c:v>
                </c:pt>
                <c:pt idx="463">
                  <c:v>13.890000000000002</c:v>
                </c:pt>
                <c:pt idx="464">
                  <c:v>13.92</c:v>
                </c:pt>
                <c:pt idx="465">
                  <c:v>13.950000000000006</c:v>
                </c:pt>
                <c:pt idx="466">
                  <c:v>13.980000000000002</c:v>
                </c:pt>
                <c:pt idx="467">
                  <c:v>14.01</c:v>
                </c:pt>
                <c:pt idx="468">
                  <c:v>14.04</c:v>
                </c:pt>
                <c:pt idx="469">
                  <c:v>14.07</c:v>
                </c:pt>
                <c:pt idx="470">
                  <c:v>14.1</c:v>
                </c:pt>
                <c:pt idx="471">
                  <c:v>14.129999999999999</c:v>
                </c:pt>
                <c:pt idx="472">
                  <c:v>14.16</c:v>
                </c:pt>
                <c:pt idx="473">
                  <c:v>14.19</c:v>
                </c:pt>
                <c:pt idx="474">
                  <c:v>14.219999999999999</c:v>
                </c:pt>
                <c:pt idx="475">
                  <c:v>14.25</c:v>
                </c:pt>
                <c:pt idx="476">
                  <c:v>14.28</c:v>
                </c:pt>
                <c:pt idx="477">
                  <c:v>14.310000000000002</c:v>
                </c:pt>
                <c:pt idx="478">
                  <c:v>14.34</c:v>
                </c:pt>
                <c:pt idx="479">
                  <c:v>14.370000000000006</c:v>
                </c:pt>
                <c:pt idx="480">
                  <c:v>14.400000000000002</c:v>
                </c:pt>
                <c:pt idx="481">
                  <c:v>14.43</c:v>
                </c:pt>
                <c:pt idx="482">
                  <c:v>14.460000000000004</c:v>
                </c:pt>
                <c:pt idx="483">
                  <c:v>14.49</c:v>
                </c:pt>
                <c:pt idx="484">
                  <c:v>14.52</c:v>
                </c:pt>
                <c:pt idx="485">
                  <c:v>14.55</c:v>
                </c:pt>
                <c:pt idx="486">
                  <c:v>14.58</c:v>
                </c:pt>
                <c:pt idx="487">
                  <c:v>14.61</c:v>
                </c:pt>
                <c:pt idx="488">
                  <c:v>14.639999999999999</c:v>
                </c:pt>
                <c:pt idx="489">
                  <c:v>14.67</c:v>
                </c:pt>
                <c:pt idx="490">
                  <c:v>14.7</c:v>
                </c:pt>
                <c:pt idx="491">
                  <c:v>14.729999999999999</c:v>
                </c:pt>
                <c:pt idx="492">
                  <c:v>14.76</c:v>
                </c:pt>
                <c:pt idx="493">
                  <c:v>14.79</c:v>
                </c:pt>
                <c:pt idx="494">
                  <c:v>14.82</c:v>
                </c:pt>
                <c:pt idx="495">
                  <c:v>14.85000000000001</c:v>
                </c:pt>
                <c:pt idx="496">
                  <c:v>14.880000000000004</c:v>
                </c:pt>
                <c:pt idx="497">
                  <c:v>14.91</c:v>
                </c:pt>
                <c:pt idx="498">
                  <c:v>14.94</c:v>
                </c:pt>
                <c:pt idx="499">
                  <c:v>14.970000000000002</c:v>
                </c:pt>
              </c:numCache>
            </c:numRef>
          </c:val>
        </c:ser>
        <c:marker val="1"/>
        <c:axId val="85873792"/>
        <c:axId val="85875712"/>
      </c:lineChart>
      <c:catAx>
        <c:axId val="85873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</a:p>
            </c:rich>
          </c:tx>
          <c:layout/>
        </c:title>
        <c:numFmt formatCode="General" sourceLinked="1"/>
        <c:tickLblPos val="nextTo"/>
        <c:crossAx val="85875712"/>
        <c:crosses val="autoZero"/>
        <c:auto val="1"/>
        <c:lblAlgn val="ctr"/>
        <c:lblOffset val="100"/>
        <c:tickLblSkip val="100"/>
      </c:catAx>
      <c:valAx>
        <c:axId val="85875712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/>
        </c:title>
        <c:numFmt formatCode="General" sourceLinked="1"/>
        <c:tickLblPos val="nextTo"/>
        <c:crossAx val="85873792"/>
        <c:crosses val="autoZero"/>
        <c:crossBetween val="between"/>
      </c:valAx>
    </c:plotArea>
    <c:plotVisOnly val="1"/>
  </c:chart>
  <c:txPr>
    <a:bodyPr/>
    <a:lstStyle/>
    <a:p>
      <a:pPr>
        <a:defRPr sz="1400" b="1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835617770000975E-2"/>
          <c:y val="9.6074954916349736E-2"/>
          <c:w val="0.85052602799650068"/>
          <c:h val="0.7754743157105366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Sheet1!$A$1:$A$501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cat>
          <c:val>
            <c:numRef>
              <c:f>Sheet1!$B$1:$B$501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1.7320508075688781</c:v>
                </c:pt>
                <c:pt idx="4">
                  <c:v>2</c:v>
                </c:pt>
                <c:pt idx="5">
                  <c:v>2.2360679774997871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  <c:pt idx="11">
                  <c:v>3.3166247903553998</c:v>
                </c:pt>
                <c:pt idx="12">
                  <c:v>3.4641016151377571</c:v>
                </c:pt>
                <c:pt idx="13">
                  <c:v>3.6055512754639891</c:v>
                </c:pt>
                <c:pt idx="14">
                  <c:v>3.7416573867739413</c:v>
                </c:pt>
                <c:pt idx="15">
                  <c:v>3.8729833462074192</c:v>
                </c:pt>
                <c:pt idx="16">
                  <c:v>4</c:v>
                </c:pt>
                <c:pt idx="17">
                  <c:v>4.1231056256176606</c:v>
                </c:pt>
                <c:pt idx="18">
                  <c:v>4.2426406871192874</c:v>
                </c:pt>
                <c:pt idx="19">
                  <c:v>4.3588989435406784</c:v>
                </c:pt>
                <c:pt idx="20">
                  <c:v>4.4721359549995796</c:v>
                </c:pt>
                <c:pt idx="21">
                  <c:v>4.5825756949558398</c:v>
                </c:pt>
                <c:pt idx="22">
                  <c:v>4.6904157598234244</c:v>
                </c:pt>
                <c:pt idx="23">
                  <c:v>4.7958315233127156</c:v>
                </c:pt>
                <c:pt idx="24">
                  <c:v>4.8989794855663584</c:v>
                </c:pt>
                <c:pt idx="25">
                  <c:v>5</c:v>
                </c:pt>
                <c:pt idx="26">
                  <c:v>5.0990195135927854</c:v>
                </c:pt>
                <c:pt idx="27">
                  <c:v>5.196152422706632</c:v>
                </c:pt>
                <c:pt idx="28">
                  <c:v>5.2915026221291814</c:v>
                </c:pt>
                <c:pt idx="29">
                  <c:v>5.3851648071344975</c:v>
                </c:pt>
                <c:pt idx="30">
                  <c:v>5.4772255750516683</c:v>
                </c:pt>
                <c:pt idx="31">
                  <c:v>5.5677643628300215</c:v>
                </c:pt>
                <c:pt idx="32">
                  <c:v>5.6568542494923753</c:v>
                </c:pt>
                <c:pt idx="33">
                  <c:v>5.7445626465380286</c:v>
                </c:pt>
                <c:pt idx="34">
                  <c:v>5.8309518948453007</c:v>
                </c:pt>
                <c:pt idx="35">
                  <c:v>5.9160797830996295</c:v>
                </c:pt>
                <c:pt idx="36">
                  <c:v>6</c:v>
                </c:pt>
                <c:pt idx="37">
                  <c:v>6.0827625302982185</c:v>
                </c:pt>
                <c:pt idx="38">
                  <c:v>6.1644140029689654</c:v>
                </c:pt>
                <c:pt idx="39">
                  <c:v>6.2449979983983965</c:v>
                </c:pt>
                <c:pt idx="40">
                  <c:v>6.3245553203367439</c:v>
                </c:pt>
                <c:pt idx="41">
                  <c:v>6.4031242374328485</c:v>
                </c:pt>
                <c:pt idx="42">
                  <c:v>6.4807406984078666</c:v>
                </c:pt>
                <c:pt idx="43">
                  <c:v>6.557438524301995</c:v>
                </c:pt>
                <c:pt idx="44">
                  <c:v>6.6332495807108076</c:v>
                </c:pt>
                <c:pt idx="45">
                  <c:v>6.7082039324993747</c:v>
                </c:pt>
                <c:pt idx="46">
                  <c:v>6.7823299831252735</c:v>
                </c:pt>
                <c:pt idx="47">
                  <c:v>6.8556546004010395</c:v>
                </c:pt>
                <c:pt idx="48">
                  <c:v>6.9282032302755088</c:v>
                </c:pt>
                <c:pt idx="49">
                  <c:v>7</c:v>
                </c:pt>
                <c:pt idx="50">
                  <c:v>7.0710678118654764</c:v>
                </c:pt>
                <c:pt idx="51">
                  <c:v>7.1414284285428504</c:v>
                </c:pt>
                <c:pt idx="52">
                  <c:v>7.2111025509279765</c:v>
                </c:pt>
                <c:pt idx="53">
                  <c:v>7.2801098892805181</c:v>
                </c:pt>
                <c:pt idx="54">
                  <c:v>7.3484692283495354</c:v>
                </c:pt>
                <c:pt idx="55">
                  <c:v>7.4161984870956701</c:v>
                </c:pt>
                <c:pt idx="56">
                  <c:v>7.4833147735478827</c:v>
                </c:pt>
                <c:pt idx="57">
                  <c:v>7.5498344352707498</c:v>
                </c:pt>
                <c:pt idx="58">
                  <c:v>7.6157731058639104</c:v>
                </c:pt>
                <c:pt idx="59">
                  <c:v>7.6811457478686078</c:v>
                </c:pt>
                <c:pt idx="60">
                  <c:v>7.745966692414842</c:v>
                </c:pt>
                <c:pt idx="61">
                  <c:v>7.8102496759066584</c:v>
                </c:pt>
                <c:pt idx="62">
                  <c:v>7.8740078740118085</c:v>
                </c:pt>
                <c:pt idx="63">
                  <c:v>7.9372539331937793</c:v>
                </c:pt>
                <c:pt idx="64">
                  <c:v>8</c:v>
                </c:pt>
                <c:pt idx="65">
                  <c:v>8.0622577482985491</c:v>
                </c:pt>
                <c:pt idx="66">
                  <c:v>8.1240384046359519</c:v>
                </c:pt>
                <c:pt idx="67">
                  <c:v>8.1853527718724486</c:v>
                </c:pt>
                <c:pt idx="68">
                  <c:v>8.2462112512353105</c:v>
                </c:pt>
                <c:pt idx="69">
                  <c:v>8.3066238629180749</c:v>
                </c:pt>
                <c:pt idx="70">
                  <c:v>8.3666002653407681</c:v>
                </c:pt>
                <c:pt idx="71">
                  <c:v>8.426149773176359</c:v>
                </c:pt>
                <c:pt idx="72">
                  <c:v>8.4852813742385695</c:v>
                </c:pt>
                <c:pt idx="73">
                  <c:v>8.5440037453175091</c:v>
                </c:pt>
                <c:pt idx="74">
                  <c:v>8.6023252670426249</c:v>
                </c:pt>
                <c:pt idx="75">
                  <c:v>8.6602540378444015</c:v>
                </c:pt>
                <c:pt idx="76">
                  <c:v>8.7177978870813497</c:v>
                </c:pt>
                <c:pt idx="77">
                  <c:v>8.7749643873921119</c:v>
                </c:pt>
                <c:pt idx="78">
                  <c:v>8.8317608663278477</c:v>
                </c:pt>
                <c:pt idx="79">
                  <c:v>8.8881944173155887</c:v>
                </c:pt>
                <c:pt idx="80">
                  <c:v>8.9442719099991415</c:v>
                </c:pt>
                <c:pt idx="81">
                  <c:v>9</c:v>
                </c:pt>
                <c:pt idx="82">
                  <c:v>9.0553851381374226</c:v>
                </c:pt>
                <c:pt idx="83">
                  <c:v>9.1104335791443152</c:v>
                </c:pt>
                <c:pt idx="84">
                  <c:v>9.1651513899116779</c:v>
                </c:pt>
                <c:pt idx="85">
                  <c:v>9.2195444572928871</c:v>
                </c:pt>
                <c:pt idx="86">
                  <c:v>9.2736184954957039</c:v>
                </c:pt>
                <c:pt idx="87">
                  <c:v>9.3273790530888157</c:v>
                </c:pt>
                <c:pt idx="88">
                  <c:v>9.3808315196468754</c:v>
                </c:pt>
                <c:pt idx="89">
                  <c:v>9.4339811320566032</c:v>
                </c:pt>
                <c:pt idx="90">
                  <c:v>9.4868329805051488</c:v>
                </c:pt>
                <c:pt idx="91">
                  <c:v>9.5393920141694561</c:v>
                </c:pt>
                <c:pt idx="92">
                  <c:v>9.5916630466254382</c:v>
                </c:pt>
                <c:pt idx="93">
                  <c:v>9.6436507609929443</c:v>
                </c:pt>
                <c:pt idx="94">
                  <c:v>9.6953597148326587</c:v>
                </c:pt>
                <c:pt idx="95">
                  <c:v>9.7467943448089667</c:v>
                </c:pt>
                <c:pt idx="96">
                  <c:v>9.7979589711326955</c:v>
                </c:pt>
                <c:pt idx="97">
                  <c:v>9.8488578017961039</c:v>
                </c:pt>
                <c:pt idx="98">
                  <c:v>9.8994949366116813</c:v>
                </c:pt>
                <c:pt idx="99">
                  <c:v>9.9498743710661994</c:v>
                </c:pt>
                <c:pt idx="100">
                  <c:v>10</c:v>
                </c:pt>
                <c:pt idx="101">
                  <c:v>10.049875621120876</c:v>
                </c:pt>
                <c:pt idx="102">
                  <c:v>10.099504938362095</c:v>
                </c:pt>
                <c:pt idx="103">
                  <c:v>10.148891565092208</c:v>
                </c:pt>
                <c:pt idx="104">
                  <c:v>10.198039027185569</c:v>
                </c:pt>
                <c:pt idx="105">
                  <c:v>10.246950765959582</c:v>
                </c:pt>
                <c:pt idx="106">
                  <c:v>10.295630140987004</c:v>
                </c:pt>
                <c:pt idx="107">
                  <c:v>10.344080432788612</c:v>
                </c:pt>
                <c:pt idx="108">
                  <c:v>10.392304845413276</c:v>
                </c:pt>
                <c:pt idx="109">
                  <c:v>10.440306508910551</c:v>
                </c:pt>
                <c:pt idx="110">
                  <c:v>10.488088481701505</c:v>
                </c:pt>
                <c:pt idx="111">
                  <c:v>10.535653752852738</c:v>
                </c:pt>
                <c:pt idx="112">
                  <c:v>10.583005244258366</c:v>
                </c:pt>
                <c:pt idx="113">
                  <c:v>10.63014581273465</c:v>
                </c:pt>
                <c:pt idx="114">
                  <c:v>10.677078252031311</c:v>
                </c:pt>
                <c:pt idx="115">
                  <c:v>10.723805294763618</c:v>
                </c:pt>
                <c:pt idx="116">
                  <c:v>10.770329614269007</c:v>
                </c:pt>
                <c:pt idx="117">
                  <c:v>10.81665382639197</c:v>
                </c:pt>
                <c:pt idx="118">
                  <c:v>10.862780491200235</c:v>
                </c:pt>
                <c:pt idx="119">
                  <c:v>10.908712114635714</c:v>
                </c:pt>
                <c:pt idx="120">
                  <c:v>10.954451150103322</c:v>
                </c:pt>
                <c:pt idx="121">
                  <c:v>11</c:v>
                </c:pt>
                <c:pt idx="122">
                  <c:v>11.045361017187266</c:v>
                </c:pt>
                <c:pt idx="123">
                  <c:v>11.090536506409441</c:v>
                </c:pt>
                <c:pt idx="124">
                  <c:v>11.135528725660043</c:v>
                </c:pt>
                <c:pt idx="125">
                  <c:v>11.180339887498954</c:v>
                </c:pt>
                <c:pt idx="126">
                  <c:v>11.224972160321801</c:v>
                </c:pt>
                <c:pt idx="127">
                  <c:v>11.269427669584656</c:v>
                </c:pt>
                <c:pt idx="128">
                  <c:v>11.313708498984766</c:v>
                </c:pt>
                <c:pt idx="129">
                  <c:v>11.357816691600554</c:v>
                </c:pt>
                <c:pt idx="130">
                  <c:v>11.401754250991379</c:v>
                </c:pt>
                <c:pt idx="131">
                  <c:v>11.445523142259598</c:v>
                </c:pt>
                <c:pt idx="132">
                  <c:v>11.489125293076057</c:v>
                </c:pt>
                <c:pt idx="133">
                  <c:v>11.5325625946708</c:v>
                </c:pt>
                <c:pt idx="134">
                  <c:v>11.575836902790238</c:v>
                </c:pt>
                <c:pt idx="135">
                  <c:v>11.61895003862225</c:v>
                </c:pt>
                <c:pt idx="136">
                  <c:v>11.661903789690589</c:v>
                </c:pt>
                <c:pt idx="137">
                  <c:v>11.704699910719626</c:v>
                </c:pt>
                <c:pt idx="138">
                  <c:v>11.747340124470709</c:v>
                </c:pt>
                <c:pt idx="139">
                  <c:v>11.789826122551583</c:v>
                </c:pt>
                <c:pt idx="140">
                  <c:v>11.832159566199248</c:v>
                </c:pt>
                <c:pt idx="141">
                  <c:v>11.87434208703792</c:v>
                </c:pt>
                <c:pt idx="142">
                  <c:v>11.916375287812983</c:v>
                </c:pt>
                <c:pt idx="143">
                  <c:v>11.958260743101398</c:v>
                </c:pt>
                <c:pt idx="144">
                  <c:v>12</c:v>
                </c:pt>
                <c:pt idx="145">
                  <c:v>12.041594578792306</c:v>
                </c:pt>
                <c:pt idx="146">
                  <c:v>12.083045973594571</c:v>
                </c:pt>
                <c:pt idx="147">
                  <c:v>12.124355652982141</c:v>
                </c:pt>
                <c:pt idx="148">
                  <c:v>12.165525060596439</c:v>
                </c:pt>
                <c:pt idx="149">
                  <c:v>12.206555615733702</c:v>
                </c:pt>
                <c:pt idx="150">
                  <c:v>12.24744871391588</c:v>
                </c:pt>
                <c:pt idx="151">
                  <c:v>12.288205727444494</c:v>
                </c:pt>
                <c:pt idx="152">
                  <c:v>12.328828005937948</c:v>
                </c:pt>
                <c:pt idx="153">
                  <c:v>12.369316876852999</c:v>
                </c:pt>
                <c:pt idx="154">
                  <c:v>12.409673645990848</c:v>
                </c:pt>
                <c:pt idx="155">
                  <c:v>12.449899597988752</c:v>
                </c:pt>
                <c:pt idx="156">
                  <c:v>12.4899959967968</c:v>
                </c:pt>
                <c:pt idx="157">
                  <c:v>12.529964086141669</c:v>
                </c:pt>
                <c:pt idx="158">
                  <c:v>12.569805089976535</c:v>
                </c:pt>
                <c:pt idx="159">
                  <c:v>12.6095202129185</c:v>
                </c:pt>
                <c:pt idx="160">
                  <c:v>12.649110640673502</c:v>
                </c:pt>
                <c:pt idx="161">
                  <c:v>12.688577540449518</c:v>
                </c:pt>
                <c:pt idx="162">
                  <c:v>12.727922061357839</c:v>
                </c:pt>
                <c:pt idx="163">
                  <c:v>12.767145334803704</c:v>
                </c:pt>
                <c:pt idx="164">
                  <c:v>12.806248474865702</c:v>
                </c:pt>
                <c:pt idx="165">
                  <c:v>12.845232578665149</c:v>
                </c:pt>
                <c:pt idx="166">
                  <c:v>12.884098726725123</c:v>
                </c:pt>
                <c:pt idx="167">
                  <c:v>12.922847983320086</c:v>
                </c:pt>
                <c:pt idx="168">
                  <c:v>12.961481396815724</c:v>
                </c:pt>
                <c:pt idx="169">
                  <c:v>13</c:v>
                </c:pt>
                <c:pt idx="170">
                  <c:v>13.038404810405311</c:v>
                </c:pt>
                <c:pt idx="171">
                  <c:v>13.076696830622042</c:v>
                </c:pt>
                <c:pt idx="172">
                  <c:v>13.114877048604001</c:v>
                </c:pt>
                <c:pt idx="173">
                  <c:v>13.152946437965927</c:v>
                </c:pt>
                <c:pt idx="174">
                  <c:v>13.19090595827292</c:v>
                </c:pt>
                <c:pt idx="175">
                  <c:v>13.228756555322954</c:v>
                </c:pt>
                <c:pt idx="176">
                  <c:v>13.266499161421599</c:v>
                </c:pt>
                <c:pt idx="177">
                  <c:v>13.30413469565007</c:v>
                </c:pt>
                <c:pt idx="178">
                  <c:v>13.341664064126334</c:v>
                </c:pt>
                <c:pt idx="179">
                  <c:v>13.379088160259652</c:v>
                </c:pt>
                <c:pt idx="180">
                  <c:v>13.416407864998753</c:v>
                </c:pt>
                <c:pt idx="181">
                  <c:v>13.453624047073721</c:v>
                </c:pt>
                <c:pt idx="182">
                  <c:v>13.490737563232052</c:v>
                </c:pt>
                <c:pt idx="183">
                  <c:v>13.527749258468702</c:v>
                </c:pt>
                <c:pt idx="184">
                  <c:v>13.564659966250533</c:v>
                </c:pt>
                <c:pt idx="185">
                  <c:v>13.601470508735444</c:v>
                </c:pt>
                <c:pt idx="186">
                  <c:v>13.638181696985848</c:v>
                </c:pt>
                <c:pt idx="187">
                  <c:v>13.674794331177354</c:v>
                </c:pt>
                <c:pt idx="188">
                  <c:v>13.711309200802088</c:v>
                </c:pt>
                <c:pt idx="189">
                  <c:v>13.747727084867508</c:v>
                </c:pt>
                <c:pt idx="190">
                  <c:v>13.784048752090218</c:v>
                </c:pt>
                <c:pt idx="191">
                  <c:v>13.820274961085254</c:v>
                </c:pt>
                <c:pt idx="192">
                  <c:v>13.856406460551026</c:v>
                </c:pt>
                <c:pt idx="193">
                  <c:v>13.892443989449822</c:v>
                </c:pt>
                <c:pt idx="194">
                  <c:v>13.928388277184119</c:v>
                </c:pt>
                <c:pt idx="195">
                  <c:v>13.964240043768955</c:v>
                </c:pt>
                <c:pt idx="196">
                  <c:v>14</c:v>
                </c:pt>
                <c:pt idx="197">
                  <c:v>14.035668847618199</c:v>
                </c:pt>
                <c:pt idx="198">
                  <c:v>14.071247279470299</c:v>
                </c:pt>
                <c:pt idx="199">
                  <c:v>14.106735979665896</c:v>
                </c:pt>
                <c:pt idx="200">
                  <c:v>14.142135623730951</c:v>
                </c:pt>
                <c:pt idx="201">
                  <c:v>14.177446878757838</c:v>
                </c:pt>
                <c:pt idx="202">
                  <c:v>14.212670403551883</c:v>
                </c:pt>
                <c:pt idx="203">
                  <c:v>14.247806848775005</c:v>
                </c:pt>
                <c:pt idx="204">
                  <c:v>14.282856857085719</c:v>
                </c:pt>
                <c:pt idx="205">
                  <c:v>14.317821063276348</c:v>
                </c:pt>
                <c:pt idx="206">
                  <c:v>14.352700094407348</c:v>
                </c:pt>
                <c:pt idx="207">
                  <c:v>14.387494569938173</c:v>
                </c:pt>
                <c:pt idx="208">
                  <c:v>14.422205101855955</c:v>
                </c:pt>
                <c:pt idx="209">
                  <c:v>14.456832294800984</c:v>
                </c:pt>
                <c:pt idx="210">
                  <c:v>14.491376746189438</c:v>
                </c:pt>
                <c:pt idx="211">
                  <c:v>14.52583904633396</c:v>
                </c:pt>
                <c:pt idx="212">
                  <c:v>14.560219778561036</c:v>
                </c:pt>
                <c:pt idx="213">
                  <c:v>14.594519519326436</c:v>
                </c:pt>
                <c:pt idx="214">
                  <c:v>14.6287388383278</c:v>
                </c:pt>
                <c:pt idx="215">
                  <c:v>14.66287829861518</c:v>
                </c:pt>
                <c:pt idx="216">
                  <c:v>14.696938456699069</c:v>
                </c:pt>
                <c:pt idx="217">
                  <c:v>14.730919862656235</c:v>
                </c:pt>
                <c:pt idx="218">
                  <c:v>14.764823060233388</c:v>
                </c:pt>
                <c:pt idx="219">
                  <c:v>14.798648586948742</c:v>
                </c:pt>
                <c:pt idx="220">
                  <c:v>14.832396974191326</c:v>
                </c:pt>
                <c:pt idx="221">
                  <c:v>14.866068747318501</c:v>
                </c:pt>
                <c:pt idx="222">
                  <c:v>14.89966442575135</c:v>
                </c:pt>
                <c:pt idx="223">
                  <c:v>14.933184523068089</c:v>
                </c:pt>
                <c:pt idx="224">
                  <c:v>14.966629547095772</c:v>
                </c:pt>
                <c:pt idx="225">
                  <c:v>15</c:v>
                </c:pt>
                <c:pt idx="226">
                  <c:v>15.033296378372919</c:v>
                </c:pt>
                <c:pt idx="227">
                  <c:v>15.066519173319374</c:v>
                </c:pt>
                <c:pt idx="228">
                  <c:v>15.0996688705415</c:v>
                </c:pt>
                <c:pt idx="229">
                  <c:v>15.132745950421555</c:v>
                </c:pt>
                <c:pt idx="230">
                  <c:v>15.165750888103112</c:v>
                </c:pt>
                <c:pt idx="231">
                  <c:v>15.198684153570664</c:v>
                </c:pt>
                <c:pt idx="232">
                  <c:v>15.231546211727824</c:v>
                </c:pt>
                <c:pt idx="233">
                  <c:v>15.264337522473747</c:v>
                </c:pt>
                <c:pt idx="234">
                  <c:v>15.297058540778348</c:v>
                </c:pt>
                <c:pt idx="235">
                  <c:v>15.329709716755902</c:v>
                </c:pt>
                <c:pt idx="236">
                  <c:v>15.362291495737226</c:v>
                </c:pt>
                <c:pt idx="237">
                  <c:v>15.394804318340668</c:v>
                </c:pt>
                <c:pt idx="238">
                  <c:v>15.427248620541501</c:v>
                </c:pt>
                <c:pt idx="239">
                  <c:v>15.459624833740328</c:v>
                </c:pt>
                <c:pt idx="240">
                  <c:v>15.49193338482967</c:v>
                </c:pt>
                <c:pt idx="241">
                  <c:v>15.524174696260021</c:v>
                </c:pt>
                <c:pt idx="242">
                  <c:v>15.55634918610405</c:v>
                </c:pt>
                <c:pt idx="243">
                  <c:v>15.588457268119896</c:v>
                </c:pt>
                <c:pt idx="244">
                  <c:v>15.620499351813319</c:v>
                </c:pt>
                <c:pt idx="245">
                  <c:v>15.652475842498529</c:v>
                </c:pt>
                <c:pt idx="246">
                  <c:v>15.684387141358112</c:v>
                </c:pt>
                <c:pt idx="247">
                  <c:v>15.716233645501712</c:v>
                </c:pt>
                <c:pt idx="248">
                  <c:v>15.74801574802361</c:v>
                </c:pt>
                <c:pt idx="249">
                  <c:v>15.779733838059506</c:v>
                </c:pt>
                <c:pt idx="250">
                  <c:v>15.811388300841895</c:v>
                </c:pt>
                <c:pt idx="251">
                  <c:v>15.842979517754859</c:v>
                </c:pt>
                <c:pt idx="252">
                  <c:v>15.874507866387557</c:v>
                </c:pt>
                <c:pt idx="253">
                  <c:v>15.905973720586863</c:v>
                </c:pt>
                <c:pt idx="254">
                  <c:v>15.937377450509228</c:v>
                </c:pt>
                <c:pt idx="255">
                  <c:v>15.968719422671311</c:v>
                </c:pt>
                <c:pt idx="256">
                  <c:v>16</c:v>
                </c:pt>
                <c:pt idx="257">
                  <c:v>16.031219541881374</c:v>
                </c:pt>
                <c:pt idx="258">
                  <c:v>16.06237840420901</c:v>
                </c:pt>
                <c:pt idx="259">
                  <c:v>16.09347693943106</c:v>
                </c:pt>
                <c:pt idx="260">
                  <c:v>16.124515496597098</c:v>
                </c:pt>
                <c:pt idx="261">
                  <c:v>16.155494421403532</c:v>
                </c:pt>
                <c:pt idx="262">
                  <c:v>16.186414056238647</c:v>
                </c:pt>
                <c:pt idx="263">
                  <c:v>16.217274740226877</c:v>
                </c:pt>
                <c:pt idx="264">
                  <c:v>16.248076809271883</c:v>
                </c:pt>
                <c:pt idx="265">
                  <c:v>16.278820596099706</c:v>
                </c:pt>
                <c:pt idx="266">
                  <c:v>16.309506430300086</c:v>
                </c:pt>
                <c:pt idx="267">
                  <c:v>16.340134638368166</c:v>
                </c:pt>
                <c:pt idx="268">
                  <c:v>16.370705543744887</c:v>
                </c:pt>
                <c:pt idx="269">
                  <c:v>16.40121946685673</c:v>
                </c:pt>
                <c:pt idx="270">
                  <c:v>16.43167672515499</c:v>
                </c:pt>
                <c:pt idx="271">
                  <c:v>16.462077633154294</c:v>
                </c:pt>
                <c:pt idx="272">
                  <c:v>16.492422502470596</c:v>
                </c:pt>
                <c:pt idx="273">
                  <c:v>16.522711641858287</c:v>
                </c:pt>
                <c:pt idx="274">
                  <c:v>16.552945357246848</c:v>
                </c:pt>
                <c:pt idx="275">
                  <c:v>16.583123951776972</c:v>
                </c:pt>
                <c:pt idx="276">
                  <c:v>16.613247725836171</c:v>
                </c:pt>
                <c:pt idx="277">
                  <c:v>16.643316977093214</c:v>
                </c:pt>
                <c:pt idx="278">
                  <c:v>16.673332000533023</c:v>
                </c:pt>
                <c:pt idx="279">
                  <c:v>16.703293088490067</c:v>
                </c:pt>
                <c:pt idx="280">
                  <c:v>16.73320053068149</c:v>
                </c:pt>
                <c:pt idx="281">
                  <c:v>16.763054614240211</c:v>
                </c:pt>
                <c:pt idx="282">
                  <c:v>16.792855623746696</c:v>
                </c:pt>
                <c:pt idx="283">
                  <c:v>16.822603841260687</c:v>
                </c:pt>
                <c:pt idx="284">
                  <c:v>16.852299546352697</c:v>
                </c:pt>
                <c:pt idx="285">
                  <c:v>16.881943016134127</c:v>
                </c:pt>
                <c:pt idx="286">
                  <c:v>16.911534525287763</c:v>
                </c:pt>
                <c:pt idx="287">
                  <c:v>16.94107434609743</c:v>
                </c:pt>
                <c:pt idx="288">
                  <c:v>16.970562748477118</c:v>
                </c:pt>
                <c:pt idx="289">
                  <c:v>17</c:v>
                </c:pt>
                <c:pt idx="290">
                  <c:v>17.029386365926403</c:v>
                </c:pt>
                <c:pt idx="291">
                  <c:v>17.058722109231951</c:v>
                </c:pt>
                <c:pt idx="292">
                  <c:v>17.088007490635039</c:v>
                </c:pt>
                <c:pt idx="293">
                  <c:v>17.11724276862369</c:v>
                </c:pt>
                <c:pt idx="294">
                  <c:v>17.146428199482248</c:v>
                </c:pt>
                <c:pt idx="295">
                  <c:v>17.175564037317667</c:v>
                </c:pt>
                <c:pt idx="296">
                  <c:v>17.204650534085232</c:v>
                </c:pt>
                <c:pt idx="297">
                  <c:v>17.233687939614093</c:v>
                </c:pt>
                <c:pt idx="298">
                  <c:v>17.262676501632026</c:v>
                </c:pt>
                <c:pt idx="299">
                  <c:v>17.29161646579059</c:v>
                </c:pt>
                <c:pt idx="300">
                  <c:v>17.320508075688775</c:v>
                </c:pt>
                <c:pt idx="301">
                  <c:v>17.34935157289749</c:v>
                </c:pt>
                <c:pt idx="302">
                  <c:v>17.378147196982766</c:v>
                </c:pt>
                <c:pt idx="303">
                  <c:v>17.406895185529212</c:v>
                </c:pt>
                <c:pt idx="304">
                  <c:v>17.435595774162689</c:v>
                </c:pt>
                <c:pt idx="305">
                  <c:v>17.46424919657294</c:v>
                </c:pt>
                <c:pt idx="306">
                  <c:v>17.492855684535886</c:v>
                </c:pt>
                <c:pt idx="307">
                  <c:v>17.521415467935228</c:v>
                </c:pt>
                <c:pt idx="308">
                  <c:v>17.549928774784242</c:v>
                </c:pt>
                <c:pt idx="309">
                  <c:v>17.578395831246926</c:v>
                </c:pt>
                <c:pt idx="310">
                  <c:v>17.606816861659031</c:v>
                </c:pt>
                <c:pt idx="311">
                  <c:v>17.635192088548386</c:v>
                </c:pt>
                <c:pt idx="312">
                  <c:v>17.663521732655692</c:v>
                </c:pt>
                <c:pt idx="313">
                  <c:v>17.691806012954135</c:v>
                </c:pt>
                <c:pt idx="314">
                  <c:v>17.720045146669325</c:v>
                </c:pt>
                <c:pt idx="315">
                  <c:v>17.748239349298824</c:v>
                </c:pt>
                <c:pt idx="316">
                  <c:v>17.776388834631156</c:v>
                </c:pt>
                <c:pt idx="317">
                  <c:v>17.804493814764836</c:v>
                </c:pt>
                <c:pt idx="318">
                  <c:v>17.832554500126989</c:v>
                </c:pt>
                <c:pt idx="319">
                  <c:v>17.86057109949175</c:v>
                </c:pt>
                <c:pt idx="320">
                  <c:v>17.888543819998279</c:v>
                </c:pt>
                <c:pt idx="321">
                  <c:v>17.916472867168896</c:v>
                </c:pt>
                <c:pt idx="322">
                  <c:v>17.944358444926362</c:v>
                </c:pt>
                <c:pt idx="323">
                  <c:v>17.972200755611428</c:v>
                </c:pt>
                <c:pt idx="324">
                  <c:v>18</c:v>
                </c:pt>
                <c:pt idx="325">
                  <c:v>18.027756377319921</c:v>
                </c:pt>
                <c:pt idx="326">
                  <c:v>18.055470085267789</c:v>
                </c:pt>
                <c:pt idx="327">
                  <c:v>18.083141320025103</c:v>
                </c:pt>
                <c:pt idx="328">
                  <c:v>18.110770276274827</c:v>
                </c:pt>
                <c:pt idx="329">
                  <c:v>18.138357147217075</c:v>
                </c:pt>
                <c:pt idx="330">
                  <c:v>18.165902124584949</c:v>
                </c:pt>
                <c:pt idx="331">
                  <c:v>18.193405398660254</c:v>
                </c:pt>
                <c:pt idx="332">
                  <c:v>18.220867158288634</c:v>
                </c:pt>
                <c:pt idx="333">
                  <c:v>18.248287590894659</c:v>
                </c:pt>
                <c:pt idx="334">
                  <c:v>18.275666882497045</c:v>
                </c:pt>
                <c:pt idx="335">
                  <c:v>18.303005217723122</c:v>
                </c:pt>
                <c:pt idx="336">
                  <c:v>18.330302779823331</c:v>
                </c:pt>
                <c:pt idx="337">
                  <c:v>18.35755975068583</c:v>
                </c:pt>
                <c:pt idx="338">
                  <c:v>18.384776310850228</c:v>
                </c:pt>
                <c:pt idx="339">
                  <c:v>18.411952639521946</c:v>
                </c:pt>
                <c:pt idx="340">
                  <c:v>18.439088914585774</c:v>
                </c:pt>
                <c:pt idx="341">
                  <c:v>18.466185312619388</c:v>
                </c:pt>
                <c:pt idx="342">
                  <c:v>18.49324200890689</c:v>
                </c:pt>
                <c:pt idx="343">
                  <c:v>18.520259177452136</c:v>
                </c:pt>
                <c:pt idx="344">
                  <c:v>18.547236990991379</c:v>
                </c:pt>
                <c:pt idx="345">
                  <c:v>18.574175621006741</c:v>
                </c:pt>
                <c:pt idx="346">
                  <c:v>18.601075237738275</c:v>
                </c:pt>
                <c:pt idx="347">
                  <c:v>18.627936010197157</c:v>
                </c:pt>
                <c:pt idx="348">
                  <c:v>18.654758106177631</c:v>
                </c:pt>
                <c:pt idx="349">
                  <c:v>18.681541692269406</c:v>
                </c:pt>
                <c:pt idx="350">
                  <c:v>18.708286933869676</c:v>
                </c:pt>
                <c:pt idx="351">
                  <c:v>18.734993995195193</c:v>
                </c:pt>
                <c:pt idx="352">
                  <c:v>18.761663039293719</c:v>
                </c:pt>
                <c:pt idx="353">
                  <c:v>18.788294228055914</c:v>
                </c:pt>
                <c:pt idx="354">
                  <c:v>18.814887722226828</c:v>
                </c:pt>
                <c:pt idx="355">
                  <c:v>18.841443681416774</c:v>
                </c:pt>
                <c:pt idx="356">
                  <c:v>18.867962264113206</c:v>
                </c:pt>
                <c:pt idx="357">
                  <c:v>18.894443627691185</c:v>
                </c:pt>
                <c:pt idx="358">
                  <c:v>18.920887928424523</c:v>
                </c:pt>
                <c:pt idx="359">
                  <c:v>18.947295321496444</c:v>
                </c:pt>
                <c:pt idx="360">
                  <c:v>18.97366596101029</c:v>
                </c:pt>
                <c:pt idx="361">
                  <c:v>19</c:v>
                </c:pt>
                <c:pt idx="362">
                  <c:v>19.026297590440446</c:v>
                </c:pt>
                <c:pt idx="363">
                  <c:v>19.05255888325765</c:v>
                </c:pt>
                <c:pt idx="364">
                  <c:v>19.078784028338912</c:v>
                </c:pt>
                <c:pt idx="365">
                  <c:v>19.10497317454282</c:v>
                </c:pt>
                <c:pt idx="366">
                  <c:v>19.131126469708995</c:v>
                </c:pt>
                <c:pt idx="367">
                  <c:v>19.157244060668031</c:v>
                </c:pt>
                <c:pt idx="368">
                  <c:v>19.183326093250876</c:v>
                </c:pt>
                <c:pt idx="369">
                  <c:v>19.209372712298567</c:v>
                </c:pt>
                <c:pt idx="370">
                  <c:v>19.235384061671329</c:v>
                </c:pt>
                <c:pt idx="371">
                  <c:v>19.261360284258224</c:v>
                </c:pt>
                <c:pt idx="372">
                  <c:v>19.287301521985889</c:v>
                </c:pt>
                <c:pt idx="373">
                  <c:v>19.313207915827967</c:v>
                </c:pt>
                <c:pt idx="374">
                  <c:v>19.33907960581373</c:v>
                </c:pt>
                <c:pt idx="375">
                  <c:v>19.364916731037084</c:v>
                </c:pt>
                <c:pt idx="376">
                  <c:v>19.390719429665296</c:v>
                </c:pt>
                <c:pt idx="377">
                  <c:v>19.416487838947589</c:v>
                </c:pt>
                <c:pt idx="378">
                  <c:v>19.442222095223539</c:v>
                </c:pt>
                <c:pt idx="379">
                  <c:v>19.467922333931742</c:v>
                </c:pt>
                <c:pt idx="380">
                  <c:v>19.493588689617926</c:v>
                </c:pt>
                <c:pt idx="381">
                  <c:v>19.519221295943129</c:v>
                </c:pt>
                <c:pt idx="382">
                  <c:v>19.544820285692065</c:v>
                </c:pt>
                <c:pt idx="383">
                  <c:v>19.570385790780925</c:v>
                </c:pt>
                <c:pt idx="384">
                  <c:v>19.595917942265423</c:v>
                </c:pt>
                <c:pt idx="385">
                  <c:v>19.621416870348583</c:v>
                </c:pt>
                <c:pt idx="386">
                  <c:v>19.646882704388521</c:v>
                </c:pt>
                <c:pt idx="387">
                  <c:v>19.672315572905973</c:v>
                </c:pt>
                <c:pt idx="388">
                  <c:v>19.697715603592208</c:v>
                </c:pt>
                <c:pt idx="389">
                  <c:v>19.723082923316021</c:v>
                </c:pt>
                <c:pt idx="390">
                  <c:v>19.748417658131469</c:v>
                </c:pt>
                <c:pt idx="391">
                  <c:v>19.773719933285161</c:v>
                </c:pt>
                <c:pt idx="392">
                  <c:v>19.798989873223285</c:v>
                </c:pt>
                <c:pt idx="393">
                  <c:v>19.824227601599009</c:v>
                </c:pt>
                <c:pt idx="394">
                  <c:v>19.849433241279176</c:v>
                </c:pt>
                <c:pt idx="395">
                  <c:v>19.874606914351787</c:v>
                </c:pt>
                <c:pt idx="396">
                  <c:v>19.899748742132374</c:v>
                </c:pt>
                <c:pt idx="397">
                  <c:v>19.924858845171276</c:v>
                </c:pt>
                <c:pt idx="398">
                  <c:v>19.949937343259986</c:v>
                </c:pt>
                <c:pt idx="399">
                  <c:v>19.974984355438195</c:v>
                </c:pt>
                <c:pt idx="400">
                  <c:v>20</c:v>
                </c:pt>
                <c:pt idx="401">
                  <c:v>20.024984394500791</c:v>
                </c:pt>
                <c:pt idx="402">
                  <c:v>20.049937655763422</c:v>
                </c:pt>
                <c:pt idx="403">
                  <c:v>20.074859899884753</c:v>
                </c:pt>
                <c:pt idx="404">
                  <c:v>20.09975124224178</c:v>
                </c:pt>
                <c:pt idx="405">
                  <c:v>20.12461179749814</c:v>
                </c:pt>
                <c:pt idx="406">
                  <c:v>20.149441679609886</c:v>
                </c:pt>
                <c:pt idx="407">
                  <c:v>20.17424100183203</c:v>
                </c:pt>
                <c:pt idx="408">
                  <c:v>20.199009876724119</c:v>
                </c:pt>
                <c:pt idx="409">
                  <c:v>20.223748416156685</c:v>
                </c:pt>
                <c:pt idx="410">
                  <c:v>20.248456731316587</c:v>
                </c:pt>
                <c:pt idx="411">
                  <c:v>20.273134932713269</c:v>
                </c:pt>
                <c:pt idx="412">
                  <c:v>20.297783130184428</c:v>
                </c:pt>
                <c:pt idx="413">
                  <c:v>20.322401432901572</c:v>
                </c:pt>
                <c:pt idx="414">
                  <c:v>20.346989949375789</c:v>
                </c:pt>
                <c:pt idx="415">
                  <c:v>20.37154878746334</c:v>
                </c:pt>
                <c:pt idx="416">
                  <c:v>20.396078054371127</c:v>
                </c:pt>
                <c:pt idx="417">
                  <c:v>20.42057785666211</c:v>
                </c:pt>
                <c:pt idx="418">
                  <c:v>20.445048300260837</c:v>
                </c:pt>
                <c:pt idx="419">
                  <c:v>20.46948949045872</c:v>
                </c:pt>
                <c:pt idx="420">
                  <c:v>20.493901531919189</c:v>
                </c:pt>
                <c:pt idx="421">
                  <c:v>20.518284528683193</c:v>
                </c:pt>
                <c:pt idx="422">
                  <c:v>20.542638584174092</c:v>
                </c:pt>
                <c:pt idx="423">
                  <c:v>20.566963801203126</c:v>
                </c:pt>
                <c:pt idx="424">
                  <c:v>20.591260281974002</c:v>
                </c:pt>
                <c:pt idx="425">
                  <c:v>20.615528128088329</c:v>
                </c:pt>
                <c:pt idx="426">
                  <c:v>20.639767440550294</c:v>
                </c:pt>
                <c:pt idx="427">
                  <c:v>20.663978319771825</c:v>
                </c:pt>
                <c:pt idx="428">
                  <c:v>20.688160865577181</c:v>
                </c:pt>
                <c:pt idx="429">
                  <c:v>20.71231517720798</c:v>
                </c:pt>
                <c:pt idx="430">
                  <c:v>20.736441353327699</c:v>
                </c:pt>
                <c:pt idx="431">
                  <c:v>20.76053949202667</c:v>
                </c:pt>
                <c:pt idx="432">
                  <c:v>20.784609690826507</c:v>
                </c:pt>
                <c:pt idx="433">
                  <c:v>20.808652046684813</c:v>
                </c:pt>
                <c:pt idx="434">
                  <c:v>20.83266665599966</c:v>
                </c:pt>
                <c:pt idx="435">
                  <c:v>20.856653614614231</c:v>
                </c:pt>
                <c:pt idx="436">
                  <c:v>20.880613017821073</c:v>
                </c:pt>
                <c:pt idx="437">
                  <c:v>20.904544960366852</c:v>
                </c:pt>
                <c:pt idx="438">
                  <c:v>20.928449536456299</c:v>
                </c:pt>
                <c:pt idx="439">
                  <c:v>20.952326839756918</c:v>
                </c:pt>
                <c:pt idx="440">
                  <c:v>20.976176963403027</c:v>
                </c:pt>
                <c:pt idx="441">
                  <c:v>21</c:v>
                </c:pt>
                <c:pt idx="442">
                  <c:v>21.023796041628618</c:v>
                </c:pt>
                <c:pt idx="443">
                  <c:v>21.04756517984919</c:v>
                </c:pt>
                <c:pt idx="444">
                  <c:v>21.071307505705477</c:v>
                </c:pt>
                <c:pt idx="445">
                  <c:v>21.095023109728967</c:v>
                </c:pt>
                <c:pt idx="446">
                  <c:v>21.118712081942853</c:v>
                </c:pt>
                <c:pt idx="447">
                  <c:v>21.142374511865953</c:v>
                </c:pt>
                <c:pt idx="448">
                  <c:v>21.166010488516733</c:v>
                </c:pt>
                <c:pt idx="449">
                  <c:v>21.189620100417088</c:v>
                </c:pt>
                <c:pt idx="450">
                  <c:v>21.21320343559643</c:v>
                </c:pt>
                <c:pt idx="451">
                  <c:v>21.236760581595274</c:v>
                </c:pt>
                <c:pt idx="452">
                  <c:v>21.260291625469289</c:v>
                </c:pt>
                <c:pt idx="453">
                  <c:v>21.283796653792738</c:v>
                </c:pt>
                <c:pt idx="454">
                  <c:v>21.307275752662544</c:v>
                </c:pt>
                <c:pt idx="455">
                  <c:v>21.330729007701517</c:v>
                </c:pt>
                <c:pt idx="456">
                  <c:v>21.35415650406263</c:v>
                </c:pt>
                <c:pt idx="457">
                  <c:v>21.37755832643197</c:v>
                </c:pt>
                <c:pt idx="458">
                  <c:v>21.400934559032692</c:v>
                </c:pt>
                <c:pt idx="459">
                  <c:v>21.42428528562855</c:v>
                </c:pt>
                <c:pt idx="460">
                  <c:v>21.447610589527166</c:v>
                </c:pt>
                <c:pt idx="461">
                  <c:v>21.470910553583867</c:v>
                </c:pt>
                <c:pt idx="462">
                  <c:v>21.494185260204691</c:v>
                </c:pt>
                <c:pt idx="463">
                  <c:v>21.517434791350031</c:v>
                </c:pt>
                <c:pt idx="464">
                  <c:v>21.54065922853799</c:v>
                </c:pt>
                <c:pt idx="465">
                  <c:v>21.563858652847831</c:v>
                </c:pt>
                <c:pt idx="466">
                  <c:v>21.587033144922874</c:v>
                </c:pt>
                <c:pt idx="467">
                  <c:v>21.61018278497431</c:v>
                </c:pt>
                <c:pt idx="468">
                  <c:v>21.633307652783927</c:v>
                </c:pt>
                <c:pt idx="469">
                  <c:v>21.656407827707714</c:v>
                </c:pt>
                <c:pt idx="470">
                  <c:v>21.679483388678801</c:v>
                </c:pt>
                <c:pt idx="471">
                  <c:v>21.702534414210707</c:v>
                </c:pt>
                <c:pt idx="472">
                  <c:v>21.725560982400427</c:v>
                </c:pt>
                <c:pt idx="473">
                  <c:v>21.748563170931515</c:v>
                </c:pt>
                <c:pt idx="474">
                  <c:v>21.771541057077229</c:v>
                </c:pt>
                <c:pt idx="475">
                  <c:v>21.794494717703369</c:v>
                </c:pt>
                <c:pt idx="476">
                  <c:v>21.817424229271431</c:v>
                </c:pt>
                <c:pt idx="477">
                  <c:v>21.840329667841534</c:v>
                </c:pt>
                <c:pt idx="478">
                  <c:v>21.863211109075447</c:v>
                </c:pt>
                <c:pt idx="479">
                  <c:v>21.88606862823929</c:v>
                </c:pt>
                <c:pt idx="480">
                  <c:v>21.908902300206627</c:v>
                </c:pt>
                <c:pt idx="481">
                  <c:v>21.931712199461277</c:v>
                </c:pt>
                <c:pt idx="482">
                  <c:v>21.95449840010015</c:v>
                </c:pt>
                <c:pt idx="483">
                  <c:v>21.97726097583589</c:v>
                </c:pt>
                <c:pt idx="484">
                  <c:v>22</c:v>
                </c:pt>
                <c:pt idx="485">
                  <c:v>22.022715545545196</c:v>
                </c:pt>
                <c:pt idx="486">
                  <c:v>22.045407685048602</c:v>
                </c:pt>
                <c:pt idx="487">
                  <c:v>22.068076490713889</c:v>
                </c:pt>
                <c:pt idx="488">
                  <c:v>22.090722034374487</c:v>
                </c:pt>
                <c:pt idx="489">
                  <c:v>22.113344387495985</c:v>
                </c:pt>
                <c:pt idx="490">
                  <c:v>22.135943621178654</c:v>
                </c:pt>
                <c:pt idx="491">
                  <c:v>22.158519806160292</c:v>
                </c:pt>
                <c:pt idx="492">
                  <c:v>22.181073012818835</c:v>
                </c:pt>
                <c:pt idx="493">
                  <c:v>22.203603311174497</c:v>
                </c:pt>
                <c:pt idx="494">
                  <c:v>22.22611077089287</c:v>
                </c:pt>
                <c:pt idx="495">
                  <c:v>22.248595461286993</c:v>
                </c:pt>
                <c:pt idx="496">
                  <c:v>22.27105745132009</c:v>
                </c:pt>
                <c:pt idx="497">
                  <c:v>22.29349680960792</c:v>
                </c:pt>
                <c:pt idx="498">
                  <c:v>22.315913604421389</c:v>
                </c:pt>
                <c:pt idx="499">
                  <c:v>22.33830790368869</c:v>
                </c:pt>
                <c:pt idx="500">
                  <c:v>22.36067977499787</c:v>
                </c:pt>
              </c:numCache>
            </c:numRef>
          </c:val>
        </c:ser>
        <c:ser>
          <c:idx val="1"/>
          <c:order val="1"/>
          <c:spPr>
            <a:ln w="38100"/>
          </c:spPr>
          <c:marker>
            <c:symbol val="none"/>
          </c:marker>
          <c:val>
            <c:numRef>
              <c:f>Sheet1!$C$1:$C$501</c:f>
              <c:numCache>
                <c:formatCode>General</c:formatCode>
                <c:ptCount val="501"/>
                <c:pt idx="0">
                  <c:v>0</c:v>
                </c:pt>
                <c:pt idx="1">
                  <c:v>0.30000000000000032</c:v>
                </c:pt>
                <c:pt idx="2">
                  <c:v>0.42426406871192851</c:v>
                </c:pt>
                <c:pt idx="3">
                  <c:v>0.51961524227066314</c:v>
                </c:pt>
                <c:pt idx="4">
                  <c:v>0.60000000000000064</c:v>
                </c:pt>
                <c:pt idx="5">
                  <c:v>0.67082039324993781</c:v>
                </c:pt>
                <c:pt idx="6">
                  <c:v>0.73484692283495334</c:v>
                </c:pt>
                <c:pt idx="7">
                  <c:v>0.7937253933193783</c:v>
                </c:pt>
                <c:pt idx="8">
                  <c:v>0.8485281374238578</c:v>
                </c:pt>
                <c:pt idx="9">
                  <c:v>0.89999999999999991</c:v>
                </c:pt>
                <c:pt idx="10">
                  <c:v>0.94868329805051443</c:v>
                </c:pt>
                <c:pt idx="11">
                  <c:v>0.99498743710661952</c:v>
                </c:pt>
                <c:pt idx="12">
                  <c:v>1.0392304845413263</c:v>
                </c:pt>
                <c:pt idx="13">
                  <c:v>1.0816653826391942</c:v>
                </c:pt>
                <c:pt idx="14">
                  <c:v>1.1224972160321818</c:v>
                </c:pt>
                <c:pt idx="15">
                  <c:v>1.1618950038622251</c:v>
                </c:pt>
                <c:pt idx="16">
                  <c:v>1.2</c:v>
                </c:pt>
                <c:pt idx="17">
                  <c:v>1.236931687685296</c:v>
                </c:pt>
                <c:pt idx="18">
                  <c:v>1.2727922061357855</c:v>
                </c:pt>
                <c:pt idx="19">
                  <c:v>1.3076696830622005</c:v>
                </c:pt>
                <c:pt idx="20">
                  <c:v>1.3416407864998738</c:v>
                </c:pt>
                <c:pt idx="21">
                  <c:v>1.3747727084867534</c:v>
                </c:pt>
                <c:pt idx="22">
                  <c:v>1.4071247279470267</c:v>
                </c:pt>
                <c:pt idx="23">
                  <c:v>1.4387494569938157</c:v>
                </c:pt>
                <c:pt idx="24">
                  <c:v>1.4696938456699047</c:v>
                </c:pt>
                <c:pt idx="25">
                  <c:v>1.5</c:v>
                </c:pt>
                <c:pt idx="26">
                  <c:v>1.5297058540778352</c:v>
                </c:pt>
                <c:pt idx="27">
                  <c:v>1.5588457268119909</c:v>
                </c:pt>
                <c:pt idx="28">
                  <c:v>1.5874507866387557</c:v>
                </c:pt>
                <c:pt idx="29">
                  <c:v>1.6155494421403498</c:v>
                </c:pt>
                <c:pt idx="30">
                  <c:v>1.6431676725154978</c:v>
                </c:pt>
                <c:pt idx="31">
                  <c:v>1.6703293088490059</c:v>
                </c:pt>
                <c:pt idx="32">
                  <c:v>1.6970562748477156</c:v>
                </c:pt>
                <c:pt idx="33">
                  <c:v>1.7233687939614073</c:v>
                </c:pt>
                <c:pt idx="34">
                  <c:v>1.7492855684535915</c:v>
                </c:pt>
                <c:pt idx="35">
                  <c:v>1.7748239349298849</c:v>
                </c:pt>
                <c:pt idx="36">
                  <c:v>1.799999999999998</c:v>
                </c:pt>
                <c:pt idx="37">
                  <c:v>1.8248287590894638</c:v>
                </c:pt>
                <c:pt idx="38">
                  <c:v>1.8493242008906909</c:v>
                </c:pt>
                <c:pt idx="39">
                  <c:v>1.8734993995195182</c:v>
                </c:pt>
                <c:pt idx="40">
                  <c:v>1.8973665961010275</c:v>
                </c:pt>
                <c:pt idx="41">
                  <c:v>1.9209372712298545</c:v>
                </c:pt>
                <c:pt idx="42">
                  <c:v>1.944222209522358</c:v>
                </c:pt>
                <c:pt idx="43">
                  <c:v>1.9672315572905998</c:v>
                </c:pt>
                <c:pt idx="44">
                  <c:v>1.989974874213241</c:v>
                </c:pt>
                <c:pt idx="45">
                  <c:v>2.0124611797498053</c:v>
                </c:pt>
                <c:pt idx="46">
                  <c:v>2.0346989949375787</c:v>
                </c:pt>
                <c:pt idx="47">
                  <c:v>2.0566963801203131</c:v>
                </c:pt>
                <c:pt idx="48">
                  <c:v>2.0784609690826525</c:v>
                </c:pt>
                <c:pt idx="49">
                  <c:v>2.1</c:v>
                </c:pt>
                <c:pt idx="50">
                  <c:v>2.1213203435596442</c:v>
                </c:pt>
                <c:pt idx="51">
                  <c:v>2.142428528562855</c:v>
                </c:pt>
                <c:pt idx="52">
                  <c:v>2.1633307652784</c:v>
                </c:pt>
                <c:pt idx="53">
                  <c:v>2.1840329667841551</c:v>
                </c:pt>
                <c:pt idx="54">
                  <c:v>2.2045407685048612</c:v>
                </c:pt>
                <c:pt idx="55">
                  <c:v>2.2248595461286986</c:v>
                </c:pt>
                <c:pt idx="56">
                  <c:v>2.244994432064368</c:v>
                </c:pt>
                <c:pt idx="57">
                  <c:v>2.2649503305812249</c:v>
                </c:pt>
                <c:pt idx="58">
                  <c:v>2.2847319317591759</c:v>
                </c:pt>
                <c:pt idx="59">
                  <c:v>2.3043437243605824</c:v>
                </c:pt>
                <c:pt idx="60">
                  <c:v>2.3237900077244547</c:v>
                </c:pt>
                <c:pt idx="61">
                  <c:v>2.3430749027719995</c:v>
                </c:pt>
                <c:pt idx="62">
                  <c:v>2.3622023622035404</c:v>
                </c:pt>
                <c:pt idx="63">
                  <c:v>2.3811761799581284</c:v>
                </c:pt>
                <c:pt idx="64">
                  <c:v>2.4</c:v>
                </c:pt>
                <c:pt idx="65">
                  <c:v>2.4186773244895621</c:v>
                </c:pt>
                <c:pt idx="66">
                  <c:v>2.4372115213907883</c:v>
                </c:pt>
                <c:pt idx="67">
                  <c:v>2.4556058315617322</c:v>
                </c:pt>
                <c:pt idx="68">
                  <c:v>2.4738633753705961</c:v>
                </c:pt>
                <c:pt idx="69">
                  <c:v>2.4919871588754252</c:v>
                </c:pt>
                <c:pt idx="70">
                  <c:v>2.5099800796022271</c:v>
                </c:pt>
                <c:pt idx="71">
                  <c:v>2.5278449319529082</c:v>
                </c:pt>
                <c:pt idx="72">
                  <c:v>2.5455844122715741</c:v>
                </c:pt>
                <c:pt idx="73">
                  <c:v>2.5632011235952588</c:v>
                </c:pt>
                <c:pt idx="74">
                  <c:v>2.5806975801127892</c:v>
                </c:pt>
                <c:pt idx="75">
                  <c:v>2.5980762113533182</c:v>
                </c:pt>
                <c:pt idx="76">
                  <c:v>2.6153393661244042</c:v>
                </c:pt>
                <c:pt idx="77">
                  <c:v>2.6324893162176366</c:v>
                </c:pt>
                <c:pt idx="78">
                  <c:v>2.6495282598983572</c:v>
                </c:pt>
                <c:pt idx="79">
                  <c:v>2.6664583251946734</c:v>
                </c:pt>
                <c:pt idx="80">
                  <c:v>2.6832815729997512</c:v>
                </c:pt>
                <c:pt idx="81">
                  <c:v>2.6999999999999997</c:v>
                </c:pt>
                <c:pt idx="82">
                  <c:v>2.7166155414412247</c:v>
                </c:pt>
                <c:pt idx="83">
                  <c:v>2.7331300737432898</c:v>
                </c:pt>
                <c:pt idx="84">
                  <c:v>2.7495454169735027</c:v>
                </c:pt>
                <c:pt idx="85">
                  <c:v>2.765863337187866</c:v>
                </c:pt>
                <c:pt idx="86">
                  <c:v>2.7820855486487139</c:v>
                </c:pt>
                <c:pt idx="87">
                  <c:v>2.7982137159266451</c:v>
                </c:pt>
                <c:pt idx="88">
                  <c:v>2.8142494558940547</c:v>
                </c:pt>
                <c:pt idx="89">
                  <c:v>2.8301943396169809</c:v>
                </c:pt>
                <c:pt idx="90">
                  <c:v>2.846049894151538</c:v>
                </c:pt>
                <c:pt idx="91">
                  <c:v>2.8618176042508368</c:v>
                </c:pt>
                <c:pt idx="92">
                  <c:v>2.8774989139876284</c:v>
                </c:pt>
                <c:pt idx="93">
                  <c:v>2.8930952282978866</c:v>
                </c:pt>
                <c:pt idx="94">
                  <c:v>2.9086079144497967</c:v>
                </c:pt>
                <c:pt idx="95">
                  <c:v>2.9240383034426887</c:v>
                </c:pt>
                <c:pt idx="96">
                  <c:v>2.9393876913398134</c:v>
                </c:pt>
                <c:pt idx="97">
                  <c:v>2.9546573405388279</c:v>
                </c:pt>
                <c:pt idx="98">
                  <c:v>2.969848480983496</c:v>
                </c:pt>
                <c:pt idx="99">
                  <c:v>2.9849623113198587</c:v>
                </c:pt>
                <c:pt idx="100">
                  <c:v>3</c:v>
                </c:pt>
                <c:pt idx="101">
                  <c:v>3.0149626863362644</c:v>
                </c:pt>
                <c:pt idx="102">
                  <c:v>3.0298514815086204</c:v>
                </c:pt>
                <c:pt idx="103">
                  <c:v>3.0446674695276648</c:v>
                </c:pt>
                <c:pt idx="104">
                  <c:v>3.0594117081556731</c:v>
                </c:pt>
                <c:pt idx="105">
                  <c:v>3.0740852297878787</c:v>
                </c:pt>
                <c:pt idx="106">
                  <c:v>3.0886890422961026</c:v>
                </c:pt>
                <c:pt idx="107">
                  <c:v>3.1032241298365801</c:v>
                </c:pt>
                <c:pt idx="108">
                  <c:v>3.117691453623979</c:v>
                </c:pt>
                <c:pt idx="109">
                  <c:v>3.1320919526731648</c:v>
                </c:pt>
                <c:pt idx="110">
                  <c:v>3.1464265445104576</c:v>
                </c:pt>
                <c:pt idx="111">
                  <c:v>3.1606961258558197</c:v>
                </c:pt>
                <c:pt idx="112">
                  <c:v>3.1749015732775092</c:v>
                </c:pt>
                <c:pt idx="113">
                  <c:v>3.189043743820398</c:v>
                </c:pt>
                <c:pt idx="114">
                  <c:v>3.2031234756093978</c:v>
                </c:pt>
                <c:pt idx="115">
                  <c:v>3.2171415884290848</c:v>
                </c:pt>
                <c:pt idx="116">
                  <c:v>3.2310988842806996</c:v>
                </c:pt>
                <c:pt idx="117">
                  <c:v>3.2449961479175968</c:v>
                </c:pt>
                <c:pt idx="118">
                  <c:v>3.258834147360067</c:v>
                </c:pt>
                <c:pt idx="119">
                  <c:v>3.2726136343907113</c:v>
                </c:pt>
                <c:pt idx="120">
                  <c:v>3.2863353450310004</c:v>
                </c:pt>
                <c:pt idx="121">
                  <c:v>3.3</c:v>
                </c:pt>
                <c:pt idx="122">
                  <c:v>3.3136083051561767</c:v>
                </c:pt>
                <c:pt idx="123">
                  <c:v>3.3271609519228251</c:v>
                </c:pt>
                <c:pt idx="124">
                  <c:v>3.34065861769801</c:v>
                </c:pt>
                <c:pt idx="125">
                  <c:v>3.3541019662496847</c:v>
                </c:pt>
                <c:pt idx="126">
                  <c:v>3.3674916480965518</c:v>
                </c:pt>
                <c:pt idx="127">
                  <c:v>3.3808283008753932</c:v>
                </c:pt>
                <c:pt idx="128">
                  <c:v>3.3941125496954281</c:v>
                </c:pt>
                <c:pt idx="129">
                  <c:v>3.4073450074801639</c:v>
                </c:pt>
                <c:pt idx="130">
                  <c:v>3.4205262752974188</c:v>
                </c:pt>
                <c:pt idx="131">
                  <c:v>3.4336569426778794</c:v>
                </c:pt>
                <c:pt idx="132">
                  <c:v>3.4467375879228204</c:v>
                </c:pt>
                <c:pt idx="133">
                  <c:v>3.459768778401239</c:v>
                </c:pt>
                <c:pt idx="134">
                  <c:v>3.4727510708370675</c:v>
                </c:pt>
                <c:pt idx="135">
                  <c:v>3.4856850115866749</c:v>
                </c:pt>
                <c:pt idx="136">
                  <c:v>3.4985711369071804</c:v>
                </c:pt>
                <c:pt idx="137">
                  <c:v>3.5114099732158821</c:v>
                </c:pt>
                <c:pt idx="138">
                  <c:v>3.5242020373412188</c:v>
                </c:pt>
                <c:pt idx="139">
                  <c:v>3.5369478367654783</c:v>
                </c:pt>
                <c:pt idx="140">
                  <c:v>3.5496478698597671</c:v>
                </c:pt>
                <c:pt idx="141">
                  <c:v>3.562302626111375</c:v>
                </c:pt>
                <c:pt idx="142">
                  <c:v>3.5749125863438938</c:v>
                </c:pt>
                <c:pt idx="143">
                  <c:v>3.5874782229304212</c:v>
                </c:pt>
                <c:pt idx="144">
                  <c:v>3.5999999999999988</c:v>
                </c:pt>
                <c:pt idx="145">
                  <c:v>3.6124783736376855</c:v>
                </c:pt>
                <c:pt idx="146">
                  <c:v>3.6249137920783761</c:v>
                </c:pt>
                <c:pt idx="147">
                  <c:v>3.6373066958946421</c:v>
                </c:pt>
                <c:pt idx="148">
                  <c:v>3.6496575181789312</c:v>
                </c:pt>
                <c:pt idx="149">
                  <c:v>3.6619666847201104</c:v>
                </c:pt>
                <c:pt idx="150">
                  <c:v>3.6742346141747668</c:v>
                </c:pt>
                <c:pt idx="151">
                  <c:v>3.6864617182333559</c:v>
                </c:pt>
                <c:pt idx="152">
                  <c:v>3.6986484017813837</c:v>
                </c:pt>
                <c:pt idx="153">
                  <c:v>3.7107950630558939</c:v>
                </c:pt>
                <c:pt idx="154">
                  <c:v>3.722902093797257</c:v>
                </c:pt>
                <c:pt idx="155">
                  <c:v>3.7349698793966195</c:v>
                </c:pt>
                <c:pt idx="156">
                  <c:v>3.746998799039039</c:v>
                </c:pt>
                <c:pt idx="157">
                  <c:v>3.7589892258425026</c:v>
                </c:pt>
                <c:pt idx="158">
                  <c:v>3.7709415269929636</c:v>
                </c:pt>
                <c:pt idx="159">
                  <c:v>3.7828560638755473</c:v>
                </c:pt>
                <c:pt idx="160">
                  <c:v>3.7947331922020591</c:v>
                </c:pt>
                <c:pt idx="161">
                  <c:v>3.8065732621348558</c:v>
                </c:pt>
                <c:pt idx="162">
                  <c:v>3.8183766184073589</c:v>
                </c:pt>
                <c:pt idx="163">
                  <c:v>3.8301436004411107</c:v>
                </c:pt>
                <c:pt idx="164">
                  <c:v>3.8418745424597089</c:v>
                </c:pt>
                <c:pt idx="165">
                  <c:v>3.8535697735995385</c:v>
                </c:pt>
                <c:pt idx="166">
                  <c:v>3.8652296180175392</c:v>
                </c:pt>
                <c:pt idx="167">
                  <c:v>3.876854394996021</c:v>
                </c:pt>
                <c:pt idx="168">
                  <c:v>3.8884444190447129</c:v>
                </c:pt>
                <c:pt idx="169">
                  <c:v>3.9</c:v>
                </c:pt>
                <c:pt idx="170">
                  <c:v>3.9115214431215888</c:v>
                </c:pt>
                <c:pt idx="171">
                  <c:v>3.9230090491866072</c:v>
                </c:pt>
                <c:pt idx="172">
                  <c:v>3.9344631145811966</c:v>
                </c:pt>
                <c:pt idx="173">
                  <c:v>3.9458839313897682</c:v>
                </c:pt>
                <c:pt idx="174">
                  <c:v>3.9572717874818784</c:v>
                </c:pt>
                <c:pt idx="175">
                  <c:v>3.9686269665968847</c:v>
                </c:pt>
                <c:pt idx="176">
                  <c:v>3.9799497484264812</c:v>
                </c:pt>
                <c:pt idx="177">
                  <c:v>3.9912404086950182</c:v>
                </c:pt>
                <c:pt idx="178">
                  <c:v>4.0024992192378965</c:v>
                </c:pt>
                <c:pt idx="179">
                  <c:v>4.0137264480778958</c:v>
                </c:pt>
                <c:pt idx="180">
                  <c:v>4.024922359499616</c:v>
                </c:pt>
                <c:pt idx="181">
                  <c:v>4.0360872141221131</c:v>
                </c:pt>
                <c:pt idx="182">
                  <c:v>4.0472212689696105</c:v>
                </c:pt>
                <c:pt idx="183">
                  <c:v>4.0583247775406051</c:v>
                </c:pt>
                <c:pt idx="184">
                  <c:v>4.0693979898751662</c:v>
                </c:pt>
                <c:pt idx="185">
                  <c:v>4.0804411526206401</c:v>
                </c:pt>
                <c:pt idx="186">
                  <c:v>4.0914545090957466</c:v>
                </c:pt>
                <c:pt idx="187">
                  <c:v>4.1024382993531985</c:v>
                </c:pt>
                <c:pt idx="188">
                  <c:v>4.1133927602406315</c:v>
                </c:pt>
                <c:pt idx="189">
                  <c:v>4.1243181254602499</c:v>
                </c:pt>
                <c:pt idx="190">
                  <c:v>4.1352146256270661</c:v>
                </c:pt>
                <c:pt idx="191">
                  <c:v>4.1460824883255762</c:v>
                </c:pt>
                <c:pt idx="192">
                  <c:v>4.156921938165298</c:v>
                </c:pt>
                <c:pt idx="193">
                  <c:v>4.1677331968349405</c:v>
                </c:pt>
                <c:pt idx="194">
                  <c:v>4.1785164831552359</c:v>
                </c:pt>
                <c:pt idx="195">
                  <c:v>4.1892720131306902</c:v>
                </c:pt>
                <c:pt idx="196">
                  <c:v>4.2</c:v>
                </c:pt>
                <c:pt idx="197">
                  <c:v>4.2107006542854544</c:v>
                </c:pt>
                <c:pt idx="198">
                  <c:v>4.2213741838410916</c:v>
                </c:pt>
                <c:pt idx="199">
                  <c:v>4.2320207938997729</c:v>
                </c:pt>
                <c:pt idx="200">
                  <c:v>4.2426406871192874</c:v>
                </c:pt>
                <c:pt idx="201">
                  <c:v>4.2532340636273478</c:v>
                </c:pt>
                <c:pt idx="202">
                  <c:v>4.2638011210655682</c:v>
                </c:pt>
                <c:pt idx="203">
                  <c:v>4.2743420546325082</c:v>
                </c:pt>
                <c:pt idx="204">
                  <c:v>4.2848570571257021</c:v>
                </c:pt>
                <c:pt idx="205">
                  <c:v>4.2953463189829062</c:v>
                </c:pt>
                <c:pt idx="206">
                  <c:v>4.3058100283221945</c:v>
                </c:pt>
                <c:pt idx="207">
                  <c:v>4.3162483709814472</c:v>
                </c:pt>
                <c:pt idx="208">
                  <c:v>4.3266615305567866</c:v>
                </c:pt>
                <c:pt idx="209">
                  <c:v>4.3370496884402883</c:v>
                </c:pt>
                <c:pt idx="210">
                  <c:v>4.3474130238568316</c:v>
                </c:pt>
                <c:pt idx="211">
                  <c:v>4.3577517139001873</c:v>
                </c:pt>
                <c:pt idx="212">
                  <c:v>4.3680659335683085</c:v>
                </c:pt>
                <c:pt idx="213">
                  <c:v>4.3783558557979267</c:v>
                </c:pt>
                <c:pt idx="214">
                  <c:v>4.3886216514983394</c:v>
                </c:pt>
                <c:pt idx="215">
                  <c:v>4.39886348958456</c:v>
                </c:pt>
                <c:pt idx="216">
                  <c:v>4.4090815370097207</c:v>
                </c:pt>
                <c:pt idx="217">
                  <c:v>4.4192759587968702</c:v>
                </c:pt>
                <c:pt idx="218">
                  <c:v>4.4294469180700196</c:v>
                </c:pt>
                <c:pt idx="219">
                  <c:v>4.4395945760846223</c:v>
                </c:pt>
                <c:pt idx="220">
                  <c:v>4.4497190922574026</c:v>
                </c:pt>
                <c:pt idx="221">
                  <c:v>4.4598206241955518</c:v>
                </c:pt>
                <c:pt idx="222">
                  <c:v>4.4698993277253996</c:v>
                </c:pt>
                <c:pt idx="223">
                  <c:v>4.4799553569204225</c:v>
                </c:pt>
                <c:pt idx="224">
                  <c:v>4.4899888641287298</c:v>
                </c:pt>
                <c:pt idx="225">
                  <c:v>4.5</c:v>
                </c:pt>
                <c:pt idx="226">
                  <c:v>4.5099889135118723</c:v>
                </c:pt>
                <c:pt idx="227">
                  <c:v>4.5199557519958065</c:v>
                </c:pt>
                <c:pt idx="228">
                  <c:v>4.5299006611624444</c:v>
                </c:pt>
                <c:pt idx="229">
                  <c:v>4.539823785126476</c:v>
                </c:pt>
                <c:pt idx="230">
                  <c:v>4.5497252664309276</c:v>
                </c:pt>
                <c:pt idx="231">
                  <c:v>4.5596052460711975</c:v>
                </c:pt>
                <c:pt idx="232">
                  <c:v>4.5694638635183464</c:v>
                </c:pt>
                <c:pt idx="233">
                  <c:v>4.5793012567421298</c:v>
                </c:pt>
                <c:pt idx="234">
                  <c:v>4.5891175622335068</c:v>
                </c:pt>
                <c:pt idx="235">
                  <c:v>4.5989129150267676</c:v>
                </c:pt>
                <c:pt idx="236">
                  <c:v>4.6086874487211684</c:v>
                </c:pt>
                <c:pt idx="237">
                  <c:v>4.6184412955021994</c:v>
                </c:pt>
                <c:pt idx="238">
                  <c:v>4.6281745861624417</c:v>
                </c:pt>
                <c:pt idx="239">
                  <c:v>4.6378874501220864</c:v>
                </c:pt>
                <c:pt idx="240">
                  <c:v>4.6475800154488942</c:v>
                </c:pt>
                <c:pt idx="241">
                  <c:v>4.6572524088780067</c:v>
                </c:pt>
                <c:pt idx="242">
                  <c:v>4.6669047558312071</c:v>
                </c:pt>
                <c:pt idx="243">
                  <c:v>4.676537180435969</c:v>
                </c:pt>
                <c:pt idx="244">
                  <c:v>4.6861498055439919</c:v>
                </c:pt>
                <c:pt idx="245">
                  <c:v>4.6957427527495588</c:v>
                </c:pt>
                <c:pt idx="246">
                  <c:v>4.7053161424074368</c:v>
                </c:pt>
                <c:pt idx="247">
                  <c:v>4.7148700936505135</c:v>
                </c:pt>
                <c:pt idx="248">
                  <c:v>4.7244047244070808</c:v>
                </c:pt>
                <c:pt idx="249">
                  <c:v>4.7339201514178493</c:v>
                </c:pt>
                <c:pt idx="250">
                  <c:v>4.7434164902525744</c:v>
                </c:pt>
                <c:pt idx="251">
                  <c:v>4.7528938553264526</c:v>
                </c:pt>
                <c:pt idx="252">
                  <c:v>4.7623523599162567</c:v>
                </c:pt>
                <c:pt idx="253">
                  <c:v>4.7717921161760648</c:v>
                </c:pt>
                <c:pt idx="254">
                  <c:v>4.7812132351527747</c:v>
                </c:pt>
                <c:pt idx="255">
                  <c:v>4.7906158268013872</c:v>
                </c:pt>
                <c:pt idx="256">
                  <c:v>4.8</c:v>
                </c:pt>
                <c:pt idx="257">
                  <c:v>4.8093658625644196</c:v>
                </c:pt>
                <c:pt idx="258">
                  <c:v>4.8187135212626995</c:v>
                </c:pt>
                <c:pt idx="259">
                  <c:v>4.828043081829331</c:v>
                </c:pt>
                <c:pt idx="260">
                  <c:v>4.8373546489791295</c:v>
                </c:pt>
                <c:pt idx="261">
                  <c:v>4.8466483264210529</c:v>
                </c:pt>
                <c:pt idx="262">
                  <c:v>4.8559242168715837</c:v>
                </c:pt>
                <c:pt idx="263">
                  <c:v>4.8651824220680506</c:v>
                </c:pt>
                <c:pt idx="264">
                  <c:v>4.8744230427815793</c:v>
                </c:pt>
                <c:pt idx="265">
                  <c:v>4.8836461788299115</c:v>
                </c:pt>
                <c:pt idx="266">
                  <c:v>4.8928519290900265</c:v>
                </c:pt>
                <c:pt idx="267">
                  <c:v>4.9020403915104573</c:v>
                </c:pt>
                <c:pt idx="268">
                  <c:v>4.9112116631234723</c:v>
                </c:pt>
                <c:pt idx="269">
                  <c:v>4.9203658400570145</c:v>
                </c:pt>
                <c:pt idx="270">
                  <c:v>4.9295030175464891</c:v>
                </c:pt>
                <c:pt idx="271">
                  <c:v>4.9386232899463058</c:v>
                </c:pt>
                <c:pt idx="272">
                  <c:v>4.9477267507411922</c:v>
                </c:pt>
                <c:pt idx="273">
                  <c:v>4.9568134925574912</c:v>
                </c:pt>
                <c:pt idx="274">
                  <c:v>4.965883607174054</c:v>
                </c:pt>
                <c:pt idx="275">
                  <c:v>4.9749371855331077</c:v>
                </c:pt>
                <c:pt idx="276">
                  <c:v>4.9839743177508451</c:v>
                </c:pt>
                <c:pt idx="277">
                  <c:v>4.9929950931279716</c:v>
                </c:pt>
                <c:pt idx="278">
                  <c:v>5.0019996001599196</c:v>
                </c:pt>
                <c:pt idx="279">
                  <c:v>5.010987926547009</c:v>
                </c:pt>
                <c:pt idx="280">
                  <c:v>5.0199601592044525</c:v>
                </c:pt>
                <c:pt idx="281">
                  <c:v>5.0289163842720628</c:v>
                </c:pt>
                <c:pt idx="282">
                  <c:v>5.0378566871239965</c:v>
                </c:pt>
                <c:pt idx="283">
                  <c:v>5.0467811523782169</c:v>
                </c:pt>
                <c:pt idx="284">
                  <c:v>5.0556898639058145</c:v>
                </c:pt>
                <c:pt idx="285">
                  <c:v>5.0645829048402344</c:v>
                </c:pt>
                <c:pt idx="286">
                  <c:v>5.0734603575863284</c:v>
                </c:pt>
                <c:pt idx="287">
                  <c:v>5.0823223038292307</c:v>
                </c:pt>
                <c:pt idx="288">
                  <c:v>5.0911688245431481</c:v>
                </c:pt>
                <c:pt idx="289">
                  <c:v>5.0999999999999996</c:v>
                </c:pt>
                <c:pt idx="290">
                  <c:v>5.1088159097779089</c:v>
                </c:pt>
                <c:pt idx="291">
                  <c:v>5.1176166327695869</c:v>
                </c:pt>
                <c:pt idx="292">
                  <c:v>5.1264022471905113</c:v>
                </c:pt>
                <c:pt idx="293">
                  <c:v>5.1351728305871065</c:v>
                </c:pt>
                <c:pt idx="294">
                  <c:v>5.1439284598446795</c:v>
                </c:pt>
                <c:pt idx="295">
                  <c:v>5.1526692111952945</c:v>
                </c:pt>
                <c:pt idx="296">
                  <c:v>5.1613951602255757</c:v>
                </c:pt>
                <c:pt idx="297">
                  <c:v>5.1701063818842306</c:v>
                </c:pt>
                <c:pt idx="298">
                  <c:v>5.1788029504896214</c:v>
                </c:pt>
                <c:pt idx="299">
                  <c:v>5.1874849397371667</c:v>
                </c:pt>
                <c:pt idx="300">
                  <c:v>5.196152422706632</c:v>
                </c:pt>
                <c:pt idx="301">
                  <c:v>5.2048054718692365</c:v>
                </c:pt>
                <c:pt idx="302">
                  <c:v>5.2134441590948324</c:v>
                </c:pt>
                <c:pt idx="303">
                  <c:v>5.2220685556587636</c:v>
                </c:pt>
                <c:pt idx="304">
                  <c:v>5.2306787322488137</c:v>
                </c:pt>
                <c:pt idx="305">
                  <c:v>5.2392747589718933</c:v>
                </c:pt>
                <c:pt idx="306">
                  <c:v>5.2478567053607703</c:v>
                </c:pt>
                <c:pt idx="307">
                  <c:v>5.256424640380569</c:v>
                </c:pt>
                <c:pt idx="308">
                  <c:v>5.2649786324352661</c:v>
                </c:pt>
                <c:pt idx="309">
                  <c:v>5.2735187493740838</c:v>
                </c:pt>
                <c:pt idx="310">
                  <c:v>5.2820450584976975</c:v>
                </c:pt>
                <c:pt idx="311">
                  <c:v>5.2905576265645156</c:v>
                </c:pt>
                <c:pt idx="312">
                  <c:v>5.2990565197967046</c:v>
                </c:pt>
                <c:pt idx="313">
                  <c:v>5.3075418038862345</c:v>
                </c:pt>
                <c:pt idx="314">
                  <c:v>5.3160135440008043</c:v>
                </c:pt>
                <c:pt idx="315">
                  <c:v>5.3244718047896491</c:v>
                </c:pt>
                <c:pt idx="316">
                  <c:v>5.3329166503893459</c:v>
                </c:pt>
                <c:pt idx="317">
                  <c:v>5.3413481444294622</c:v>
                </c:pt>
                <c:pt idx="318">
                  <c:v>5.3497663500381014</c:v>
                </c:pt>
                <c:pt idx="319">
                  <c:v>5.3581713298475249</c:v>
                </c:pt>
                <c:pt idx="320">
                  <c:v>5.3665631459994954</c:v>
                </c:pt>
                <c:pt idx="321">
                  <c:v>5.3749418601506749</c:v>
                </c:pt>
                <c:pt idx="322">
                  <c:v>5.3833075334779075</c:v>
                </c:pt>
                <c:pt idx="323">
                  <c:v>5.3916602266834284</c:v>
                </c:pt>
                <c:pt idx="324">
                  <c:v>5.3999999999999995</c:v>
                </c:pt>
                <c:pt idx="325">
                  <c:v>5.4083269131959835</c:v>
                </c:pt>
                <c:pt idx="326">
                  <c:v>5.4166410255803461</c:v>
                </c:pt>
                <c:pt idx="327">
                  <c:v>5.4249423960075367</c:v>
                </c:pt>
                <c:pt idx="328">
                  <c:v>5.4332310828824566</c:v>
                </c:pt>
                <c:pt idx="329">
                  <c:v>5.4415071441651213</c:v>
                </c:pt>
                <c:pt idx="330">
                  <c:v>5.4497706373754848</c:v>
                </c:pt>
                <c:pt idx="331">
                  <c:v>5.4580216195980764</c:v>
                </c:pt>
                <c:pt idx="332">
                  <c:v>5.4662601474865804</c:v>
                </c:pt>
                <c:pt idx="333">
                  <c:v>5.4744862772683884</c:v>
                </c:pt>
                <c:pt idx="334">
                  <c:v>5.4827000647491264</c:v>
                </c:pt>
                <c:pt idx="335">
                  <c:v>5.4909015653169355</c:v>
                </c:pt>
                <c:pt idx="336">
                  <c:v>5.4990908339470073</c:v>
                </c:pt>
                <c:pt idx="337">
                  <c:v>5.5072679252057464</c:v>
                </c:pt>
                <c:pt idx="338">
                  <c:v>5.5154328932550705</c:v>
                </c:pt>
                <c:pt idx="339">
                  <c:v>5.5235857918565845</c:v>
                </c:pt>
                <c:pt idx="340">
                  <c:v>5.5317266743757321</c:v>
                </c:pt>
                <c:pt idx="341">
                  <c:v>5.5398555937858163</c:v>
                </c:pt>
                <c:pt idx="342">
                  <c:v>5.5479726026720781</c:v>
                </c:pt>
                <c:pt idx="343">
                  <c:v>5.5560777532356402</c:v>
                </c:pt>
                <c:pt idx="344">
                  <c:v>5.5641710972974145</c:v>
                </c:pt>
                <c:pt idx="345">
                  <c:v>5.5722526863020123</c:v>
                </c:pt>
                <c:pt idx="346">
                  <c:v>5.5803225713214815</c:v>
                </c:pt>
                <c:pt idx="347">
                  <c:v>5.5883808030591471</c:v>
                </c:pt>
                <c:pt idx="348">
                  <c:v>5.5964274318532894</c:v>
                </c:pt>
                <c:pt idx="349">
                  <c:v>5.6044625076808217</c:v>
                </c:pt>
                <c:pt idx="350">
                  <c:v>5.6124860801609051</c:v>
                </c:pt>
                <c:pt idx="351">
                  <c:v>5.6204981985585576</c:v>
                </c:pt>
                <c:pt idx="352">
                  <c:v>5.6284989117881157</c:v>
                </c:pt>
                <c:pt idx="353">
                  <c:v>5.6364882684167741</c:v>
                </c:pt>
                <c:pt idx="354">
                  <c:v>5.6444663166680282</c:v>
                </c:pt>
                <c:pt idx="355">
                  <c:v>5.6524331044250316</c:v>
                </c:pt>
                <c:pt idx="356">
                  <c:v>5.6603886792339537</c:v>
                </c:pt>
                <c:pt idx="357">
                  <c:v>5.6683330883073557</c:v>
                </c:pt>
                <c:pt idx="358">
                  <c:v>5.6762663785273508</c:v>
                </c:pt>
                <c:pt idx="359">
                  <c:v>5.6841885964489149</c:v>
                </c:pt>
                <c:pt idx="360">
                  <c:v>5.6920997883030831</c:v>
                </c:pt>
                <c:pt idx="361">
                  <c:v>5.7</c:v>
                </c:pt>
                <c:pt idx="362">
                  <c:v>5.7078892771321295</c:v>
                </c:pt>
                <c:pt idx="363">
                  <c:v>5.715767664977295</c:v>
                </c:pt>
                <c:pt idx="364">
                  <c:v>5.7236352085016735</c:v>
                </c:pt>
                <c:pt idx="365">
                  <c:v>5.7314919523628447</c:v>
                </c:pt>
                <c:pt idx="366">
                  <c:v>5.7393379409127014</c:v>
                </c:pt>
                <c:pt idx="367">
                  <c:v>5.7471732182004045</c:v>
                </c:pt>
                <c:pt idx="368">
                  <c:v>5.7549978279752505</c:v>
                </c:pt>
                <c:pt idx="369">
                  <c:v>5.7628118136895576</c:v>
                </c:pt>
                <c:pt idx="370">
                  <c:v>5.7706152185013995</c:v>
                </c:pt>
                <c:pt idx="371">
                  <c:v>5.7784080852774728</c:v>
                </c:pt>
                <c:pt idx="372">
                  <c:v>5.7861904565957705</c:v>
                </c:pt>
                <c:pt idx="373">
                  <c:v>5.7939623747483902</c:v>
                </c:pt>
                <c:pt idx="374">
                  <c:v>5.8017238817441248</c:v>
                </c:pt>
                <c:pt idx="375">
                  <c:v>5.8094750193111304</c:v>
                </c:pt>
                <c:pt idx="376">
                  <c:v>5.8172158288995837</c:v>
                </c:pt>
                <c:pt idx="377">
                  <c:v>5.8249463516842743</c:v>
                </c:pt>
                <c:pt idx="378">
                  <c:v>5.8326666285670754</c:v>
                </c:pt>
                <c:pt idx="379">
                  <c:v>5.8403767001795384</c:v>
                </c:pt>
                <c:pt idx="380">
                  <c:v>5.8480766068853756</c:v>
                </c:pt>
                <c:pt idx="381">
                  <c:v>5.855766388782941</c:v>
                </c:pt>
                <c:pt idx="382">
                  <c:v>5.8634460857076194</c:v>
                </c:pt>
                <c:pt idx="383">
                  <c:v>5.8711157372342777</c:v>
                </c:pt>
                <c:pt idx="384">
                  <c:v>5.8787753826796338</c:v>
                </c:pt>
                <c:pt idx="385">
                  <c:v>5.8864250611045774</c:v>
                </c:pt>
                <c:pt idx="386">
                  <c:v>5.8940648113165421</c:v>
                </c:pt>
                <c:pt idx="387">
                  <c:v>5.9016946718718053</c:v>
                </c:pt>
                <c:pt idx="388">
                  <c:v>5.9093146810776682</c:v>
                </c:pt>
                <c:pt idx="389">
                  <c:v>5.9169248769948055</c:v>
                </c:pt>
                <c:pt idx="390">
                  <c:v>5.9245252974394402</c:v>
                </c:pt>
                <c:pt idx="391">
                  <c:v>5.9321159799855465</c:v>
                </c:pt>
                <c:pt idx="392">
                  <c:v>5.939696961966999</c:v>
                </c:pt>
                <c:pt idx="393">
                  <c:v>5.947268280479709</c:v>
                </c:pt>
                <c:pt idx="394">
                  <c:v>5.9548299723837621</c:v>
                </c:pt>
                <c:pt idx="395">
                  <c:v>5.9623820743055367</c:v>
                </c:pt>
                <c:pt idx="396">
                  <c:v>5.9699246226397165</c:v>
                </c:pt>
                <c:pt idx="397">
                  <c:v>5.9774576535513821</c:v>
                </c:pt>
                <c:pt idx="398">
                  <c:v>5.9849812029779939</c:v>
                </c:pt>
                <c:pt idx="399">
                  <c:v>5.9924953066314481</c:v>
                </c:pt>
                <c:pt idx="400">
                  <c:v>6</c:v>
                </c:pt>
                <c:pt idx="401">
                  <c:v>6.0074953183502355</c:v>
                </c:pt>
                <c:pt idx="402">
                  <c:v>6.0149812967290206</c:v>
                </c:pt>
                <c:pt idx="403">
                  <c:v>6.0224579699654059</c:v>
                </c:pt>
                <c:pt idx="404">
                  <c:v>6.0299253726725341</c:v>
                </c:pt>
                <c:pt idx="405">
                  <c:v>6.0373835392494275</c:v>
                </c:pt>
                <c:pt idx="406">
                  <c:v>6.044832503882966</c:v>
                </c:pt>
                <c:pt idx="407">
                  <c:v>6.0522723005496095</c:v>
                </c:pt>
                <c:pt idx="408">
                  <c:v>6.0597029630172461</c:v>
                </c:pt>
                <c:pt idx="409">
                  <c:v>6.0671245248469967</c:v>
                </c:pt>
                <c:pt idx="410">
                  <c:v>6.0745370193949757</c:v>
                </c:pt>
                <c:pt idx="411">
                  <c:v>6.081940479813988</c:v>
                </c:pt>
                <c:pt idx="412">
                  <c:v>6.0893349390553295</c:v>
                </c:pt>
                <c:pt idx="413">
                  <c:v>6.096720429870472</c:v>
                </c:pt>
                <c:pt idx="414">
                  <c:v>6.1040969848127409</c:v>
                </c:pt>
                <c:pt idx="415">
                  <c:v>6.1114646362390026</c:v>
                </c:pt>
                <c:pt idx="416">
                  <c:v>6.1188234163113409</c:v>
                </c:pt>
                <c:pt idx="417">
                  <c:v>6.1261733569986365</c:v>
                </c:pt>
                <c:pt idx="418">
                  <c:v>6.1335144900782606</c:v>
                </c:pt>
                <c:pt idx="419">
                  <c:v>6.1408468471376088</c:v>
                </c:pt>
                <c:pt idx="420">
                  <c:v>6.1481704595757503</c:v>
                </c:pt>
                <c:pt idx="421">
                  <c:v>6.1554853586049472</c:v>
                </c:pt>
                <c:pt idx="422">
                  <c:v>6.1627915752522364</c:v>
                </c:pt>
                <c:pt idx="423">
                  <c:v>6.1700891403609397</c:v>
                </c:pt>
                <c:pt idx="424">
                  <c:v>6.1773780845922053</c:v>
                </c:pt>
                <c:pt idx="425">
                  <c:v>6.1846584384264851</c:v>
                </c:pt>
                <c:pt idx="426">
                  <c:v>6.1919302321650784</c:v>
                </c:pt>
                <c:pt idx="427">
                  <c:v>6.1991934959315538</c:v>
                </c:pt>
                <c:pt idx="428">
                  <c:v>6.2064482596731665</c:v>
                </c:pt>
                <c:pt idx="429">
                  <c:v>6.2136945531623935</c:v>
                </c:pt>
                <c:pt idx="430">
                  <c:v>6.2209324059983162</c:v>
                </c:pt>
                <c:pt idx="431">
                  <c:v>6.2281618476080016</c:v>
                </c:pt>
                <c:pt idx="432">
                  <c:v>6.2353829072479545</c:v>
                </c:pt>
                <c:pt idx="433">
                  <c:v>6.2425956140054382</c:v>
                </c:pt>
                <c:pt idx="434">
                  <c:v>6.2497999967999034</c:v>
                </c:pt>
                <c:pt idx="435">
                  <c:v>6.2569960843842711</c:v>
                </c:pt>
                <c:pt idx="436">
                  <c:v>6.2641839053463295</c:v>
                </c:pt>
                <c:pt idx="437">
                  <c:v>6.2713634881100768</c:v>
                </c:pt>
                <c:pt idx="438">
                  <c:v>6.2785348609368956</c:v>
                </c:pt>
                <c:pt idx="439">
                  <c:v>6.2856980519270893</c:v>
                </c:pt>
                <c:pt idx="440">
                  <c:v>6.2928530890209089</c:v>
                </c:pt>
                <c:pt idx="441">
                  <c:v>6.3</c:v>
                </c:pt>
                <c:pt idx="442">
                  <c:v>6.3071388124885841</c:v>
                </c:pt>
                <c:pt idx="443">
                  <c:v>6.3142695539547562</c:v>
                </c:pt>
                <c:pt idx="444">
                  <c:v>6.321392251711643</c:v>
                </c:pt>
                <c:pt idx="445">
                  <c:v>6.3285069329186898</c:v>
                </c:pt>
                <c:pt idx="446">
                  <c:v>6.3356136245828703</c:v>
                </c:pt>
                <c:pt idx="447">
                  <c:v>6.3427123535597865</c:v>
                </c:pt>
                <c:pt idx="448">
                  <c:v>6.3498031465550175</c:v>
                </c:pt>
                <c:pt idx="449">
                  <c:v>6.3568860301251275</c:v>
                </c:pt>
                <c:pt idx="450">
                  <c:v>6.3639610306789276</c:v>
                </c:pt>
                <c:pt idx="451">
                  <c:v>6.3710281744785924</c:v>
                </c:pt>
                <c:pt idx="452">
                  <c:v>6.3780874876407898</c:v>
                </c:pt>
                <c:pt idx="453">
                  <c:v>6.3851389961378286</c:v>
                </c:pt>
                <c:pt idx="454">
                  <c:v>6.3921827257987545</c:v>
                </c:pt>
                <c:pt idx="455">
                  <c:v>6.3992187023104634</c:v>
                </c:pt>
                <c:pt idx="456">
                  <c:v>6.4062469512187894</c:v>
                </c:pt>
                <c:pt idx="457">
                  <c:v>6.4132674979295921</c:v>
                </c:pt>
                <c:pt idx="458">
                  <c:v>6.4202803677098075</c:v>
                </c:pt>
                <c:pt idx="459">
                  <c:v>6.4272855856885664</c:v>
                </c:pt>
                <c:pt idx="460">
                  <c:v>6.4342831768581696</c:v>
                </c:pt>
                <c:pt idx="461">
                  <c:v>6.441273166075173</c:v>
                </c:pt>
                <c:pt idx="462">
                  <c:v>6.4482555780613975</c:v>
                </c:pt>
                <c:pt idx="463">
                  <c:v>6.455230437405004</c:v>
                </c:pt>
                <c:pt idx="464">
                  <c:v>6.4621977685614045</c:v>
                </c:pt>
                <c:pt idx="465">
                  <c:v>6.4691575958543526</c:v>
                </c:pt>
                <c:pt idx="466">
                  <c:v>6.4761099434768763</c:v>
                </c:pt>
                <c:pt idx="467">
                  <c:v>6.4830548354922906</c:v>
                </c:pt>
                <c:pt idx="468">
                  <c:v>6.4899922958351883</c:v>
                </c:pt>
                <c:pt idx="469">
                  <c:v>6.4969223483123137</c:v>
                </c:pt>
                <c:pt idx="470">
                  <c:v>6.5038450166036403</c:v>
                </c:pt>
                <c:pt idx="471">
                  <c:v>6.5107603242632122</c:v>
                </c:pt>
                <c:pt idx="472">
                  <c:v>6.5176682947201376</c:v>
                </c:pt>
                <c:pt idx="473">
                  <c:v>6.5245689512794574</c:v>
                </c:pt>
                <c:pt idx="474">
                  <c:v>6.5314623171231814</c:v>
                </c:pt>
                <c:pt idx="475">
                  <c:v>6.5383484153110194</c:v>
                </c:pt>
                <c:pt idx="476">
                  <c:v>6.5452272687814279</c:v>
                </c:pt>
                <c:pt idx="477">
                  <c:v>6.5520989003524663</c:v>
                </c:pt>
                <c:pt idx="478">
                  <c:v>6.55896333272264</c:v>
                </c:pt>
                <c:pt idx="479">
                  <c:v>6.5658205884717855</c:v>
                </c:pt>
                <c:pt idx="480">
                  <c:v>6.5726706900619929</c:v>
                </c:pt>
                <c:pt idx="481">
                  <c:v>6.5795136598383905</c:v>
                </c:pt>
                <c:pt idx="482">
                  <c:v>6.5863495200300504</c:v>
                </c:pt>
                <c:pt idx="483">
                  <c:v>6.5931782927507729</c:v>
                </c:pt>
                <c:pt idx="484">
                  <c:v>6.6</c:v>
                </c:pt>
                <c:pt idx="485">
                  <c:v>6.6068146636635685</c:v>
                </c:pt>
                <c:pt idx="486">
                  <c:v>6.6136223055145864</c:v>
                </c:pt>
                <c:pt idx="487">
                  <c:v>6.6204229472141725</c:v>
                </c:pt>
                <c:pt idx="488">
                  <c:v>6.6272166103123507</c:v>
                </c:pt>
                <c:pt idx="489">
                  <c:v>6.6340033162487879</c:v>
                </c:pt>
                <c:pt idx="490">
                  <c:v>6.6407830863535962</c:v>
                </c:pt>
                <c:pt idx="491">
                  <c:v>6.6475559418480907</c:v>
                </c:pt>
                <c:pt idx="492">
                  <c:v>6.6543219038456485</c:v>
                </c:pt>
                <c:pt idx="493">
                  <c:v>6.6610809933523552</c:v>
                </c:pt>
                <c:pt idx="494">
                  <c:v>6.6678332312678519</c:v>
                </c:pt>
                <c:pt idx="495">
                  <c:v>6.6745786383860866</c:v>
                </c:pt>
                <c:pt idx="496">
                  <c:v>6.6813172353960253</c:v>
                </c:pt>
                <c:pt idx="497">
                  <c:v>6.6880490428823904</c:v>
                </c:pt>
                <c:pt idx="498">
                  <c:v>6.6947740813264103</c:v>
                </c:pt>
                <c:pt idx="499">
                  <c:v>6.7014923711066023</c:v>
                </c:pt>
                <c:pt idx="500">
                  <c:v>6.7082039324993747</c:v>
                </c:pt>
              </c:numCache>
            </c:numRef>
          </c:val>
        </c:ser>
        <c:ser>
          <c:idx val="2"/>
          <c:order val="2"/>
          <c:spPr>
            <a:ln w="38100"/>
          </c:spPr>
          <c:marker>
            <c:symbol val="none"/>
          </c:marker>
          <c:val>
            <c:numRef>
              <c:f>Sheet1!$D$1:$D$500</c:f>
              <c:numCache>
                <c:formatCode>General</c:formatCode>
                <c:ptCount val="500"/>
                <c:pt idx="0">
                  <c:v>0</c:v>
                </c:pt>
                <c:pt idx="1">
                  <c:v>3.0000000000000002E-2</c:v>
                </c:pt>
                <c:pt idx="2">
                  <c:v>6.0000000000000032E-2</c:v>
                </c:pt>
                <c:pt idx="3">
                  <c:v>9.0000000000000024E-2</c:v>
                </c:pt>
                <c:pt idx="4">
                  <c:v>0.12000000000000002</c:v>
                </c:pt>
                <c:pt idx="5">
                  <c:v>0.15000000000000016</c:v>
                </c:pt>
                <c:pt idx="6">
                  <c:v>0.18000000000000016</c:v>
                </c:pt>
                <c:pt idx="7">
                  <c:v>0.21000000000000016</c:v>
                </c:pt>
                <c:pt idx="8">
                  <c:v>0.24000000000000016</c:v>
                </c:pt>
                <c:pt idx="9">
                  <c:v>0.27</c:v>
                </c:pt>
                <c:pt idx="10">
                  <c:v>0.30000000000000032</c:v>
                </c:pt>
                <c:pt idx="11">
                  <c:v>0.33000000000000046</c:v>
                </c:pt>
                <c:pt idx="12">
                  <c:v>0.36000000000000032</c:v>
                </c:pt>
                <c:pt idx="13">
                  <c:v>0.3900000000000004</c:v>
                </c:pt>
                <c:pt idx="14">
                  <c:v>0.42000000000000032</c:v>
                </c:pt>
                <c:pt idx="15">
                  <c:v>0.45</c:v>
                </c:pt>
                <c:pt idx="16">
                  <c:v>0.48000000000000032</c:v>
                </c:pt>
                <c:pt idx="17">
                  <c:v>0.51</c:v>
                </c:pt>
                <c:pt idx="18">
                  <c:v>0.54</c:v>
                </c:pt>
                <c:pt idx="19">
                  <c:v>0.56999999999999995</c:v>
                </c:pt>
                <c:pt idx="20">
                  <c:v>0.60000000000000064</c:v>
                </c:pt>
                <c:pt idx="21">
                  <c:v>0.63000000000000078</c:v>
                </c:pt>
                <c:pt idx="22">
                  <c:v>0.66000000000000081</c:v>
                </c:pt>
                <c:pt idx="23">
                  <c:v>0.69000000000000061</c:v>
                </c:pt>
                <c:pt idx="24">
                  <c:v>0.72000000000000064</c:v>
                </c:pt>
                <c:pt idx="25">
                  <c:v>0.75000000000000078</c:v>
                </c:pt>
                <c:pt idx="26">
                  <c:v>0.78</c:v>
                </c:pt>
                <c:pt idx="27">
                  <c:v>0.80999999999999994</c:v>
                </c:pt>
                <c:pt idx="28">
                  <c:v>0.84000000000000064</c:v>
                </c:pt>
                <c:pt idx="29">
                  <c:v>0.87000000000000066</c:v>
                </c:pt>
                <c:pt idx="30">
                  <c:v>0.89999999999999991</c:v>
                </c:pt>
                <c:pt idx="31">
                  <c:v>0.92999999999999994</c:v>
                </c:pt>
                <c:pt idx="32">
                  <c:v>0.96000000000000063</c:v>
                </c:pt>
                <c:pt idx="33">
                  <c:v>0.99</c:v>
                </c:pt>
                <c:pt idx="34">
                  <c:v>1.02</c:v>
                </c:pt>
                <c:pt idx="35">
                  <c:v>1.05</c:v>
                </c:pt>
                <c:pt idx="36">
                  <c:v>1.08</c:v>
                </c:pt>
                <c:pt idx="37">
                  <c:v>1.1099999999999985</c:v>
                </c:pt>
                <c:pt idx="38">
                  <c:v>1.1399999999999986</c:v>
                </c:pt>
                <c:pt idx="39">
                  <c:v>1.1700000000000013</c:v>
                </c:pt>
                <c:pt idx="40">
                  <c:v>1.2</c:v>
                </c:pt>
                <c:pt idx="41">
                  <c:v>1.23</c:v>
                </c:pt>
                <c:pt idx="42">
                  <c:v>1.26</c:v>
                </c:pt>
                <c:pt idx="43">
                  <c:v>1.29</c:v>
                </c:pt>
                <c:pt idx="44">
                  <c:v>1.3199999999999983</c:v>
                </c:pt>
                <c:pt idx="45">
                  <c:v>1.3499999999999985</c:v>
                </c:pt>
                <c:pt idx="46">
                  <c:v>1.3800000000000001</c:v>
                </c:pt>
                <c:pt idx="47">
                  <c:v>1.41</c:v>
                </c:pt>
                <c:pt idx="48">
                  <c:v>1.44</c:v>
                </c:pt>
                <c:pt idx="49">
                  <c:v>1.47</c:v>
                </c:pt>
                <c:pt idx="50">
                  <c:v>1.5</c:v>
                </c:pt>
                <c:pt idx="51">
                  <c:v>1.53</c:v>
                </c:pt>
                <c:pt idx="52">
                  <c:v>1.56</c:v>
                </c:pt>
                <c:pt idx="53">
                  <c:v>1.5899999999999983</c:v>
                </c:pt>
                <c:pt idx="54">
                  <c:v>1.6199999999999986</c:v>
                </c:pt>
                <c:pt idx="55">
                  <c:v>1.6500000000000001</c:v>
                </c:pt>
                <c:pt idx="56">
                  <c:v>1.6800000000000013</c:v>
                </c:pt>
                <c:pt idx="57">
                  <c:v>1.71</c:v>
                </c:pt>
                <c:pt idx="58">
                  <c:v>1.74</c:v>
                </c:pt>
                <c:pt idx="59">
                  <c:v>1.77</c:v>
                </c:pt>
                <c:pt idx="60">
                  <c:v>1.799999999999998</c:v>
                </c:pt>
                <c:pt idx="61">
                  <c:v>1.8299999999999983</c:v>
                </c:pt>
                <c:pt idx="62">
                  <c:v>1.8599999999999985</c:v>
                </c:pt>
                <c:pt idx="63">
                  <c:v>1.8900000000000001</c:v>
                </c:pt>
                <c:pt idx="64">
                  <c:v>1.9200000000000013</c:v>
                </c:pt>
                <c:pt idx="65">
                  <c:v>1.9500000000000013</c:v>
                </c:pt>
                <c:pt idx="66">
                  <c:v>1.9800000000000013</c:v>
                </c:pt>
                <c:pt idx="67">
                  <c:v>2.0099999999999998</c:v>
                </c:pt>
                <c:pt idx="68">
                  <c:v>2.04</c:v>
                </c:pt>
                <c:pt idx="69">
                  <c:v>2.0699999999999998</c:v>
                </c:pt>
                <c:pt idx="70">
                  <c:v>2.1</c:v>
                </c:pt>
                <c:pt idx="71">
                  <c:v>2.13</c:v>
                </c:pt>
                <c:pt idx="72">
                  <c:v>2.16</c:v>
                </c:pt>
                <c:pt idx="73">
                  <c:v>2.19</c:v>
                </c:pt>
                <c:pt idx="74">
                  <c:v>2.2199999999999998</c:v>
                </c:pt>
                <c:pt idx="75">
                  <c:v>2.25</c:v>
                </c:pt>
                <c:pt idx="76">
                  <c:v>2.2799999999999998</c:v>
                </c:pt>
                <c:pt idx="77">
                  <c:v>2.3099999999999987</c:v>
                </c:pt>
                <c:pt idx="78">
                  <c:v>2.34</c:v>
                </c:pt>
                <c:pt idx="79">
                  <c:v>2.3699999999999997</c:v>
                </c:pt>
                <c:pt idx="80">
                  <c:v>2.4</c:v>
                </c:pt>
                <c:pt idx="81">
                  <c:v>2.4299999999999997</c:v>
                </c:pt>
                <c:pt idx="82">
                  <c:v>2.46</c:v>
                </c:pt>
                <c:pt idx="83">
                  <c:v>2.4899999999999998</c:v>
                </c:pt>
                <c:pt idx="84">
                  <c:v>2.52</c:v>
                </c:pt>
                <c:pt idx="85">
                  <c:v>2.5499999999999998</c:v>
                </c:pt>
                <c:pt idx="86">
                  <c:v>2.58</c:v>
                </c:pt>
                <c:pt idx="87">
                  <c:v>2.61</c:v>
                </c:pt>
                <c:pt idx="88">
                  <c:v>2.6399999999999997</c:v>
                </c:pt>
                <c:pt idx="89">
                  <c:v>2.67</c:v>
                </c:pt>
                <c:pt idx="90">
                  <c:v>2.6999999999999997</c:v>
                </c:pt>
                <c:pt idx="91">
                  <c:v>2.73</c:v>
                </c:pt>
                <c:pt idx="92">
                  <c:v>2.7600000000000002</c:v>
                </c:pt>
                <c:pt idx="93">
                  <c:v>2.79</c:v>
                </c:pt>
                <c:pt idx="94">
                  <c:v>2.82</c:v>
                </c:pt>
                <c:pt idx="95">
                  <c:v>2.8499999999999988</c:v>
                </c:pt>
                <c:pt idx="96">
                  <c:v>2.88</c:v>
                </c:pt>
                <c:pt idx="97">
                  <c:v>2.9099999999999997</c:v>
                </c:pt>
                <c:pt idx="98">
                  <c:v>2.94</c:v>
                </c:pt>
                <c:pt idx="99">
                  <c:v>2.9699999999999998</c:v>
                </c:pt>
                <c:pt idx="100">
                  <c:v>3</c:v>
                </c:pt>
                <c:pt idx="101">
                  <c:v>3.03</c:v>
                </c:pt>
                <c:pt idx="102">
                  <c:v>3.06</c:v>
                </c:pt>
                <c:pt idx="103">
                  <c:v>3.09</c:v>
                </c:pt>
                <c:pt idx="104">
                  <c:v>3.12</c:v>
                </c:pt>
                <c:pt idx="105">
                  <c:v>3.15</c:v>
                </c:pt>
                <c:pt idx="106">
                  <c:v>3.1799999999999997</c:v>
                </c:pt>
                <c:pt idx="107">
                  <c:v>3.21</c:v>
                </c:pt>
                <c:pt idx="108">
                  <c:v>3.2399999999999998</c:v>
                </c:pt>
                <c:pt idx="109">
                  <c:v>3.27</c:v>
                </c:pt>
                <c:pt idx="110">
                  <c:v>3.3</c:v>
                </c:pt>
                <c:pt idx="111">
                  <c:v>3.3299999999999987</c:v>
                </c:pt>
                <c:pt idx="112">
                  <c:v>3.36</c:v>
                </c:pt>
                <c:pt idx="113">
                  <c:v>3.3899999999999997</c:v>
                </c:pt>
                <c:pt idx="114">
                  <c:v>3.42</c:v>
                </c:pt>
                <c:pt idx="115">
                  <c:v>3.4499999999999997</c:v>
                </c:pt>
                <c:pt idx="116">
                  <c:v>3.48</c:v>
                </c:pt>
                <c:pt idx="117">
                  <c:v>3.51</c:v>
                </c:pt>
                <c:pt idx="118">
                  <c:v>3.54</c:v>
                </c:pt>
                <c:pt idx="119">
                  <c:v>3.57</c:v>
                </c:pt>
                <c:pt idx="120">
                  <c:v>3.5999999999999988</c:v>
                </c:pt>
                <c:pt idx="121">
                  <c:v>3.63</c:v>
                </c:pt>
                <c:pt idx="122">
                  <c:v>3.6599999999999997</c:v>
                </c:pt>
                <c:pt idx="123">
                  <c:v>3.69</c:v>
                </c:pt>
                <c:pt idx="124">
                  <c:v>3.7199999999999998</c:v>
                </c:pt>
                <c:pt idx="125">
                  <c:v>3.75</c:v>
                </c:pt>
                <c:pt idx="126">
                  <c:v>3.7800000000000002</c:v>
                </c:pt>
                <c:pt idx="127">
                  <c:v>3.8099999999999987</c:v>
                </c:pt>
                <c:pt idx="128">
                  <c:v>3.84</c:v>
                </c:pt>
                <c:pt idx="129">
                  <c:v>3.8699999999999997</c:v>
                </c:pt>
                <c:pt idx="130">
                  <c:v>3.9</c:v>
                </c:pt>
                <c:pt idx="131">
                  <c:v>3.9299999999999997</c:v>
                </c:pt>
                <c:pt idx="132">
                  <c:v>3.96</c:v>
                </c:pt>
                <c:pt idx="133">
                  <c:v>3.9899999999999998</c:v>
                </c:pt>
                <c:pt idx="134">
                  <c:v>4.0199999999999996</c:v>
                </c:pt>
                <c:pt idx="135">
                  <c:v>4.05</c:v>
                </c:pt>
                <c:pt idx="136">
                  <c:v>4.08</c:v>
                </c:pt>
                <c:pt idx="137">
                  <c:v>4.1099999999999985</c:v>
                </c:pt>
                <c:pt idx="138">
                  <c:v>4.1399999999999997</c:v>
                </c:pt>
                <c:pt idx="139">
                  <c:v>4.17</c:v>
                </c:pt>
                <c:pt idx="140">
                  <c:v>4.2</c:v>
                </c:pt>
                <c:pt idx="141">
                  <c:v>4.2299999999999995</c:v>
                </c:pt>
                <c:pt idx="142">
                  <c:v>4.26</c:v>
                </c:pt>
                <c:pt idx="143">
                  <c:v>4.29</c:v>
                </c:pt>
                <c:pt idx="144">
                  <c:v>4.3199999999999985</c:v>
                </c:pt>
                <c:pt idx="145">
                  <c:v>4.3499999999999996</c:v>
                </c:pt>
                <c:pt idx="146">
                  <c:v>4.38</c:v>
                </c:pt>
                <c:pt idx="147">
                  <c:v>4.41</c:v>
                </c:pt>
                <c:pt idx="148">
                  <c:v>4.4400000000000004</c:v>
                </c:pt>
                <c:pt idx="149">
                  <c:v>4.4700000000000024</c:v>
                </c:pt>
                <c:pt idx="150">
                  <c:v>4.5</c:v>
                </c:pt>
                <c:pt idx="151">
                  <c:v>4.53</c:v>
                </c:pt>
                <c:pt idx="152">
                  <c:v>4.5599999999999996</c:v>
                </c:pt>
                <c:pt idx="153">
                  <c:v>4.59</c:v>
                </c:pt>
                <c:pt idx="154">
                  <c:v>4.6199999999999966</c:v>
                </c:pt>
                <c:pt idx="155">
                  <c:v>4.6499999999999995</c:v>
                </c:pt>
                <c:pt idx="156">
                  <c:v>4.68</c:v>
                </c:pt>
                <c:pt idx="157">
                  <c:v>4.71</c:v>
                </c:pt>
                <c:pt idx="158">
                  <c:v>4.74</c:v>
                </c:pt>
                <c:pt idx="159">
                  <c:v>4.7699999999999996</c:v>
                </c:pt>
                <c:pt idx="160">
                  <c:v>4.8</c:v>
                </c:pt>
                <c:pt idx="161">
                  <c:v>4.83</c:v>
                </c:pt>
                <c:pt idx="162">
                  <c:v>4.8599999999999985</c:v>
                </c:pt>
                <c:pt idx="163">
                  <c:v>4.8899999999999997</c:v>
                </c:pt>
                <c:pt idx="164">
                  <c:v>4.92</c:v>
                </c:pt>
                <c:pt idx="165">
                  <c:v>4.95</c:v>
                </c:pt>
                <c:pt idx="166">
                  <c:v>4.9800000000000004</c:v>
                </c:pt>
                <c:pt idx="167">
                  <c:v>5.01</c:v>
                </c:pt>
                <c:pt idx="168">
                  <c:v>5.04</c:v>
                </c:pt>
                <c:pt idx="169">
                  <c:v>5.0699999999999985</c:v>
                </c:pt>
                <c:pt idx="170">
                  <c:v>5.0999999999999996</c:v>
                </c:pt>
                <c:pt idx="171">
                  <c:v>5.13</c:v>
                </c:pt>
                <c:pt idx="172">
                  <c:v>5.1599999999999975</c:v>
                </c:pt>
                <c:pt idx="173">
                  <c:v>5.1899999999999995</c:v>
                </c:pt>
                <c:pt idx="174">
                  <c:v>5.22</c:v>
                </c:pt>
                <c:pt idx="175">
                  <c:v>5.25</c:v>
                </c:pt>
                <c:pt idx="176">
                  <c:v>5.2799999999999994</c:v>
                </c:pt>
                <c:pt idx="177">
                  <c:v>5.31</c:v>
                </c:pt>
                <c:pt idx="178">
                  <c:v>5.34</c:v>
                </c:pt>
                <c:pt idx="179">
                  <c:v>5.37</c:v>
                </c:pt>
                <c:pt idx="180">
                  <c:v>5.3999999999999995</c:v>
                </c:pt>
                <c:pt idx="181">
                  <c:v>5.4300000000000024</c:v>
                </c:pt>
                <c:pt idx="182">
                  <c:v>5.46</c:v>
                </c:pt>
                <c:pt idx="183">
                  <c:v>5.49</c:v>
                </c:pt>
                <c:pt idx="184">
                  <c:v>5.52</c:v>
                </c:pt>
                <c:pt idx="185">
                  <c:v>5.55</c:v>
                </c:pt>
                <c:pt idx="186">
                  <c:v>5.58</c:v>
                </c:pt>
                <c:pt idx="187">
                  <c:v>5.6099999999999985</c:v>
                </c:pt>
                <c:pt idx="188">
                  <c:v>5.64</c:v>
                </c:pt>
                <c:pt idx="189">
                  <c:v>5.67</c:v>
                </c:pt>
                <c:pt idx="190">
                  <c:v>5.7</c:v>
                </c:pt>
                <c:pt idx="191">
                  <c:v>5.7299999999999995</c:v>
                </c:pt>
                <c:pt idx="192">
                  <c:v>5.76</c:v>
                </c:pt>
                <c:pt idx="193">
                  <c:v>5.79</c:v>
                </c:pt>
                <c:pt idx="194">
                  <c:v>5.8199999999999985</c:v>
                </c:pt>
                <c:pt idx="195">
                  <c:v>5.85</c:v>
                </c:pt>
                <c:pt idx="196">
                  <c:v>5.88</c:v>
                </c:pt>
                <c:pt idx="197">
                  <c:v>5.91</c:v>
                </c:pt>
                <c:pt idx="198">
                  <c:v>5.94</c:v>
                </c:pt>
                <c:pt idx="199">
                  <c:v>5.9700000000000024</c:v>
                </c:pt>
                <c:pt idx="200">
                  <c:v>6</c:v>
                </c:pt>
                <c:pt idx="201">
                  <c:v>6.0299999999999985</c:v>
                </c:pt>
                <c:pt idx="202">
                  <c:v>6.06</c:v>
                </c:pt>
                <c:pt idx="203">
                  <c:v>6.09</c:v>
                </c:pt>
                <c:pt idx="204">
                  <c:v>6.1199999999999966</c:v>
                </c:pt>
                <c:pt idx="205">
                  <c:v>6.1499999999999995</c:v>
                </c:pt>
                <c:pt idx="206">
                  <c:v>6.18</c:v>
                </c:pt>
                <c:pt idx="207">
                  <c:v>6.21</c:v>
                </c:pt>
                <c:pt idx="208">
                  <c:v>6.24</c:v>
                </c:pt>
                <c:pt idx="209">
                  <c:v>6.2700000000000014</c:v>
                </c:pt>
                <c:pt idx="210">
                  <c:v>6.3</c:v>
                </c:pt>
                <c:pt idx="211">
                  <c:v>6.33</c:v>
                </c:pt>
                <c:pt idx="212">
                  <c:v>6.3599999999999985</c:v>
                </c:pt>
                <c:pt idx="213">
                  <c:v>6.39</c:v>
                </c:pt>
                <c:pt idx="214">
                  <c:v>6.42</c:v>
                </c:pt>
                <c:pt idx="215">
                  <c:v>6.45</c:v>
                </c:pt>
                <c:pt idx="216">
                  <c:v>6.48</c:v>
                </c:pt>
                <c:pt idx="217">
                  <c:v>6.51</c:v>
                </c:pt>
                <c:pt idx="218">
                  <c:v>6.54</c:v>
                </c:pt>
                <c:pt idx="219">
                  <c:v>6.5699999999999985</c:v>
                </c:pt>
                <c:pt idx="220">
                  <c:v>6.6</c:v>
                </c:pt>
                <c:pt idx="221">
                  <c:v>6.63</c:v>
                </c:pt>
                <c:pt idx="222">
                  <c:v>6.6599999999999975</c:v>
                </c:pt>
                <c:pt idx="223">
                  <c:v>6.6899999999999995</c:v>
                </c:pt>
                <c:pt idx="224">
                  <c:v>6.72</c:v>
                </c:pt>
                <c:pt idx="225">
                  <c:v>6.75</c:v>
                </c:pt>
                <c:pt idx="226">
                  <c:v>6.7799999999999994</c:v>
                </c:pt>
                <c:pt idx="227">
                  <c:v>6.81</c:v>
                </c:pt>
                <c:pt idx="228">
                  <c:v>6.84</c:v>
                </c:pt>
                <c:pt idx="229">
                  <c:v>6.87</c:v>
                </c:pt>
                <c:pt idx="230">
                  <c:v>6.8999999999999995</c:v>
                </c:pt>
                <c:pt idx="231">
                  <c:v>6.9300000000000024</c:v>
                </c:pt>
                <c:pt idx="232">
                  <c:v>6.96</c:v>
                </c:pt>
                <c:pt idx="233">
                  <c:v>6.9899999999999993</c:v>
                </c:pt>
                <c:pt idx="234">
                  <c:v>7.02</c:v>
                </c:pt>
                <c:pt idx="235">
                  <c:v>7.05</c:v>
                </c:pt>
                <c:pt idx="236">
                  <c:v>7.08</c:v>
                </c:pt>
                <c:pt idx="237">
                  <c:v>7.1099999999999985</c:v>
                </c:pt>
                <c:pt idx="238">
                  <c:v>7.14</c:v>
                </c:pt>
                <c:pt idx="239">
                  <c:v>7.17</c:v>
                </c:pt>
                <c:pt idx="240">
                  <c:v>7.1999999999999975</c:v>
                </c:pt>
                <c:pt idx="241">
                  <c:v>7.2299999999999995</c:v>
                </c:pt>
                <c:pt idx="242">
                  <c:v>7.26</c:v>
                </c:pt>
                <c:pt idx="243">
                  <c:v>7.29</c:v>
                </c:pt>
                <c:pt idx="244">
                  <c:v>7.3199999999999985</c:v>
                </c:pt>
                <c:pt idx="245">
                  <c:v>7.35</c:v>
                </c:pt>
                <c:pt idx="246">
                  <c:v>7.38</c:v>
                </c:pt>
                <c:pt idx="247">
                  <c:v>7.41</c:v>
                </c:pt>
                <c:pt idx="248">
                  <c:v>7.44</c:v>
                </c:pt>
                <c:pt idx="249">
                  <c:v>7.4700000000000024</c:v>
                </c:pt>
                <c:pt idx="250">
                  <c:v>7.5</c:v>
                </c:pt>
                <c:pt idx="251">
                  <c:v>7.5299999999999985</c:v>
                </c:pt>
                <c:pt idx="252">
                  <c:v>7.56</c:v>
                </c:pt>
                <c:pt idx="253">
                  <c:v>7.59</c:v>
                </c:pt>
                <c:pt idx="254">
                  <c:v>7.6199999999999966</c:v>
                </c:pt>
                <c:pt idx="255">
                  <c:v>7.6499999999999995</c:v>
                </c:pt>
                <c:pt idx="256">
                  <c:v>7.68</c:v>
                </c:pt>
                <c:pt idx="257">
                  <c:v>7.71</c:v>
                </c:pt>
                <c:pt idx="258">
                  <c:v>7.7399999999999993</c:v>
                </c:pt>
                <c:pt idx="259">
                  <c:v>7.7700000000000014</c:v>
                </c:pt>
                <c:pt idx="260">
                  <c:v>7.8</c:v>
                </c:pt>
                <c:pt idx="261">
                  <c:v>7.83</c:v>
                </c:pt>
                <c:pt idx="262">
                  <c:v>7.8599999999999985</c:v>
                </c:pt>
                <c:pt idx="263">
                  <c:v>7.89</c:v>
                </c:pt>
                <c:pt idx="264">
                  <c:v>7.92</c:v>
                </c:pt>
                <c:pt idx="265">
                  <c:v>7.9499999999999993</c:v>
                </c:pt>
                <c:pt idx="266">
                  <c:v>7.98</c:v>
                </c:pt>
                <c:pt idx="267">
                  <c:v>8.01</c:v>
                </c:pt>
                <c:pt idx="268">
                  <c:v>8.0400000000000009</c:v>
                </c:pt>
                <c:pt idx="269">
                  <c:v>8.07</c:v>
                </c:pt>
                <c:pt idx="270">
                  <c:v>8.1</c:v>
                </c:pt>
                <c:pt idx="271">
                  <c:v>8.129999999999999</c:v>
                </c:pt>
                <c:pt idx="272">
                  <c:v>8.16</c:v>
                </c:pt>
                <c:pt idx="273">
                  <c:v>8.19</c:v>
                </c:pt>
                <c:pt idx="274">
                  <c:v>8.2199999999999989</c:v>
                </c:pt>
                <c:pt idx="275">
                  <c:v>8.25</c:v>
                </c:pt>
                <c:pt idx="276">
                  <c:v>8.2800000000000011</c:v>
                </c:pt>
                <c:pt idx="277">
                  <c:v>8.31</c:v>
                </c:pt>
                <c:pt idx="278">
                  <c:v>8.34</c:v>
                </c:pt>
                <c:pt idx="279">
                  <c:v>8.3700000000000028</c:v>
                </c:pt>
                <c:pt idx="280">
                  <c:v>8.4</c:v>
                </c:pt>
                <c:pt idx="281">
                  <c:v>8.43</c:v>
                </c:pt>
                <c:pt idx="282">
                  <c:v>8.4600000000000026</c:v>
                </c:pt>
                <c:pt idx="283">
                  <c:v>8.49</c:v>
                </c:pt>
                <c:pt idx="284">
                  <c:v>8.52</c:v>
                </c:pt>
                <c:pt idx="285">
                  <c:v>8.5500000000000025</c:v>
                </c:pt>
                <c:pt idx="286">
                  <c:v>8.58</c:v>
                </c:pt>
                <c:pt idx="287">
                  <c:v>8.61</c:v>
                </c:pt>
                <c:pt idx="288">
                  <c:v>8.64</c:v>
                </c:pt>
                <c:pt idx="289">
                  <c:v>8.67</c:v>
                </c:pt>
                <c:pt idx="290">
                  <c:v>8.7000000000000011</c:v>
                </c:pt>
                <c:pt idx="291">
                  <c:v>8.73</c:v>
                </c:pt>
                <c:pt idx="292">
                  <c:v>8.76</c:v>
                </c:pt>
                <c:pt idx="293">
                  <c:v>8.7900000000000009</c:v>
                </c:pt>
                <c:pt idx="294">
                  <c:v>8.82</c:v>
                </c:pt>
                <c:pt idx="295">
                  <c:v>8.8500000000000068</c:v>
                </c:pt>
                <c:pt idx="296">
                  <c:v>8.8800000000000026</c:v>
                </c:pt>
                <c:pt idx="297">
                  <c:v>8.91</c:v>
                </c:pt>
                <c:pt idx="298">
                  <c:v>8.94</c:v>
                </c:pt>
                <c:pt idx="299">
                  <c:v>8.9700000000000042</c:v>
                </c:pt>
                <c:pt idx="300">
                  <c:v>9</c:v>
                </c:pt>
                <c:pt idx="301">
                  <c:v>9.0300000000000011</c:v>
                </c:pt>
                <c:pt idx="302">
                  <c:v>9.06</c:v>
                </c:pt>
                <c:pt idx="303">
                  <c:v>9.09</c:v>
                </c:pt>
                <c:pt idx="304">
                  <c:v>9.120000000000001</c:v>
                </c:pt>
                <c:pt idx="305">
                  <c:v>9.15</c:v>
                </c:pt>
                <c:pt idx="306">
                  <c:v>9.18</c:v>
                </c:pt>
                <c:pt idx="307">
                  <c:v>9.2100000000000009</c:v>
                </c:pt>
                <c:pt idx="308">
                  <c:v>9.24</c:v>
                </c:pt>
                <c:pt idx="309">
                  <c:v>9.27</c:v>
                </c:pt>
                <c:pt idx="310">
                  <c:v>9.3000000000000025</c:v>
                </c:pt>
                <c:pt idx="311">
                  <c:v>9.33</c:v>
                </c:pt>
                <c:pt idx="312">
                  <c:v>9.3600000000000048</c:v>
                </c:pt>
                <c:pt idx="313">
                  <c:v>9.3900000000000023</c:v>
                </c:pt>
                <c:pt idx="314">
                  <c:v>9.42</c:v>
                </c:pt>
                <c:pt idx="315">
                  <c:v>9.4500000000000028</c:v>
                </c:pt>
                <c:pt idx="316">
                  <c:v>9.48</c:v>
                </c:pt>
                <c:pt idx="317">
                  <c:v>9.51</c:v>
                </c:pt>
                <c:pt idx="318">
                  <c:v>9.5400000000000009</c:v>
                </c:pt>
                <c:pt idx="319">
                  <c:v>9.57</c:v>
                </c:pt>
                <c:pt idx="320">
                  <c:v>9.6</c:v>
                </c:pt>
                <c:pt idx="321">
                  <c:v>9.629999999999999</c:v>
                </c:pt>
                <c:pt idx="322">
                  <c:v>9.66</c:v>
                </c:pt>
                <c:pt idx="323">
                  <c:v>9.69</c:v>
                </c:pt>
                <c:pt idx="324">
                  <c:v>9.7199999999999989</c:v>
                </c:pt>
                <c:pt idx="325">
                  <c:v>9.75</c:v>
                </c:pt>
                <c:pt idx="326">
                  <c:v>9.7800000000000011</c:v>
                </c:pt>
                <c:pt idx="327">
                  <c:v>9.81</c:v>
                </c:pt>
                <c:pt idx="328">
                  <c:v>9.84</c:v>
                </c:pt>
                <c:pt idx="329">
                  <c:v>9.8700000000000028</c:v>
                </c:pt>
                <c:pt idx="330">
                  <c:v>9.9</c:v>
                </c:pt>
                <c:pt idx="331">
                  <c:v>9.93</c:v>
                </c:pt>
                <c:pt idx="332">
                  <c:v>9.9600000000000026</c:v>
                </c:pt>
                <c:pt idx="333">
                  <c:v>9.99</c:v>
                </c:pt>
                <c:pt idx="334">
                  <c:v>10.02</c:v>
                </c:pt>
                <c:pt idx="335">
                  <c:v>10.050000000000002</c:v>
                </c:pt>
                <c:pt idx="336">
                  <c:v>10.08</c:v>
                </c:pt>
                <c:pt idx="337">
                  <c:v>10.11</c:v>
                </c:pt>
                <c:pt idx="338">
                  <c:v>10.139999999999999</c:v>
                </c:pt>
                <c:pt idx="339">
                  <c:v>10.17</c:v>
                </c:pt>
                <c:pt idx="340">
                  <c:v>10.200000000000001</c:v>
                </c:pt>
                <c:pt idx="341">
                  <c:v>10.23</c:v>
                </c:pt>
                <c:pt idx="342">
                  <c:v>10.26</c:v>
                </c:pt>
                <c:pt idx="343">
                  <c:v>10.29</c:v>
                </c:pt>
                <c:pt idx="344">
                  <c:v>10.32</c:v>
                </c:pt>
                <c:pt idx="345">
                  <c:v>10.35000000000001</c:v>
                </c:pt>
                <c:pt idx="346">
                  <c:v>10.380000000000004</c:v>
                </c:pt>
                <c:pt idx="347">
                  <c:v>10.41</c:v>
                </c:pt>
                <c:pt idx="348">
                  <c:v>10.44</c:v>
                </c:pt>
                <c:pt idx="349">
                  <c:v>10.470000000000002</c:v>
                </c:pt>
                <c:pt idx="350">
                  <c:v>10.5</c:v>
                </c:pt>
                <c:pt idx="351">
                  <c:v>10.53</c:v>
                </c:pt>
                <c:pt idx="352">
                  <c:v>10.560000000000002</c:v>
                </c:pt>
                <c:pt idx="353">
                  <c:v>10.59</c:v>
                </c:pt>
                <c:pt idx="354">
                  <c:v>10.62</c:v>
                </c:pt>
                <c:pt idx="355">
                  <c:v>10.65</c:v>
                </c:pt>
                <c:pt idx="356">
                  <c:v>10.68</c:v>
                </c:pt>
                <c:pt idx="357">
                  <c:v>10.709999999999999</c:v>
                </c:pt>
                <c:pt idx="358">
                  <c:v>10.74</c:v>
                </c:pt>
                <c:pt idx="359">
                  <c:v>10.77</c:v>
                </c:pt>
                <c:pt idx="360">
                  <c:v>10.8</c:v>
                </c:pt>
                <c:pt idx="361">
                  <c:v>10.83</c:v>
                </c:pt>
                <c:pt idx="362">
                  <c:v>10.86000000000001</c:v>
                </c:pt>
                <c:pt idx="363">
                  <c:v>10.890000000000002</c:v>
                </c:pt>
                <c:pt idx="364">
                  <c:v>10.92</c:v>
                </c:pt>
                <c:pt idx="365">
                  <c:v>10.950000000000006</c:v>
                </c:pt>
                <c:pt idx="366">
                  <c:v>10.98</c:v>
                </c:pt>
                <c:pt idx="367">
                  <c:v>11.01</c:v>
                </c:pt>
                <c:pt idx="368">
                  <c:v>11.04</c:v>
                </c:pt>
                <c:pt idx="369">
                  <c:v>11.07</c:v>
                </c:pt>
                <c:pt idx="370">
                  <c:v>11.1</c:v>
                </c:pt>
                <c:pt idx="371">
                  <c:v>11.129999999999999</c:v>
                </c:pt>
                <c:pt idx="372">
                  <c:v>11.16</c:v>
                </c:pt>
                <c:pt idx="373">
                  <c:v>11.19</c:v>
                </c:pt>
                <c:pt idx="374">
                  <c:v>11.219999999999999</c:v>
                </c:pt>
                <c:pt idx="375">
                  <c:v>11.25</c:v>
                </c:pt>
                <c:pt idx="376">
                  <c:v>11.28</c:v>
                </c:pt>
                <c:pt idx="377">
                  <c:v>11.310000000000002</c:v>
                </c:pt>
                <c:pt idx="378">
                  <c:v>11.34</c:v>
                </c:pt>
                <c:pt idx="379">
                  <c:v>11.370000000000006</c:v>
                </c:pt>
                <c:pt idx="380">
                  <c:v>11.4</c:v>
                </c:pt>
                <c:pt idx="381">
                  <c:v>11.43</c:v>
                </c:pt>
                <c:pt idx="382">
                  <c:v>11.460000000000004</c:v>
                </c:pt>
                <c:pt idx="383">
                  <c:v>11.49</c:v>
                </c:pt>
                <c:pt idx="384">
                  <c:v>11.52</c:v>
                </c:pt>
                <c:pt idx="385">
                  <c:v>11.55</c:v>
                </c:pt>
                <c:pt idx="386">
                  <c:v>11.58</c:v>
                </c:pt>
                <c:pt idx="387">
                  <c:v>11.61</c:v>
                </c:pt>
                <c:pt idx="388">
                  <c:v>11.639999999999999</c:v>
                </c:pt>
                <c:pt idx="389">
                  <c:v>11.67</c:v>
                </c:pt>
                <c:pt idx="390">
                  <c:v>11.7</c:v>
                </c:pt>
                <c:pt idx="391">
                  <c:v>11.73</c:v>
                </c:pt>
                <c:pt idx="392">
                  <c:v>11.76</c:v>
                </c:pt>
                <c:pt idx="393">
                  <c:v>11.79</c:v>
                </c:pt>
                <c:pt idx="394">
                  <c:v>11.82</c:v>
                </c:pt>
                <c:pt idx="395">
                  <c:v>11.85000000000001</c:v>
                </c:pt>
                <c:pt idx="396">
                  <c:v>11.880000000000004</c:v>
                </c:pt>
                <c:pt idx="397">
                  <c:v>11.91</c:v>
                </c:pt>
                <c:pt idx="398">
                  <c:v>11.94</c:v>
                </c:pt>
                <c:pt idx="399">
                  <c:v>11.970000000000002</c:v>
                </c:pt>
                <c:pt idx="400">
                  <c:v>12</c:v>
                </c:pt>
                <c:pt idx="401">
                  <c:v>12.03</c:v>
                </c:pt>
                <c:pt idx="402">
                  <c:v>12.060000000000002</c:v>
                </c:pt>
                <c:pt idx="403">
                  <c:v>12.09</c:v>
                </c:pt>
                <c:pt idx="404">
                  <c:v>12.12</c:v>
                </c:pt>
                <c:pt idx="405">
                  <c:v>12.15</c:v>
                </c:pt>
                <c:pt idx="406">
                  <c:v>12.18</c:v>
                </c:pt>
                <c:pt idx="407">
                  <c:v>12.209999999999999</c:v>
                </c:pt>
                <c:pt idx="408">
                  <c:v>12.24</c:v>
                </c:pt>
                <c:pt idx="409">
                  <c:v>12.27</c:v>
                </c:pt>
                <c:pt idx="410">
                  <c:v>12.3</c:v>
                </c:pt>
                <c:pt idx="411">
                  <c:v>12.33</c:v>
                </c:pt>
                <c:pt idx="412">
                  <c:v>12.36000000000001</c:v>
                </c:pt>
                <c:pt idx="413">
                  <c:v>12.390000000000002</c:v>
                </c:pt>
                <c:pt idx="414">
                  <c:v>12.42</c:v>
                </c:pt>
                <c:pt idx="415">
                  <c:v>12.450000000000006</c:v>
                </c:pt>
                <c:pt idx="416">
                  <c:v>12.48</c:v>
                </c:pt>
                <c:pt idx="417">
                  <c:v>12.51</c:v>
                </c:pt>
                <c:pt idx="418">
                  <c:v>12.54</c:v>
                </c:pt>
                <c:pt idx="419">
                  <c:v>12.57</c:v>
                </c:pt>
                <c:pt idx="420">
                  <c:v>12.6</c:v>
                </c:pt>
                <c:pt idx="421">
                  <c:v>12.629999999999999</c:v>
                </c:pt>
                <c:pt idx="422">
                  <c:v>12.66</c:v>
                </c:pt>
                <c:pt idx="423">
                  <c:v>12.69</c:v>
                </c:pt>
                <c:pt idx="424">
                  <c:v>12.719999999999999</c:v>
                </c:pt>
                <c:pt idx="425">
                  <c:v>12.75</c:v>
                </c:pt>
                <c:pt idx="426">
                  <c:v>12.78</c:v>
                </c:pt>
                <c:pt idx="427">
                  <c:v>12.810000000000002</c:v>
                </c:pt>
                <c:pt idx="428">
                  <c:v>12.84</c:v>
                </c:pt>
                <c:pt idx="429">
                  <c:v>12.870000000000006</c:v>
                </c:pt>
                <c:pt idx="430">
                  <c:v>12.9</c:v>
                </c:pt>
                <c:pt idx="431">
                  <c:v>12.93</c:v>
                </c:pt>
                <c:pt idx="432">
                  <c:v>12.960000000000004</c:v>
                </c:pt>
                <c:pt idx="433">
                  <c:v>12.99</c:v>
                </c:pt>
                <c:pt idx="434">
                  <c:v>13.02</c:v>
                </c:pt>
                <c:pt idx="435">
                  <c:v>13.05</c:v>
                </c:pt>
                <c:pt idx="436">
                  <c:v>13.08</c:v>
                </c:pt>
                <c:pt idx="437">
                  <c:v>13.11</c:v>
                </c:pt>
                <c:pt idx="438">
                  <c:v>13.139999999999999</c:v>
                </c:pt>
                <c:pt idx="439">
                  <c:v>13.17</c:v>
                </c:pt>
                <c:pt idx="440">
                  <c:v>13.2</c:v>
                </c:pt>
                <c:pt idx="441">
                  <c:v>13.229999999999999</c:v>
                </c:pt>
                <c:pt idx="442">
                  <c:v>13.26</c:v>
                </c:pt>
                <c:pt idx="443">
                  <c:v>13.29</c:v>
                </c:pt>
                <c:pt idx="444">
                  <c:v>13.32</c:v>
                </c:pt>
                <c:pt idx="445">
                  <c:v>13.35000000000001</c:v>
                </c:pt>
                <c:pt idx="446">
                  <c:v>13.380000000000004</c:v>
                </c:pt>
                <c:pt idx="447">
                  <c:v>13.41</c:v>
                </c:pt>
                <c:pt idx="448">
                  <c:v>13.44</c:v>
                </c:pt>
                <c:pt idx="449">
                  <c:v>13.470000000000002</c:v>
                </c:pt>
                <c:pt idx="450">
                  <c:v>13.5</c:v>
                </c:pt>
                <c:pt idx="451">
                  <c:v>13.53</c:v>
                </c:pt>
                <c:pt idx="452">
                  <c:v>13.560000000000002</c:v>
                </c:pt>
                <c:pt idx="453">
                  <c:v>13.59</c:v>
                </c:pt>
                <c:pt idx="454">
                  <c:v>13.62</c:v>
                </c:pt>
                <c:pt idx="455">
                  <c:v>13.65</c:v>
                </c:pt>
                <c:pt idx="456">
                  <c:v>13.68</c:v>
                </c:pt>
                <c:pt idx="457">
                  <c:v>13.709999999999999</c:v>
                </c:pt>
                <c:pt idx="458">
                  <c:v>13.74</c:v>
                </c:pt>
                <c:pt idx="459">
                  <c:v>13.77</c:v>
                </c:pt>
                <c:pt idx="460">
                  <c:v>13.8</c:v>
                </c:pt>
                <c:pt idx="461">
                  <c:v>13.83</c:v>
                </c:pt>
                <c:pt idx="462">
                  <c:v>13.86000000000001</c:v>
                </c:pt>
                <c:pt idx="463">
                  <c:v>13.890000000000002</c:v>
                </c:pt>
                <c:pt idx="464">
                  <c:v>13.92</c:v>
                </c:pt>
                <c:pt idx="465">
                  <c:v>13.950000000000006</c:v>
                </c:pt>
                <c:pt idx="466">
                  <c:v>13.980000000000002</c:v>
                </c:pt>
                <c:pt idx="467">
                  <c:v>14.01</c:v>
                </c:pt>
                <c:pt idx="468">
                  <c:v>14.04</c:v>
                </c:pt>
                <c:pt idx="469">
                  <c:v>14.07</c:v>
                </c:pt>
                <c:pt idx="470">
                  <c:v>14.1</c:v>
                </c:pt>
                <c:pt idx="471">
                  <c:v>14.129999999999999</c:v>
                </c:pt>
                <c:pt idx="472">
                  <c:v>14.16</c:v>
                </c:pt>
                <c:pt idx="473">
                  <c:v>14.19</c:v>
                </c:pt>
                <c:pt idx="474">
                  <c:v>14.219999999999999</c:v>
                </c:pt>
                <c:pt idx="475">
                  <c:v>14.25</c:v>
                </c:pt>
                <c:pt idx="476">
                  <c:v>14.28</c:v>
                </c:pt>
                <c:pt idx="477">
                  <c:v>14.310000000000002</c:v>
                </c:pt>
                <c:pt idx="478">
                  <c:v>14.34</c:v>
                </c:pt>
                <c:pt idx="479">
                  <c:v>14.370000000000006</c:v>
                </c:pt>
                <c:pt idx="480">
                  <c:v>14.400000000000002</c:v>
                </c:pt>
                <c:pt idx="481">
                  <c:v>14.43</c:v>
                </c:pt>
                <c:pt idx="482">
                  <c:v>14.460000000000004</c:v>
                </c:pt>
                <c:pt idx="483">
                  <c:v>14.49</c:v>
                </c:pt>
                <c:pt idx="484">
                  <c:v>14.52</c:v>
                </c:pt>
                <c:pt idx="485">
                  <c:v>14.55</c:v>
                </c:pt>
                <c:pt idx="486">
                  <c:v>14.58</c:v>
                </c:pt>
                <c:pt idx="487">
                  <c:v>14.61</c:v>
                </c:pt>
                <c:pt idx="488">
                  <c:v>14.639999999999999</c:v>
                </c:pt>
                <c:pt idx="489">
                  <c:v>14.67</c:v>
                </c:pt>
                <c:pt idx="490">
                  <c:v>14.7</c:v>
                </c:pt>
                <c:pt idx="491">
                  <c:v>14.729999999999999</c:v>
                </c:pt>
                <c:pt idx="492">
                  <c:v>14.76</c:v>
                </c:pt>
                <c:pt idx="493">
                  <c:v>14.79</c:v>
                </c:pt>
                <c:pt idx="494">
                  <c:v>14.82</c:v>
                </c:pt>
                <c:pt idx="495">
                  <c:v>14.85000000000001</c:v>
                </c:pt>
                <c:pt idx="496">
                  <c:v>14.880000000000004</c:v>
                </c:pt>
                <c:pt idx="497">
                  <c:v>14.91</c:v>
                </c:pt>
                <c:pt idx="498">
                  <c:v>14.94</c:v>
                </c:pt>
                <c:pt idx="499">
                  <c:v>14.970000000000002</c:v>
                </c:pt>
              </c:numCache>
            </c:numRef>
          </c:val>
        </c:ser>
        <c:ser>
          <c:idx val="3"/>
          <c:order val="3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Sheet1!$F$1:$F$501</c:f>
              <c:numCache>
                <c:formatCode>General</c:formatCode>
                <c:ptCount val="501"/>
                <c:pt idx="0">
                  <c:v>0</c:v>
                </c:pt>
                <c:pt idx="1">
                  <c:v>0.4</c:v>
                </c:pt>
                <c:pt idx="2">
                  <c:v>0.56568542494923812</c:v>
                </c:pt>
                <c:pt idx="3">
                  <c:v>0.69282032302755092</c:v>
                </c:pt>
                <c:pt idx="4">
                  <c:v>0.8</c:v>
                </c:pt>
                <c:pt idx="5">
                  <c:v>0.89442719099991519</c:v>
                </c:pt>
                <c:pt idx="6">
                  <c:v>0.9797958971132732</c:v>
                </c:pt>
                <c:pt idx="7">
                  <c:v>1.0583005244258386</c:v>
                </c:pt>
                <c:pt idx="8">
                  <c:v>1.1313708498984762</c:v>
                </c:pt>
                <c:pt idx="9">
                  <c:v>1.2000000000000002</c:v>
                </c:pt>
                <c:pt idx="10">
                  <c:v>1.264911064067352</c:v>
                </c:pt>
                <c:pt idx="11">
                  <c:v>1.3266499161421599</c:v>
                </c:pt>
                <c:pt idx="12">
                  <c:v>1.3856406460551018</c:v>
                </c:pt>
                <c:pt idx="13">
                  <c:v>1.4422205101855958</c:v>
                </c:pt>
                <c:pt idx="14">
                  <c:v>1.4966629547095767</c:v>
                </c:pt>
                <c:pt idx="15">
                  <c:v>1.5491933384829653</c:v>
                </c:pt>
                <c:pt idx="16">
                  <c:v>1.6</c:v>
                </c:pt>
                <c:pt idx="17">
                  <c:v>1.6492422502470638</c:v>
                </c:pt>
                <c:pt idx="18">
                  <c:v>1.6970562748477156</c:v>
                </c:pt>
                <c:pt idx="19">
                  <c:v>1.74355957741627</c:v>
                </c:pt>
                <c:pt idx="20">
                  <c:v>1.7888543819998319</c:v>
                </c:pt>
                <c:pt idx="21">
                  <c:v>1.8330302779823358</c:v>
                </c:pt>
                <c:pt idx="22">
                  <c:v>1.8761663039293719</c:v>
                </c:pt>
                <c:pt idx="23">
                  <c:v>1.9183326093250881</c:v>
                </c:pt>
                <c:pt idx="24">
                  <c:v>1.9595917942265424</c:v>
                </c:pt>
                <c:pt idx="25">
                  <c:v>2</c:v>
                </c:pt>
                <c:pt idx="26">
                  <c:v>2.0396078054371141</c:v>
                </c:pt>
                <c:pt idx="27">
                  <c:v>2.078460969082653</c:v>
                </c:pt>
                <c:pt idx="28">
                  <c:v>2.1166010488516758</c:v>
                </c:pt>
                <c:pt idx="29">
                  <c:v>2.1540659228537979</c:v>
                </c:pt>
                <c:pt idx="30">
                  <c:v>2.1908902300206647</c:v>
                </c:pt>
                <c:pt idx="31">
                  <c:v>2.2271057451320155</c:v>
                </c:pt>
                <c:pt idx="32">
                  <c:v>2.2627416997969552</c:v>
                </c:pt>
                <c:pt idx="33">
                  <c:v>2.2978250586152145</c:v>
                </c:pt>
                <c:pt idx="34">
                  <c:v>2.3323807579381204</c:v>
                </c:pt>
                <c:pt idx="35">
                  <c:v>2.3664319132398424</c:v>
                </c:pt>
                <c:pt idx="36">
                  <c:v>2.4000000000000004</c:v>
                </c:pt>
                <c:pt idx="37">
                  <c:v>2.4331050121192868</c:v>
                </c:pt>
                <c:pt idx="38">
                  <c:v>2.4657656011875906</c:v>
                </c:pt>
                <c:pt idx="39">
                  <c:v>2.4979991993593593</c:v>
                </c:pt>
                <c:pt idx="40">
                  <c:v>2.5298221281347013</c:v>
                </c:pt>
                <c:pt idx="41">
                  <c:v>2.5612496949731365</c:v>
                </c:pt>
                <c:pt idx="42">
                  <c:v>2.5922962793631417</c:v>
                </c:pt>
                <c:pt idx="43">
                  <c:v>2.6229754097207971</c:v>
                </c:pt>
                <c:pt idx="44">
                  <c:v>2.6532998322843202</c:v>
                </c:pt>
                <c:pt idx="45">
                  <c:v>2.6832815729997512</c:v>
                </c:pt>
                <c:pt idx="46">
                  <c:v>2.7129319932501073</c:v>
                </c:pt>
                <c:pt idx="47">
                  <c:v>2.7422618401604208</c:v>
                </c:pt>
                <c:pt idx="48">
                  <c:v>2.7712812921102041</c:v>
                </c:pt>
                <c:pt idx="49">
                  <c:v>2.8000000000000003</c:v>
                </c:pt>
                <c:pt idx="50">
                  <c:v>2.8284271247461903</c:v>
                </c:pt>
                <c:pt idx="51">
                  <c:v>2.8565713714171403</c:v>
                </c:pt>
                <c:pt idx="52">
                  <c:v>2.8844410203711917</c:v>
                </c:pt>
                <c:pt idx="53">
                  <c:v>2.9120439557122038</c:v>
                </c:pt>
                <c:pt idx="54">
                  <c:v>2.9393876913398138</c:v>
                </c:pt>
                <c:pt idx="55">
                  <c:v>2.96647939483826</c:v>
                </c:pt>
                <c:pt idx="56">
                  <c:v>2.9933259094191533</c:v>
                </c:pt>
                <c:pt idx="57">
                  <c:v>3.0199337741083001</c:v>
                </c:pt>
                <c:pt idx="58">
                  <c:v>3.0463092423455662</c:v>
                </c:pt>
                <c:pt idx="59">
                  <c:v>3.0724582991474403</c:v>
                </c:pt>
                <c:pt idx="60">
                  <c:v>3.0983866769659363</c:v>
                </c:pt>
                <c:pt idx="61">
                  <c:v>3.1240998703626643</c:v>
                </c:pt>
                <c:pt idx="62">
                  <c:v>3.1496031496047237</c:v>
                </c:pt>
                <c:pt idx="63">
                  <c:v>3.1749015732775092</c:v>
                </c:pt>
                <c:pt idx="64">
                  <c:v>3.2</c:v>
                </c:pt>
                <c:pt idx="65">
                  <c:v>3.2249030993194201</c:v>
                </c:pt>
                <c:pt idx="66">
                  <c:v>3.2496153618543846</c:v>
                </c:pt>
                <c:pt idx="67">
                  <c:v>3.2741411087489802</c:v>
                </c:pt>
                <c:pt idx="68">
                  <c:v>3.2984845004941286</c:v>
                </c:pt>
                <c:pt idx="69">
                  <c:v>3.3226495451672275</c:v>
                </c:pt>
                <c:pt idx="70">
                  <c:v>3.3466401061363023</c:v>
                </c:pt>
                <c:pt idx="71">
                  <c:v>3.3704599092705392</c:v>
                </c:pt>
                <c:pt idx="72">
                  <c:v>3.3941125496954281</c:v>
                </c:pt>
                <c:pt idx="73">
                  <c:v>3.4176014981270142</c:v>
                </c:pt>
                <c:pt idx="74">
                  <c:v>3.4409301068170546</c:v>
                </c:pt>
                <c:pt idx="75">
                  <c:v>3.4641016151377579</c:v>
                </c:pt>
                <c:pt idx="76">
                  <c:v>3.4871191548325422</c:v>
                </c:pt>
                <c:pt idx="77">
                  <c:v>3.5099857549568494</c:v>
                </c:pt>
                <c:pt idx="78">
                  <c:v>3.5327043465311392</c:v>
                </c:pt>
                <c:pt idx="79">
                  <c:v>3.5552777669262356</c:v>
                </c:pt>
                <c:pt idx="80">
                  <c:v>3.5777087639996639</c:v>
                </c:pt>
                <c:pt idx="81">
                  <c:v>3.6</c:v>
                </c:pt>
                <c:pt idx="82">
                  <c:v>3.6221540552549691</c:v>
                </c:pt>
                <c:pt idx="83">
                  <c:v>3.6441734316577201</c:v>
                </c:pt>
                <c:pt idx="84">
                  <c:v>3.6660605559646742</c:v>
                </c:pt>
                <c:pt idx="85">
                  <c:v>3.6878177829171608</c:v>
                </c:pt>
                <c:pt idx="86">
                  <c:v>3.7094473981982792</c:v>
                </c:pt>
                <c:pt idx="87">
                  <c:v>3.7309516212355271</c:v>
                </c:pt>
                <c:pt idx="88">
                  <c:v>3.7523326078587438</c:v>
                </c:pt>
                <c:pt idx="89">
                  <c:v>3.773592452822645</c:v>
                </c:pt>
                <c:pt idx="90">
                  <c:v>3.7947331922020595</c:v>
                </c:pt>
                <c:pt idx="91">
                  <c:v>3.81575680566778</c:v>
                </c:pt>
                <c:pt idx="92">
                  <c:v>3.8366652186501726</c:v>
                </c:pt>
                <c:pt idx="93">
                  <c:v>3.8574603043971796</c:v>
                </c:pt>
                <c:pt idx="94">
                  <c:v>3.8781438859330608</c:v>
                </c:pt>
                <c:pt idx="95">
                  <c:v>3.8987177379235853</c:v>
                </c:pt>
                <c:pt idx="96">
                  <c:v>3.9191835884530848</c:v>
                </c:pt>
                <c:pt idx="97">
                  <c:v>3.9395431207184379</c:v>
                </c:pt>
                <c:pt idx="98">
                  <c:v>3.9597979746446663</c:v>
                </c:pt>
                <c:pt idx="99">
                  <c:v>3.9799497484264812</c:v>
                </c:pt>
                <c:pt idx="100">
                  <c:v>4</c:v>
                </c:pt>
                <c:pt idx="101">
                  <c:v>4.0199502484483487</c:v>
                </c:pt>
                <c:pt idx="102">
                  <c:v>4.0398019753448393</c:v>
                </c:pt>
                <c:pt idx="103">
                  <c:v>4.0595566260368816</c:v>
                </c:pt>
                <c:pt idx="104">
                  <c:v>4.0792156108742335</c:v>
                </c:pt>
                <c:pt idx="105">
                  <c:v>4.0987803063838397</c:v>
                </c:pt>
                <c:pt idx="106">
                  <c:v>4.1182520563948009</c:v>
                </c:pt>
                <c:pt idx="107">
                  <c:v>4.1376321731154375</c:v>
                </c:pt>
                <c:pt idx="108">
                  <c:v>4.1569219381652998</c:v>
                </c:pt>
                <c:pt idx="109">
                  <c:v>4.1761226035642265</c:v>
                </c:pt>
                <c:pt idx="110">
                  <c:v>4.1952353926806074</c:v>
                </c:pt>
                <c:pt idx="111">
                  <c:v>4.2142615011410953</c:v>
                </c:pt>
                <c:pt idx="112">
                  <c:v>4.2332020977033542</c:v>
                </c:pt>
                <c:pt idx="113">
                  <c:v>4.2520583250938664</c:v>
                </c:pt>
                <c:pt idx="114">
                  <c:v>4.2708313008125307</c:v>
                </c:pt>
                <c:pt idx="115">
                  <c:v>4.2895221179054435</c:v>
                </c:pt>
                <c:pt idx="116">
                  <c:v>4.3081318457075968</c:v>
                </c:pt>
                <c:pt idx="117">
                  <c:v>4.3266615305567875</c:v>
                </c:pt>
                <c:pt idx="118">
                  <c:v>4.3451121964800867</c:v>
                </c:pt>
                <c:pt idx="119">
                  <c:v>4.3634848458542788</c:v>
                </c:pt>
                <c:pt idx="120">
                  <c:v>4.3817804600413304</c:v>
                </c:pt>
                <c:pt idx="121">
                  <c:v>4.4000000000000004</c:v>
                </c:pt>
                <c:pt idx="122">
                  <c:v>4.4181444068749043</c:v>
                </c:pt>
                <c:pt idx="123">
                  <c:v>4.4362146025637728</c:v>
                </c:pt>
                <c:pt idx="124">
                  <c:v>4.4542114902640231</c:v>
                </c:pt>
                <c:pt idx="125">
                  <c:v>4.4721359549995796</c:v>
                </c:pt>
                <c:pt idx="126">
                  <c:v>4.4899888641287298</c:v>
                </c:pt>
                <c:pt idx="127">
                  <c:v>4.5077710678338576</c:v>
                </c:pt>
                <c:pt idx="128">
                  <c:v>4.525483399593905</c:v>
                </c:pt>
                <c:pt idx="129">
                  <c:v>4.5431266766402132</c:v>
                </c:pt>
                <c:pt idx="130">
                  <c:v>4.5607017003965495</c:v>
                </c:pt>
                <c:pt idx="131">
                  <c:v>4.5782092569038424</c:v>
                </c:pt>
                <c:pt idx="132">
                  <c:v>4.5956501172304227</c:v>
                </c:pt>
                <c:pt idx="133">
                  <c:v>4.6130250378683133</c:v>
                </c:pt>
                <c:pt idx="134">
                  <c:v>4.6303347611160852</c:v>
                </c:pt>
                <c:pt idx="135">
                  <c:v>4.6475800154488942</c:v>
                </c:pt>
                <c:pt idx="136">
                  <c:v>4.6647615158762354</c:v>
                </c:pt>
                <c:pt idx="137">
                  <c:v>4.6818799642878508</c:v>
                </c:pt>
                <c:pt idx="138">
                  <c:v>4.6989360497882808</c:v>
                </c:pt>
                <c:pt idx="139">
                  <c:v>4.7159304490206386</c:v>
                </c:pt>
                <c:pt idx="140">
                  <c:v>4.7328638264796927</c:v>
                </c:pt>
                <c:pt idx="141">
                  <c:v>4.7497368348151694</c:v>
                </c:pt>
                <c:pt idx="142">
                  <c:v>4.7665501151251943</c:v>
                </c:pt>
                <c:pt idx="143">
                  <c:v>4.7833042972405595</c:v>
                </c:pt>
                <c:pt idx="144">
                  <c:v>4.8000000000000007</c:v>
                </c:pt>
                <c:pt idx="145">
                  <c:v>4.8166378315169132</c:v>
                </c:pt>
                <c:pt idx="146">
                  <c:v>4.8332183894378344</c:v>
                </c:pt>
                <c:pt idx="147">
                  <c:v>4.8497422611928593</c:v>
                </c:pt>
                <c:pt idx="148">
                  <c:v>4.8662100242385762</c:v>
                </c:pt>
                <c:pt idx="149">
                  <c:v>4.8826222462934785</c:v>
                </c:pt>
                <c:pt idx="150">
                  <c:v>4.8989794855663584</c:v>
                </c:pt>
                <c:pt idx="151">
                  <c:v>4.9152822909778031</c:v>
                </c:pt>
                <c:pt idx="152">
                  <c:v>4.9315312023751812</c:v>
                </c:pt>
                <c:pt idx="153">
                  <c:v>4.9477267507411931</c:v>
                </c:pt>
                <c:pt idx="154">
                  <c:v>4.963869458396343</c:v>
                </c:pt>
                <c:pt idx="155">
                  <c:v>4.9799598391954882</c:v>
                </c:pt>
                <c:pt idx="156">
                  <c:v>4.9959983987187186</c:v>
                </c:pt>
                <c:pt idx="157">
                  <c:v>5.0119856344566678</c:v>
                </c:pt>
                <c:pt idx="158">
                  <c:v>5.0279220359906143</c:v>
                </c:pt>
                <c:pt idx="159">
                  <c:v>5.0438080851674014</c:v>
                </c:pt>
                <c:pt idx="160">
                  <c:v>5.0596442562694026</c:v>
                </c:pt>
                <c:pt idx="161">
                  <c:v>5.0754310161798086</c:v>
                </c:pt>
                <c:pt idx="162">
                  <c:v>5.091168824543149</c:v>
                </c:pt>
                <c:pt idx="163">
                  <c:v>5.1068581339214818</c:v>
                </c:pt>
                <c:pt idx="164">
                  <c:v>5.1224993899462765</c:v>
                </c:pt>
                <c:pt idx="165">
                  <c:v>5.1380930314660525</c:v>
                </c:pt>
                <c:pt idx="166">
                  <c:v>5.1536394906900513</c:v>
                </c:pt>
                <c:pt idx="167">
                  <c:v>5.1691391933280384</c:v>
                </c:pt>
                <c:pt idx="168">
                  <c:v>5.1845925587262771</c:v>
                </c:pt>
                <c:pt idx="169">
                  <c:v>5.2</c:v>
                </c:pt>
                <c:pt idx="170">
                  <c:v>5.2153619241621296</c:v>
                </c:pt>
                <c:pt idx="171">
                  <c:v>5.2306787322488137</c:v>
                </c:pt>
                <c:pt idx="172">
                  <c:v>5.2459508194416005</c:v>
                </c:pt>
                <c:pt idx="173">
                  <c:v>5.2611785751863627</c:v>
                </c:pt>
                <c:pt idx="174">
                  <c:v>5.2763623833091842</c:v>
                </c:pt>
                <c:pt idx="175">
                  <c:v>5.2915026221291814</c:v>
                </c:pt>
                <c:pt idx="176">
                  <c:v>5.3065996645686404</c:v>
                </c:pt>
                <c:pt idx="177">
                  <c:v>5.3216538782600287</c:v>
                </c:pt>
                <c:pt idx="178">
                  <c:v>5.336665625650542</c:v>
                </c:pt>
                <c:pt idx="179">
                  <c:v>5.3516352641038614</c:v>
                </c:pt>
                <c:pt idx="180">
                  <c:v>5.3665631459994962</c:v>
                </c:pt>
                <c:pt idx="181">
                  <c:v>5.3814496188294854</c:v>
                </c:pt>
                <c:pt idx="182">
                  <c:v>5.3962950252928232</c:v>
                </c:pt>
                <c:pt idx="183">
                  <c:v>5.4110997033874799</c:v>
                </c:pt>
                <c:pt idx="184">
                  <c:v>5.4258639865002154</c:v>
                </c:pt>
                <c:pt idx="185">
                  <c:v>5.4405882034941824</c:v>
                </c:pt>
                <c:pt idx="186">
                  <c:v>5.4552726787943424</c:v>
                </c:pt>
                <c:pt idx="187">
                  <c:v>5.4699177324709378</c:v>
                </c:pt>
                <c:pt idx="188">
                  <c:v>5.4845236803208417</c:v>
                </c:pt>
                <c:pt idx="189">
                  <c:v>5.4990908339470082</c:v>
                </c:pt>
                <c:pt idx="190">
                  <c:v>5.5136195008360875</c:v>
                </c:pt>
                <c:pt idx="191">
                  <c:v>5.5281099844341082</c:v>
                </c:pt>
                <c:pt idx="192">
                  <c:v>5.5425625842204074</c:v>
                </c:pt>
                <c:pt idx="193">
                  <c:v>5.5569775957799221</c:v>
                </c:pt>
                <c:pt idx="194">
                  <c:v>5.5713553108736535</c:v>
                </c:pt>
                <c:pt idx="195">
                  <c:v>5.5856960175075763</c:v>
                </c:pt>
                <c:pt idx="196">
                  <c:v>5.6000000000000005</c:v>
                </c:pt>
                <c:pt idx="197">
                  <c:v>5.6142675390472743</c:v>
                </c:pt>
                <c:pt idx="198">
                  <c:v>5.6284989117881157</c:v>
                </c:pt>
                <c:pt idx="199">
                  <c:v>5.6426943918663541</c:v>
                </c:pt>
                <c:pt idx="200">
                  <c:v>5.6568542494923753</c:v>
                </c:pt>
                <c:pt idx="201">
                  <c:v>5.6709787515031334</c:v>
                </c:pt>
                <c:pt idx="202">
                  <c:v>5.6850681614207588</c:v>
                </c:pt>
                <c:pt idx="203">
                  <c:v>5.6991227395100026</c:v>
                </c:pt>
                <c:pt idx="204">
                  <c:v>5.7131427428342834</c:v>
                </c:pt>
                <c:pt idx="205">
                  <c:v>5.7271284253105419</c:v>
                </c:pt>
                <c:pt idx="206">
                  <c:v>5.7410800377629299</c:v>
                </c:pt>
                <c:pt idx="207">
                  <c:v>5.7549978279752532</c:v>
                </c:pt>
                <c:pt idx="208">
                  <c:v>5.7688820407423815</c:v>
                </c:pt>
                <c:pt idx="209">
                  <c:v>5.7827329179203844</c:v>
                </c:pt>
                <c:pt idx="210">
                  <c:v>5.7965506984757758</c:v>
                </c:pt>
                <c:pt idx="211">
                  <c:v>5.8103356185335775</c:v>
                </c:pt>
                <c:pt idx="212">
                  <c:v>5.8240879114244057</c:v>
                </c:pt>
                <c:pt idx="213">
                  <c:v>5.8378078077305675</c:v>
                </c:pt>
                <c:pt idx="214">
                  <c:v>5.851495535331118</c:v>
                </c:pt>
                <c:pt idx="215">
                  <c:v>5.865151319446066</c:v>
                </c:pt>
                <c:pt idx="216">
                  <c:v>5.8787753826796338</c:v>
                </c:pt>
                <c:pt idx="217">
                  <c:v>5.8923679450624942</c:v>
                </c:pt>
                <c:pt idx="218">
                  <c:v>5.9059292240933665</c:v>
                </c:pt>
                <c:pt idx="219">
                  <c:v>5.9194594347794984</c:v>
                </c:pt>
                <c:pt idx="220">
                  <c:v>5.9329587896765323</c:v>
                </c:pt>
                <c:pt idx="221">
                  <c:v>5.9464274989274024</c:v>
                </c:pt>
                <c:pt idx="222">
                  <c:v>5.9598657703005404</c:v>
                </c:pt>
                <c:pt idx="223">
                  <c:v>5.9732738092272371</c:v>
                </c:pt>
                <c:pt idx="224">
                  <c:v>5.9866518188383084</c:v>
                </c:pt>
                <c:pt idx="225">
                  <c:v>6</c:v>
                </c:pt>
                <c:pt idx="226">
                  <c:v>6.0133185513491636</c:v>
                </c:pt>
                <c:pt idx="227">
                  <c:v>6.0266076693277455</c:v>
                </c:pt>
                <c:pt idx="228">
                  <c:v>6.0398675482166002</c:v>
                </c:pt>
                <c:pt idx="229">
                  <c:v>6.0530983801686311</c:v>
                </c:pt>
                <c:pt idx="230">
                  <c:v>6.0663003552412409</c:v>
                </c:pt>
                <c:pt idx="231">
                  <c:v>6.0794736614282714</c:v>
                </c:pt>
                <c:pt idx="232">
                  <c:v>6.092618484691136</c:v>
                </c:pt>
                <c:pt idx="233">
                  <c:v>6.1057350089894902</c:v>
                </c:pt>
                <c:pt idx="234">
                  <c:v>6.1188234163113426</c:v>
                </c:pt>
                <c:pt idx="235">
                  <c:v>6.1318838867023571</c:v>
                </c:pt>
                <c:pt idx="236">
                  <c:v>6.1449165982948806</c:v>
                </c:pt>
                <c:pt idx="237">
                  <c:v>6.1579217273362508</c:v>
                </c:pt>
                <c:pt idx="238">
                  <c:v>6.1708994482166064</c:v>
                </c:pt>
                <c:pt idx="239">
                  <c:v>6.1838499334961234</c:v>
                </c:pt>
                <c:pt idx="240">
                  <c:v>6.1967733539318726</c:v>
                </c:pt>
                <c:pt idx="241">
                  <c:v>6.2096698785040134</c:v>
                </c:pt>
                <c:pt idx="242">
                  <c:v>6.2225396744416175</c:v>
                </c:pt>
                <c:pt idx="243">
                  <c:v>6.2353829072479545</c:v>
                </c:pt>
                <c:pt idx="244">
                  <c:v>6.2481997407253234</c:v>
                </c:pt>
                <c:pt idx="245">
                  <c:v>6.260990336999404</c:v>
                </c:pt>
                <c:pt idx="246">
                  <c:v>6.2737548565432455</c:v>
                </c:pt>
                <c:pt idx="247">
                  <c:v>6.2864934582006908</c:v>
                </c:pt>
                <c:pt idx="248">
                  <c:v>6.2992062992094491</c:v>
                </c:pt>
                <c:pt idx="249">
                  <c:v>6.3118935352237999</c:v>
                </c:pt>
                <c:pt idx="250">
                  <c:v>6.3245553203367439</c:v>
                </c:pt>
                <c:pt idx="251">
                  <c:v>6.337191807101938</c:v>
                </c:pt>
                <c:pt idx="252">
                  <c:v>6.3498031465550175</c:v>
                </c:pt>
                <c:pt idx="253">
                  <c:v>6.3623894882347471</c:v>
                </c:pt>
                <c:pt idx="254">
                  <c:v>6.3749509802036917</c:v>
                </c:pt>
                <c:pt idx="255">
                  <c:v>6.3874877690685246</c:v>
                </c:pt>
                <c:pt idx="256">
                  <c:v>6.4</c:v>
                </c:pt>
                <c:pt idx="257">
                  <c:v>6.4124878167525532</c:v>
                </c:pt>
                <c:pt idx="258">
                  <c:v>6.424951361683604</c:v>
                </c:pt>
                <c:pt idx="259">
                  <c:v>6.4373907757724389</c:v>
                </c:pt>
                <c:pt idx="260">
                  <c:v>6.4498061986388446</c:v>
                </c:pt>
                <c:pt idx="261">
                  <c:v>6.4621977685614045</c:v>
                </c:pt>
                <c:pt idx="262">
                  <c:v>6.4745656224954535</c:v>
                </c:pt>
                <c:pt idx="263">
                  <c:v>6.4869098960907428</c:v>
                </c:pt>
                <c:pt idx="264">
                  <c:v>6.4992307237087745</c:v>
                </c:pt>
                <c:pt idx="265">
                  <c:v>6.5115282384398805</c:v>
                </c:pt>
                <c:pt idx="266">
                  <c:v>6.5238025721200366</c:v>
                </c:pt>
                <c:pt idx="267">
                  <c:v>6.5360538553472773</c:v>
                </c:pt>
                <c:pt idx="268">
                  <c:v>6.5482822174979605</c:v>
                </c:pt>
                <c:pt idx="269">
                  <c:v>6.5604877867426907</c:v>
                </c:pt>
                <c:pt idx="270">
                  <c:v>6.5726706900619938</c:v>
                </c:pt>
                <c:pt idx="271">
                  <c:v>6.5848310532617305</c:v>
                </c:pt>
                <c:pt idx="272">
                  <c:v>6.5969690009882571</c:v>
                </c:pt>
                <c:pt idx="273">
                  <c:v>6.6090846567433168</c:v>
                </c:pt>
                <c:pt idx="274">
                  <c:v>6.6211781428987395</c:v>
                </c:pt>
                <c:pt idx="275">
                  <c:v>6.6332495807108094</c:v>
                </c:pt>
                <c:pt idx="276">
                  <c:v>6.6452990903344675</c:v>
                </c:pt>
                <c:pt idx="277">
                  <c:v>6.6573267908372955</c:v>
                </c:pt>
                <c:pt idx="278">
                  <c:v>6.6693328002132262</c:v>
                </c:pt>
                <c:pt idx="279">
                  <c:v>6.6813172353960271</c:v>
                </c:pt>
                <c:pt idx="280">
                  <c:v>6.6932802122726054</c:v>
                </c:pt>
                <c:pt idx="281">
                  <c:v>6.7052218456960864</c:v>
                </c:pt>
                <c:pt idx="282">
                  <c:v>6.7171422494986661</c:v>
                </c:pt>
                <c:pt idx="283">
                  <c:v>6.7290415365042895</c:v>
                </c:pt>
                <c:pt idx="284">
                  <c:v>6.7409198185410855</c:v>
                </c:pt>
                <c:pt idx="285">
                  <c:v>6.7527772064536542</c:v>
                </c:pt>
                <c:pt idx="286">
                  <c:v>6.7646138101151045</c:v>
                </c:pt>
                <c:pt idx="287">
                  <c:v>6.7764297384389724</c:v>
                </c:pt>
                <c:pt idx="288">
                  <c:v>6.7882250993908624</c:v>
                </c:pt>
                <c:pt idx="289">
                  <c:v>6.8000000000000007</c:v>
                </c:pt>
                <c:pt idx="290">
                  <c:v>6.8117545463705547</c:v>
                </c:pt>
                <c:pt idx="291">
                  <c:v>6.8234888436927861</c:v>
                </c:pt>
                <c:pt idx="292">
                  <c:v>6.8352029962540319</c:v>
                </c:pt>
                <c:pt idx="293">
                  <c:v>6.8468971074494762</c:v>
                </c:pt>
                <c:pt idx="294">
                  <c:v>6.8585712797928942</c:v>
                </c:pt>
                <c:pt idx="295">
                  <c:v>6.8702256149270724</c:v>
                </c:pt>
                <c:pt idx="296">
                  <c:v>6.8818602136341092</c:v>
                </c:pt>
                <c:pt idx="297">
                  <c:v>6.8934751758456354</c:v>
                </c:pt>
                <c:pt idx="298">
                  <c:v>6.9050706006528326</c:v>
                </c:pt>
                <c:pt idx="299">
                  <c:v>6.916646586316233</c:v>
                </c:pt>
                <c:pt idx="300">
                  <c:v>6.9282032302755105</c:v>
                </c:pt>
                <c:pt idx="301">
                  <c:v>6.9397406291589894</c:v>
                </c:pt>
                <c:pt idx="302">
                  <c:v>6.9512588787931104</c:v>
                </c:pt>
                <c:pt idx="303">
                  <c:v>6.9627580742116884</c:v>
                </c:pt>
                <c:pt idx="304">
                  <c:v>6.9742383096650791</c:v>
                </c:pt>
                <c:pt idx="305">
                  <c:v>6.9856996786291923</c:v>
                </c:pt>
                <c:pt idx="306">
                  <c:v>6.9971422738143634</c:v>
                </c:pt>
                <c:pt idx="307">
                  <c:v>7.0085661871740932</c:v>
                </c:pt>
                <c:pt idx="308">
                  <c:v>7.0199715099136988</c:v>
                </c:pt>
                <c:pt idx="309">
                  <c:v>7.0313583324987814</c:v>
                </c:pt>
                <c:pt idx="310">
                  <c:v>7.0427267446636099</c:v>
                </c:pt>
                <c:pt idx="311">
                  <c:v>7.0540768354193535</c:v>
                </c:pt>
                <c:pt idx="312">
                  <c:v>7.0654086930622784</c:v>
                </c:pt>
                <c:pt idx="313">
                  <c:v>7.0767224051816662</c:v>
                </c:pt>
                <c:pt idx="314">
                  <c:v>7.0880180586677355</c:v>
                </c:pt>
                <c:pt idx="315">
                  <c:v>7.0992957397195404</c:v>
                </c:pt>
                <c:pt idx="316">
                  <c:v>7.1105555338524651</c:v>
                </c:pt>
                <c:pt idx="317">
                  <c:v>7.1217975259059383</c:v>
                </c:pt>
                <c:pt idx="318">
                  <c:v>7.1330218000508028</c:v>
                </c:pt>
                <c:pt idx="319">
                  <c:v>7.1442284397966995</c:v>
                </c:pt>
                <c:pt idx="320">
                  <c:v>7.1554175279993215</c:v>
                </c:pt>
                <c:pt idx="321">
                  <c:v>7.1665891468675618</c:v>
                </c:pt>
                <c:pt idx="322">
                  <c:v>7.1777433779705451</c:v>
                </c:pt>
                <c:pt idx="323">
                  <c:v>7.1888803022445718</c:v>
                </c:pt>
                <c:pt idx="324">
                  <c:v>7.2</c:v>
                </c:pt>
                <c:pt idx="325">
                  <c:v>7.2111025509279765</c:v>
                </c:pt>
                <c:pt idx="326">
                  <c:v>7.2221880341071145</c:v>
                </c:pt>
                <c:pt idx="327">
                  <c:v>7.2332565280100498</c:v>
                </c:pt>
                <c:pt idx="328">
                  <c:v>7.2443081105099338</c:v>
                </c:pt>
                <c:pt idx="329">
                  <c:v>7.2553428588868218</c:v>
                </c:pt>
                <c:pt idx="330">
                  <c:v>7.2663608498339798</c:v>
                </c:pt>
                <c:pt idx="331">
                  <c:v>7.2773621594641114</c:v>
                </c:pt>
                <c:pt idx="332">
                  <c:v>7.2883468633154385</c:v>
                </c:pt>
                <c:pt idx="333">
                  <c:v>7.2993150363578643</c:v>
                </c:pt>
                <c:pt idx="334">
                  <c:v>7.3102667529988326</c:v>
                </c:pt>
                <c:pt idx="335">
                  <c:v>7.3212020870892509</c:v>
                </c:pt>
                <c:pt idx="336">
                  <c:v>7.3321211119293439</c:v>
                </c:pt>
                <c:pt idx="337">
                  <c:v>7.3430239002743347</c:v>
                </c:pt>
                <c:pt idx="338">
                  <c:v>7.3539105243400869</c:v>
                </c:pt>
                <c:pt idx="339">
                  <c:v>7.3647810558087814</c:v>
                </c:pt>
                <c:pt idx="340">
                  <c:v>7.37563556583431</c:v>
                </c:pt>
                <c:pt idx="341">
                  <c:v>7.386474125047755</c:v>
                </c:pt>
                <c:pt idx="342">
                  <c:v>7.3972968035627717</c:v>
                </c:pt>
                <c:pt idx="343">
                  <c:v>7.4081036709808554</c:v>
                </c:pt>
                <c:pt idx="344">
                  <c:v>7.4188947963965637</c:v>
                </c:pt>
                <c:pt idx="345">
                  <c:v>7.4296702484026884</c:v>
                </c:pt>
                <c:pt idx="346">
                  <c:v>7.4404300950953104</c:v>
                </c:pt>
                <c:pt idx="347">
                  <c:v>7.451174404078869</c:v>
                </c:pt>
                <c:pt idx="348">
                  <c:v>7.4619032424710525</c:v>
                </c:pt>
                <c:pt idx="349">
                  <c:v>7.4726166769077569</c:v>
                </c:pt>
                <c:pt idx="350">
                  <c:v>7.4833147735478835</c:v>
                </c:pt>
                <c:pt idx="351">
                  <c:v>7.493997598078078</c:v>
                </c:pt>
                <c:pt idx="352">
                  <c:v>7.5046652157174876</c:v>
                </c:pt>
                <c:pt idx="353">
                  <c:v>7.5153176912223794</c:v>
                </c:pt>
                <c:pt idx="354">
                  <c:v>7.5259550888907052</c:v>
                </c:pt>
                <c:pt idx="355">
                  <c:v>7.5365774725667096</c:v>
                </c:pt>
                <c:pt idx="356">
                  <c:v>7.5471849056452749</c:v>
                </c:pt>
                <c:pt idx="357">
                  <c:v>7.5577774510764746</c:v>
                </c:pt>
                <c:pt idx="358">
                  <c:v>7.5683551713698005</c:v>
                </c:pt>
                <c:pt idx="359">
                  <c:v>7.5789181285985663</c:v>
                </c:pt>
                <c:pt idx="360">
                  <c:v>7.5894663844041235</c:v>
                </c:pt>
                <c:pt idx="361">
                  <c:v>7.6000000000000005</c:v>
                </c:pt>
                <c:pt idx="362">
                  <c:v>7.6105190361761732</c:v>
                </c:pt>
                <c:pt idx="363">
                  <c:v>7.6210235533030604</c:v>
                </c:pt>
                <c:pt idx="364">
                  <c:v>7.6315136113355653</c:v>
                </c:pt>
                <c:pt idx="365">
                  <c:v>7.641989269817115</c:v>
                </c:pt>
                <c:pt idx="366">
                  <c:v>7.6524505878835907</c:v>
                </c:pt>
                <c:pt idx="367">
                  <c:v>7.6628976242672007</c:v>
                </c:pt>
                <c:pt idx="368">
                  <c:v>7.6733304373003506</c:v>
                </c:pt>
                <c:pt idx="369">
                  <c:v>7.6837490849194259</c:v>
                </c:pt>
                <c:pt idx="370">
                  <c:v>7.6941536246685365</c:v>
                </c:pt>
                <c:pt idx="371">
                  <c:v>7.7045441137032897</c:v>
                </c:pt>
                <c:pt idx="372">
                  <c:v>7.7149206087943654</c:v>
                </c:pt>
                <c:pt idx="373">
                  <c:v>7.7252831663311872</c:v>
                </c:pt>
                <c:pt idx="374">
                  <c:v>7.7356318423254855</c:v>
                </c:pt>
                <c:pt idx="375">
                  <c:v>7.745966692414842</c:v>
                </c:pt>
                <c:pt idx="376">
                  <c:v>7.7562877718661314</c:v>
                </c:pt>
                <c:pt idx="377">
                  <c:v>7.7665951355790401</c:v>
                </c:pt>
                <c:pt idx="378">
                  <c:v>7.7768888380894285</c:v>
                </c:pt>
                <c:pt idx="379">
                  <c:v>7.7871689335727154</c:v>
                </c:pt>
                <c:pt idx="380">
                  <c:v>7.7974354758471707</c:v>
                </c:pt>
                <c:pt idx="381">
                  <c:v>7.8076885183772458</c:v>
                </c:pt>
                <c:pt idx="382">
                  <c:v>7.8179281142768264</c:v>
                </c:pt>
                <c:pt idx="383">
                  <c:v>7.8281543163123652</c:v>
                </c:pt>
                <c:pt idx="384">
                  <c:v>7.8383671769061714</c:v>
                </c:pt>
                <c:pt idx="385">
                  <c:v>7.8485667481394286</c:v>
                </c:pt>
                <c:pt idx="386">
                  <c:v>7.8587530817553999</c:v>
                </c:pt>
                <c:pt idx="387">
                  <c:v>7.868926229162394</c:v>
                </c:pt>
                <c:pt idx="388">
                  <c:v>7.8790862414368785</c:v>
                </c:pt>
                <c:pt idx="389">
                  <c:v>7.8892331693264088</c:v>
                </c:pt>
                <c:pt idx="390">
                  <c:v>7.8993670632525994</c:v>
                </c:pt>
                <c:pt idx="391">
                  <c:v>7.9094879733140804</c:v>
                </c:pt>
                <c:pt idx="392">
                  <c:v>7.9195959492893326</c:v>
                </c:pt>
                <c:pt idx="393">
                  <c:v>7.9296910406396099</c:v>
                </c:pt>
                <c:pt idx="394">
                  <c:v>7.9397732965116923</c:v>
                </c:pt>
                <c:pt idx="395">
                  <c:v>7.9498427657407253</c:v>
                </c:pt>
                <c:pt idx="396">
                  <c:v>7.9598994968529677</c:v>
                </c:pt>
                <c:pt idx="397">
                  <c:v>7.9699435380685095</c:v>
                </c:pt>
                <c:pt idx="398">
                  <c:v>7.9799749373040019</c:v>
                </c:pt>
                <c:pt idx="399">
                  <c:v>7.9899937421752734</c:v>
                </c:pt>
                <c:pt idx="400">
                  <c:v>8</c:v>
                </c:pt>
                <c:pt idx="401">
                  <c:v>8.0099937578003146</c:v>
                </c:pt>
                <c:pt idx="402">
                  <c:v>8.0199750623053685</c:v>
                </c:pt>
                <c:pt idx="403">
                  <c:v>8.0299439599538935</c:v>
                </c:pt>
                <c:pt idx="404">
                  <c:v>8.0399004968967116</c:v>
                </c:pt>
                <c:pt idx="405">
                  <c:v>8.0498447189992568</c:v>
                </c:pt>
                <c:pt idx="406">
                  <c:v>8.0597766718439683</c:v>
                </c:pt>
                <c:pt idx="407">
                  <c:v>8.0696964007328074</c:v>
                </c:pt>
                <c:pt idx="408">
                  <c:v>8.0796039506896751</c:v>
                </c:pt>
                <c:pt idx="409">
                  <c:v>8.089499366462686</c:v>
                </c:pt>
                <c:pt idx="410">
                  <c:v>8.0993826925266461</c:v>
                </c:pt>
                <c:pt idx="411">
                  <c:v>8.1092539730853197</c:v>
                </c:pt>
                <c:pt idx="412">
                  <c:v>8.1191132520737739</c:v>
                </c:pt>
                <c:pt idx="413">
                  <c:v>8.1289605731606311</c:v>
                </c:pt>
                <c:pt idx="414">
                  <c:v>8.1387959797503182</c:v>
                </c:pt>
                <c:pt idx="415">
                  <c:v>8.1486195149853504</c:v>
                </c:pt>
                <c:pt idx="416">
                  <c:v>8.1584312217484563</c:v>
                </c:pt>
                <c:pt idx="417">
                  <c:v>8.1682311426648422</c:v>
                </c:pt>
                <c:pt idx="418">
                  <c:v>8.1780193201043492</c:v>
                </c:pt>
                <c:pt idx="419">
                  <c:v>8.1877957961834884</c:v>
                </c:pt>
                <c:pt idx="420">
                  <c:v>8.1975606127676794</c:v>
                </c:pt>
                <c:pt idx="421">
                  <c:v>8.2073138114732682</c:v>
                </c:pt>
                <c:pt idx="422">
                  <c:v>8.2170554336696551</c:v>
                </c:pt>
                <c:pt idx="423">
                  <c:v>8.2267855204812541</c:v>
                </c:pt>
                <c:pt idx="424">
                  <c:v>8.2365041127896124</c:v>
                </c:pt>
                <c:pt idx="425">
                  <c:v>8.2462112512353105</c:v>
                </c:pt>
                <c:pt idx="426">
                  <c:v>8.2559069762201247</c:v>
                </c:pt>
                <c:pt idx="427">
                  <c:v>8.2655913279087425</c:v>
                </c:pt>
                <c:pt idx="428">
                  <c:v>8.2752643462308697</c:v>
                </c:pt>
                <c:pt idx="429">
                  <c:v>8.2849260708831931</c:v>
                </c:pt>
                <c:pt idx="430">
                  <c:v>8.2945765413310859</c:v>
                </c:pt>
                <c:pt idx="431">
                  <c:v>8.3042157968106789</c:v>
                </c:pt>
                <c:pt idx="432">
                  <c:v>8.3138438763306208</c:v>
                </c:pt>
                <c:pt idx="433">
                  <c:v>8.3234608186739383</c:v>
                </c:pt>
                <c:pt idx="434">
                  <c:v>8.3330666623998635</c:v>
                </c:pt>
                <c:pt idx="435">
                  <c:v>8.3426614458456836</c:v>
                </c:pt>
                <c:pt idx="436">
                  <c:v>8.3522452071284583</c:v>
                </c:pt>
                <c:pt idx="437">
                  <c:v>8.3618179841467501</c:v>
                </c:pt>
                <c:pt idx="438">
                  <c:v>8.3713798145825393</c:v>
                </c:pt>
                <c:pt idx="439">
                  <c:v>8.3809307359027958</c:v>
                </c:pt>
                <c:pt idx="440">
                  <c:v>8.3904707853612148</c:v>
                </c:pt>
                <c:pt idx="441">
                  <c:v>8.4</c:v>
                </c:pt>
                <c:pt idx="442">
                  <c:v>8.4095184166514549</c:v>
                </c:pt>
                <c:pt idx="443">
                  <c:v>8.4190260719396743</c:v>
                </c:pt>
                <c:pt idx="444">
                  <c:v>8.4285230022821889</c:v>
                </c:pt>
                <c:pt idx="445">
                  <c:v>8.4380092438915959</c:v>
                </c:pt>
                <c:pt idx="446">
                  <c:v>8.4474848327771568</c:v>
                </c:pt>
                <c:pt idx="447">
                  <c:v>8.456949804746408</c:v>
                </c:pt>
                <c:pt idx="448">
                  <c:v>8.466404195406712</c:v>
                </c:pt>
                <c:pt idx="449">
                  <c:v>8.4758480401668361</c:v>
                </c:pt>
                <c:pt idx="450">
                  <c:v>8.4852813742385713</c:v>
                </c:pt>
                <c:pt idx="451">
                  <c:v>8.4947042326381208</c:v>
                </c:pt>
                <c:pt idx="452">
                  <c:v>8.5041166501877203</c:v>
                </c:pt>
                <c:pt idx="453">
                  <c:v>8.5135186615171019</c:v>
                </c:pt>
                <c:pt idx="454">
                  <c:v>8.5229103010650071</c:v>
                </c:pt>
                <c:pt idx="455">
                  <c:v>8.5322916030806173</c:v>
                </c:pt>
                <c:pt idx="456">
                  <c:v>8.541662601625049</c:v>
                </c:pt>
                <c:pt idx="457">
                  <c:v>8.5510233305727699</c:v>
                </c:pt>
                <c:pt idx="458">
                  <c:v>8.560373823613066</c:v>
                </c:pt>
                <c:pt idx="459">
                  <c:v>8.5697141142514202</c:v>
                </c:pt>
                <c:pt idx="460">
                  <c:v>8.5790442358108976</c:v>
                </c:pt>
                <c:pt idx="461">
                  <c:v>8.5883642214335421</c:v>
                </c:pt>
                <c:pt idx="462">
                  <c:v>8.5976741040818681</c:v>
                </c:pt>
                <c:pt idx="463">
                  <c:v>8.606973916540003</c:v>
                </c:pt>
                <c:pt idx="464">
                  <c:v>8.6162636914151989</c:v>
                </c:pt>
                <c:pt idx="465">
                  <c:v>8.6255434611391184</c:v>
                </c:pt>
                <c:pt idx="466">
                  <c:v>8.6348132579691637</c:v>
                </c:pt>
                <c:pt idx="467">
                  <c:v>8.6440731139897142</c:v>
                </c:pt>
                <c:pt idx="468">
                  <c:v>8.6533230611135554</c:v>
                </c:pt>
                <c:pt idx="469">
                  <c:v>8.6625631310830862</c:v>
                </c:pt>
                <c:pt idx="470">
                  <c:v>8.6717933554715199</c:v>
                </c:pt>
                <c:pt idx="471">
                  <c:v>8.6810137656842716</c:v>
                </c:pt>
                <c:pt idx="472">
                  <c:v>8.6902243929601699</c:v>
                </c:pt>
                <c:pt idx="473">
                  <c:v>8.6994252683726216</c:v>
                </c:pt>
                <c:pt idx="474">
                  <c:v>8.7086164228308789</c:v>
                </c:pt>
                <c:pt idx="475">
                  <c:v>8.7177978870813497</c:v>
                </c:pt>
                <c:pt idx="476">
                  <c:v>8.7269696917085682</c:v>
                </c:pt>
                <c:pt idx="477">
                  <c:v>8.7361318671366188</c:v>
                </c:pt>
                <c:pt idx="478">
                  <c:v>8.7452844436301689</c:v>
                </c:pt>
                <c:pt idx="479">
                  <c:v>8.754427451295717</c:v>
                </c:pt>
                <c:pt idx="480">
                  <c:v>8.763560920082659</c:v>
                </c:pt>
                <c:pt idx="481">
                  <c:v>8.7726848797845385</c:v>
                </c:pt>
                <c:pt idx="482">
                  <c:v>8.7817993600400559</c:v>
                </c:pt>
                <c:pt idx="483">
                  <c:v>8.7909043903343651</c:v>
                </c:pt>
                <c:pt idx="484">
                  <c:v>8.8000000000000007</c:v>
                </c:pt>
                <c:pt idx="485">
                  <c:v>8.8090862182181198</c:v>
                </c:pt>
                <c:pt idx="486">
                  <c:v>8.8181630740194414</c:v>
                </c:pt>
                <c:pt idx="487">
                  <c:v>8.8272305962855668</c:v>
                </c:pt>
                <c:pt idx="488">
                  <c:v>8.836288813749821</c:v>
                </c:pt>
                <c:pt idx="489">
                  <c:v>8.8453377549984005</c:v>
                </c:pt>
                <c:pt idx="490">
                  <c:v>8.8543774484714497</c:v>
                </c:pt>
                <c:pt idx="491">
                  <c:v>8.8634079224641482</c:v>
                </c:pt>
                <c:pt idx="492">
                  <c:v>8.8724292051275544</c:v>
                </c:pt>
                <c:pt idx="493">
                  <c:v>8.8814413244698098</c:v>
                </c:pt>
                <c:pt idx="494">
                  <c:v>8.8904443083571625</c:v>
                </c:pt>
                <c:pt idx="495">
                  <c:v>8.8994381845147963</c:v>
                </c:pt>
                <c:pt idx="496">
                  <c:v>8.9084229805280355</c:v>
                </c:pt>
                <c:pt idx="497">
                  <c:v>8.9173987238431689</c:v>
                </c:pt>
                <c:pt idx="498">
                  <c:v>8.9263654417685458</c:v>
                </c:pt>
                <c:pt idx="499">
                  <c:v>8.935323161475452</c:v>
                </c:pt>
                <c:pt idx="500">
                  <c:v>8.9442719099991415</c:v>
                </c:pt>
              </c:numCache>
            </c:numRef>
          </c:val>
        </c:ser>
        <c:marker val="1"/>
        <c:axId val="87926656"/>
        <c:axId val="87937024"/>
      </c:lineChart>
      <c:catAx>
        <c:axId val="87926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k</a:t>
                </a:r>
              </a:p>
            </c:rich>
          </c:tx>
          <c:layout>
            <c:manualLayout>
              <c:xMode val="edge"/>
              <c:yMode val="edge"/>
              <c:x val="0.50062943520948855"/>
              <c:y val="0.91344635491992032"/>
            </c:manualLayout>
          </c:layout>
        </c:title>
        <c:numFmt formatCode="General" sourceLinked="1"/>
        <c:tickLblPos val="nextTo"/>
        <c:crossAx val="87937024"/>
        <c:crosses val="autoZero"/>
        <c:auto val="1"/>
        <c:lblAlgn val="ctr"/>
        <c:lblOffset val="100"/>
        <c:tickLblSkip val="100"/>
      </c:catAx>
      <c:valAx>
        <c:axId val="87937024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y</a:t>
                </a:r>
              </a:p>
            </c:rich>
          </c:tx>
          <c:layout/>
        </c:title>
        <c:numFmt formatCode="General" sourceLinked="1"/>
        <c:tickLblPos val="nextTo"/>
        <c:crossAx val="87926656"/>
        <c:crosses val="autoZero"/>
        <c:crossBetween val="between"/>
      </c:valAx>
    </c:plotArea>
    <c:plotVisOnly val="1"/>
  </c:chart>
  <c:txPr>
    <a:bodyPr/>
    <a:lstStyle/>
    <a:p>
      <a:pPr>
        <a:defRPr sz="1400" b="1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19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01B2-42F7-4BC5-8C67-E7D85BB0F250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088F-1122-43BC-AF8C-2CF7E84FD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chart" Target="../charts/chart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chart" Target="../charts/chart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MACROECONOMICS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1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March 7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168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3.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Explaining Economic Growth. </a:t>
            </a:r>
          </a:p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Solow-Swan Model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76319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Diminishing Returns (Cont.)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447800" y="1828800"/>
          <a:ext cx="609600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annual growth rate </a:t>
                      </a:r>
                      <a:r>
                        <a:rPr lang="en-US" sz="20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</a:p>
                    <a:p>
                      <a:pPr algn="ctr"/>
                      <a:r>
                        <a:rPr lang="en-US" sz="20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GDP 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per capita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1950-1960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1980-1990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6.6 %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1.9 %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6.8 %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3.4 %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9.6 %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2.8%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1.2 %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2.3 %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47800" y="4583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Blanchard et al (2010)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3626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Demand Side </a:t>
            </a: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4038600" y="1371600"/>
          <a:ext cx="1447800" cy="422275"/>
        </p:xfrm>
        <a:graphic>
          <a:graphicData uri="http://schemas.openxmlformats.org/presentationml/2006/ole">
            <p:oleObj spid="_x0000_s204803" name="Equation" r:id="rId3" imgW="609480" imgH="177480" progId="">
              <p:embed/>
            </p:oleObj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66788"/>
            <a:ext cx="22860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276600" y="2362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Consumption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2362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Investment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419600" y="1905000"/>
            <a:ext cx="3048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334000" y="1905000"/>
            <a:ext cx="3810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81000" y="3505200"/>
            <a:ext cx="8305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fixed fraction of HH income is saved</a:t>
            </a:r>
          </a:p>
          <a:p>
            <a:pPr algn="ctr">
              <a:lnSpc>
                <a:spcPct val="20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C= (1-s)Y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Constant savings rate 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s=30 %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3400" y="5597337"/>
            <a:ext cx="8153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Savings rate determines the allocation of income between  consumption and investment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653922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Demand Side (Cont.)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76400" y="1143000"/>
            <a:ext cx="5638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Transforming to per capita terms</a:t>
            </a:r>
          </a:p>
          <a:p>
            <a:pPr algn="ctr">
              <a:lnSpc>
                <a:spcPct val="20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C= (1-s)Y</a:t>
            </a:r>
          </a:p>
          <a:p>
            <a:pPr algn="ctr">
              <a:lnSpc>
                <a:spcPct val="200000"/>
              </a:lnSpc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sf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(k)    &amp;    c = (1-s)f(k)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y =f(k) 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GDP per capita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=0.3y 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Investment per capita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c =(1-0.3)y 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Consumption per capita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65748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Capital Accumulation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08672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 population growth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L= const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GDP per capital will increase only due to increase in capital stock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2004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Households’ savings are used as investment into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capital accumulation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New capital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-Replacement of old capital</a:t>
            </a:r>
          </a:p>
        </p:txBody>
      </p:sp>
      <p:graphicFrame>
        <p:nvGraphicFramePr>
          <p:cNvPr id="205833" name="Object 9"/>
          <p:cNvGraphicFramePr>
            <a:graphicFrameLocks noChangeAspect="1"/>
          </p:cNvGraphicFramePr>
          <p:nvPr/>
        </p:nvGraphicFramePr>
        <p:xfrm>
          <a:off x="3140075" y="1981200"/>
          <a:ext cx="1900238" cy="1025525"/>
        </p:xfrm>
        <a:graphic>
          <a:graphicData uri="http://schemas.openxmlformats.org/presentationml/2006/ole">
            <p:oleObj spid="_x0000_s205833" name="Equation" r:id="rId3" imgW="799920" imgH="431640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304800" y="45469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Capital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depreciation: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every year a fraction of capital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breaks down and becomes useless</a:t>
            </a:r>
            <a:endParaRPr lang="en-US" sz="2000" dirty="0"/>
          </a:p>
        </p:txBody>
      </p:sp>
      <p:graphicFrame>
        <p:nvGraphicFramePr>
          <p:cNvPr id="205835" name="Object 11"/>
          <p:cNvGraphicFramePr>
            <a:graphicFrameLocks noChangeAspect="1"/>
          </p:cNvGraphicFramePr>
          <p:nvPr/>
        </p:nvGraphicFramePr>
        <p:xfrm>
          <a:off x="2819400" y="5705475"/>
          <a:ext cx="2865438" cy="542925"/>
        </p:xfrm>
        <a:graphic>
          <a:graphicData uri="http://schemas.openxmlformats.org/presentationml/2006/ole">
            <p:oleObj spid="_x0000_s205835" name="Equation" r:id="rId4" imgW="120636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77514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Capital Accumulation (Cont.)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8382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Capital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accumulation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t+1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(k)+(1-ẟ)k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2286000"/>
            <a:ext cx="7924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Change in capital from year t to year t+1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t+1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- k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=s f(k)-ẟk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ctr">
              <a:lnSpc>
                <a:spcPct val="150000"/>
              </a:lnSpc>
            </a:pPr>
            <a:endParaRPr lang="en-US" sz="28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 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change in capital stock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4864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 &gt;0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apital stock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if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(k)&gt;ẟk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 &lt;0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capital stock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decreases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if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(k)&lt;ẟk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162300" y="2933700"/>
            <a:ext cx="381000" cy="12192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14400" y="533400"/>
          <a:ext cx="7620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7007225" y="1149350"/>
          <a:ext cx="1146175" cy="573088"/>
        </p:xfrm>
        <a:graphic>
          <a:graphicData uri="http://schemas.openxmlformats.org/presentationml/2006/ole">
            <p:oleObj spid="_x0000_s216066" name="Equation" r:id="rId4" imgW="482400" imgH="241200" progId="">
              <p:embed/>
            </p:oleObj>
          </a:graphicData>
        </a:graphic>
      </p:graphicFrame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7440613" y="3986213"/>
          <a:ext cx="1293812" cy="473075"/>
        </p:xfrm>
        <a:graphic>
          <a:graphicData uri="http://schemas.openxmlformats.org/presentationml/2006/ole">
            <p:oleObj spid="_x0000_s216067" name="Equation" r:id="rId5" imgW="622080" imgH="228600" progId="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895600" y="3886200"/>
            <a:ext cx="0" cy="1828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2895600" y="3886200"/>
            <a:ext cx="152400" cy="182880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2743200" y="5181600"/>
            <a:ext cx="152400" cy="53340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1295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Output per capita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050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Investment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0"/>
            <a:ext cx="71794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Graphical Representation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00200" y="3886200"/>
            <a:ext cx="1295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55494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 Model:  Steady-State  (Cont.)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762000"/>
            <a:ext cx="8686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Steady-state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long-run equilibrium of the economy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amount of savings per worker is just sufficient to cover the depreciation of the capital stock per worker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will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remain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steady state (unless additional channels of growth are introduced)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which is not in the steady state will go there =&gt; convergence to the constant level of output per worker over time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Different economies have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different steady state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value of capital</a:t>
            </a:r>
          </a:p>
        </p:txBody>
      </p:sp>
      <p:graphicFrame>
        <p:nvGraphicFramePr>
          <p:cNvPr id="218119" name="Object 7"/>
          <p:cNvGraphicFramePr>
            <a:graphicFrameLocks noChangeAspect="1"/>
          </p:cNvGraphicFramePr>
          <p:nvPr/>
        </p:nvGraphicFramePr>
        <p:xfrm>
          <a:off x="2743200" y="3562350"/>
          <a:ext cx="3227387" cy="1085850"/>
        </p:xfrm>
        <a:graphic>
          <a:graphicData uri="http://schemas.openxmlformats.org/presentationml/2006/ole">
            <p:oleObj spid="_x0000_s218119" name="Equation" r:id="rId3" imgW="135864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990600"/>
          <a:ext cx="7696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6927850" y="1454150"/>
          <a:ext cx="1146175" cy="573088"/>
        </p:xfrm>
        <a:graphic>
          <a:graphicData uri="http://schemas.openxmlformats.org/presentationml/2006/ole">
            <p:oleObj spid="_x0000_s217090" name="Equation" r:id="rId4" imgW="482400" imgH="241200" progId="">
              <p:embed/>
            </p:oleObj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7440613" y="3986213"/>
          <a:ext cx="1293812" cy="473075"/>
        </p:xfrm>
        <a:graphic>
          <a:graphicData uri="http://schemas.openxmlformats.org/presentationml/2006/ole">
            <p:oleObj spid="_x0000_s217091" name="Equation" r:id="rId5" imgW="622080" imgH="228600" progId="">
              <p:embed/>
            </p:oleObj>
          </a:graphicData>
        </a:graphic>
      </p:graphicFrame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7491413" y="2743200"/>
          <a:ext cx="1476375" cy="368300"/>
        </p:xfrm>
        <a:graphic>
          <a:graphicData uri="http://schemas.openxmlformats.org/presentationml/2006/ole">
            <p:oleObj spid="_x0000_s217092" name="Equation" r:id="rId6" imgW="711000" imgH="17748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0"/>
            <a:ext cx="42926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 Model:  Steady-State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457200" y="6261100"/>
          <a:ext cx="3641725" cy="368300"/>
        </p:xfrm>
        <a:graphic>
          <a:graphicData uri="http://schemas.openxmlformats.org/presentationml/2006/ole">
            <p:oleObj spid="_x0000_s217093" name="Equation" r:id="rId7" imgW="1752480" imgH="1774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9144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Steady-state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investment and depreciation just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balance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895600" y="3886200"/>
            <a:ext cx="0" cy="1676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7094" name="Object 6"/>
          <p:cNvGraphicFramePr>
            <a:graphicFrameLocks noChangeAspect="1"/>
          </p:cNvGraphicFramePr>
          <p:nvPr/>
        </p:nvGraphicFramePr>
        <p:xfrm>
          <a:off x="2551566" y="5216525"/>
          <a:ext cx="420234" cy="346075"/>
        </p:xfrm>
        <a:graphic>
          <a:graphicData uri="http://schemas.openxmlformats.org/presentationml/2006/ole">
            <p:oleObj spid="_x0000_s217094" name="Equation" r:id="rId8" imgW="215640" imgH="177480" progId="">
              <p:embed/>
            </p:oleObj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1600200" y="3886200"/>
            <a:ext cx="1295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1600200" y="3581400"/>
          <a:ext cx="350837" cy="330200"/>
        </p:xfrm>
        <a:graphic>
          <a:graphicData uri="http://schemas.openxmlformats.org/presentationml/2006/ole">
            <p:oleObj spid="_x0000_s217095" name="Equation" r:id="rId9" imgW="215640" imgH="203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990600"/>
          <a:ext cx="7696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6927850" y="1331912"/>
          <a:ext cx="1146175" cy="573088"/>
        </p:xfrm>
        <a:graphic>
          <a:graphicData uri="http://schemas.openxmlformats.org/presentationml/2006/ole">
            <p:oleObj spid="_x0000_s219138" name="Equation" r:id="rId4" imgW="482400" imgH="241200" progId="">
              <p:embed/>
            </p:oleObj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7440613" y="3986213"/>
          <a:ext cx="1293812" cy="473075"/>
        </p:xfrm>
        <a:graphic>
          <a:graphicData uri="http://schemas.openxmlformats.org/presentationml/2006/ole">
            <p:oleObj spid="_x0000_s219139" name="Equation" r:id="rId5" imgW="622080" imgH="228600" progId="">
              <p:embed/>
            </p:oleObj>
          </a:graphicData>
        </a:graphic>
      </p:graphicFrame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7391400" y="2679700"/>
          <a:ext cx="1477962" cy="368300"/>
        </p:xfrm>
        <a:graphic>
          <a:graphicData uri="http://schemas.openxmlformats.org/presentationml/2006/ole">
            <p:oleObj spid="_x0000_s219140" name="Equation" r:id="rId6" imgW="711000" imgH="17748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0"/>
            <a:ext cx="857241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 Model:  Steady-State Level of Capital per Worker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8382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Convergence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steady state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7094" name="Object 6"/>
          <p:cNvGraphicFramePr>
            <a:graphicFrameLocks noChangeAspect="1"/>
          </p:cNvGraphicFramePr>
          <p:nvPr/>
        </p:nvGraphicFramePr>
        <p:xfrm>
          <a:off x="2667000" y="4572000"/>
          <a:ext cx="512762" cy="422275"/>
        </p:xfrm>
        <a:graphic>
          <a:graphicData uri="http://schemas.openxmlformats.org/presentationml/2006/ole">
            <p:oleObj spid="_x0000_s219142" name="Equation" r:id="rId7" imgW="215640" imgH="177480" progId="">
              <p:embed/>
            </p:oleObj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2133600" y="51816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91000" y="4800600"/>
            <a:ext cx="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10000" y="4800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95600" y="5029200"/>
            <a:ext cx="0" cy="609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33600" y="5181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60537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 Model:  Increase in Savings Rate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/>
          <p:cNvGraphicFramePr/>
          <p:nvPr/>
        </p:nvGraphicFramePr>
        <p:xfrm>
          <a:off x="457200" y="990600"/>
          <a:ext cx="82296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600" y="796737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Savings rate increases from 30 % to 40 %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676" y="6248400"/>
            <a:ext cx="84305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moves to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new steady state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Higher capital and output per capita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4497" name="Object 1"/>
          <p:cNvGraphicFramePr>
            <a:graphicFrameLocks noChangeAspect="1"/>
          </p:cNvGraphicFramePr>
          <p:nvPr/>
        </p:nvGraphicFramePr>
        <p:xfrm>
          <a:off x="7159625" y="1484313"/>
          <a:ext cx="1146175" cy="573087"/>
        </p:xfrm>
        <a:graphic>
          <a:graphicData uri="http://schemas.openxmlformats.org/presentationml/2006/ole">
            <p:oleObj spid="_x0000_s234497" name="Equation" r:id="rId4" imgW="482400" imgH="241200" progId="">
              <p:embed/>
            </p:oleObj>
          </a:graphicData>
        </a:graphic>
      </p:graphicFrame>
      <p:graphicFrame>
        <p:nvGraphicFramePr>
          <p:cNvPr id="234498" name="Object 2"/>
          <p:cNvGraphicFramePr>
            <a:graphicFrameLocks noChangeAspect="1"/>
          </p:cNvGraphicFramePr>
          <p:nvPr/>
        </p:nvGraphicFramePr>
        <p:xfrm>
          <a:off x="7391400" y="2908300"/>
          <a:ext cx="1477963" cy="368300"/>
        </p:xfrm>
        <a:graphic>
          <a:graphicData uri="http://schemas.openxmlformats.org/presentationml/2006/ole">
            <p:oleObj spid="_x0000_s234498" name="Equation" r:id="rId5" imgW="711000" imgH="177480" progId="">
              <p:embed/>
            </p:oleObj>
          </a:graphicData>
        </a:graphic>
      </p:graphicFrame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7440613" y="4632325"/>
          <a:ext cx="1293812" cy="473075"/>
        </p:xfrm>
        <a:graphic>
          <a:graphicData uri="http://schemas.openxmlformats.org/presentationml/2006/ole">
            <p:oleObj spid="_x0000_s234499" name="Equation" r:id="rId6" imgW="622080" imgH="228600" progId="">
              <p:embed/>
            </p:oleObj>
          </a:graphicData>
        </a:graphic>
      </p:graphicFrame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7532688" y="3810000"/>
          <a:ext cx="1320800" cy="473075"/>
        </p:xfrm>
        <a:graphic>
          <a:graphicData uri="http://schemas.openxmlformats.org/presentationml/2006/ole">
            <p:oleObj spid="_x0000_s234500" name="Equation" r:id="rId7" imgW="634680" imgH="228600" progId="">
              <p:embed/>
            </p:oleObj>
          </a:graphicData>
        </a:graphic>
      </p:graphicFrame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2339294" y="5562600"/>
          <a:ext cx="327706" cy="269875"/>
        </p:xfrm>
        <a:graphic>
          <a:graphicData uri="http://schemas.openxmlformats.org/presentationml/2006/ole">
            <p:oleObj spid="_x0000_s234501" name="Equation" r:id="rId8" imgW="215640" imgH="177480" progId="">
              <p:embed/>
            </p:oleObj>
          </a:graphicData>
        </a:graphic>
      </p:graphicFrame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3276600" y="5410200"/>
          <a:ext cx="422415" cy="381000"/>
        </p:xfrm>
        <a:graphic>
          <a:graphicData uri="http://schemas.openxmlformats.org/presentationml/2006/ole">
            <p:oleObj spid="_x0000_s234502" name="Equation" r:id="rId9" imgW="266400" imgH="241200" progId="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667000" y="4114800"/>
            <a:ext cx="0" cy="1752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33800" y="3581400"/>
            <a:ext cx="0" cy="2286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19200" y="3581400"/>
            <a:ext cx="2514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219200" y="4114800"/>
            <a:ext cx="144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1295400" y="4171950"/>
          <a:ext cx="327025" cy="307975"/>
        </p:xfrm>
        <a:graphic>
          <a:graphicData uri="http://schemas.openxmlformats.org/presentationml/2006/ole">
            <p:oleObj spid="_x0000_s234503" name="Equation" r:id="rId10" imgW="215640" imgH="203040" progId="">
              <p:embed/>
            </p:oleObj>
          </a:graphicData>
        </a:graphic>
      </p:graphicFrame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1219200" y="3581400"/>
          <a:ext cx="442913" cy="381000"/>
        </p:xfrm>
        <a:graphic>
          <a:graphicData uri="http://schemas.openxmlformats.org/presentationml/2006/ole">
            <p:oleObj spid="_x0000_s234504" name="Equation" r:id="rId11" imgW="27936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81000" y="1548348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Homework assignment #1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now posted on the web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Deadline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March 21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before the class (12:00)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Submission: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One hard copy of answers from a group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late submissions will be accepted 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7"/>
          <p:cNvSpPr/>
          <p:nvPr/>
        </p:nvSpPr>
        <p:spPr>
          <a:xfrm>
            <a:off x="304800" y="0"/>
            <a:ext cx="2704587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Announcement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55494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 Model:  Steady-State  (Cont.)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762000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Implications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Savings rate (s) has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 effect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long-run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growth rate of 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 capita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Increase in savings rate will lead to higher growth of output per capita only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for some time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but not forever.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Saving rate is bounded by interval [0, 1]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Savings rate determines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level of 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 capita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a long run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53151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 Model:  The Role of Savings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762000"/>
            <a:ext cx="8686800" cy="1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nation that devotes a large fraction of its income to savings will have a higher steady-state capital stock and a high level of income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38325"/>
            <a:ext cx="85629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6400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Mankiw (2009)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462826"/>
            <a:ext cx="7431471" cy="578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58264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Model:  Steady State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762000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Steady state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long-run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equilibrium of the economy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Savings are just sufficient to cover the depreciation of the capital stock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867400"/>
            <a:ext cx="8305800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N!B!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Savings rate is a fraction of wage, thus is bounded by the interval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[0, 1]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long run, capital per worker reaches its steady state for an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exogenous 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29718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leads to higher capital per worker and higher output per capita 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356229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Output grows only during the transition to a new steady state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 sustainable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3962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will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remain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steady state (no further growth)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572000"/>
            <a:ext cx="8077200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which is not in the steady state will go there =&gt;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Convergence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52578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Government policy response?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699044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Model:  Numerical Example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9143" name="Object 7"/>
          <p:cNvGraphicFramePr>
            <a:graphicFrameLocks noChangeAspect="1"/>
          </p:cNvGraphicFramePr>
          <p:nvPr/>
        </p:nvGraphicFramePr>
        <p:xfrm>
          <a:off x="2819400" y="990600"/>
          <a:ext cx="3257550" cy="542925"/>
        </p:xfrm>
        <a:graphic>
          <a:graphicData uri="http://schemas.openxmlformats.org/presentationml/2006/ole">
            <p:oleObj spid="_x0000_s258050" name="Equation" r:id="rId3" imgW="1371600" imgH="228600" progId="">
              <p:embed/>
            </p:oleObj>
          </a:graphicData>
        </a:graphic>
      </p:graphicFrame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4724400" y="1981200"/>
          <a:ext cx="2895600" cy="1930400"/>
        </p:xfrm>
        <a:graphic>
          <a:graphicData uri="http://schemas.openxmlformats.org/presentationml/2006/ole">
            <p:oleObj spid="_x0000_s258051" name="Equation" r:id="rId4" imgW="1218960" imgH="812520" progId="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304800" y="990600"/>
            <a:ext cx="2590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Production function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1863537"/>
            <a:ext cx="44196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Production function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 capita terms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886200"/>
            <a:ext cx="4419600" cy="246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 capita: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Savings rate: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Depreciation rate: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Initial stock of capital per worker: </a:t>
            </a:r>
          </a:p>
        </p:txBody>
      </p:sp>
      <p:graphicFrame>
        <p:nvGraphicFramePr>
          <p:cNvPr id="219146" name="Object 10"/>
          <p:cNvGraphicFramePr>
            <a:graphicFrameLocks noChangeAspect="1"/>
          </p:cNvGraphicFramePr>
          <p:nvPr/>
        </p:nvGraphicFramePr>
        <p:xfrm>
          <a:off x="2362200" y="3998913"/>
          <a:ext cx="1146175" cy="573087"/>
        </p:xfrm>
        <a:graphic>
          <a:graphicData uri="http://schemas.openxmlformats.org/presentationml/2006/ole">
            <p:oleObj spid="_x0000_s258052" name="Equation" r:id="rId5" imgW="482400" imgH="241200" progId="">
              <p:embed/>
            </p:oleObj>
          </a:graphicData>
        </a:graphic>
      </p:graphicFrame>
      <p:graphicFrame>
        <p:nvGraphicFramePr>
          <p:cNvPr id="219147" name="Object 11"/>
          <p:cNvGraphicFramePr>
            <a:graphicFrameLocks noChangeAspect="1"/>
          </p:cNvGraphicFramePr>
          <p:nvPr/>
        </p:nvGraphicFramePr>
        <p:xfrm>
          <a:off x="2436813" y="4606925"/>
          <a:ext cx="1296987" cy="422275"/>
        </p:xfrm>
        <a:graphic>
          <a:graphicData uri="http://schemas.openxmlformats.org/presentationml/2006/ole">
            <p:oleObj spid="_x0000_s258053" name="Equation" r:id="rId6" imgW="545760" imgH="177480" progId="">
              <p:embed/>
            </p:oleObj>
          </a:graphicData>
        </a:graphic>
      </p:graphicFrame>
      <p:graphicFrame>
        <p:nvGraphicFramePr>
          <p:cNvPr id="219148" name="Object 12"/>
          <p:cNvGraphicFramePr>
            <a:graphicFrameLocks noChangeAspect="1"/>
          </p:cNvGraphicFramePr>
          <p:nvPr/>
        </p:nvGraphicFramePr>
        <p:xfrm>
          <a:off x="2482850" y="5292725"/>
          <a:ext cx="1327150" cy="422275"/>
        </p:xfrm>
        <a:graphic>
          <a:graphicData uri="http://schemas.openxmlformats.org/presentationml/2006/ole">
            <p:oleObj spid="_x0000_s258054" name="Equation" r:id="rId7" imgW="558720" imgH="177480" progId="">
              <p:embed/>
            </p:oleObj>
          </a:graphicData>
        </a:graphic>
      </p:graphicFrame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4343400" y="5857875"/>
          <a:ext cx="965200" cy="542925"/>
        </p:xfrm>
        <a:graphic>
          <a:graphicData uri="http://schemas.openxmlformats.org/presentationml/2006/ole">
            <p:oleObj spid="_x0000_s258055" name="Equation" r:id="rId8" imgW="4060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5799" y="1397000"/>
          <a:ext cx="6934200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33400" y="34290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Consumption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C = (1-s)Y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Consumption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per capita C/Y = 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4495800"/>
            <a:ext cx="70104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Steady state capital/labor ration: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0106" name="Object 10"/>
          <p:cNvGraphicFramePr>
            <a:graphicFrameLocks noChangeAspect="1"/>
          </p:cNvGraphicFramePr>
          <p:nvPr/>
        </p:nvGraphicFramePr>
        <p:xfrm>
          <a:off x="2743200" y="5334000"/>
          <a:ext cx="3136900" cy="995363"/>
        </p:xfrm>
        <a:graphic>
          <a:graphicData uri="http://schemas.openxmlformats.org/presentationml/2006/ole">
            <p:oleObj spid="_x0000_s259074" name="Equation" r:id="rId3" imgW="1320480" imgH="41904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0"/>
            <a:ext cx="81670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Model:  Numerical Example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71" y="152400"/>
            <a:ext cx="757202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6248400"/>
            <a:ext cx="8077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3800" y="2743200"/>
            <a:ext cx="1066800" cy="3200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51618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Golden Rule Level of Capital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7620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Increasing savings rate means less present consumption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What is the optimal savings rate?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4867275" cy="409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533400" y="6102350"/>
          <a:ext cx="3348038" cy="603250"/>
        </p:xfrm>
        <a:graphic>
          <a:graphicData uri="http://schemas.openxmlformats.org/presentationml/2006/ole">
            <p:oleObj spid="_x0000_s260098" name="Equation" r:id="rId4" imgW="1409400" imgH="2538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19800" y="1524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N!B! Optimal savings rate maximizes consumption per capita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0"/>
            <a:ext cx="82848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Solow-Swan Model:  Convergence to Steady State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1000" y="9144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Regardless of      , if two economies have the same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s,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they will reach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steady state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14600" y="1016977"/>
          <a:ext cx="311150" cy="430823"/>
        </p:xfrm>
        <a:graphic>
          <a:graphicData uri="http://schemas.openxmlformats.org/presentationml/2006/ole">
            <p:oleObj spid="_x0000_s261122" name="Equation" r:id="rId3" imgW="164880" imgH="22860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2209800"/>
            <a:ext cx="838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property of catching-up is known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convergence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countries have the same steady state, poorest countries grow faster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 much convergence worldwide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Different countries have different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institutions and policies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Conditional convergence: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comparison of countries with similar savings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94824"/>
            <a:ext cx="6790966" cy="564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6248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Log income per capita in 1960 (100=1996)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403161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World Wide Convergence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114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Changes in Log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 capita in 1960 -1990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0"/>
            <a:ext cx="8305800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evolution of GDP per capita, 1960-2010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85800" y="838200"/>
          <a:ext cx="7620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364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Guatemala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05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S. Korea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Nigeria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Botswana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202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Log GDP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723900" y="3771900"/>
            <a:ext cx="3581400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1981200" y="3657601"/>
            <a:ext cx="3810001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1219200" y="1981200"/>
            <a:ext cx="1295400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1219200" y="1752601"/>
            <a:ext cx="2667000" cy="3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1219200" y="2971799"/>
            <a:ext cx="1295400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1219201" y="2209796"/>
            <a:ext cx="2667000" cy="3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38200" y="2590800"/>
            <a:ext cx="762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104900" y="1866900"/>
            <a:ext cx="228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82" y="671512"/>
            <a:ext cx="8563318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Next class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Solow-Swan Growth Model (Cont.)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Reading Assignment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Handout “Theories that don’t work”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1990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73315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 of Economic Growth(1956)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What drives changes in GDP per capita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the long 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Robert Solow (1956)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Economic environment (a set of assumptions)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single composite good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Two factors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production: capital and labor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Two agents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firms and households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1294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 Supply Side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63925" y="2590800"/>
          <a:ext cx="1870075" cy="482600"/>
        </p:xfrm>
        <a:graphic>
          <a:graphicData uri="http://schemas.openxmlformats.org/presentationml/2006/ole">
            <p:oleObj spid="_x0000_s203778" name="Equation" r:id="rId3" imgW="787320" imgH="20304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762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Production function (technology)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Maximum output for given inputs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43400" y="2971800"/>
            <a:ext cx="3048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3733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029200" y="2971800"/>
            <a:ext cx="3048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3733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Labor 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495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Factor Inputs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4686300" y="3314700"/>
            <a:ext cx="304800" cy="190500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362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Aggregate output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(GDP)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9"/>
          <p:cNvCxnSpPr/>
          <p:nvPr/>
        </p:nvCxnSpPr>
        <p:spPr>
          <a:xfrm>
            <a:off x="2590800" y="2819400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53340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Production of movies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8205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 Returns to Scale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09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would happen to GDP is both inputs increase twice?  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Constant returns to scale (CRS)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If the quantity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inputs doubles, the output also doubles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 Decreasing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Increasing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returns to scale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2895600" y="4419600"/>
          <a:ext cx="2443163" cy="482600"/>
        </p:xfrm>
        <a:graphic>
          <a:graphicData uri="http://schemas.openxmlformats.org/presentationml/2006/ole">
            <p:oleObj spid="_x0000_s256003" name="Equation" r:id="rId3" imgW="1028520" imgH="203040" progId="">
              <p:embed/>
            </p:oleObj>
          </a:graphicData>
        </a:graphic>
      </p:graphicFrame>
      <p:sp>
        <p:nvSpPr>
          <p:cNvPr id="22" name="Rectangle 20"/>
          <p:cNvSpPr/>
          <p:nvPr/>
        </p:nvSpPr>
        <p:spPr>
          <a:xfrm>
            <a:off x="152400" y="914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Output is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function of inputs</a:t>
            </a:r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4613275" y="1066800"/>
          <a:ext cx="2473325" cy="573088"/>
        </p:xfrm>
        <a:graphic>
          <a:graphicData uri="http://schemas.openxmlformats.org/presentationml/2006/ole">
            <p:oleObj spid="_x0000_s256004" name="Equation" r:id="rId4" imgW="104112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70933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 Returns to Factor Inputs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1524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Diminishing returns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factor inputs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23622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fixed 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 increase in K would lead to smaller  and smaller increase in Y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fixed 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 increase in L would lead to smaller and smaller increase in 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Increasing returns to factor inputs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533400" y="7620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would happen to GDP if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only one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input increases?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6762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GDP Per Capita 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3084513" y="2971800"/>
          <a:ext cx="3468687" cy="1568450"/>
        </p:xfrm>
        <a:graphic>
          <a:graphicData uri="http://schemas.openxmlformats.org/presentationml/2006/ole">
            <p:oleObj spid="_x0000_s228355" name="Equation" r:id="rId3" imgW="1460160" imgH="660240" progId="">
              <p:embed/>
            </p:oleObj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2971800" y="4800600"/>
            <a:ext cx="2286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191000" y="4800600"/>
            <a:ext cx="2286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57400" y="5257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GDP per capita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2400" y="5257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Capital per worker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685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Transforming the model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 capital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terms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3124200" y="1828800"/>
          <a:ext cx="1870075" cy="482600"/>
        </p:xfrm>
        <a:graphic>
          <a:graphicData uri="http://schemas.openxmlformats.org/presentationml/2006/ole">
            <p:oleObj spid="_x0000_s228357" name="Equation" r:id="rId4" imgW="787320" imgH="20304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5999202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level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capital per worker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determines the level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output per worker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5257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Capital/Labor ratio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66950"/>
            <a:ext cx="43338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66589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Solow-Swan Model: Diminishing Returns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9714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Production function: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2819400" y="838200"/>
          <a:ext cx="2201862" cy="573088"/>
        </p:xfrm>
        <a:graphic>
          <a:graphicData uri="http://schemas.openxmlformats.org/presentationml/2006/ole">
            <p:oleObj spid="_x0000_s215043" name="Equation" r:id="rId4" imgW="927000" imgH="241200" progId="">
              <p:embed/>
            </p:oleObj>
          </a:graphicData>
        </a:graphic>
      </p:graphicFrame>
      <p:cxnSp>
        <p:nvCxnSpPr>
          <p:cNvPr id="39" name="Straight Connector 38"/>
          <p:cNvCxnSpPr/>
          <p:nvPr/>
        </p:nvCxnSpPr>
        <p:spPr>
          <a:xfrm flipV="1">
            <a:off x="2895600" y="4648200"/>
            <a:ext cx="0" cy="1524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905000" y="4648200"/>
            <a:ext cx="990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810000" y="4038600"/>
            <a:ext cx="0" cy="2133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905000" y="4038600"/>
            <a:ext cx="1905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43600" y="16002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Implication: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Countries with small capital stock (k) are more productive =&gt; grow faster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05000" y="6096000"/>
            <a:ext cx="990600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5000" y="4038600"/>
            <a:ext cx="0" cy="609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5000" y="4648200"/>
            <a:ext cx="0" cy="14478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95600" y="6096000"/>
            <a:ext cx="914400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24400" y="3581400"/>
            <a:ext cx="0" cy="2514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10000" y="6096000"/>
            <a:ext cx="914400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905000" y="3581400"/>
            <a:ext cx="2819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876800"/>
            <a:ext cx="609600" cy="4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423241"/>
            <a:ext cx="609600" cy="4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343400"/>
            <a:ext cx="609600" cy="4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6"/>
          <p:cNvCxnSpPr/>
          <p:nvPr/>
        </p:nvCxnSpPr>
        <p:spPr>
          <a:xfrm rot="5400000">
            <a:off x="1676400" y="38100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18288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GDP per capita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5461337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Capital per worker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10409</TotalTime>
  <Words>1200</Words>
  <Application>Microsoft Office PowerPoint</Application>
  <PresentationFormat>Экран (4:3)</PresentationFormat>
  <Paragraphs>214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984</cp:revision>
  <dcterms:created xsi:type="dcterms:W3CDTF">2006-08-16T00:00:00Z</dcterms:created>
  <dcterms:modified xsi:type="dcterms:W3CDTF">2014-03-09T09:32:14Z</dcterms:modified>
</cp:coreProperties>
</file>