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28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</a:t>
            </a:r>
            <a:r>
              <a:rPr lang="en-US" sz="3200" b="1" dirty="0" smtClean="0"/>
              <a:t>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</a:t>
            </a:r>
            <a:r>
              <a:rPr lang="en-US" sz="2600" dirty="0"/>
              <a:t>st</a:t>
            </a:r>
            <a:r>
              <a:rPr lang="en-US" sz="2600" dirty="0"/>
              <a:t>ep</a:t>
            </a:r>
            <a:endParaRPr lang="en-US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</a:t>
            </a:r>
            <a:r>
              <a:rPr lang="en-US" sz="1200" dirty="0" smtClean="0"/>
              <a:t>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</a:t>
            </a:r>
            <a:r>
              <a:rPr lang="en-US" sz="1200" dirty="0" smtClean="0"/>
              <a:t>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</a:t>
            </a:r>
            <a:r>
              <a:rPr lang="en-US" sz="1200" dirty="0" smtClean="0"/>
              <a:t>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</a:t>
            </a:r>
            <a:r>
              <a:rPr lang="en-US" sz="1200" dirty="0" smtClean="0"/>
              <a:t>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</a:t>
            </a:r>
            <a:r>
              <a:rPr lang="en-US" sz="1200" dirty="0" smtClean="0"/>
              <a:t>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</a:t>
            </a:r>
            <a:r>
              <a:rPr lang="en-US" sz="2800" dirty="0" smtClean="0"/>
              <a:t>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smtClean="0"/>
              <a:t>Špilberk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</a:t>
            </a:r>
            <a:r>
              <a:rPr lang="en-US" sz="2400" dirty="0" smtClean="0">
                <a:latin typeface="Arial" charset="0"/>
              </a:rPr>
              <a:t>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</a:t>
            </a:r>
            <a:r>
              <a:rPr lang="en-US" sz="2600" dirty="0" smtClean="0"/>
              <a:t>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2373</Words>
  <Application>Microsoft Office PowerPoint</Application>
  <PresentationFormat>Předvádění na obrazovce (4:3)</PresentationFormat>
  <Paragraphs>407</Paragraphs>
  <Slides>43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75</cp:revision>
  <dcterms:created xsi:type="dcterms:W3CDTF">2012-07-23T07:06:28Z</dcterms:created>
  <dcterms:modified xsi:type="dcterms:W3CDTF">2014-03-03T12:42:25Z</dcterms:modified>
</cp:coreProperties>
</file>