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760102-B211-41FC-BBAD-4442CCBF15D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ADA9DC2-ABFA-4E57-938D-264E3F2513AB}">
      <dgm:prSet custT="1"/>
      <dgm:spPr/>
      <dgm:t>
        <a:bodyPr/>
        <a:lstStyle/>
        <a:p>
          <a:pPr rtl="0"/>
          <a:r>
            <a:rPr lang="cs-CZ" sz="4000" dirty="0" smtClean="0"/>
            <a:t>Vybraný</a:t>
          </a:r>
          <a:r>
            <a:rPr lang="cs-CZ" sz="4100" dirty="0" smtClean="0"/>
            <a:t> podnik – ROCKNET s.r.o.</a:t>
          </a:r>
          <a:endParaRPr lang="cs-CZ" sz="4100" dirty="0"/>
        </a:p>
      </dgm:t>
    </dgm:pt>
    <dgm:pt modelId="{C96DBADF-D3E0-4036-9BEC-E153E9B014CE}" type="parTrans" cxnId="{A3285B94-7576-4C4F-867C-02A8556C292A}">
      <dgm:prSet/>
      <dgm:spPr/>
      <dgm:t>
        <a:bodyPr/>
        <a:lstStyle/>
        <a:p>
          <a:endParaRPr lang="cs-CZ"/>
        </a:p>
      </dgm:t>
    </dgm:pt>
    <dgm:pt modelId="{F78A71E9-72DF-4856-B1B8-B391EA463A50}" type="sibTrans" cxnId="{A3285B94-7576-4C4F-867C-02A8556C292A}">
      <dgm:prSet/>
      <dgm:spPr/>
      <dgm:t>
        <a:bodyPr/>
        <a:lstStyle/>
        <a:p>
          <a:endParaRPr lang="cs-CZ"/>
        </a:p>
      </dgm:t>
    </dgm:pt>
    <dgm:pt modelId="{9373821B-809E-48FA-A391-51B135D5BC31}" type="pres">
      <dgm:prSet presAssocID="{C7760102-B211-41FC-BBAD-4442CCBF15D7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CF50226-65DE-4EF9-88C4-107F50F557B2}" type="pres">
      <dgm:prSet presAssocID="{EADA9DC2-ABFA-4E57-938D-264E3F2513AB}" presName="circle1" presStyleLbl="node1" presStyleIdx="0" presStyleCnt="1"/>
      <dgm:spPr/>
    </dgm:pt>
    <dgm:pt modelId="{DDF3323B-12FC-4516-A479-597956672E97}" type="pres">
      <dgm:prSet presAssocID="{EADA9DC2-ABFA-4E57-938D-264E3F2513AB}" presName="space" presStyleCnt="0"/>
      <dgm:spPr/>
    </dgm:pt>
    <dgm:pt modelId="{580C1BC4-4FD0-40C3-8071-54F49D6D996E}" type="pres">
      <dgm:prSet presAssocID="{EADA9DC2-ABFA-4E57-938D-264E3F2513AB}" presName="rect1" presStyleLbl="alignAcc1" presStyleIdx="0" presStyleCnt="1"/>
      <dgm:spPr/>
    </dgm:pt>
    <dgm:pt modelId="{946B1683-2D62-4813-AAC9-B4A164D4C136}" type="pres">
      <dgm:prSet presAssocID="{EADA9DC2-ABFA-4E57-938D-264E3F2513AB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AB41464D-0110-4562-A178-00881620D8FB}" type="presOf" srcId="{EADA9DC2-ABFA-4E57-938D-264E3F2513AB}" destId="{946B1683-2D62-4813-AAC9-B4A164D4C136}" srcOrd="1" destOrd="0" presId="urn:microsoft.com/office/officeart/2005/8/layout/target3"/>
    <dgm:cxn modelId="{AC675A07-F17B-4914-BB32-236F753DC049}" type="presOf" srcId="{EADA9DC2-ABFA-4E57-938D-264E3F2513AB}" destId="{580C1BC4-4FD0-40C3-8071-54F49D6D996E}" srcOrd="0" destOrd="0" presId="urn:microsoft.com/office/officeart/2005/8/layout/target3"/>
    <dgm:cxn modelId="{87F546EA-1C62-4144-A49C-6019F81EB965}" type="presOf" srcId="{C7760102-B211-41FC-BBAD-4442CCBF15D7}" destId="{9373821B-809E-48FA-A391-51B135D5BC31}" srcOrd="0" destOrd="0" presId="urn:microsoft.com/office/officeart/2005/8/layout/target3"/>
    <dgm:cxn modelId="{A3285B94-7576-4C4F-867C-02A8556C292A}" srcId="{C7760102-B211-41FC-BBAD-4442CCBF15D7}" destId="{EADA9DC2-ABFA-4E57-938D-264E3F2513AB}" srcOrd="0" destOrd="0" parTransId="{C96DBADF-D3E0-4036-9BEC-E153E9B014CE}" sibTransId="{F78A71E9-72DF-4856-B1B8-B391EA463A50}"/>
    <dgm:cxn modelId="{59A11EB7-8FDB-4437-8EB8-4DC448FD6DAD}" type="presParOf" srcId="{9373821B-809E-48FA-A391-51B135D5BC31}" destId="{1CF50226-65DE-4EF9-88C4-107F50F557B2}" srcOrd="0" destOrd="0" presId="urn:microsoft.com/office/officeart/2005/8/layout/target3"/>
    <dgm:cxn modelId="{4C516E6C-C87E-46CE-8226-984AC1B6E44F}" type="presParOf" srcId="{9373821B-809E-48FA-A391-51B135D5BC31}" destId="{DDF3323B-12FC-4516-A479-597956672E97}" srcOrd="1" destOrd="0" presId="urn:microsoft.com/office/officeart/2005/8/layout/target3"/>
    <dgm:cxn modelId="{4D5320E9-9DF1-4B68-8B2A-05CE0B6C3141}" type="presParOf" srcId="{9373821B-809E-48FA-A391-51B135D5BC31}" destId="{580C1BC4-4FD0-40C3-8071-54F49D6D996E}" srcOrd="2" destOrd="0" presId="urn:microsoft.com/office/officeart/2005/8/layout/target3"/>
    <dgm:cxn modelId="{1B2F9D73-332B-46E4-91C4-70D06398B81C}" type="presParOf" srcId="{9373821B-809E-48FA-A391-51B135D5BC31}" destId="{946B1683-2D62-4813-AAC9-B4A164D4C13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40FEBC2-7ED3-45FA-B1BF-98042B9A3B8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7A8FFF8-CB2B-47C6-9AFB-7D6B85B47C59}">
      <dgm:prSet custT="1"/>
      <dgm:spPr/>
      <dgm:t>
        <a:bodyPr/>
        <a:lstStyle/>
        <a:p>
          <a:pPr rtl="0"/>
          <a:r>
            <a:rPr lang="cs-CZ" sz="4000" dirty="0" smtClean="0"/>
            <a:t>Metody – Finanční analýza</a:t>
          </a:r>
          <a:endParaRPr lang="cs-CZ" sz="4000" dirty="0"/>
        </a:p>
      </dgm:t>
    </dgm:pt>
    <dgm:pt modelId="{93F433A1-7C8A-442F-9FD5-663FFA188F5A}" type="parTrans" cxnId="{17E6B88B-FE2F-4D30-A002-085047F25CA1}">
      <dgm:prSet/>
      <dgm:spPr/>
      <dgm:t>
        <a:bodyPr/>
        <a:lstStyle/>
        <a:p>
          <a:endParaRPr lang="cs-CZ"/>
        </a:p>
      </dgm:t>
    </dgm:pt>
    <dgm:pt modelId="{872EE95E-0F4B-44B4-AFE7-3D88047555AE}" type="sibTrans" cxnId="{17E6B88B-FE2F-4D30-A002-085047F25CA1}">
      <dgm:prSet/>
      <dgm:spPr/>
      <dgm:t>
        <a:bodyPr/>
        <a:lstStyle/>
        <a:p>
          <a:endParaRPr lang="cs-CZ"/>
        </a:p>
      </dgm:t>
    </dgm:pt>
    <dgm:pt modelId="{6767CF2A-41FC-4228-9579-19B1370C3281}" type="pres">
      <dgm:prSet presAssocID="{740FEBC2-7ED3-45FA-B1BF-98042B9A3B8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0BA224AC-8760-431E-B35E-0B843BB0550D}" type="pres">
      <dgm:prSet presAssocID="{17A8FFF8-CB2B-47C6-9AFB-7D6B85B47C59}" presName="circle1" presStyleLbl="node1" presStyleIdx="0" presStyleCnt="1"/>
      <dgm:spPr/>
    </dgm:pt>
    <dgm:pt modelId="{2F55FF11-5D97-4C50-8A09-CC15E8B2EA16}" type="pres">
      <dgm:prSet presAssocID="{17A8FFF8-CB2B-47C6-9AFB-7D6B85B47C59}" presName="space" presStyleCnt="0"/>
      <dgm:spPr/>
    </dgm:pt>
    <dgm:pt modelId="{502A48DB-8049-4E5F-8F15-C9649BB764BC}" type="pres">
      <dgm:prSet presAssocID="{17A8FFF8-CB2B-47C6-9AFB-7D6B85B47C59}" presName="rect1" presStyleLbl="alignAcc1" presStyleIdx="0" presStyleCnt="1"/>
      <dgm:spPr/>
    </dgm:pt>
    <dgm:pt modelId="{049BC626-9F51-4540-BEE1-E7A85080DFB4}" type="pres">
      <dgm:prSet presAssocID="{17A8FFF8-CB2B-47C6-9AFB-7D6B85B47C59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17E6B88B-FE2F-4D30-A002-085047F25CA1}" srcId="{740FEBC2-7ED3-45FA-B1BF-98042B9A3B8C}" destId="{17A8FFF8-CB2B-47C6-9AFB-7D6B85B47C59}" srcOrd="0" destOrd="0" parTransId="{93F433A1-7C8A-442F-9FD5-663FFA188F5A}" sibTransId="{872EE95E-0F4B-44B4-AFE7-3D88047555AE}"/>
    <dgm:cxn modelId="{D767A67A-65D4-48AA-B114-161339439320}" type="presOf" srcId="{740FEBC2-7ED3-45FA-B1BF-98042B9A3B8C}" destId="{6767CF2A-41FC-4228-9579-19B1370C3281}" srcOrd="0" destOrd="0" presId="urn:microsoft.com/office/officeart/2005/8/layout/target3"/>
    <dgm:cxn modelId="{4142EE5E-94C9-4611-A15D-C69A4B016BA5}" type="presOf" srcId="{17A8FFF8-CB2B-47C6-9AFB-7D6B85B47C59}" destId="{502A48DB-8049-4E5F-8F15-C9649BB764BC}" srcOrd="0" destOrd="0" presId="urn:microsoft.com/office/officeart/2005/8/layout/target3"/>
    <dgm:cxn modelId="{C3D8E4A8-D6A3-4F54-BEBD-39575D4AC372}" type="presOf" srcId="{17A8FFF8-CB2B-47C6-9AFB-7D6B85B47C59}" destId="{049BC626-9F51-4540-BEE1-E7A85080DFB4}" srcOrd="1" destOrd="0" presId="urn:microsoft.com/office/officeart/2005/8/layout/target3"/>
    <dgm:cxn modelId="{0E01E501-ADF6-418D-B51C-7DA24C545D0E}" type="presParOf" srcId="{6767CF2A-41FC-4228-9579-19B1370C3281}" destId="{0BA224AC-8760-431E-B35E-0B843BB0550D}" srcOrd="0" destOrd="0" presId="urn:microsoft.com/office/officeart/2005/8/layout/target3"/>
    <dgm:cxn modelId="{AFFECFAA-DD21-46D8-A96C-EF58A0218BCF}" type="presParOf" srcId="{6767CF2A-41FC-4228-9579-19B1370C3281}" destId="{2F55FF11-5D97-4C50-8A09-CC15E8B2EA16}" srcOrd="1" destOrd="0" presId="urn:microsoft.com/office/officeart/2005/8/layout/target3"/>
    <dgm:cxn modelId="{D8D081B0-C04C-4CE0-9527-99DD323F1340}" type="presParOf" srcId="{6767CF2A-41FC-4228-9579-19B1370C3281}" destId="{502A48DB-8049-4E5F-8F15-C9649BB764BC}" srcOrd="2" destOrd="0" presId="urn:microsoft.com/office/officeart/2005/8/layout/target3"/>
    <dgm:cxn modelId="{36CCE159-2BB5-4CD4-95F7-70DC962A7730}" type="presParOf" srcId="{6767CF2A-41FC-4228-9579-19B1370C3281}" destId="{049BC626-9F51-4540-BEE1-E7A85080DFB4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D6F7A31-893E-437F-8522-8CB6A298B3E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2C027D2-3555-4DAE-A373-60A0ED1194B6}">
      <dgm:prSet/>
      <dgm:spPr/>
      <dgm:t>
        <a:bodyPr/>
        <a:lstStyle/>
        <a:p>
          <a:pPr rtl="0"/>
          <a:r>
            <a:rPr lang="cs-CZ" smtClean="0"/>
            <a:t>Analýza rozvahy</a:t>
          </a:r>
          <a:endParaRPr lang="cs-CZ"/>
        </a:p>
      </dgm:t>
    </dgm:pt>
    <dgm:pt modelId="{EDEDA0A6-CE0E-4612-A48F-76A87ABC3EE7}" type="parTrans" cxnId="{B948DC93-4016-4C79-A5AA-3585FAC3D236}">
      <dgm:prSet/>
      <dgm:spPr/>
      <dgm:t>
        <a:bodyPr/>
        <a:lstStyle/>
        <a:p>
          <a:endParaRPr lang="cs-CZ"/>
        </a:p>
      </dgm:t>
    </dgm:pt>
    <dgm:pt modelId="{A13AC191-6BBC-406D-9CA8-67FC17861F41}" type="sibTrans" cxnId="{B948DC93-4016-4C79-A5AA-3585FAC3D236}">
      <dgm:prSet/>
      <dgm:spPr/>
      <dgm:t>
        <a:bodyPr/>
        <a:lstStyle/>
        <a:p>
          <a:endParaRPr lang="cs-CZ"/>
        </a:p>
      </dgm:t>
    </dgm:pt>
    <dgm:pt modelId="{3AE1B4BC-6FAA-4835-B165-215778665944}">
      <dgm:prSet/>
      <dgm:spPr/>
      <dgm:t>
        <a:bodyPr/>
        <a:lstStyle/>
        <a:p>
          <a:pPr rtl="0"/>
          <a:r>
            <a:rPr lang="cs-CZ" dirty="0" smtClean="0"/>
            <a:t>Horizontální analýza</a:t>
          </a:r>
          <a:endParaRPr lang="cs-CZ" dirty="0"/>
        </a:p>
      </dgm:t>
    </dgm:pt>
    <dgm:pt modelId="{658503EC-E700-428A-B116-D361C198E14B}" type="parTrans" cxnId="{37B89545-0D31-4A04-A0C0-1BDDCB9F4ABE}">
      <dgm:prSet/>
      <dgm:spPr/>
      <dgm:t>
        <a:bodyPr/>
        <a:lstStyle/>
        <a:p>
          <a:endParaRPr lang="cs-CZ"/>
        </a:p>
      </dgm:t>
    </dgm:pt>
    <dgm:pt modelId="{CE38626A-BF6F-471D-856D-6D81E029EAF4}" type="sibTrans" cxnId="{37B89545-0D31-4A04-A0C0-1BDDCB9F4ABE}">
      <dgm:prSet/>
      <dgm:spPr/>
      <dgm:t>
        <a:bodyPr/>
        <a:lstStyle/>
        <a:p>
          <a:endParaRPr lang="cs-CZ"/>
        </a:p>
      </dgm:t>
    </dgm:pt>
    <dgm:pt modelId="{6A96AC5F-2FE2-4364-B152-FE88A5841277}">
      <dgm:prSet/>
      <dgm:spPr/>
      <dgm:t>
        <a:bodyPr/>
        <a:lstStyle/>
        <a:p>
          <a:pPr rtl="0"/>
          <a:r>
            <a:rPr lang="cs-CZ" smtClean="0"/>
            <a:t>Vertikální analýza</a:t>
          </a:r>
          <a:endParaRPr lang="cs-CZ"/>
        </a:p>
      </dgm:t>
    </dgm:pt>
    <dgm:pt modelId="{02C67FF9-D0B9-4570-B6DF-EB791CD4753F}" type="parTrans" cxnId="{A50AFC2B-7BE5-4261-B9EF-42D5A29981A6}">
      <dgm:prSet/>
      <dgm:spPr/>
      <dgm:t>
        <a:bodyPr/>
        <a:lstStyle/>
        <a:p>
          <a:endParaRPr lang="cs-CZ"/>
        </a:p>
      </dgm:t>
    </dgm:pt>
    <dgm:pt modelId="{535309C7-E3A8-4EC8-95A1-8B8092FF7B12}" type="sibTrans" cxnId="{A50AFC2B-7BE5-4261-B9EF-42D5A29981A6}">
      <dgm:prSet/>
      <dgm:spPr/>
      <dgm:t>
        <a:bodyPr/>
        <a:lstStyle/>
        <a:p>
          <a:endParaRPr lang="cs-CZ"/>
        </a:p>
      </dgm:t>
    </dgm:pt>
    <dgm:pt modelId="{0DD95900-DA65-468D-9B82-CBABF14C1BBF}">
      <dgm:prSet/>
      <dgm:spPr/>
      <dgm:t>
        <a:bodyPr/>
        <a:lstStyle/>
        <a:p>
          <a:pPr rtl="0"/>
          <a:r>
            <a:rPr lang="cs-CZ" smtClean="0"/>
            <a:t>Analýza výkazů zisků a ztrát</a:t>
          </a:r>
          <a:endParaRPr lang="cs-CZ"/>
        </a:p>
      </dgm:t>
    </dgm:pt>
    <dgm:pt modelId="{90565145-505F-4A70-B9EE-04B4356DE7A3}" type="parTrans" cxnId="{8C448838-653D-4B08-B380-B752F776A46B}">
      <dgm:prSet/>
      <dgm:spPr/>
      <dgm:t>
        <a:bodyPr/>
        <a:lstStyle/>
        <a:p>
          <a:endParaRPr lang="cs-CZ"/>
        </a:p>
      </dgm:t>
    </dgm:pt>
    <dgm:pt modelId="{95B3DFCE-EFF5-4CD8-A695-17DC92130D0E}" type="sibTrans" cxnId="{8C448838-653D-4B08-B380-B752F776A46B}">
      <dgm:prSet/>
      <dgm:spPr/>
      <dgm:t>
        <a:bodyPr/>
        <a:lstStyle/>
        <a:p>
          <a:endParaRPr lang="cs-CZ"/>
        </a:p>
      </dgm:t>
    </dgm:pt>
    <dgm:pt modelId="{D24ACB01-8DCF-4D29-B0D4-286BC94972E2}">
      <dgm:prSet/>
      <dgm:spPr/>
      <dgm:t>
        <a:bodyPr/>
        <a:lstStyle/>
        <a:p>
          <a:pPr rtl="0"/>
          <a:r>
            <a:rPr lang="cs-CZ" smtClean="0"/>
            <a:t>Horizontální analýza</a:t>
          </a:r>
          <a:endParaRPr lang="cs-CZ"/>
        </a:p>
      </dgm:t>
    </dgm:pt>
    <dgm:pt modelId="{6CB2DA9B-684F-4C5D-98F7-A0953B376796}" type="parTrans" cxnId="{642B3C1D-A3C1-49D4-8157-FB20FD294270}">
      <dgm:prSet/>
      <dgm:spPr/>
      <dgm:t>
        <a:bodyPr/>
        <a:lstStyle/>
        <a:p>
          <a:endParaRPr lang="cs-CZ"/>
        </a:p>
      </dgm:t>
    </dgm:pt>
    <dgm:pt modelId="{F58D0754-76B2-4EEC-AB29-B1D27FD169CD}" type="sibTrans" cxnId="{642B3C1D-A3C1-49D4-8157-FB20FD294270}">
      <dgm:prSet/>
      <dgm:spPr/>
      <dgm:t>
        <a:bodyPr/>
        <a:lstStyle/>
        <a:p>
          <a:endParaRPr lang="cs-CZ"/>
        </a:p>
      </dgm:t>
    </dgm:pt>
    <dgm:pt modelId="{71DF7DF5-973D-45FD-8879-926549495505}">
      <dgm:prSet/>
      <dgm:spPr/>
      <dgm:t>
        <a:bodyPr/>
        <a:lstStyle/>
        <a:p>
          <a:pPr rtl="0"/>
          <a:r>
            <a:rPr lang="cs-CZ" smtClean="0"/>
            <a:t>Vertikální analýza</a:t>
          </a:r>
          <a:endParaRPr lang="cs-CZ"/>
        </a:p>
      </dgm:t>
    </dgm:pt>
    <dgm:pt modelId="{C79BFDCF-3FD4-49A8-AF7A-2CBA290D0827}" type="parTrans" cxnId="{023F8FBB-1941-4440-A9E0-35076EEEDCC9}">
      <dgm:prSet/>
      <dgm:spPr/>
      <dgm:t>
        <a:bodyPr/>
        <a:lstStyle/>
        <a:p>
          <a:endParaRPr lang="cs-CZ"/>
        </a:p>
      </dgm:t>
    </dgm:pt>
    <dgm:pt modelId="{5F0BD7BC-FAFD-41A3-AC4F-7979B9693C34}" type="sibTrans" cxnId="{023F8FBB-1941-4440-A9E0-35076EEEDCC9}">
      <dgm:prSet/>
      <dgm:spPr/>
      <dgm:t>
        <a:bodyPr/>
        <a:lstStyle/>
        <a:p>
          <a:endParaRPr lang="cs-CZ"/>
        </a:p>
      </dgm:t>
    </dgm:pt>
    <dgm:pt modelId="{D4CE1742-F309-4AFA-BD8D-53FCE46E7531}" type="pres">
      <dgm:prSet presAssocID="{8D6F7A31-893E-437F-8522-8CB6A298B3E6}" presName="Name0" presStyleCnt="0">
        <dgm:presLayoutVars>
          <dgm:dir/>
          <dgm:animLvl val="lvl"/>
          <dgm:resizeHandles val="exact"/>
        </dgm:presLayoutVars>
      </dgm:prSet>
      <dgm:spPr/>
    </dgm:pt>
    <dgm:pt modelId="{980B1BDA-9E73-4DDD-929E-853197962304}" type="pres">
      <dgm:prSet presAssocID="{52C027D2-3555-4DAE-A373-60A0ED1194B6}" presName="composite" presStyleCnt="0"/>
      <dgm:spPr/>
    </dgm:pt>
    <dgm:pt modelId="{5C8F3A13-1598-4362-A811-5A7D3536963C}" type="pres">
      <dgm:prSet presAssocID="{52C027D2-3555-4DAE-A373-60A0ED1194B6}" presName="parTx" presStyleLbl="alignNode1" presStyleIdx="0" presStyleCnt="2" custScaleX="100000" custScaleY="100000">
        <dgm:presLayoutVars>
          <dgm:chMax val="0"/>
          <dgm:chPref val="0"/>
          <dgm:bulletEnabled val="1"/>
        </dgm:presLayoutVars>
      </dgm:prSet>
      <dgm:spPr/>
    </dgm:pt>
    <dgm:pt modelId="{FE031A0D-E59A-4BEF-A677-533C5CB56E47}" type="pres">
      <dgm:prSet presAssocID="{52C027D2-3555-4DAE-A373-60A0ED1194B6}" presName="desTx" presStyleLbl="alignAccFollowNode1" presStyleIdx="0" presStyleCnt="2" custScaleX="100000" custScaleY="100000">
        <dgm:presLayoutVars>
          <dgm:bulletEnabled val="1"/>
        </dgm:presLayoutVars>
      </dgm:prSet>
      <dgm:spPr/>
    </dgm:pt>
    <dgm:pt modelId="{0A4FD202-1249-49A9-832D-C708C04E45ED}" type="pres">
      <dgm:prSet presAssocID="{A13AC191-6BBC-406D-9CA8-67FC17861F41}" presName="space" presStyleCnt="0"/>
      <dgm:spPr/>
    </dgm:pt>
    <dgm:pt modelId="{4C465467-E10A-4DD3-8182-DB36BB1F02B6}" type="pres">
      <dgm:prSet presAssocID="{0DD95900-DA65-468D-9B82-CBABF14C1BBF}" presName="composite" presStyleCnt="0"/>
      <dgm:spPr/>
    </dgm:pt>
    <dgm:pt modelId="{522FD950-9365-49F9-9314-0AE061648682}" type="pres">
      <dgm:prSet presAssocID="{0DD95900-DA65-468D-9B82-CBABF14C1BBF}" presName="parTx" presStyleLbl="alignNode1" presStyleIdx="1" presStyleCnt="2" custScaleX="100000" custScaleY="100000">
        <dgm:presLayoutVars>
          <dgm:chMax val="0"/>
          <dgm:chPref val="0"/>
          <dgm:bulletEnabled val="1"/>
        </dgm:presLayoutVars>
      </dgm:prSet>
      <dgm:spPr/>
    </dgm:pt>
    <dgm:pt modelId="{E06A6A70-98E4-4A8B-9437-7B966BF8C22B}" type="pres">
      <dgm:prSet presAssocID="{0DD95900-DA65-468D-9B82-CBABF14C1BBF}" presName="desTx" presStyleLbl="alignAccFollowNode1" presStyleIdx="1" presStyleCnt="2" custScaleX="100000" custScaleY="100000">
        <dgm:presLayoutVars>
          <dgm:bulletEnabled val="1"/>
        </dgm:presLayoutVars>
      </dgm:prSet>
      <dgm:spPr/>
    </dgm:pt>
  </dgm:ptLst>
  <dgm:cxnLst>
    <dgm:cxn modelId="{023F8FBB-1941-4440-A9E0-35076EEEDCC9}" srcId="{0DD95900-DA65-468D-9B82-CBABF14C1BBF}" destId="{71DF7DF5-973D-45FD-8879-926549495505}" srcOrd="1" destOrd="0" parTransId="{C79BFDCF-3FD4-49A8-AF7A-2CBA290D0827}" sibTransId="{5F0BD7BC-FAFD-41A3-AC4F-7979B9693C34}"/>
    <dgm:cxn modelId="{8C448838-653D-4B08-B380-B752F776A46B}" srcId="{8D6F7A31-893E-437F-8522-8CB6A298B3E6}" destId="{0DD95900-DA65-468D-9B82-CBABF14C1BBF}" srcOrd="1" destOrd="0" parTransId="{90565145-505F-4A70-B9EE-04B4356DE7A3}" sibTransId="{95B3DFCE-EFF5-4CD8-A695-17DC92130D0E}"/>
    <dgm:cxn modelId="{642B3C1D-A3C1-49D4-8157-FB20FD294270}" srcId="{0DD95900-DA65-468D-9B82-CBABF14C1BBF}" destId="{D24ACB01-8DCF-4D29-B0D4-286BC94972E2}" srcOrd="0" destOrd="0" parTransId="{6CB2DA9B-684F-4C5D-98F7-A0953B376796}" sibTransId="{F58D0754-76B2-4EEC-AB29-B1D27FD169CD}"/>
    <dgm:cxn modelId="{11676039-9AD0-4B08-AC0B-D589922B3074}" type="presOf" srcId="{D24ACB01-8DCF-4D29-B0D4-286BC94972E2}" destId="{E06A6A70-98E4-4A8B-9437-7B966BF8C22B}" srcOrd="0" destOrd="0" presId="urn:microsoft.com/office/officeart/2005/8/layout/hList1"/>
    <dgm:cxn modelId="{5F0BEAFF-8666-41AF-8ACB-C4B6C963C4B6}" type="presOf" srcId="{6A96AC5F-2FE2-4364-B152-FE88A5841277}" destId="{FE031A0D-E59A-4BEF-A677-533C5CB56E47}" srcOrd="0" destOrd="1" presId="urn:microsoft.com/office/officeart/2005/8/layout/hList1"/>
    <dgm:cxn modelId="{B948DC93-4016-4C79-A5AA-3585FAC3D236}" srcId="{8D6F7A31-893E-437F-8522-8CB6A298B3E6}" destId="{52C027D2-3555-4DAE-A373-60A0ED1194B6}" srcOrd="0" destOrd="0" parTransId="{EDEDA0A6-CE0E-4612-A48F-76A87ABC3EE7}" sibTransId="{A13AC191-6BBC-406D-9CA8-67FC17861F41}"/>
    <dgm:cxn modelId="{BC6ABA61-64C2-4BFC-B03B-C4ABA3153BBF}" type="presOf" srcId="{3AE1B4BC-6FAA-4835-B165-215778665944}" destId="{FE031A0D-E59A-4BEF-A677-533C5CB56E47}" srcOrd="0" destOrd="0" presId="urn:microsoft.com/office/officeart/2005/8/layout/hList1"/>
    <dgm:cxn modelId="{A50AFC2B-7BE5-4261-B9EF-42D5A29981A6}" srcId="{52C027D2-3555-4DAE-A373-60A0ED1194B6}" destId="{6A96AC5F-2FE2-4364-B152-FE88A5841277}" srcOrd="1" destOrd="0" parTransId="{02C67FF9-D0B9-4570-B6DF-EB791CD4753F}" sibTransId="{535309C7-E3A8-4EC8-95A1-8B8092FF7B12}"/>
    <dgm:cxn modelId="{37B89545-0D31-4A04-A0C0-1BDDCB9F4ABE}" srcId="{52C027D2-3555-4DAE-A373-60A0ED1194B6}" destId="{3AE1B4BC-6FAA-4835-B165-215778665944}" srcOrd="0" destOrd="0" parTransId="{658503EC-E700-428A-B116-D361C198E14B}" sibTransId="{CE38626A-BF6F-471D-856D-6D81E029EAF4}"/>
    <dgm:cxn modelId="{BF252ED2-5951-45F7-AF6E-50D53F6F6C6B}" type="presOf" srcId="{52C027D2-3555-4DAE-A373-60A0ED1194B6}" destId="{5C8F3A13-1598-4362-A811-5A7D3536963C}" srcOrd="0" destOrd="0" presId="urn:microsoft.com/office/officeart/2005/8/layout/hList1"/>
    <dgm:cxn modelId="{2C80EFE3-A9E0-41F0-9055-08A745FB6301}" type="presOf" srcId="{8D6F7A31-893E-437F-8522-8CB6A298B3E6}" destId="{D4CE1742-F309-4AFA-BD8D-53FCE46E7531}" srcOrd="0" destOrd="0" presId="urn:microsoft.com/office/officeart/2005/8/layout/hList1"/>
    <dgm:cxn modelId="{087DCFBD-42E8-4D84-8CC9-E70E763F84CD}" type="presOf" srcId="{0DD95900-DA65-468D-9B82-CBABF14C1BBF}" destId="{522FD950-9365-49F9-9314-0AE061648682}" srcOrd="0" destOrd="0" presId="urn:microsoft.com/office/officeart/2005/8/layout/hList1"/>
    <dgm:cxn modelId="{A7AE0E41-80E7-466B-A342-F640D2685508}" type="presOf" srcId="{71DF7DF5-973D-45FD-8879-926549495505}" destId="{E06A6A70-98E4-4A8B-9437-7B966BF8C22B}" srcOrd="0" destOrd="1" presId="urn:microsoft.com/office/officeart/2005/8/layout/hList1"/>
    <dgm:cxn modelId="{7324FEE7-01C3-4063-BCDF-FA177D9DC59E}" type="presParOf" srcId="{D4CE1742-F309-4AFA-BD8D-53FCE46E7531}" destId="{980B1BDA-9E73-4DDD-929E-853197962304}" srcOrd="0" destOrd="0" presId="urn:microsoft.com/office/officeart/2005/8/layout/hList1"/>
    <dgm:cxn modelId="{19BE1238-F62C-4C35-BD89-335DF19AF347}" type="presParOf" srcId="{980B1BDA-9E73-4DDD-929E-853197962304}" destId="{5C8F3A13-1598-4362-A811-5A7D3536963C}" srcOrd="0" destOrd="0" presId="urn:microsoft.com/office/officeart/2005/8/layout/hList1"/>
    <dgm:cxn modelId="{5D8F8A6D-3265-41D7-A64B-0DC8E23B041E}" type="presParOf" srcId="{980B1BDA-9E73-4DDD-929E-853197962304}" destId="{FE031A0D-E59A-4BEF-A677-533C5CB56E47}" srcOrd="1" destOrd="0" presId="urn:microsoft.com/office/officeart/2005/8/layout/hList1"/>
    <dgm:cxn modelId="{97F6E6E4-0121-40D0-97ED-C186E0FFD797}" type="presParOf" srcId="{D4CE1742-F309-4AFA-BD8D-53FCE46E7531}" destId="{0A4FD202-1249-49A9-832D-C708C04E45ED}" srcOrd="1" destOrd="0" presId="urn:microsoft.com/office/officeart/2005/8/layout/hList1"/>
    <dgm:cxn modelId="{AB703DD8-B26D-4FF3-A52B-64CAE80121AA}" type="presParOf" srcId="{D4CE1742-F309-4AFA-BD8D-53FCE46E7531}" destId="{4C465467-E10A-4DD3-8182-DB36BB1F02B6}" srcOrd="2" destOrd="0" presId="urn:microsoft.com/office/officeart/2005/8/layout/hList1"/>
    <dgm:cxn modelId="{917B7AA2-7612-4A1B-A36E-5B3730D55801}" type="presParOf" srcId="{4C465467-E10A-4DD3-8182-DB36BB1F02B6}" destId="{522FD950-9365-49F9-9314-0AE061648682}" srcOrd="0" destOrd="0" presId="urn:microsoft.com/office/officeart/2005/8/layout/hList1"/>
    <dgm:cxn modelId="{9190E217-4A75-4980-95DF-BF29EEF3196B}" type="presParOf" srcId="{4C465467-E10A-4DD3-8182-DB36BB1F02B6}" destId="{E06A6A70-98E4-4A8B-9437-7B966BF8C22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7481DE9-D409-4C2E-B1E4-8010F645243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DD28AFB-F02B-4D57-BBE4-30016602438E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Představení podniku</a:t>
          </a:r>
          <a:endParaRPr lang="cs-CZ" sz="1500" dirty="0"/>
        </a:p>
      </dgm:t>
    </dgm:pt>
    <dgm:pt modelId="{92C74BD8-6649-4E20-8C9B-5507494CE1AF}" type="parTrans" cxnId="{1A218006-E166-42DF-877F-487C27AFF190}">
      <dgm:prSet/>
      <dgm:spPr/>
      <dgm:t>
        <a:bodyPr/>
        <a:lstStyle/>
        <a:p>
          <a:endParaRPr lang="cs-CZ"/>
        </a:p>
      </dgm:t>
    </dgm:pt>
    <dgm:pt modelId="{28931A9A-C151-4CAD-975F-8AABFBEF2D8B}" type="sibTrans" cxnId="{1A218006-E166-42DF-877F-487C27AFF190}">
      <dgm:prSet/>
      <dgm:spPr/>
      <dgm:t>
        <a:bodyPr/>
        <a:lstStyle/>
        <a:p>
          <a:endParaRPr lang="cs-CZ"/>
        </a:p>
      </dgm:t>
    </dgm:pt>
    <dgm:pt modelId="{3F394F78-B782-42D8-A327-ADF9734A861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Cíl</a:t>
          </a:r>
          <a:endParaRPr lang="cs-CZ" sz="1500" dirty="0"/>
        </a:p>
      </dgm:t>
    </dgm:pt>
    <dgm:pt modelId="{8A6CC859-2D0B-4270-A14C-51D2FC0FFBA0}" type="parTrans" cxnId="{B0D45A85-A743-4BD6-AB8E-2DED5151AF6A}">
      <dgm:prSet/>
      <dgm:spPr/>
      <dgm:t>
        <a:bodyPr/>
        <a:lstStyle/>
        <a:p>
          <a:endParaRPr lang="cs-CZ"/>
        </a:p>
      </dgm:t>
    </dgm:pt>
    <dgm:pt modelId="{6170F475-38D8-4BE3-B7ED-67861E99D142}" type="sibTrans" cxnId="{B0D45A85-A743-4BD6-AB8E-2DED5151AF6A}">
      <dgm:prSet/>
      <dgm:spPr/>
      <dgm:t>
        <a:bodyPr/>
        <a:lstStyle/>
        <a:p>
          <a:endParaRPr lang="cs-CZ"/>
        </a:p>
      </dgm:t>
    </dgm:pt>
    <dgm:pt modelId="{ADFD6B16-24A6-4FE0-9D17-453B017A599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Hypotézy</a:t>
          </a:r>
          <a:endParaRPr lang="cs-CZ" sz="1500" dirty="0"/>
        </a:p>
      </dgm:t>
    </dgm:pt>
    <dgm:pt modelId="{91BA80E4-0F61-4403-B9EE-4F2D10196DDC}" type="parTrans" cxnId="{CE3F3E0C-C2B9-456E-9475-6E4248081964}">
      <dgm:prSet/>
      <dgm:spPr/>
      <dgm:t>
        <a:bodyPr/>
        <a:lstStyle/>
        <a:p>
          <a:endParaRPr lang="cs-CZ"/>
        </a:p>
      </dgm:t>
    </dgm:pt>
    <dgm:pt modelId="{E8C3783C-2AC0-47D4-BF40-C16AF893BD3C}" type="sibTrans" cxnId="{CE3F3E0C-C2B9-456E-9475-6E4248081964}">
      <dgm:prSet/>
      <dgm:spPr/>
      <dgm:t>
        <a:bodyPr/>
        <a:lstStyle/>
        <a:p>
          <a:endParaRPr lang="cs-CZ"/>
        </a:p>
      </dgm:t>
    </dgm:pt>
    <dgm:pt modelId="{69F701B3-5389-456D-AFEE-2EF8DB45F73F}">
      <dgm:prSet custT="1"/>
      <dgm:spPr>
        <a:solidFill>
          <a:schemeClr val="accent1"/>
        </a:solidFill>
      </dgm:spPr>
      <dgm:t>
        <a:bodyPr/>
        <a:lstStyle/>
        <a:p>
          <a:r>
            <a:rPr lang="cs-CZ" sz="1500" dirty="0" smtClean="0"/>
            <a:t>Metody</a:t>
          </a:r>
          <a:endParaRPr lang="cs-CZ" sz="1500" dirty="0"/>
        </a:p>
      </dgm:t>
    </dgm:pt>
    <dgm:pt modelId="{4AEDD030-4C9A-4EA5-B133-FDF4E767B8BF}" type="parTrans" cxnId="{954DBCB2-25CA-465E-96CF-87DF68FBAF63}">
      <dgm:prSet/>
      <dgm:spPr/>
      <dgm:t>
        <a:bodyPr/>
        <a:lstStyle/>
        <a:p>
          <a:endParaRPr lang="cs-CZ"/>
        </a:p>
      </dgm:t>
    </dgm:pt>
    <dgm:pt modelId="{A658D89F-1FA6-43F3-ADAC-16358DACEB85}" type="sibTrans" cxnId="{954DBCB2-25CA-465E-96CF-87DF68FBAF63}">
      <dgm:prSet/>
      <dgm:spPr/>
      <dgm:t>
        <a:bodyPr/>
        <a:lstStyle/>
        <a:p>
          <a:endParaRPr lang="cs-CZ"/>
        </a:p>
      </dgm:t>
    </dgm:pt>
    <dgm:pt modelId="{B9B2A3D5-91B7-4D80-9F5A-475319F0E66B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Literatura</a:t>
          </a:r>
          <a:endParaRPr lang="cs-CZ" sz="1500" dirty="0"/>
        </a:p>
      </dgm:t>
    </dgm:pt>
    <dgm:pt modelId="{5926F785-8687-4F94-B252-F61650C1BA7E}" type="parTrans" cxnId="{A0794A75-DE61-4988-AFA1-B81AC4FC817A}">
      <dgm:prSet/>
      <dgm:spPr/>
      <dgm:t>
        <a:bodyPr/>
        <a:lstStyle/>
        <a:p>
          <a:endParaRPr lang="cs-CZ"/>
        </a:p>
      </dgm:t>
    </dgm:pt>
    <dgm:pt modelId="{44E1970F-1B59-496E-84C9-739EC2D21AE1}" type="sibTrans" cxnId="{A0794A75-DE61-4988-AFA1-B81AC4FC817A}">
      <dgm:prSet/>
      <dgm:spPr/>
      <dgm:t>
        <a:bodyPr/>
        <a:lstStyle/>
        <a:p>
          <a:endParaRPr lang="cs-CZ"/>
        </a:p>
      </dgm:t>
    </dgm:pt>
    <dgm:pt modelId="{2DF9DC4C-DB1A-4BFD-A636-66C43B76C65A}" type="pres">
      <dgm:prSet presAssocID="{D7481DE9-D409-4C2E-B1E4-8010F6452439}" presName="Name0" presStyleCnt="0">
        <dgm:presLayoutVars>
          <dgm:dir/>
          <dgm:resizeHandles val="exact"/>
        </dgm:presLayoutVars>
      </dgm:prSet>
      <dgm:spPr/>
    </dgm:pt>
    <dgm:pt modelId="{16DCCC8B-644E-4134-9A3A-C35DB31198F8}" type="pres">
      <dgm:prSet presAssocID="{ADD28AFB-F02B-4D57-BBE4-30016602438E}" presName="parTxOnly" presStyleLbl="node1" presStyleIdx="0" presStyleCnt="5" custScaleX="141102">
        <dgm:presLayoutVars>
          <dgm:bulletEnabled val="1"/>
        </dgm:presLayoutVars>
      </dgm:prSet>
      <dgm:spPr/>
    </dgm:pt>
    <dgm:pt modelId="{48164F3E-D1E7-4E4D-9329-661C3EFF1386}" type="pres">
      <dgm:prSet presAssocID="{28931A9A-C151-4CAD-975F-8AABFBEF2D8B}" presName="parSpace" presStyleCnt="0"/>
      <dgm:spPr/>
    </dgm:pt>
    <dgm:pt modelId="{A48C38EE-310F-41B7-A27B-74260002D297}" type="pres">
      <dgm:prSet presAssocID="{3F394F78-B782-42D8-A327-ADF9734A8611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7C3F5B-75BD-486C-BE26-856117A96384}" type="pres">
      <dgm:prSet presAssocID="{6170F475-38D8-4BE3-B7ED-67861E99D142}" presName="parSpace" presStyleCnt="0"/>
      <dgm:spPr/>
    </dgm:pt>
    <dgm:pt modelId="{FA0C43D6-6FB0-4ECE-A4B1-653858C4BD76}" type="pres">
      <dgm:prSet presAssocID="{ADFD6B16-24A6-4FE0-9D17-453B017A5991}" presName="parTxOnly" presStyleLbl="node1" presStyleIdx="2" presStyleCnt="5">
        <dgm:presLayoutVars>
          <dgm:bulletEnabled val="1"/>
        </dgm:presLayoutVars>
      </dgm:prSet>
      <dgm:spPr/>
    </dgm:pt>
    <dgm:pt modelId="{3C23FDB4-0F34-4943-87A7-29E19EEA73CA}" type="pres">
      <dgm:prSet presAssocID="{E8C3783C-2AC0-47D4-BF40-C16AF893BD3C}" presName="parSpace" presStyleCnt="0"/>
      <dgm:spPr/>
    </dgm:pt>
    <dgm:pt modelId="{FBFB6C28-AE9E-46C8-8E47-F8899679A70F}" type="pres">
      <dgm:prSet presAssocID="{69F701B3-5389-456D-AFEE-2EF8DB45F73F}" presName="parTxOnly" presStyleLbl="node1" presStyleIdx="3" presStyleCnt="5">
        <dgm:presLayoutVars>
          <dgm:bulletEnabled val="1"/>
        </dgm:presLayoutVars>
      </dgm:prSet>
      <dgm:spPr/>
    </dgm:pt>
    <dgm:pt modelId="{E07D5817-653A-4C5E-AF92-3FA2AEAEC2D3}" type="pres">
      <dgm:prSet presAssocID="{A658D89F-1FA6-43F3-ADAC-16358DACEB85}" presName="parSpace" presStyleCnt="0"/>
      <dgm:spPr/>
    </dgm:pt>
    <dgm:pt modelId="{8CF9BD43-BF76-4203-B26E-5B56099749D7}" type="pres">
      <dgm:prSet presAssocID="{B9B2A3D5-91B7-4D80-9F5A-475319F0E66B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7C1695A-2708-4D14-9AA0-554272E5D17B}" type="presOf" srcId="{3F394F78-B782-42D8-A327-ADF9734A8611}" destId="{A48C38EE-310F-41B7-A27B-74260002D297}" srcOrd="0" destOrd="0" presId="urn:microsoft.com/office/officeart/2005/8/layout/hChevron3"/>
    <dgm:cxn modelId="{E5C92D84-5C4D-436B-9258-AC630985AC39}" type="presOf" srcId="{D7481DE9-D409-4C2E-B1E4-8010F6452439}" destId="{2DF9DC4C-DB1A-4BFD-A636-66C43B76C65A}" srcOrd="0" destOrd="0" presId="urn:microsoft.com/office/officeart/2005/8/layout/hChevron3"/>
    <dgm:cxn modelId="{96887C07-DD07-4C8C-864D-F582249925F0}" type="presOf" srcId="{69F701B3-5389-456D-AFEE-2EF8DB45F73F}" destId="{FBFB6C28-AE9E-46C8-8E47-F8899679A70F}" srcOrd="0" destOrd="0" presId="urn:microsoft.com/office/officeart/2005/8/layout/hChevron3"/>
    <dgm:cxn modelId="{1A218006-E166-42DF-877F-487C27AFF190}" srcId="{D7481DE9-D409-4C2E-B1E4-8010F6452439}" destId="{ADD28AFB-F02B-4D57-BBE4-30016602438E}" srcOrd="0" destOrd="0" parTransId="{92C74BD8-6649-4E20-8C9B-5507494CE1AF}" sibTransId="{28931A9A-C151-4CAD-975F-8AABFBEF2D8B}"/>
    <dgm:cxn modelId="{3D53A4A1-ED55-4213-A5FB-C2B6BF3EB135}" type="presOf" srcId="{B9B2A3D5-91B7-4D80-9F5A-475319F0E66B}" destId="{8CF9BD43-BF76-4203-B26E-5B56099749D7}" srcOrd="0" destOrd="0" presId="urn:microsoft.com/office/officeart/2005/8/layout/hChevron3"/>
    <dgm:cxn modelId="{EC6BE0AA-5357-46D7-9911-358B3CB4D642}" type="presOf" srcId="{ADFD6B16-24A6-4FE0-9D17-453B017A5991}" destId="{FA0C43D6-6FB0-4ECE-A4B1-653858C4BD76}" srcOrd="0" destOrd="0" presId="urn:microsoft.com/office/officeart/2005/8/layout/hChevron3"/>
    <dgm:cxn modelId="{A0794A75-DE61-4988-AFA1-B81AC4FC817A}" srcId="{D7481DE9-D409-4C2E-B1E4-8010F6452439}" destId="{B9B2A3D5-91B7-4D80-9F5A-475319F0E66B}" srcOrd="4" destOrd="0" parTransId="{5926F785-8687-4F94-B252-F61650C1BA7E}" sibTransId="{44E1970F-1B59-496E-84C9-739EC2D21AE1}"/>
    <dgm:cxn modelId="{954DBCB2-25CA-465E-96CF-87DF68FBAF63}" srcId="{D7481DE9-D409-4C2E-B1E4-8010F6452439}" destId="{69F701B3-5389-456D-AFEE-2EF8DB45F73F}" srcOrd="3" destOrd="0" parTransId="{4AEDD030-4C9A-4EA5-B133-FDF4E767B8BF}" sibTransId="{A658D89F-1FA6-43F3-ADAC-16358DACEB85}"/>
    <dgm:cxn modelId="{B0D45A85-A743-4BD6-AB8E-2DED5151AF6A}" srcId="{D7481DE9-D409-4C2E-B1E4-8010F6452439}" destId="{3F394F78-B782-42D8-A327-ADF9734A8611}" srcOrd="1" destOrd="0" parTransId="{8A6CC859-2D0B-4270-A14C-51D2FC0FFBA0}" sibTransId="{6170F475-38D8-4BE3-B7ED-67861E99D142}"/>
    <dgm:cxn modelId="{73DBA4F0-B7FA-48C0-94E5-EF6BE9747AE1}" type="presOf" srcId="{ADD28AFB-F02B-4D57-BBE4-30016602438E}" destId="{16DCCC8B-644E-4134-9A3A-C35DB31198F8}" srcOrd="0" destOrd="0" presId="urn:microsoft.com/office/officeart/2005/8/layout/hChevron3"/>
    <dgm:cxn modelId="{CE3F3E0C-C2B9-456E-9475-6E4248081964}" srcId="{D7481DE9-D409-4C2E-B1E4-8010F6452439}" destId="{ADFD6B16-24A6-4FE0-9D17-453B017A5991}" srcOrd="2" destOrd="0" parTransId="{91BA80E4-0F61-4403-B9EE-4F2D10196DDC}" sibTransId="{E8C3783C-2AC0-47D4-BF40-C16AF893BD3C}"/>
    <dgm:cxn modelId="{86C3977D-177F-4275-BF44-6680AFB060ED}" type="presParOf" srcId="{2DF9DC4C-DB1A-4BFD-A636-66C43B76C65A}" destId="{16DCCC8B-644E-4134-9A3A-C35DB31198F8}" srcOrd="0" destOrd="0" presId="urn:microsoft.com/office/officeart/2005/8/layout/hChevron3"/>
    <dgm:cxn modelId="{4D110F5C-6190-4593-AE96-ADE2CBC39F0D}" type="presParOf" srcId="{2DF9DC4C-DB1A-4BFD-A636-66C43B76C65A}" destId="{48164F3E-D1E7-4E4D-9329-661C3EFF1386}" srcOrd="1" destOrd="0" presId="urn:microsoft.com/office/officeart/2005/8/layout/hChevron3"/>
    <dgm:cxn modelId="{90BAD01C-582F-448A-B787-B994E390E201}" type="presParOf" srcId="{2DF9DC4C-DB1A-4BFD-A636-66C43B76C65A}" destId="{A48C38EE-310F-41B7-A27B-74260002D297}" srcOrd="2" destOrd="0" presId="urn:microsoft.com/office/officeart/2005/8/layout/hChevron3"/>
    <dgm:cxn modelId="{FFB053DA-C0A6-4E74-83FE-AC725E9CE6EF}" type="presParOf" srcId="{2DF9DC4C-DB1A-4BFD-A636-66C43B76C65A}" destId="{457C3F5B-75BD-486C-BE26-856117A96384}" srcOrd="3" destOrd="0" presId="urn:microsoft.com/office/officeart/2005/8/layout/hChevron3"/>
    <dgm:cxn modelId="{B15E1691-3674-4F58-8D66-82DDB62B60D5}" type="presParOf" srcId="{2DF9DC4C-DB1A-4BFD-A636-66C43B76C65A}" destId="{FA0C43D6-6FB0-4ECE-A4B1-653858C4BD76}" srcOrd="4" destOrd="0" presId="urn:microsoft.com/office/officeart/2005/8/layout/hChevron3"/>
    <dgm:cxn modelId="{728AEF5E-39E7-4307-A64C-33A35FFA8A2B}" type="presParOf" srcId="{2DF9DC4C-DB1A-4BFD-A636-66C43B76C65A}" destId="{3C23FDB4-0F34-4943-87A7-29E19EEA73CA}" srcOrd="5" destOrd="0" presId="urn:microsoft.com/office/officeart/2005/8/layout/hChevron3"/>
    <dgm:cxn modelId="{81E88F3A-1233-405D-890E-A94FD373AAB7}" type="presParOf" srcId="{2DF9DC4C-DB1A-4BFD-A636-66C43B76C65A}" destId="{FBFB6C28-AE9E-46C8-8E47-F8899679A70F}" srcOrd="6" destOrd="0" presId="urn:microsoft.com/office/officeart/2005/8/layout/hChevron3"/>
    <dgm:cxn modelId="{F930D967-AF4B-4D7C-AE4D-F87ACBE51109}" type="presParOf" srcId="{2DF9DC4C-DB1A-4BFD-A636-66C43B76C65A}" destId="{E07D5817-653A-4C5E-AF92-3FA2AEAEC2D3}" srcOrd="7" destOrd="0" presId="urn:microsoft.com/office/officeart/2005/8/layout/hChevron3"/>
    <dgm:cxn modelId="{537C68C9-72A9-4539-AC71-79679E9C4579}" type="presParOf" srcId="{2DF9DC4C-DB1A-4BFD-A636-66C43B76C65A}" destId="{8CF9BD43-BF76-4203-B26E-5B56099749D7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A42F122-1E46-4DAE-B1E2-61AC0171FF4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EBFBB0E-2A0D-4D26-B44D-FB6AAC285708}">
      <dgm:prSet custT="1"/>
      <dgm:spPr/>
      <dgm:t>
        <a:bodyPr/>
        <a:lstStyle/>
        <a:p>
          <a:pPr rtl="0"/>
          <a:r>
            <a:rPr lang="cs-CZ" sz="4000" dirty="0" smtClean="0"/>
            <a:t>Metody – poměrové ukazatele</a:t>
          </a:r>
          <a:endParaRPr lang="cs-CZ" sz="4000" dirty="0"/>
        </a:p>
      </dgm:t>
    </dgm:pt>
    <dgm:pt modelId="{C1D4FAFD-89AB-4513-B625-9634E85BC826}" type="parTrans" cxnId="{20DFB87B-F38E-4705-9FEB-BACF1D8673C4}">
      <dgm:prSet/>
      <dgm:spPr/>
      <dgm:t>
        <a:bodyPr/>
        <a:lstStyle/>
        <a:p>
          <a:endParaRPr lang="cs-CZ"/>
        </a:p>
      </dgm:t>
    </dgm:pt>
    <dgm:pt modelId="{17DE9368-192F-43CB-99A7-E2F461ADBA9D}" type="sibTrans" cxnId="{20DFB87B-F38E-4705-9FEB-BACF1D8673C4}">
      <dgm:prSet/>
      <dgm:spPr/>
      <dgm:t>
        <a:bodyPr/>
        <a:lstStyle/>
        <a:p>
          <a:endParaRPr lang="cs-CZ"/>
        </a:p>
      </dgm:t>
    </dgm:pt>
    <dgm:pt modelId="{5B49B2C0-3A43-4C46-A130-2C5A83965A8B}" type="pres">
      <dgm:prSet presAssocID="{0A42F122-1E46-4DAE-B1E2-61AC0171FF4D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7899776-976B-4F80-833D-9FEF2B7D398A}" type="pres">
      <dgm:prSet presAssocID="{0EBFBB0E-2A0D-4D26-B44D-FB6AAC285708}" presName="circle1" presStyleLbl="node1" presStyleIdx="0" presStyleCnt="1"/>
      <dgm:spPr/>
    </dgm:pt>
    <dgm:pt modelId="{173A2735-61B5-455E-8203-AF8855EDB798}" type="pres">
      <dgm:prSet presAssocID="{0EBFBB0E-2A0D-4D26-B44D-FB6AAC285708}" presName="space" presStyleCnt="0"/>
      <dgm:spPr/>
    </dgm:pt>
    <dgm:pt modelId="{12CDE42A-D9BE-4B71-8E7B-621F70914CA4}" type="pres">
      <dgm:prSet presAssocID="{0EBFBB0E-2A0D-4D26-B44D-FB6AAC285708}" presName="rect1" presStyleLbl="alignAcc1" presStyleIdx="0" presStyleCnt="1"/>
      <dgm:spPr/>
    </dgm:pt>
    <dgm:pt modelId="{626A13DB-BD00-4E6D-8940-9A8001A3F43E}" type="pres">
      <dgm:prSet presAssocID="{0EBFBB0E-2A0D-4D26-B44D-FB6AAC285708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20DFB87B-F38E-4705-9FEB-BACF1D8673C4}" srcId="{0A42F122-1E46-4DAE-B1E2-61AC0171FF4D}" destId="{0EBFBB0E-2A0D-4D26-B44D-FB6AAC285708}" srcOrd="0" destOrd="0" parTransId="{C1D4FAFD-89AB-4513-B625-9634E85BC826}" sibTransId="{17DE9368-192F-43CB-99A7-E2F461ADBA9D}"/>
    <dgm:cxn modelId="{8957FD40-4537-4D51-B389-A9DDECDAFE0A}" type="presOf" srcId="{0EBFBB0E-2A0D-4D26-B44D-FB6AAC285708}" destId="{12CDE42A-D9BE-4B71-8E7B-621F70914CA4}" srcOrd="0" destOrd="0" presId="urn:microsoft.com/office/officeart/2005/8/layout/target3"/>
    <dgm:cxn modelId="{C9882AC3-5390-4092-AF40-53851E320FD4}" type="presOf" srcId="{0A42F122-1E46-4DAE-B1E2-61AC0171FF4D}" destId="{5B49B2C0-3A43-4C46-A130-2C5A83965A8B}" srcOrd="0" destOrd="0" presId="urn:microsoft.com/office/officeart/2005/8/layout/target3"/>
    <dgm:cxn modelId="{9E24CFBB-8F14-429E-912D-910EC167F721}" type="presOf" srcId="{0EBFBB0E-2A0D-4D26-B44D-FB6AAC285708}" destId="{626A13DB-BD00-4E6D-8940-9A8001A3F43E}" srcOrd="1" destOrd="0" presId="urn:microsoft.com/office/officeart/2005/8/layout/target3"/>
    <dgm:cxn modelId="{E44A5318-C60C-4E21-B416-579949E8BF32}" type="presParOf" srcId="{5B49B2C0-3A43-4C46-A130-2C5A83965A8B}" destId="{47899776-976B-4F80-833D-9FEF2B7D398A}" srcOrd="0" destOrd="0" presId="urn:microsoft.com/office/officeart/2005/8/layout/target3"/>
    <dgm:cxn modelId="{FE0CA02D-E0D8-4544-94E8-54608D0FDB74}" type="presParOf" srcId="{5B49B2C0-3A43-4C46-A130-2C5A83965A8B}" destId="{173A2735-61B5-455E-8203-AF8855EDB798}" srcOrd="1" destOrd="0" presId="urn:microsoft.com/office/officeart/2005/8/layout/target3"/>
    <dgm:cxn modelId="{D0DC4C45-FF74-4C4F-9E2B-2A84B5754F66}" type="presParOf" srcId="{5B49B2C0-3A43-4C46-A130-2C5A83965A8B}" destId="{12CDE42A-D9BE-4B71-8E7B-621F70914CA4}" srcOrd="2" destOrd="0" presId="urn:microsoft.com/office/officeart/2005/8/layout/target3"/>
    <dgm:cxn modelId="{5452C485-7946-4ABA-989E-25615BDE20A1}" type="presParOf" srcId="{5B49B2C0-3A43-4C46-A130-2C5A83965A8B}" destId="{626A13DB-BD00-4E6D-8940-9A8001A3F43E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6FBE026-AB35-4E5A-ACFC-A4625C6F655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90F908F-B3BC-40E7-B38D-2BB883F4DA4A}">
      <dgm:prSet/>
      <dgm:spPr/>
      <dgm:t>
        <a:bodyPr/>
        <a:lstStyle/>
        <a:p>
          <a:pPr rtl="0"/>
          <a:r>
            <a:rPr lang="cs-CZ" smtClean="0"/>
            <a:t>Ukazatele rentability</a:t>
          </a:r>
          <a:endParaRPr lang="cs-CZ"/>
        </a:p>
      </dgm:t>
    </dgm:pt>
    <dgm:pt modelId="{B87F0CDC-4E1C-4FAD-810C-66AAC24F8269}" type="parTrans" cxnId="{CA8DD87C-BC90-4D07-8406-98EFAAD57D56}">
      <dgm:prSet/>
      <dgm:spPr/>
      <dgm:t>
        <a:bodyPr/>
        <a:lstStyle/>
        <a:p>
          <a:endParaRPr lang="cs-CZ"/>
        </a:p>
      </dgm:t>
    </dgm:pt>
    <dgm:pt modelId="{769FB64F-6387-4181-B9F4-EBA76D4A0E7D}" type="sibTrans" cxnId="{CA8DD87C-BC90-4D07-8406-98EFAAD57D56}">
      <dgm:prSet/>
      <dgm:spPr/>
      <dgm:t>
        <a:bodyPr/>
        <a:lstStyle/>
        <a:p>
          <a:endParaRPr lang="cs-CZ"/>
        </a:p>
      </dgm:t>
    </dgm:pt>
    <dgm:pt modelId="{50B5CDDB-B1A5-44B9-89AF-DF68BC9917CB}">
      <dgm:prSet/>
      <dgm:spPr/>
      <dgm:t>
        <a:bodyPr/>
        <a:lstStyle/>
        <a:p>
          <a:pPr rtl="0"/>
          <a:r>
            <a:rPr lang="cs-CZ" smtClean="0"/>
            <a:t>ROE</a:t>
          </a:r>
          <a:endParaRPr lang="cs-CZ"/>
        </a:p>
      </dgm:t>
    </dgm:pt>
    <dgm:pt modelId="{6E8EBB33-7184-4CFE-B466-56A39F79F91E}" type="parTrans" cxnId="{C9AEDB0C-EF41-4148-B185-6C5EA0F7712A}">
      <dgm:prSet/>
      <dgm:spPr/>
      <dgm:t>
        <a:bodyPr/>
        <a:lstStyle/>
        <a:p>
          <a:endParaRPr lang="cs-CZ"/>
        </a:p>
      </dgm:t>
    </dgm:pt>
    <dgm:pt modelId="{AF19CC69-6E22-40D6-85AC-724F5C3B22B5}" type="sibTrans" cxnId="{C9AEDB0C-EF41-4148-B185-6C5EA0F7712A}">
      <dgm:prSet/>
      <dgm:spPr/>
      <dgm:t>
        <a:bodyPr/>
        <a:lstStyle/>
        <a:p>
          <a:endParaRPr lang="cs-CZ"/>
        </a:p>
      </dgm:t>
    </dgm:pt>
    <dgm:pt modelId="{818EA425-040D-4C64-947D-BB439861B0CC}">
      <dgm:prSet/>
      <dgm:spPr/>
      <dgm:t>
        <a:bodyPr/>
        <a:lstStyle/>
        <a:p>
          <a:pPr rtl="0"/>
          <a:r>
            <a:rPr lang="cs-CZ" smtClean="0"/>
            <a:t>ROA</a:t>
          </a:r>
          <a:endParaRPr lang="cs-CZ"/>
        </a:p>
      </dgm:t>
    </dgm:pt>
    <dgm:pt modelId="{CF250FAD-1DD0-4141-AB5E-1303626CDF4A}" type="parTrans" cxnId="{2906859E-6831-43D6-B750-CACCA06D8A47}">
      <dgm:prSet/>
      <dgm:spPr/>
      <dgm:t>
        <a:bodyPr/>
        <a:lstStyle/>
        <a:p>
          <a:endParaRPr lang="cs-CZ"/>
        </a:p>
      </dgm:t>
    </dgm:pt>
    <dgm:pt modelId="{5A93014E-0D35-40D7-963E-A3A437023CDF}" type="sibTrans" cxnId="{2906859E-6831-43D6-B750-CACCA06D8A47}">
      <dgm:prSet/>
      <dgm:spPr/>
      <dgm:t>
        <a:bodyPr/>
        <a:lstStyle/>
        <a:p>
          <a:endParaRPr lang="cs-CZ"/>
        </a:p>
      </dgm:t>
    </dgm:pt>
    <dgm:pt modelId="{EE308DAC-81D6-4D25-8021-12728931915C}">
      <dgm:prSet/>
      <dgm:spPr/>
      <dgm:t>
        <a:bodyPr/>
        <a:lstStyle/>
        <a:p>
          <a:pPr rtl="0"/>
          <a:r>
            <a:rPr lang="cs-CZ" smtClean="0"/>
            <a:t>ROS</a:t>
          </a:r>
          <a:endParaRPr lang="cs-CZ"/>
        </a:p>
      </dgm:t>
    </dgm:pt>
    <dgm:pt modelId="{DAE0BE39-4F8B-4936-AC4C-417A18EB9CAF}" type="parTrans" cxnId="{E94CFB92-FC31-4E0F-9419-0A86A1C93B6D}">
      <dgm:prSet/>
      <dgm:spPr/>
      <dgm:t>
        <a:bodyPr/>
        <a:lstStyle/>
        <a:p>
          <a:endParaRPr lang="cs-CZ"/>
        </a:p>
      </dgm:t>
    </dgm:pt>
    <dgm:pt modelId="{57CD8A5A-31E7-41D5-B9AB-21B335C451A8}" type="sibTrans" cxnId="{E94CFB92-FC31-4E0F-9419-0A86A1C93B6D}">
      <dgm:prSet/>
      <dgm:spPr/>
      <dgm:t>
        <a:bodyPr/>
        <a:lstStyle/>
        <a:p>
          <a:endParaRPr lang="cs-CZ"/>
        </a:p>
      </dgm:t>
    </dgm:pt>
    <dgm:pt modelId="{91A48825-EBFB-46CF-A0F1-223CED9A108F}">
      <dgm:prSet/>
      <dgm:spPr/>
      <dgm:t>
        <a:bodyPr/>
        <a:lstStyle/>
        <a:p>
          <a:pPr rtl="0"/>
          <a:r>
            <a:rPr lang="cs-CZ" smtClean="0"/>
            <a:t>Ukazatele aktivity</a:t>
          </a:r>
          <a:endParaRPr lang="cs-CZ"/>
        </a:p>
      </dgm:t>
    </dgm:pt>
    <dgm:pt modelId="{E1814215-59E5-4679-AE29-51A77962B59E}" type="parTrans" cxnId="{F6249C32-800A-4A4D-8A4F-882E7BCF0FF3}">
      <dgm:prSet/>
      <dgm:spPr/>
      <dgm:t>
        <a:bodyPr/>
        <a:lstStyle/>
        <a:p>
          <a:endParaRPr lang="cs-CZ"/>
        </a:p>
      </dgm:t>
    </dgm:pt>
    <dgm:pt modelId="{BE875BA1-5A44-4E7F-9A02-B3D1F2DE91AE}" type="sibTrans" cxnId="{F6249C32-800A-4A4D-8A4F-882E7BCF0FF3}">
      <dgm:prSet/>
      <dgm:spPr/>
      <dgm:t>
        <a:bodyPr/>
        <a:lstStyle/>
        <a:p>
          <a:endParaRPr lang="cs-CZ"/>
        </a:p>
      </dgm:t>
    </dgm:pt>
    <dgm:pt modelId="{4B198B92-83A7-4575-AA65-A1D52FB9B9DD}">
      <dgm:prSet/>
      <dgm:spPr/>
      <dgm:t>
        <a:bodyPr/>
        <a:lstStyle/>
        <a:p>
          <a:pPr rtl="0"/>
          <a:r>
            <a:rPr lang="cs-CZ" smtClean="0"/>
            <a:t>Obrat aktiv</a:t>
          </a:r>
          <a:endParaRPr lang="cs-CZ"/>
        </a:p>
      </dgm:t>
    </dgm:pt>
    <dgm:pt modelId="{CC05D33A-E0E5-40A4-B59D-D121AD405B7E}" type="parTrans" cxnId="{677A6BAE-9A88-4786-97F6-17113B15B823}">
      <dgm:prSet/>
      <dgm:spPr/>
      <dgm:t>
        <a:bodyPr/>
        <a:lstStyle/>
        <a:p>
          <a:endParaRPr lang="cs-CZ"/>
        </a:p>
      </dgm:t>
    </dgm:pt>
    <dgm:pt modelId="{1249CD72-CFE3-41EE-A68A-B9469CB188E2}" type="sibTrans" cxnId="{677A6BAE-9A88-4786-97F6-17113B15B823}">
      <dgm:prSet/>
      <dgm:spPr/>
      <dgm:t>
        <a:bodyPr/>
        <a:lstStyle/>
        <a:p>
          <a:endParaRPr lang="cs-CZ"/>
        </a:p>
      </dgm:t>
    </dgm:pt>
    <dgm:pt modelId="{AEDCCAF5-87AA-4A30-A62E-FF5211BE5FFB}">
      <dgm:prSet/>
      <dgm:spPr/>
      <dgm:t>
        <a:bodyPr/>
        <a:lstStyle/>
        <a:p>
          <a:pPr rtl="0"/>
          <a:r>
            <a:rPr lang="cs-CZ" smtClean="0"/>
            <a:t>Doba obratu zásob</a:t>
          </a:r>
          <a:endParaRPr lang="cs-CZ"/>
        </a:p>
      </dgm:t>
    </dgm:pt>
    <dgm:pt modelId="{65807295-A12D-42F3-A1D3-32745C216F03}" type="parTrans" cxnId="{F18E4937-3A9C-43B5-B5F4-633A8E3E76D0}">
      <dgm:prSet/>
      <dgm:spPr/>
      <dgm:t>
        <a:bodyPr/>
        <a:lstStyle/>
        <a:p>
          <a:endParaRPr lang="cs-CZ"/>
        </a:p>
      </dgm:t>
    </dgm:pt>
    <dgm:pt modelId="{D668F1EB-B16C-47E4-BD54-713CE2FC91DC}" type="sibTrans" cxnId="{F18E4937-3A9C-43B5-B5F4-633A8E3E76D0}">
      <dgm:prSet/>
      <dgm:spPr/>
      <dgm:t>
        <a:bodyPr/>
        <a:lstStyle/>
        <a:p>
          <a:endParaRPr lang="cs-CZ"/>
        </a:p>
      </dgm:t>
    </dgm:pt>
    <dgm:pt modelId="{E5024DA5-6A65-4A63-A52D-A34CDAD330AD}">
      <dgm:prSet/>
      <dgm:spPr/>
      <dgm:t>
        <a:bodyPr/>
        <a:lstStyle/>
        <a:p>
          <a:pPr rtl="0"/>
          <a:r>
            <a:rPr lang="cs-CZ" smtClean="0"/>
            <a:t>Doba obratu pohledávek</a:t>
          </a:r>
          <a:endParaRPr lang="cs-CZ"/>
        </a:p>
      </dgm:t>
    </dgm:pt>
    <dgm:pt modelId="{B6BE1EB8-8E17-4B19-8D81-99687E25B4DE}" type="parTrans" cxnId="{C1AE82C0-8A02-47D6-BB85-940497D35B2D}">
      <dgm:prSet/>
      <dgm:spPr/>
      <dgm:t>
        <a:bodyPr/>
        <a:lstStyle/>
        <a:p>
          <a:endParaRPr lang="cs-CZ"/>
        </a:p>
      </dgm:t>
    </dgm:pt>
    <dgm:pt modelId="{95D787A5-F755-4472-926C-0A0EE1E983F1}" type="sibTrans" cxnId="{C1AE82C0-8A02-47D6-BB85-940497D35B2D}">
      <dgm:prSet/>
      <dgm:spPr/>
      <dgm:t>
        <a:bodyPr/>
        <a:lstStyle/>
        <a:p>
          <a:endParaRPr lang="cs-CZ"/>
        </a:p>
      </dgm:t>
    </dgm:pt>
    <dgm:pt modelId="{1B89E8AA-9A90-447B-B548-2D2520B567E9}">
      <dgm:prSet/>
      <dgm:spPr/>
      <dgm:t>
        <a:bodyPr/>
        <a:lstStyle/>
        <a:p>
          <a:pPr rtl="0"/>
          <a:r>
            <a:rPr lang="cs-CZ" dirty="0" smtClean="0"/>
            <a:t>Doba obratu závazků</a:t>
          </a:r>
          <a:endParaRPr lang="cs-CZ" dirty="0"/>
        </a:p>
      </dgm:t>
    </dgm:pt>
    <dgm:pt modelId="{881FB51D-59CD-49E1-9284-362CB8EF93CF}" type="parTrans" cxnId="{4BF6EDB4-3179-4557-90BD-FB1687C8CCFC}">
      <dgm:prSet/>
      <dgm:spPr/>
      <dgm:t>
        <a:bodyPr/>
        <a:lstStyle/>
        <a:p>
          <a:endParaRPr lang="cs-CZ"/>
        </a:p>
      </dgm:t>
    </dgm:pt>
    <dgm:pt modelId="{DF0CDE3A-91FA-4F14-A0AF-8BA84FF4C529}" type="sibTrans" cxnId="{4BF6EDB4-3179-4557-90BD-FB1687C8CCFC}">
      <dgm:prSet/>
      <dgm:spPr/>
      <dgm:t>
        <a:bodyPr/>
        <a:lstStyle/>
        <a:p>
          <a:endParaRPr lang="cs-CZ"/>
        </a:p>
      </dgm:t>
    </dgm:pt>
    <dgm:pt modelId="{C0AB3066-BA20-4CE7-AEE8-3583D1843BDD}">
      <dgm:prSet/>
      <dgm:spPr/>
      <dgm:t>
        <a:bodyPr/>
        <a:lstStyle/>
        <a:p>
          <a:pPr rtl="0"/>
          <a:r>
            <a:rPr lang="cs-CZ" smtClean="0"/>
            <a:t>Ukazatele zadluženosti</a:t>
          </a:r>
          <a:endParaRPr lang="cs-CZ"/>
        </a:p>
      </dgm:t>
    </dgm:pt>
    <dgm:pt modelId="{2BF51C17-D82F-4FD8-B93D-20472C65AD01}" type="parTrans" cxnId="{82C8FAE6-C030-4843-A336-116753AE9725}">
      <dgm:prSet/>
      <dgm:spPr/>
      <dgm:t>
        <a:bodyPr/>
        <a:lstStyle/>
        <a:p>
          <a:endParaRPr lang="cs-CZ"/>
        </a:p>
      </dgm:t>
    </dgm:pt>
    <dgm:pt modelId="{0A80B8BC-6FF4-4938-8700-5C2A2F843495}" type="sibTrans" cxnId="{82C8FAE6-C030-4843-A336-116753AE9725}">
      <dgm:prSet/>
      <dgm:spPr/>
      <dgm:t>
        <a:bodyPr/>
        <a:lstStyle/>
        <a:p>
          <a:endParaRPr lang="cs-CZ"/>
        </a:p>
      </dgm:t>
    </dgm:pt>
    <dgm:pt modelId="{2BB11E8D-AB5B-4413-A7B2-73E1C233969C}">
      <dgm:prSet/>
      <dgm:spPr/>
      <dgm:t>
        <a:bodyPr/>
        <a:lstStyle/>
        <a:p>
          <a:pPr rtl="0"/>
          <a:r>
            <a:rPr lang="cs-CZ" smtClean="0"/>
            <a:t>Míra celkové zadluženosti</a:t>
          </a:r>
          <a:endParaRPr lang="cs-CZ"/>
        </a:p>
      </dgm:t>
    </dgm:pt>
    <dgm:pt modelId="{908587B2-0D50-41CC-A6D9-EC22F921E5B4}" type="parTrans" cxnId="{016F476F-5DF1-44D5-86D8-E37870DE8258}">
      <dgm:prSet/>
      <dgm:spPr/>
      <dgm:t>
        <a:bodyPr/>
        <a:lstStyle/>
        <a:p>
          <a:endParaRPr lang="cs-CZ"/>
        </a:p>
      </dgm:t>
    </dgm:pt>
    <dgm:pt modelId="{36080DC4-C477-4E6A-9C65-55E8EDF5AA8A}" type="sibTrans" cxnId="{016F476F-5DF1-44D5-86D8-E37870DE8258}">
      <dgm:prSet/>
      <dgm:spPr/>
      <dgm:t>
        <a:bodyPr/>
        <a:lstStyle/>
        <a:p>
          <a:endParaRPr lang="cs-CZ"/>
        </a:p>
      </dgm:t>
    </dgm:pt>
    <dgm:pt modelId="{055EEB80-C43E-471D-993B-6DBF4FCDB53B}">
      <dgm:prSet/>
      <dgm:spPr/>
      <dgm:t>
        <a:bodyPr/>
        <a:lstStyle/>
        <a:p>
          <a:pPr rtl="0"/>
          <a:r>
            <a:rPr lang="cs-CZ" smtClean="0"/>
            <a:t>Míra zadluženosti VK</a:t>
          </a:r>
          <a:endParaRPr lang="cs-CZ"/>
        </a:p>
      </dgm:t>
    </dgm:pt>
    <dgm:pt modelId="{B13792A2-10AC-45F3-BDA5-A13C75CFC822}" type="parTrans" cxnId="{BCCDF4B1-CCCC-43DD-9F7E-C3E31379B9BD}">
      <dgm:prSet/>
      <dgm:spPr/>
      <dgm:t>
        <a:bodyPr/>
        <a:lstStyle/>
        <a:p>
          <a:endParaRPr lang="cs-CZ"/>
        </a:p>
      </dgm:t>
    </dgm:pt>
    <dgm:pt modelId="{65FE2AD3-F983-4ECA-AFA4-0D69869CB4A7}" type="sibTrans" cxnId="{BCCDF4B1-CCCC-43DD-9F7E-C3E31379B9BD}">
      <dgm:prSet/>
      <dgm:spPr/>
      <dgm:t>
        <a:bodyPr/>
        <a:lstStyle/>
        <a:p>
          <a:endParaRPr lang="cs-CZ"/>
        </a:p>
      </dgm:t>
    </dgm:pt>
    <dgm:pt modelId="{D4E12C2E-2626-460F-B51A-B078645AE02B}">
      <dgm:prSet/>
      <dgm:spPr/>
      <dgm:t>
        <a:bodyPr/>
        <a:lstStyle/>
        <a:p>
          <a:pPr rtl="0"/>
          <a:r>
            <a:rPr lang="cs-CZ" smtClean="0"/>
            <a:t>úrokové krytí</a:t>
          </a:r>
          <a:endParaRPr lang="cs-CZ"/>
        </a:p>
      </dgm:t>
    </dgm:pt>
    <dgm:pt modelId="{249693FB-733C-446D-9B3C-34F208AC8669}" type="parTrans" cxnId="{F32ECC72-F952-46BA-95A2-0B3D7F138147}">
      <dgm:prSet/>
      <dgm:spPr/>
      <dgm:t>
        <a:bodyPr/>
        <a:lstStyle/>
        <a:p>
          <a:endParaRPr lang="cs-CZ"/>
        </a:p>
      </dgm:t>
    </dgm:pt>
    <dgm:pt modelId="{E77B9B03-4A23-42BE-A409-2504C6B9B0AC}" type="sibTrans" cxnId="{F32ECC72-F952-46BA-95A2-0B3D7F138147}">
      <dgm:prSet/>
      <dgm:spPr/>
      <dgm:t>
        <a:bodyPr/>
        <a:lstStyle/>
        <a:p>
          <a:endParaRPr lang="cs-CZ"/>
        </a:p>
      </dgm:t>
    </dgm:pt>
    <dgm:pt modelId="{7822420B-A7BC-4787-B6BF-4D567ED26E0F}">
      <dgm:prSet/>
      <dgm:spPr/>
      <dgm:t>
        <a:bodyPr/>
        <a:lstStyle/>
        <a:p>
          <a:pPr rtl="0"/>
          <a:r>
            <a:rPr lang="cs-CZ" smtClean="0"/>
            <a:t>Ukazatele platební schopnosti</a:t>
          </a:r>
          <a:endParaRPr lang="cs-CZ"/>
        </a:p>
      </dgm:t>
    </dgm:pt>
    <dgm:pt modelId="{C4233693-ED6E-4A86-873E-810D97FAA2C2}" type="parTrans" cxnId="{7C275829-529C-442D-A815-C8177AAF3913}">
      <dgm:prSet/>
      <dgm:spPr/>
      <dgm:t>
        <a:bodyPr/>
        <a:lstStyle/>
        <a:p>
          <a:endParaRPr lang="cs-CZ"/>
        </a:p>
      </dgm:t>
    </dgm:pt>
    <dgm:pt modelId="{1D1FDC7D-E1D1-47DE-AC43-D07D1106EAD4}" type="sibTrans" cxnId="{7C275829-529C-442D-A815-C8177AAF3913}">
      <dgm:prSet/>
      <dgm:spPr/>
      <dgm:t>
        <a:bodyPr/>
        <a:lstStyle/>
        <a:p>
          <a:endParaRPr lang="cs-CZ"/>
        </a:p>
      </dgm:t>
    </dgm:pt>
    <dgm:pt modelId="{8393EFCD-041D-41C4-B09A-7A9DD43E38A0}">
      <dgm:prSet/>
      <dgm:spPr/>
      <dgm:t>
        <a:bodyPr/>
        <a:lstStyle/>
        <a:p>
          <a:pPr rtl="0"/>
          <a:r>
            <a:rPr lang="cs-CZ" dirty="0" smtClean="0"/>
            <a:t>Okamžitá</a:t>
          </a:r>
          <a:endParaRPr lang="cs-CZ" dirty="0"/>
        </a:p>
      </dgm:t>
    </dgm:pt>
    <dgm:pt modelId="{AAF800B9-382A-41FF-920F-E306DC9E3F26}" type="parTrans" cxnId="{3FCFA9B1-E8E4-4504-8A4A-D5F09E18E344}">
      <dgm:prSet/>
      <dgm:spPr/>
      <dgm:t>
        <a:bodyPr/>
        <a:lstStyle/>
        <a:p>
          <a:endParaRPr lang="cs-CZ"/>
        </a:p>
      </dgm:t>
    </dgm:pt>
    <dgm:pt modelId="{D75CF91E-1F5A-4F78-B622-8E8847028B70}" type="sibTrans" cxnId="{3FCFA9B1-E8E4-4504-8A4A-D5F09E18E344}">
      <dgm:prSet/>
      <dgm:spPr/>
      <dgm:t>
        <a:bodyPr/>
        <a:lstStyle/>
        <a:p>
          <a:endParaRPr lang="cs-CZ"/>
        </a:p>
      </dgm:t>
    </dgm:pt>
    <dgm:pt modelId="{DC1CEF43-A4DC-450F-B92D-36FC25682822}">
      <dgm:prSet/>
      <dgm:spPr/>
      <dgm:t>
        <a:bodyPr/>
        <a:lstStyle/>
        <a:p>
          <a:pPr rtl="0"/>
          <a:r>
            <a:rPr lang="cs-CZ" dirty="0" smtClean="0"/>
            <a:t>Běžná</a:t>
          </a:r>
          <a:endParaRPr lang="cs-CZ" dirty="0"/>
        </a:p>
      </dgm:t>
    </dgm:pt>
    <dgm:pt modelId="{E8077DD9-3D44-468D-AFAA-BD518576ADBE}" type="parTrans" cxnId="{92CFFE57-B755-462D-9AFB-4BFB80B4B1B7}">
      <dgm:prSet/>
      <dgm:spPr/>
      <dgm:t>
        <a:bodyPr/>
        <a:lstStyle/>
        <a:p>
          <a:endParaRPr lang="cs-CZ"/>
        </a:p>
      </dgm:t>
    </dgm:pt>
    <dgm:pt modelId="{32E6D64B-CAF7-473D-A4C1-52609ADAA2BC}" type="sibTrans" cxnId="{92CFFE57-B755-462D-9AFB-4BFB80B4B1B7}">
      <dgm:prSet/>
      <dgm:spPr/>
      <dgm:t>
        <a:bodyPr/>
        <a:lstStyle/>
        <a:p>
          <a:endParaRPr lang="cs-CZ"/>
        </a:p>
      </dgm:t>
    </dgm:pt>
    <dgm:pt modelId="{04F2C8BD-A555-46C5-A427-8BD834F31F0E}">
      <dgm:prSet/>
      <dgm:spPr/>
      <dgm:t>
        <a:bodyPr/>
        <a:lstStyle/>
        <a:p>
          <a:pPr rtl="0"/>
          <a:r>
            <a:rPr lang="cs-CZ" dirty="0" smtClean="0"/>
            <a:t>Pohotová likvidita</a:t>
          </a:r>
          <a:endParaRPr lang="cs-CZ" dirty="0"/>
        </a:p>
      </dgm:t>
    </dgm:pt>
    <dgm:pt modelId="{1D1AB08E-08D9-4B49-9F94-8718D1AB3F0E}" type="parTrans" cxnId="{D29FFDF9-20B4-4AAE-AD72-9C6F34F85D37}">
      <dgm:prSet/>
      <dgm:spPr/>
      <dgm:t>
        <a:bodyPr/>
        <a:lstStyle/>
        <a:p>
          <a:endParaRPr lang="cs-CZ"/>
        </a:p>
      </dgm:t>
    </dgm:pt>
    <dgm:pt modelId="{592FB34F-AA95-4719-82E2-906B1C975F62}" type="sibTrans" cxnId="{D29FFDF9-20B4-4AAE-AD72-9C6F34F85D37}">
      <dgm:prSet/>
      <dgm:spPr/>
      <dgm:t>
        <a:bodyPr/>
        <a:lstStyle/>
        <a:p>
          <a:endParaRPr lang="cs-CZ"/>
        </a:p>
      </dgm:t>
    </dgm:pt>
    <dgm:pt modelId="{CD46E3B4-B65C-4C69-BB3F-557BC2C9C69C}" type="pres">
      <dgm:prSet presAssocID="{46FBE026-AB35-4E5A-ACFC-A4625C6F6553}" presName="Name0" presStyleCnt="0">
        <dgm:presLayoutVars>
          <dgm:dir/>
          <dgm:animLvl val="lvl"/>
          <dgm:resizeHandles val="exact"/>
        </dgm:presLayoutVars>
      </dgm:prSet>
      <dgm:spPr/>
    </dgm:pt>
    <dgm:pt modelId="{D866507E-A370-4198-A208-586DF9A0C957}" type="pres">
      <dgm:prSet presAssocID="{790F908F-B3BC-40E7-B38D-2BB883F4DA4A}" presName="composite" presStyleCnt="0"/>
      <dgm:spPr/>
    </dgm:pt>
    <dgm:pt modelId="{2F48A47A-B856-4AA2-98DA-BBED1BFB424B}" type="pres">
      <dgm:prSet presAssocID="{790F908F-B3BC-40E7-B38D-2BB883F4DA4A}" presName="parTx" presStyleLbl="alignNode1" presStyleIdx="0" presStyleCnt="4" custScaleX="100000" custScaleY="100000">
        <dgm:presLayoutVars>
          <dgm:chMax val="0"/>
          <dgm:chPref val="0"/>
          <dgm:bulletEnabled val="1"/>
        </dgm:presLayoutVars>
      </dgm:prSet>
      <dgm:spPr/>
    </dgm:pt>
    <dgm:pt modelId="{F32EEECC-7000-4B94-81A3-27DB001F4123}" type="pres">
      <dgm:prSet presAssocID="{790F908F-B3BC-40E7-B38D-2BB883F4DA4A}" presName="desTx" presStyleLbl="alignAccFollowNode1" presStyleIdx="0" presStyleCnt="4" custScaleX="100000" custScaleY="100000">
        <dgm:presLayoutVars>
          <dgm:bulletEnabled val="1"/>
        </dgm:presLayoutVars>
      </dgm:prSet>
      <dgm:spPr/>
    </dgm:pt>
    <dgm:pt modelId="{B7ABE0BB-E1BE-48A8-9A36-5D6CFAC947B8}" type="pres">
      <dgm:prSet presAssocID="{769FB64F-6387-4181-B9F4-EBA76D4A0E7D}" presName="space" presStyleCnt="0"/>
      <dgm:spPr/>
    </dgm:pt>
    <dgm:pt modelId="{1A35EF94-CCCB-4FC3-A095-6C02F9B1DC67}" type="pres">
      <dgm:prSet presAssocID="{91A48825-EBFB-46CF-A0F1-223CED9A108F}" presName="composite" presStyleCnt="0"/>
      <dgm:spPr/>
    </dgm:pt>
    <dgm:pt modelId="{9B881984-C3B2-408B-AB83-260E0F1BD8BB}" type="pres">
      <dgm:prSet presAssocID="{91A48825-EBFB-46CF-A0F1-223CED9A108F}" presName="parTx" presStyleLbl="alignNode1" presStyleIdx="1" presStyleCnt="4" custScaleX="100000" custScaleY="100000">
        <dgm:presLayoutVars>
          <dgm:chMax val="0"/>
          <dgm:chPref val="0"/>
          <dgm:bulletEnabled val="1"/>
        </dgm:presLayoutVars>
      </dgm:prSet>
      <dgm:spPr/>
    </dgm:pt>
    <dgm:pt modelId="{B5BA7018-434A-4E32-8632-B97CA44C24C8}" type="pres">
      <dgm:prSet presAssocID="{91A48825-EBFB-46CF-A0F1-223CED9A108F}" presName="desTx" presStyleLbl="alignAccFollowNode1" presStyleIdx="1" presStyleCnt="4" custScaleX="100000" custScaleY="100000">
        <dgm:presLayoutVars>
          <dgm:bulletEnabled val="1"/>
        </dgm:presLayoutVars>
      </dgm:prSet>
      <dgm:spPr/>
    </dgm:pt>
    <dgm:pt modelId="{506D85FB-DC06-44FC-8E56-E34F55ECCE9C}" type="pres">
      <dgm:prSet presAssocID="{BE875BA1-5A44-4E7F-9A02-B3D1F2DE91AE}" presName="space" presStyleCnt="0"/>
      <dgm:spPr/>
    </dgm:pt>
    <dgm:pt modelId="{C50913EF-7C67-4A4B-8392-8BD2F67A44A2}" type="pres">
      <dgm:prSet presAssocID="{C0AB3066-BA20-4CE7-AEE8-3583D1843BDD}" presName="composite" presStyleCnt="0"/>
      <dgm:spPr/>
    </dgm:pt>
    <dgm:pt modelId="{82577F50-F3D9-4B40-B95A-1605125A41CC}" type="pres">
      <dgm:prSet presAssocID="{C0AB3066-BA20-4CE7-AEE8-3583D1843BDD}" presName="parTx" presStyleLbl="alignNode1" presStyleIdx="2" presStyleCnt="4" custScaleX="100000" custScaleY="100000">
        <dgm:presLayoutVars>
          <dgm:chMax val="0"/>
          <dgm:chPref val="0"/>
          <dgm:bulletEnabled val="1"/>
        </dgm:presLayoutVars>
      </dgm:prSet>
      <dgm:spPr/>
    </dgm:pt>
    <dgm:pt modelId="{7709B41D-6F66-47DC-B2DF-D650A7276418}" type="pres">
      <dgm:prSet presAssocID="{C0AB3066-BA20-4CE7-AEE8-3583D1843BDD}" presName="desTx" presStyleLbl="alignAccFollowNode1" presStyleIdx="2" presStyleCnt="4" custScaleX="100000" custScaleY="100000">
        <dgm:presLayoutVars>
          <dgm:bulletEnabled val="1"/>
        </dgm:presLayoutVars>
      </dgm:prSet>
      <dgm:spPr/>
    </dgm:pt>
    <dgm:pt modelId="{4379D950-4F35-47E1-916E-6E6447A73111}" type="pres">
      <dgm:prSet presAssocID="{0A80B8BC-6FF4-4938-8700-5C2A2F843495}" presName="space" presStyleCnt="0"/>
      <dgm:spPr/>
    </dgm:pt>
    <dgm:pt modelId="{B90A2FDF-0A7F-464D-B036-C75C804A555D}" type="pres">
      <dgm:prSet presAssocID="{7822420B-A7BC-4787-B6BF-4D567ED26E0F}" presName="composite" presStyleCnt="0"/>
      <dgm:spPr/>
    </dgm:pt>
    <dgm:pt modelId="{7776B742-B1F3-44C1-87EF-A41E2B208E3C}" type="pres">
      <dgm:prSet presAssocID="{7822420B-A7BC-4787-B6BF-4D567ED26E0F}" presName="parTx" presStyleLbl="alignNode1" presStyleIdx="3" presStyleCnt="4" custScaleX="100000" custScaleY="100000">
        <dgm:presLayoutVars>
          <dgm:chMax val="0"/>
          <dgm:chPref val="0"/>
          <dgm:bulletEnabled val="1"/>
        </dgm:presLayoutVars>
      </dgm:prSet>
      <dgm:spPr/>
    </dgm:pt>
    <dgm:pt modelId="{A18995A9-E9A3-47DB-8D19-A54677DDCA6B}" type="pres">
      <dgm:prSet presAssocID="{7822420B-A7BC-4787-B6BF-4D567ED26E0F}" presName="desTx" presStyleLbl="alignAccFollowNode1" presStyleIdx="3" presStyleCnt="4" custScaleX="100000" custScale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2E27B4A-977C-4AD5-B1A3-656EFFDCACDC}" type="presOf" srcId="{C0AB3066-BA20-4CE7-AEE8-3583D1843BDD}" destId="{82577F50-F3D9-4B40-B95A-1605125A41CC}" srcOrd="0" destOrd="0" presId="urn:microsoft.com/office/officeart/2005/8/layout/hList1"/>
    <dgm:cxn modelId="{CA8DD87C-BC90-4D07-8406-98EFAAD57D56}" srcId="{46FBE026-AB35-4E5A-ACFC-A4625C6F6553}" destId="{790F908F-B3BC-40E7-B38D-2BB883F4DA4A}" srcOrd="0" destOrd="0" parTransId="{B87F0CDC-4E1C-4FAD-810C-66AAC24F8269}" sibTransId="{769FB64F-6387-4181-B9F4-EBA76D4A0E7D}"/>
    <dgm:cxn modelId="{F6249C32-800A-4A4D-8A4F-882E7BCF0FF3}" srcId="{46FBE026-AB35-4E5A-ACFC-A4625C6F6553}" destId="{91A48825-EBFB-46CF-A0F1-223CED9A108F}" srcOrd="1" destOrd="0" parTransId="{E1814215-59E5-4679-AE29-51A77962B59E}" sibTransId="{BE875BA1-5A44-4E7F-9A02-B3D1F2DE91AE}"/>
    <dgm:cxn modelId="{1050BC0C-C3F3-4A3C-9D48-D5FC13E2A91B}" type="presOf" srcId="{D4E12C2E-2626-460F-B51A-B078645AE02B}" destId="{7709B41D-6F66-47DC-B2DF-D650A7276418}" srcOrd="0" destOrd="2" presId="urn:microsoft.com/office/officeart/2005/8/layout/hList1"/>
    <dgm:cxn modelId="{4BF6EDB4-3179-4557-90BD-FB1687C8CCFC}" srcId="{91A48825-EBFB-46CF-A0F1-223CED9A108F}" destId="{1B89E8AA-9A90-447B-B548-2D2520B567E9}" srcOrd="3" destOrd="0" parTransId="{881FB51D-59CD-49E1-9284-362CB8EF93CF}" sibTransId="{DF0CDE3A-91FA-4F14-A0AF-8BA84FF4C529}"/>
    <dgm:cxn modelId="{29861C68-A5F5-4E06-ABD5-9BED02E3A580}" type="presOf" srcId="{04F2C8BD-A555-46C5-A427-8BD834F31F0E}" destId="{A18995A9-E9A3-47DB-8D19-A54677DDCA6B}" srcOrd="0" destOrd="2" presId="urn:microsoft.com/office/officeart/2005/8/layout/hList1"/>
    <dgm:cxn modelId="{2906859E-6831-43D6-B750-CACCA06D8A47}" srcId="{790F908F-B3BC-40E7-B38D-2BB883F4DA4A}" destId="{818EA425-040D-4C64-947D-BB439861B0CC}" srcOrd="1" destOrd="0" parTransId="{CF250FAD-1DD0-4141-AB5E-1303626CDF4A}" sibTransId="{5A93014E-0D35-40D7-963E-A3A437023CDF}"/>
    <dgm:cxn modelId="{677A6BAE-9A88-4786-97F6-17113B15B823}" srcId="{91A48825-EBFB-46CF-A0F1-223CED9A108F}" destId="{4B198B92-83A7-4575-AA65-A1D52FB9B9DD}" srcOrd="0" destOrd="0" parTransId="{CC05D33A-E0E5-40A4-B59D-D121AD405B7E}" sibTransId="{1249CD72-CFE3-41EE-A68A-B9469CB188E2}"/>
    <dgm:cxn modelId="{959E821A-8D8F-4A84-8990-E3ABBF3F5358}" type="presOf" srcId="{50B5CDDB-B1A5-44B9-89AF-DF68BC9917CB}" destId="{F32EEECC-7000-4B94-81A3-27DB001F4123}" srcOrd="0" destOrd="0" presId="urn:microsoft.com/office/officeart/2005/8/layout/hList1"/>
    <dgm:cxn modelId="{E94CFB92-FC31-4E0F-9419-0A86A1C93B6D}" srcId="{790F908F-B3BC-40E7-B38D-2BB883F4DA4A}" destId="{EE308DAC-81D6-4D25-8021-12728931915C}" srcOrd="2" destOrd="0" parTransId="{DAE0BE39-4F8B-4936-AC4C-417A18EB9CAF}" sibTransId="{57CD8A5A-31E7-41D5-B9AB-21B335C451A8}"/>
    <dgm:cxn modelId="{92CFFE57-B755-462D-9AFB-4BFB80B4B1B7}" srcId="{7822420B-A7BC-4787-B6BF-4D567ED26E0F}" destId="{DC1CEF43-A4DC-450F-B92D-36FC25682822}" srcOrd="1" destOrd="0" parTransId="{E8077DD9-3D44-468D-AFAA-BD518576ADBE}" sibTransId="{32E6D64B-CAF7-473D-A4C1-52609ADAA2BC}"/>
    <dgm:cxn modelId="{3CAAC622-AE9B-4DC0-80EE-B1AF8DFF8317}" type="presOf" srcId="{EE308DAC-81D6-4D25-8021-12728931915C}" destId="{F32EEECC-7000-4B94-81A3-27DB001F4123}" srcOrd="0" destOrd="2" presId="urn:microsoft.com/office/officeart/2005/8/layout/hList1"/>
    <dgm:cxn modelId="{8D862504-0094-4783-8036-805EB4AC88E7}" type="presOf" srcId="{AEDCCAF5-87AA-4A30-A62E-FF5211BE5FFB}" destId="{B5BA7018-434A-4E32-8632-B97CA44C24C8}" srcOrd="0" destOrd="1" presId="urn:microsoft.com/office/officeart/2005/8/layout/hList1"/>
    <dgm:cxn modelId="{390D281D-7A6E-4622-AA36-DC9D19B93428}" type="presOf" srcId="{055EEB80-C43E-471D-993B-6DBF4FCDB53B}" destId="{7709B41D-6F66-47DC-B2DF-D650A7276418}" srcOrd="0" destOrd="1" presId="urn:microsoft.com/office/officeart/2005/8/layout/hList1"/>
    <dgm:cxn modelId="{C9AEDB0C-EF41-4148-B185-6C5EA0F7712A}" srcId="{790F908F-B3BC-40E7-B38D-2BB883F4DA4A}" destId="{50B5CDDB-B1A5-44B9-89AF-DF68BC9917CB}" srcOrd="0" destOrd="0" parTransId="{6E8EBB33-7184-4CFE-B466-56A39F79F91E}" sibTransId="{AF19CC69-6E22-40D6-85AC-724F5C3B22B5}"/>
    <dgm:cxn modelId="{FED6A3FF-7BEE-4158-A73B-E4E592DBBE56}" type="presOf" srcId="{1B89E8AA-9A90-447B-B548-2D2520B567E9}" destId="{B5BA7018-434A-4E32-8632-B97CA44C24C8}" srcOrd="0" destOrd="3" presId="urn:microsoft.com/office/officeart/2005/8/layout/hList1"/>
    <dgm:cxn modelId="{D29FFDF9-20B4-4AAE-AD72-9C6F34F85D37}" srcId="{7822420B-A7BC-4787-B6BF-4D567ED26E0F}" destId="{04F2C8BD-A555-46C5-A427-8BD834F31F0E}" srcOrd="2" destOrd="0" parTransId="{1D1AB08E-08D9-4B49-9F94-8718D1AB3F0E}" sibTransId="{592FB34F-AA95-4719-82E2-906B1C975F62}"/>
    <dgm:cxn modelId="{BCCDF4B1-CCCC-43DD-9F7E-C3E31379B9BD}" srcId="{C0AB3066-BA20-4CE7-AEE8-3583D1843BDD}" destId="{055EEB80-C43E-471D-993B-6DBF4FCDB53B}" srcOrd="1" destOrd="0" parTransId="{B13792A2-10AC-45F3-BDA5-A13C75CFC822}" sibTransId="{65FE2AD3-F983-4ECA-AFA4-0D69869CB4A7}"/>
    <dgm:cxn modelId="{F18E4937-3A9C-43B5-B5F4-633A8E3E76D0}" srcId="{91A48825-EBFB-46CF-A0F1-223CED9A108F}" destId="{AEDCCAF5-87AA-4A30-A62E-FF5211BE5FFB}" srcOrd="1" destOrd="0" parTransId="{65807295-A12D-42F3-A1D3-32745C216F03}" sibTransId="{D668F1EB-B16C-47E4-BD54-713CE2FC91DC}"/>
    <dgm:cxn modelId="{9EAFF2CA-60B0-4F68-A9DE-F270B84490D6}" type="presOf" srcId="{46FBE026-AB35-4E5A-ACFC-A4625C6F6553}" destId="{CD46E3B4-B65C-4C69-BB3F-557BC2C9C69C}" srcOrd="0" destOrd="0" presId="urn:microsoft.com/office/officeart/2005/8/layout/hList1"/>
    <dgm:cxn modelId="{FC51FB30-25E0-4CF0-AC2D-693BC47B7311}" type="presOf" srcId="{DC1CEF43-A4DC-450F-B92D-36FC25682822}" destId="{A18995A9-E9A3-47DB-8D19-A54677DDCA6B}" srcOrd="0" destOrd="1" presId="urn:microsoft.com/office/officeart/2005/8/layout/hList1"/>
    <dgm:cxn modelId="{016F476F-5DF1-44D5-86D8-E37870DE8258}" srcId="{C0AB3066-BA20-4CE7-AEE8-3583D1843BDD}" destId="{2BB11E8D-AB5B-4413-A7B2-73E1C233969C}" srcOrd="0" destOrd="0" parTransId="{908587B2-0D50-41CC-A6D9-EC22F921E5B4}" sibTransId="{36080DC4-C477-4E6A-9C65-55E8EDF5AA8A}"/>
    <dgm:cxn modelId="{F1A4E628-1BF2-4228-8A39-54FB9C2796AE}" type="presOf" srcId="{7822420B-A7BC-4787-B6BF-4D567ED26E0F}" destId="{7776B742-B1F3-44C1-87EF-A41E2B208E3C}" srcOrd="0" destOrd="0" presId="urn:microsoft.com/office/officeart/2005/8/layout/hList1"/>
    <dgm:cxn modelId="{FB0B648C-A6A0-4730-8AA5-AF953EBF2BC2}" type="presOf" srcId="{4B198B92-83A7-4575-AA65-A1D52FB9B9DD}" destId="{B5BA7018-434A-4E32-8632-B97CA44C24C8}" srcOrd="0" destOrd="0" presId="urn:microsoft.com/office/officeart/2005/8/layout/hList1"/>
    <dgm:cxn modelId="{C1AE82C0-8A02-47D6-BB85-940497D35B2D}" srcId="{91A48825-EBFB-46CF-A0F1-223CED9A108F}" destId="{E5024DA5-6A65-4A63-A52D-A34CDAD330AD}" srcOrd="2" destOrd="0" parTransId="{B6BE1EB8-8E17-4B19-8D81-99687E25B4DE}" sibTransId="{95D787A5-F755-4472-926C-0A0EE1E983F1}"/>
    <dgm:cxn modelId="{3FCFA9B1-E8E4-4504-8A4A-D5F09E18E344}" srcId="{7822420B-A7BC-4787-B6BF-4D567ED26E0F}" destId="{8393EFCD-041D-41C4-B09A-7A9DD43E38A0}" srcOrd="0" destOrd="0" parTransId="{AAF800B9-382A-41FF-920F-E306DC9E3F26}" sibTransId="{D75CF91E-1F5A-4F78-B622-8E8847028B70}"/>
    <dgm:cxn modelId="{A3236653-7F4C-4C6E-AE97-9104F3C61754}" type="presOf" srcId="{91A48825-EBFB-46CF-A0F1-223CED9A108F}" destId="{9B881984-C3B2-408B-AB83-260E0F1BD8BB}" srcOrd="0" destOrd="0" presId="urn:microsoft.com/office/officeart/2005/8/layout/hList1"/>
    <dgm:cxn modelId="{F32ECC72-F952-46BA-95A2-0B3D7F138147}" srcId="{C0AB3066-BA20-4CE7-AEE8-3583D1843BDD}" destId="{D4E12C2E-2626-460F-B51A-B078645AE02B}" srcOrd="2" destOrd="0" parTransId="{249693FB-733C-446D-9B3C-34F208AC8669}" sibTransId="{E77B9B03-4A23-42BE-A409-2504C6B9B0AC}"/>
    <dgm:cxn modelId="{4CEE595B-52BA-43CE-91A4-4531856B0A8A}" type="presOf" srcId="{2BB11E8D-AB5B-4413-A7B2-73E1C233969C}" destId="{7709B41D-6F66-47DC-B2DF-D650A7276418}" srcOrd="0" destOrd="0" presId="urn:microsoft.com/office/officeart/2005/8/layout/hList1"/>
    <dgm:cxn modelId="{8E4EE971-4275-4E55-B0F1-31B72476D060}" type="presOf" srcId="{790F908F-B3BC-40E7-B38D-2BB883F4DA4A}" destId="{2F48A47A-B856-4AA2-98DA-BBED1BFB424B}" srcOrd="0" destOrd="0" presId="urn:microsoft.com/office/officeart/2005/8/layout/hList1"/>
    <dgm:cxn modelId="{DD089984-E807-4D05-87F0-08287149B366}" type="presOf" srcId="{8393EFCD-041D-41C4-B09A-7A9DD43E38A0}" destId="{A18995A9-E9A3-47DB-8D19-A54677DDCA6B}" srcOrd="0" destOrd="0" presId="urn:microsoft.com/office/officeart/2005/8/layout/hList1"/>
    <dgm:cxn modelId="{82C8FAE6-C030-4843-A336-116753AE9725}" srcId="{46FBE026-AB35-4E5A-ACFC-A4625C6F6553}" destId="{C0AB3066-BA20-4CE7-AEE8-3583D1843BDD}" srcOrd="2" destOrd="0" parTransId="{2BF51C17-D82F-4FD8-B93D-20472C65AD01}" sibTransId="{0A80B8BC-6FF4-4938-8700-5C2A2F843495}"/>
    <dgm:cxn modelId="{7C275829-529C-442D-A815-C8177AAF3913}" srcId="{46FBE026-AB35-4E5A-ACFC-A4625C6F6553}" destId="{7822420B-A7BC-4787-B6BF-4D567ED26E0F}" srcOrd="3" destOrd="0" parTransId="{C4233693-ED6E-4A86-873E-810D97FAA2C2}" sibTransId="{1D1FDC7D-E1D1-47DE-AC43-D07D1106EAD4}"/>
    <dgm:cxn modelId="{F00F65D2-72DA-44A5-BBD3-1CBB735CC104}" type="presOf" srcId="{818EA425-040D-4C64-947D-BB439861B0CC}" destId="{F32EEECC-7000-4B94-81A3-27DB001F4123}" srcOrd="0" destOrd="1" presId="urn:microsoft.com/office/officeart/2005/8/layout/hList1"/>
    <dgm:cxn modelId="{CFAB2390-6CE9-4E86-9E99-35A9EF3CACC2}" type="presOf" srcId="{E5024DA5-6A65-4A63-A52D-A34CDAD330AD}" destId="{B5BA7018-434A-4E32-8632-B97CA44C24C8}" srcOrd="0" destOrd="2" presId="urn:microsoft.com/office/officeart/2005/8/layout/hList1"/>
    <dgm:cxn modelId="{BF3A41C9-B1DE-40E7-A05F-B3EC8A0529E6}" type="presParOf" srcId="{CD46E3B4-B65C-4C69-BB3F-557BC2C9C69C}" destId="{D866507E-A370-4198-A208-586DF9A0C957}" srcOrd="0" destOrd="0" presId="urn:microsoft.com/office/officeart/2005/8/layout/hList1"/>
    <dgm:cxn modelId="{A5F9C536-C087-4276-9F82-D84B3A5D0875}" type="presParOf" srcId="{D866507E-A370-4198-A208-586DF9A0C957}" destId="{2F48A47A-B856-4AA2-98DA-BBED1BFB424B}" srcOrd="0" destOrd="0" presId="urn:microsoft.com/office/officeart/2005/8/layout/hList1"/>
    <dgm:cxn modelId="{E482E876-691E-416D-8314-B69DD2D605F4}" type="presParOf" srcId="{D866507E-A370-4198-A208-586DF9A0C957}" destId="{F32EEECC-7000-4B94-81A3-27DB001F4123}" srcOrd="1" destOrd="0" presId="urn:microsoft.com/office/officeart/2005/8/layout/hList1"/>
    <dgm:cxn modelId="{C816D00F-142C-4B94-B4DB-A7325B0BE0D3}" type="presParOf" srcId="{CD46E3B4-B65C-4C69-BB3F-557BC2C9C69C}" destId="{B7ABE0BB-E1BE-48A8-9A36-5D6CFAC947B8}" srcOrd="1" destOrd="0" presId="urn:microsoft.com/office/officeart/2005/8/layout/hList1"/>
    <dgm:cxn modelId="{41970EDA-8690-481D-9CFA-F3C45646ED74}" type="presParOf" srcId="{CD46E3B4-B65C-4C69-BB3F-557BC2C9C69C}" destId="{1A35EF94-CCCB-4FC3-A095-6C02F9B1DC67}" srcOrd="2" destOrd="0" presId="urn:microsoft.com/office/officeart/2005/8/layout/hList1"/>
    <dgm:cxn modelId="{086E8CC0-2A38-46DA-90D2-43A0E200F0BD}" type="presParOf" srcId="{1A35EF94-CCCB-4FC3-A095-6C02F9B1DC67}" destId="{9B881984-C3B2-408B-AB83-260E0F1BD8BB}" srcOrd="0" destOrd="0" presId="urn:microsoft.com/office/officeart/2005/8/layout/hList1"/>
    <dgm:cxn modelId="{0C45C4F6-1DDD-40EC-8F26-EB61E5E9BA2B}" type="presParOf" srcId="{1A35EF94-CCCB-4FC3-A095-6C02F9B1DC67}" destId="{B5BA7018-434A-4E32-8632-B97CA44C24C8}" srcOrd="1" destOrd="0" presId="urn:microsoft.com/office/officeart/2005/8/layout/hList1"/>
    <dgm:cxn modelId="{ED7656DF-325F-48E3-9E92-A0ACFBBA76B3}" type="presParOf" srcId="{CD46E3B4-B65C-4C69-BB3F-557BC2C9C69C}" destId="{506D85FB-DC06-44FC-8E56-E34F55ECCE9C}" srcOrd="3" destOrd="0" presId="urn:microsoft.com/office/officeart/2005/8/layout/hList1"/>
    <dgm:cxn modelId="{9ED467A1-1431-4317-95C4-31CD0A0C2C3F}" type="presParOf" srcId="{CD46E3B4-B65C-4C69-BB3F-557BC2C9C69C}" destId="{C50913EF-7C67-4A4B-8392-8BD2F67A44A2}" srcOrd="4" destOrd="0" presId="urn:microsoft.com/office/officeart/2005/8/layout/hList1"/>
    <dgm:cxn modelId="{B2B13829-F3A8-4626-8CE1-D1E366D655D4}" type="presParOf" srcId="{C50913EF-7C67-4A4B-8392-8BD2F67A44A2}" destId="{82577F50-F3D9-4B40-B95A-1605125A41CC}" srcOrd="0" destOrd="0" presId="urn:microsoft.com/office/officeart/2005/8/layout/hList1"/>
    <dgm:cxn modelId="{034B8FA0-9BE6-4650-A391-64BC63DF1F90}" type="presParOf" srcId="{C50913EF-7C67-4A4B-8392-8BD2F67A44A2}" destId="{7709B41D-6F66-47DC-B2DF-D650A7276418}" srcOrd="1" destOrd="0" presId="urn:microsoft.com/office/officeart/2005/8/layout/hList1"/>
    <dgm:cxn modelId="{C90D3A07-317A-43E6-866A-7CFF54E25BB5}" type="presParOf" srcId="{CD46E3B4-B65C-4C69-BB3F-557BC2C9C69C}" destId="{4379D950-4F35-47E1-916E-6E6447A73111}" srcOrd="5" destOrd="0" presId="urn:microsoft.com/office/officeart/2005/8/layout/hList1"/>
    <dgm:cxn modelId="{F421BB70-48F8-4813-9193-9D25EFC04E7E}" type="presParOf" srcId="{CD46E3B4-B65C-4C69-BB3F-557BC2C9C69C}" destId="{B90A2FDF-0A7F-464D-B036-C75C804A555D}" srcOrd="6" destOrd="0" presId="urn:microsoft.com/office/officeart/2005/8/layout/hList1"/>
    <dgm:cxn modelId="{1530E80E-D05E-4183-B8B0-D0538EFC7808}" type="presParOf" srcId="{B90A2FDF-0A7F-464D-B036-C75C804A555D}" destId="{7776B742-B1F3-44C1-87EF-A41E2B208E3C}" srcOrd="0" destOrd="0" presId="urn:microsoft.com/office/officeart/2005/8/layout/hList1"/>
    <dgm:cxn modelId="{9A689144-B2C8-4EE0-8199-363976C1B069}" type="presParOf" srcId="{B90A2FDF-0A7F-464D-B036-C75C804A555D}" destId="{A18995A9-E9A3-47DB-8D19-A54677DDCA6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7481DE9-D409-4C2E-B1E4-8010F645243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DD28AFB-F02B-4D57-BBE4-30016602438E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Představení podniku</a:t>
          </a:r>
          <a:endParaRPr lang="cs-CZ" sz="1500" dirty="0"/>
        </a:p>
      </dgm:t>
    </dgm:pt>
    <dgm:pt modelId="{92C74BD8-6649-4E20-8C9B-5507494CE1AF}" type="parTrans" cxnId="{1A218006-E166-42DF-877F-487C27AFF190}">
      <dgm:prSet/>
      <dgm:spPr/>
      <dgm:t>
        <a:bodyPr/>
        <a:lstStyle/>
        <a:p>
          <a:endParaRPr lang="cs-CZ"/>
        </a:p>
      </dgm:t>
    </dgm:pt>
    <dgm:pt modelId="{28931A9A-C151-4CAD-975F-8AABFBEF2D8B}" type="sibTrans" cxnId="{1A218006-E166-42DF-877F-487C27AFF190}">
      <dgm:prSet/>
      <dgm:spPr/>
      <dgm:t>
        <a:bodyPr/>
        <a:lstStyle/>
        <a:p>
          <a:endParaRPr lang="cs-CZ"/>
        </a:p>
      </dgm:t>
    </dgm:pt>
    <dgm:pt modelId="{3F394F78-B782-42D8-A327-ADF9734A861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Cíl</a:t>
          </a:r>
          <a:endParaRPr lang="cs-CZ" sz="1500" dirty="0"/>
        </a:p>
      </dgm:t>
    </dgm:pt>
    <dgm:pt modelId="{8A6CC859-2D0B-4270-A14C-51D2FC0FFBA0}" type="parTrans" cxnId="{B0D45A85-A743-4BD6-AB8E-2DED5151AF6A}">
      <dgm:prSet/>
      <dgm:spPr/>
      <dgm:t>
        <a:bodyPr/>
        <a:lstStyle/>
        <a:p>
          <a:endParaRPr lang="cs-CZ"/>
        </a:p>
      </dgm:t>
    </dgm:pt>
    <dgm:pt modelId="{6170F475-38D8-4BE3-B7ED-67861E99D142}" type="sibTrans" cxnId="{B0D45A85-A743-4BD6-AB8E-2DED5151AF6A}">
      <dgm:prSet/>
      <dgm:spPr/>
      <dgm:t>
        <a:bodyPr/>
        <a:lstStyle/>
        <a:p>
          <a:endParaRPr lang="cs-CZ"/>
        </a:p>
      </dgm:t>
    </dgm:pt>
    <dgm:pt modelId="{ADFD6B16-24A6-4FE0-9D17-453B017A599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Hypotézy</a:t>
          </a:r>
          <a:endParaRPr lang="cs-CZ" sz="1500" dirty="0"/>
        </a:p>
      </dgm:t>
    </dgm:pt>
    <dgm:pt modelId="{91BA80E4-0F61-4403-B9EE-4F2D10196DDC}" type="parTrans" cxnId="{CE3F3E0C-C2B9-456E-9475-6E4248081964}">
      <dgm:prSet/>
      <dgm:spPr/>
      <dgm:t>
        <a:bodyPr/>
        <a:lstStyle/>
        <a:p>
          <a:endParaRPr lang="cs-CZ"/>
        </a:p>
      </dgm:t>
    </dgm:pt>
    <dgm:pt modelId="{E8C3783C-2AC0-47D4-BF40-C16AF893BD3C}" type="sibTrans" cxnId="{CE3F3E0C-C2B9-456E-9475-6E4248081964}">
      <dgm:prSet/>
      <dgm:spPr/>
      <dgm:t>
        <a:bodyPr/>
        <a:lstStyle/>
        <a:p>
          <a:endParaRPr lang="cs-CZ"/>
        </a:p>
      </dgm:t>
    </dgm:pt>
    <dgm:pt modelId="{69F701B3-5389-456D-AFEE-2EF8DB45F73F}">
      <dgm:prSet custT="1"/>
      <dgm:spPr>
        <a:solidFill>
          <a:schemeClr val="accent1"/>
        </a:solidFill>
      </dgm:spPr>
      <dgm:t>
        <a:bodyPr/>
        <a:lstStyle/>
        <a:p>
          <a:r>
            <a:rPr lang="cs-CZ" sz="1500" dirty="0" smtClean="0"/>
            <a:t>Metody</a:t>
          </a:r>
          <a:endParaRPr lang="cs-CZ" sz="1500" dirty="0"/>
        </a:p>
      </dgm:t>
    </dgm:pt>
    <dgm:pt modelId="{4AEDD030-4C9A-4EA5-B133-FDF4E767B8BF}" type="parTrans" cxnId="{954DBCB2-25CA-465E-96CF-87DF68FBAF63}">
      <dgm:prSet/>
      <dgm:spPr/>
      <dgm:t>
        <a:bodyPr/>
        <a:lstStyle/>
        <a:p>
          <a:endParaRPr lang="cs-CZ"/>
        </a:p>
      </dgm:t>
    </dgm:pt>
    <dgm:pt modelId="{A658D89F-1FA6-43F3-ADAC-16358DACEB85}" type="sibTrans" cxnId="{954DBCB2-25CA-465E-96CF-87DF68FBAF63}">
      <dgm:prSet/>
      <dgm:spPr/>
      <dgm:t>
        <a:bodyPr/>
        <a:lstStyle/>
        <a:p>
          <a:endParaRPr lang="cs-CZ"/>
        </a:p>
      </dgm:t>
    </dgm:pt>
    <dgm:pt modelId="{B9B2A3D5-91B7-4D80-9F5A-475319F0E66B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Literatura</a:t>
          </a:r>
          <a:endParaRPr lang="cs-CZ" sz="1500" dirty="0"/>
        </a:p>
      </dgm:t>
    </dgm:pt>
    <dgm:pt modelId="{5926F785-8687-4F94-B252-F61650C1BA7E}" type="parTrans" cxnId="{A0794A75-DE61-4988-AFA1-B81AC4FC817A}">
      <dgm:prSet/>
      <dgm:spPr/>
      <dgm:t>
        <a:bodyPr/>
        <a:lstStyle/>
        <a:p>
          <a:endParaRPr lang="cs-CZ"/>
        </a:p>
      </dgm:t>
    </dgm:pt>
    <dgm:pt modelId="{44E1970F-1B59-496E-84C9-739EC2D21AE1}" type="sibTrans" cxnId="{A0794A75-DE61-4988-AFA1-B81AC4FC817A}">
      <dgm:prSet/>
      <dgm:spPr/>
      <dgm:t>
        <a:bodyPr/>
        <a:lstStyle/>
        <a:p>
          <a:endParaRPr lang="cs-CZ"/>
        </a:p>
      </dgm:t>
    </dgm:pt>
    <dgm:pt modelId="{2DF9DC4C-DB1A-4BFD-A636-66C43B76C65A}" type="pres">
      <dgm:prSet presAssocID="{D7481DE9-D409-4C2E-B1E4-8010F6452439}" presName="Name0" presStyleCnt="0">
        <dgm:presLayoutVars>
          <dgm:dir/>
          <dgm:resizeHandles val="exact"/>
        </dgm:presLayoutVars>
      </dgm:prSet>
      <dgm:spPr/>
    </dgm:pt>
    <dgm:pt modelId="{16DCCC8B-644E-4134-9A3A-C35DB31198F8}" type="pres">
      <dgm:prSet presAssocID="{ADD28AFB-F02B-4D57-BBE4-30016602438E}" presName="parTxOnly" presStyleLbl="node1" presStyleIdx="0" presStyleCnt="5" custScaleX="141102">
        <dgm:presLayoutVars>
          <dgm:bulletEnabled val="1"/>
        </dgm:presLayoutVars>
      </dgm:prSet>
      <dgm:spPr/>
    </dgm:pt>
    <dgm:pt modelId="{48164F3E-D1E7-4E4D-9329-661C3EFF1386}" type="pres">
      <dgm:prSet presAssocID="{28931A9A-C151-4CAD-975F-8AABFBEF2D8B}" presName="parSpace" presStyleCnt="0"/>
      <dgm:spPr/>
    </dgm:pt>
    <dgm:pt modelId="{A48C38EE-310F-41B7-A27B-74260002D297}" type="pres">
      <dgm:prSet presAssocID="{3F394F78-B782-42D8-A327-ADF9734A8611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7C3F5B-75BD-486C-BE26-856117A96384}" type="pres">
      <dgm:prSet presAssocID="{6170F475-38D8-4BE3-B7ED-67861E99D142}" presName="parSpace" presStyleCnt="0"/>
      <dgm:spPr/>
    </dgm:pt>
    <dgm:pt modelId="{FA0C43D6-6FB0-4ECE-A4B1-653858C4BD76}" type="pres">
      <dgm:prSet presAssocID="{ADFD6B16-24A6-4FE0-9D17-453B017A5991}" presName="parTxOnly" presStyleLbl="node1" presStyleIdx="2" presStyleCnt="5">
        <dgm:presLayoutVars>
          <dgm:bulletEnabled val="1"/>
        </dgm:presLayoutVars>
      </dgm:prSet>
      <dgm:spPr/>
    </dgm:pt>
    <dgm:pt modelId="{3C23FDB4-0F34-4943-87A7-29E19EEA73CA}" type="pres">
      <dgm:prSet presAssocID="{E8C3783C-2AC0-47D4-BF40-C16AF893BD3C}" presName="parSpace" presStyleCnt="0"/>
      <dgm:spPr/>
    </dgm:pt>
    <dgm:pt modelId="{FBFB6C28-AE9E-46C8-8E47-F8899679A70F}" type="pres">
      <dgm:prSet presAssocID="{69F701B3-5389-456D-AFEE-2EF8DB45F73F}" presName="parTxOnly" presStyleLbl="node1" presStyleIdx="3" presStyleCnt="5">
        <dgm:presLayoutVars>
          <dgm:bulletEnabled val="1"/>
        </dgm:presLayoutVars>
      </dgm:prSet>
      <dgm:spPr/>
    </dgm:pt>
    <dgm:pt modelId="{E07D5817-653A-4C5E-AF92-3FA2AEAEC2D3}" type="pres">
      <dgm:prSet presAssocID="{A658D89F-1FA6-43F3-ADAC-16358DACEB85}" presName="parSpace" presStyleCnt="0"/>
      <dgm:spPr/>
    </dgm:pt>
    <dgm:pt modelId="{8CF9BD43-BF76-4203-B26E-5B56099749D7}" type="pres">
      <dgm:prSet presAssocID="{B9B2A3D5-91B7-4D80-9F5A-475319F0E66B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FE10EF62-415F-4337-9A4C-D5A1D3161511}" type="presOf" srcId="{B9B2A3D5-91B7-4D80-9F5A-475319F0E66B}" destId="{8CF9BD43-BF76-4203-B26E-5B56099749D7}" srcOrd="0" destOrd="0" presId="urn:microsoft.com/office/officeart/2005/8/layout/hChevron3"/>
    <dgm:cxn modelId="{92A867CB-0251-49E9-9446-A21C7EF4DAE5}" type="presOf" srcId="{ADD28AFB-F02B-4D57-BBE4-30016602438E}" destId="{16DCCC8B-644E-4134-9A3A-C35DB31198F8}" srcOrd="0" destOrd="0" presId="urn:microsoft.com/office/officeart/2005/8/layout/hChevron3"/>
    <dgm:cxn modelId="{1A218006-E166-42DF-877F-487C27AFF190}" srcId="{D7481DE9-D409-4C2E-B1E4-8010F6452439}" destId="{ADD28AFB-F02B-4D57-BBE4-30016602438E}" srcOrd="0" destOrd="0" parTransId="{92C74BD8-6649-4E20-8C9B-5507494CE1AF}" sibTransId="{28931A9A-C151-4CAD-975F-8AABFBEF2D8B}"/>
    <dgm:cxn modelId="{5628A28E-D6F2-401C-A12D-78B779ACDFC9}" type="presOf" srcId="{D7481DE9-D409-4C2E-B1E4-8010F6452439}" destId="{2DF9DC4C-DB1A-4BFD-A636-66C43B76C65A}" srcOrd="0" destOrd="0" presId="urn:microsoft.com/office/officeart/2005/8/layout/hChevron3"/>
    <dgm:cxn modelId="{A0794A75-DE61-4988-AFA1-B81AC4FC817A}" srcId="{D7481DE9-D409-4C2E-B1E4-8010F6452439}" destId="{B9B2A3D5-91B7-4D80-9F5A-475319F0E66B}" srcOrd="4" destOrd="0" parTransId="{5926F785-8687-4F94-B252-F61650C1BA7E}" sibTransId="{44E1970F-1B59-496E-84C9-739EC2D21AE1}"/>
    <dgm:cxn modelId="{AC7EE5CC-165D-49A9-A5E2-2FDE9CEFB8E7}" type="presOf" srcId="{ADFD6B16-24A6-4FE0-9D17-453B017A5991}" destId="{FA0C43D6-6FB0-4ECE-A4B1-653858C4BD76}" srcOrd="0" destOrd="0" presId="urn:microsoft.com/office/officeart/2005/8/layout/hChevron3"/>
    <dgm:cxn modelId="{34DFEAC7-941C-45DD-9214-A4FCA15C918F}" type="presOf" srcId="{69F701B3-5389-456D-AFEE-2EF8DB45F73F}" destId="{FBFB6C28-AE9E-46C8-8E47-F8899679A70F}" srcOrd="0" destOrd="0" presId="urn:microsoft.com/office/officeart/2005/8/layout/hChevron3"/>
    <dgm:cxn modelId="{954DBCB2-25CA-465E-96CF-87DF68FBAF63}" srcId="{D7481DE9-D409-4C2E-B1E4-8010F6452439}" destId="{69F701B3-5389-456D-AFEE-2EF8DB45F73F}" srcOrd="3" destOrd="0" parTransId="{4AEDD030-4C9A-4EA5-B133-FDF4E767B8BF}" sibTransId="{A658D89F-1FA6-43F3-ADAC-16358DACEB85}"/>
    <dgm:cxn modelId="{B0D45A85-A743-4BD6-AB8E-2DED5151AF6A}" srcId="{D7481DE9-D409-4C2E-B1E4-8010F6452439}" destId="{3F394F78-B782-42D8-A327-ADF9734A8611}" srcOrd="1" destOrd="0" parTransId="{8A6CC859-2D0B-4270-A14C-51D2FC0FFBA0}" sibTransId="{6170F475-38D8-4BE3-B7ED-67861E99D142}"/>
    <dgm:cxn modelId="{F9F63854-DC76-4289-A891-2FA02A6AA3A8}" type="presOf" srcId="{3F394F78-B782-42D8-A327-ADF9734A8611}" destId="{A48C38EE-310F-41B7-A27B-74260002D297}" srcOrd="0" destOrd="0" presId="urn:microsoft.com/office/officeart/2005/8/layout/hChevron3"/>
    <dgm:cxn modelId="{CE3F3E0C-C2B9-456E-9475-6E4248081964}" srcId="{D7481DE9-D409-4C2E-B1E4-8010F6452439}" destId="{ADFD6B16-24A6-4FE0-9D17-453B017A5991}" srcOrd="2" destOrd="0" parTransId="{91BA80E4-0F61-4403-B9EE-4F2D10196DDC}" sibTransId="{E8C3783C-2AC0-47D4-BF40-C16AF893BD3C}"/>
    <dgm:cxn modelId="{62510958-2AFA-4224-AD89-B8400B7B9D3B}" type="presParOf" srcId="{2DF9DC4C-DB1A-4BFD-A636-66C43B76C65A}" destId="{16DCCC8B-644E-4134-9A3A-C35DB31198F8}" srcOrd="0" destOrd="0" presId="urn:microsoft.com/office/officeart/2005/8/layout/hChevron3"/>
    <dgm:cxn modelId="{1C27C80A-79EE-48A6-9AEF-6A1DC30A4A32}" type="presParOf" srcId="{2DF9DC4C-DB1A-4BFD-A636-66C43B76C65A}" destId="{48164F3E-D1E7-4E4D-9329-661C3EFF1386}" srcOrd="1" destOrd="0" presId="urn:microsoft.com/office/officeart/2005/8/layout/hChevron3"/>
    <dgm:cxn modelId="{7002E9BE-7A5D-4FCB-BF00-061D3EDF2EBF}" type="presParOf" srcId="{2DF9DC4C-DB1A-4BFD-A636-66C43B76C65A}" destId="{A48C38EE-310F-41B7-A27B-74260002D297}" srcOrd="2" destOrd="0" presId="urn:microsoft.com/office/officeart/2005/8/layout/hChevron3"/>
    <dgm:cxn modelId="{8E5A6DE5-ED72-492C-A99D-7B555D6CFC67}" type="presParOf" srcId="{2DF9DC4C-DB1A-4BFD-A636-66C43B76C65A}" destId="{457C3F5B-75BD-486C-BE26-856117A96384}" srcOrd="3" destOrd="0" presId="urn:microsoft.com/office/officeart/2005/8/layout/hChevron3"/>
    <dgm:cxn modelId="{7F5A9655-0623-4459-9DFE-116E9C4608BC}" type="presParOf" srcId="{2DF9DC4C-DB1A-4BFD-A636-66C43B76C65A}" destId="{FA0C43D6-6FB0-4ECE-A4B1-653858C4BD76}" srcOrd="4" destOrd="0" presId="urn:microsoft.com/office/officeart/2005/8/layout/hChevron3"/>
    <dgm:cxn modelId="{6A56384D-14B9-425D-AB3D-523FC420A440}" type="presParOf" srcId="{2DF9DC4C-DB1A-4BFD-A636-66C43B76C65A}" destId="{3C23FDB4-0F34-4943-87A7-29E19EEA73CA}" srcOrd="5" destOrd="0" presId="urn:microsoft.com/office/officeart/2005/8/layout/hChevron3"/>
    <dgm:cxn modelId="{E7632ECB-645E-42C9-99E7-3E541D353D04}" type="presParOf" srcId="{2DF9DC4C-DB1A-4BFD-A636-66C43B76C65A}" destId="{FBFB6C28-AE9E-46C8-8E47-F8899679A70F}" srcOrd="6" destOrd="0" presId="urn:microsoft.com/office/officeart/2005/8/layout/hChevron3"/>
    <dgm:cxn modelId="{97010D12-3A15-4A32-86EF-AED53C29A8F3}" type="presParOf" srcId="{2DF9DC4C-DB1A-4BFD-A636-66C43B76C65A}" destId="{E07D5817-653A-4C5E-AF92-3FA2AEAEC2D3}" srcOrd="7" destOrd="0" presId="urn:microsoft.com/office/officeart/2005/8/layout/hChevron3"/>
    <dgm:cxn modelId="{56BBA067-0DEF-4814-BA44-1B5E045682E7}" type="presParOf" srcId="{2DF9DC4C-DB1A-4BFD-A636-66C43B76C65A}" destId="{8CF9BD43-BF76-4203-B26E-5B56099749D7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7EF2D99-CEC7-416A-AF73-C3CF4BB9BD4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5FD97F9-7125-4886-9670-6E07DC532CA4}">
      <dgm:prSet custT="1"/>
      <dgm:spPr/>
      <dgm:t>
        <a:bodyPr/>
        <a:lstStyle/>
        <a:p>
          <a:pPr rtl="0"/>
          <a:r>
            <a:rPr lang="cs-CZ" sz="4000" dirty="0" smtClean="0"/>
            <a:t>Metody</a:t>
          </a:r>
          <a:endParaRPr lang="cs-CZ" sz="4000" dirty="0"/>
        </a:p>
      </dgm:t>
    </dgm:pt>
    <dgm:pt modelId="{D66DE006-5321-479B-939E-8E188B7DCA09}" type="parTrans" cxnId="{E5D1AE44-61AD-43A6-8693-B0142B6D9ACD}">
      <dgm:prSet/>
      <dgm:spPr/>
      <dgm:t>
        <a:bodyPr/>
        <a:lstStyle/>
        <a:p>
          <a:endParaRPr lang="cs-CZ"/>
        </a:p>
      </dgm:t>
    </dgm:pt>
    <dgm:pt modelId="{C15C2F9B-A518-450C-844D-A4E424C1CED3}" type="sibTrans" cxnId="{E5D1AE44-61AD-43A6-8693-B0142B6D9ACD}">
      <dgm:prSet/>
      <dgm:spPr/>
      <dgm:t>
        <a:bodyPr/>
        <a:lstStyle/>
        <a:p>
          <a:endParaRPr lang="cs-CZ"/>
        </a:p>
      </dgm:t>
    </dgm:pt>
    <dgm:pt modelId="{FC0D5030-3BAD-42C0-8FAB-64439F492522}" type="pres">
      <dgm:prSet presAssocID="{57EF2D99-CEC7-416A-AF73-C3CF4BB9BD46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AB4F9B5-28FD-43F1-A434-2798BD4D3E00}" type="pres">
      <dgm:prSet presAssocID="{B5FD97F9-7125-4886-9670-6E07DC532CA4}" presName="circle1" presStyleLbl="node1" presStyleIdx="0" presStyleCnt="1"/>
      <dgm:spPr/>
    </dgm:pt>
    <dgm:pt modelId="{B0A43FE7-5C77-401F-8255-D3521DE3749C}" type="pres">
      <dgm:prSet presAssocID="{B5FD97F9-7125-4886-9670-6E07DC532CA4}" presName="space" presStyleCnt="0"/>
      <dgm:spPr/>
    </dgm:pt>
    <dgm:pt modelId="{4E28CEB6-CADA-45EB-8E34-F259741C5DF4}" type="pres">
      <dgm:prSet presAssocID="{B5FD97F9-7125-4886-9670-6E07DC532CA4}" presName="rect1" presStyleLbl="alignAcc1" presStyleIdx="0" presStyleCnt="1"/>
      <dgm:spPr/>
    </dgm:pt>
    <dgm:pt modelId="{3B015D66-8B7C-45A2-A998-C51AAB81D168}" type="pres">
      <dgm:prSet presAssocID="{B5FD97F9-7125-4886-9670-6E07DC532CA4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BD99BE71-5431-4FCA-ADCB-0E77B2F8FA58}" type="presOf" srcId="{B5FD97F9-7125-4886-9670-6E07DC532CA4}" destId="{4E28CEB6-CADA-45EB-8E34-F259741C5DF4}" srcOrd="0" destOrd="0" presId="urn:microsoft.com/office/officeart/2005/8/layout/target3"/>
    <dgm:cxn modelId="{E5D1AE44-61AD-43A6-8693-B0142B6D9ACD}" srcId="{57EF2D99-CEC7-416A-AF73-C3CF4BB9BD46}" destId="{B5FD97F9-7125-4886-9670-6E07DC532CA4}" srcOrd="0" destOrd="0" parTransId="{D66DE006-5321-479B-939E-8E188B7DCA09}" sibTransId="{C15C2F9B-A518-450C-844D-A4E424C1CED3}"/>
    <dgm:cxn modelId="{F29F282F-A815-4731-9026-C57FB0E0952D}" type="presOf" srcId="{57EF2D99-CEC7-416A-AF73-C3CF4BB9BD46}" destId="{FC0D5030-3BAD-42C0-8FAB-64439F492522}" srcOrd="0" destOrd="0" presId="urn:microsoft.com/office/officeart/2005/8/layout/target3"/>
    <dgm:cxn modelId="{D9820F4B-C849-4831-BB81-A49852C2E475}" type="presOf" srcId="{B5FD97F9-7125-4886-9670-6E07DC532CA4}" destId="{3B015D66-8B7C-45A2-A998-C51AAB81D168}" srcOrd="1" destOrd="0" presId="urn:microsoft.com/office/officeart/2005/8/layout/target3"/>
    <dgm:cxn modelId="{F14C14B6-A434-4661-AD65-55240461249C}" type="presParOf" srcId="{FC0D5030-3BAD-42C0-8FAB-64439F492522}" destId="{4AB4F9B5-28FD-43F1-A434-2798BD4D3E00}" srcOrd="0" destOrd="0" presId="urn:microsoft.com/office/officeart/2005/8/layout/target3"/>
    <dgm:cxn modelId="{9A7D9ECF-66EB-49A1-B640-5BF7CA3D2EE6}" type="presParOf" srcId="{FC0D5030-3BAD-42C0-8FAB-64439F492522}" destId="{B0A43FE7-5C77-401F-8255-D3521DE3749C}" srcOrd="1" destOrd="0" presId="urn:microsoft.com/office/officeart/2005/8/layout/target3"/>
    <dgm:cxn modelId="{F4F0E44C-476C-4CF6-91A0-52E3315BDCBB}" type="presParOf" srcId="{FC0D5030-3BAD-42C0-8FAB-64439F492522}" destId="{4E28CEB6-CADA-45EB-8E34-F259741C5DF4}" srcOrd="2" destOrd="0" presId="urn:microsoft.com/office/officeart/2005/8/layout/target3"/>
    <dgm:cxn modelId="{6706043E-6A21-4273-AD57-5CAEEDBAA49A}" type="presParOf" srcId="{FC0D5030-3BAD-42C0-8FAB-64439F492522}" destId="{3B015D66-8B7C-45A2-A998-C51AAB81D168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80A4DBE-8A85-479D-AB4B-95861FB4CA4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2EEB2A1-F5BB-43E7-B0C1-9FCE98703F82}">
      <dgm:prSet/>
      <dgm:spPr/>
      <dgm:t>
        <a:bodyPr/>
        <a:lstStyle/>
        <a:p>
          <a:pPr rtl="0"/>
          <a:r>
            <a:rPr lang="cs-CZ" smtClean="0"/>
            <a:t>Finanční páka</a:t>
          </a:r>
          <a:endParaRPr lang="cs-CZ"/>
        </a:p>
      </dgm:t>
    </dgm:pt>
    <dgm:pt modelId="{5FFE7A25-6921-4AD1-9D19-141B7766E8A5}" type="parTrans" cxnId="{0F54B116-B173-437E-9F03-A2CC06022E77}">
      <dgm:prSet/>
      <dgm:spPr/>
      <dgm:t>
        <a:bodyPr/>
        <a:lstStyle/>
        <a:p>
          <a:endParaRPr lang="cs-CZ"/>
        </a:p>
      </dgm:t>
    </dgm:pt>
    <dgm:pt modelId="{A154D51B-D675-4A98-B8F7-D4EDD84A9349}" type="sibTrans" cxnId="{0F54B116-B173-437E-9F03-A2CC06022E77}">
      <dgm:prSet/>
      <dgm:spPr/>
      <dgm:t>
        <a:bodyPr/>
        <a:lstStyle/>
        <a:p>
          <a:endParaRPr lang="cs-CZ"/>
        </a:p>
      </dgm:t>
    </dgm:pt>
    <dgm:pt modelId="{669CB47F-8D8E-458D-B51F-65A6F192381B}">
      <dgm:prSet/>
      <dgm:spPr/>
      <dgm:t>
        <a:bodyPr/>
        <a:lstStyle/>
        <a:p>
          <a:pPr rtl="0"/>
          <a:r>
            <a:rPr lang="cs-CZ" dirty="0" smtClean="0"/>
            <a:t>Pyramidový rozklad </a:t>
          </a:r>
          <a:r>
            <a:rPr lang="cs-CZ" dirty="0" err="1" smtClean="0"/>
            <a:t>Du</a:t>
          </a:r>
          <a:r>
            <a:rPr lang="cs-CZ" dirty="0" smtClean="0"/>
            <a:t> Pont</a:t>
          </a:r>
          <a:endParaRPr lang="cs-CZ" dirty="0"/>
        </a:p>
      </dgm:t>
    </dgm:pt>
    <dgm:pt modelId="{6F73EBA0-2836-41B9-9D42-FED569AD483E}" type="parTrans" cxnId="{2FEFA3B1-C2D8-4008-83F0-3A0DB4FBFA34}">
      <dgm:prSet/>
      <dgm:spPr/>
      <dgm:t>
        <a:bodyPr/>
        <a:lstStyle/>
        <a:p>
          <a:endParaRPr lang="cs-CZ"/>
        </a:p>
      </dgm:t>
    </dgm:pt>
    <dgm:pt modelId="{0F819435-F615-4F94-88A6-B4BF4E245A57}" type="sibTrans" cxnId="{2FEFA3B1-C2D8-4008-83F0-3A0DB4FBFA34}">
      <dgm:prSet/>
      <dgm:spPr/>
      <dgm:t>
        <a:bodyPr/>
        <a:lstStyle/>
        <a:p>
          <a:endParaRPr lang="cs-CZ"/>
        </a:p>
      </dgm:t>
    </dgm:pt>
    <dgm:pt modelId="{3DD97786-7DEF-472D-A488-9C5F259D9A80}">
      <dgm:prSet/>
      <dgm:spPr/>
      <dgm:t>
        <a:bodyPr/>
        <a:lstStyle/>
        <a:p>
          <a:pPr rtl="0"/>
          <a:r>
            <a:rPr lang="cs-CZ" smtClean="0"/>
            <a:t>Bonitní model – Quick-test</a:t>
          </a:r>
          <a:endParaRPr lang="cs-CZ"/>
        </a:p>
      </dgm:t>
    </dgm:pt>
    <dgm:pt modelId="{D38AA27F-A620-4225-A3C5-4D46B330164B}" type="parTrans" cxnId="{9C2964E4-60AF-4A9C-9976-C95D34B7FDD0}">
      <dgm:prSet/>
      <dgm:spPr/>
      <dgm:t>
        <a:bodyPr/>
        <a:lstStyle/>
        <a:p>
          <a:endParaRPr lang="cs-CZ"/>
        </a:p>
      </dgm:t>
    </dgm:pt>
    <dgm:pt modelId="{A1C28763-6AD2-4D56-9FFC-F10F5DE03BCF}" type="sibTrans" cxnId="{9C2964E4-60AF-4A9C-9976-C95D34B7FDD0}">
      <dgm:prSet/>
      <dgm:spPr/>
      <dgm:t>
        <a:bodyPr/>
        <a:lstStyle/>
        <a:p>
          <a:endParaRPr lang="cs-CZ"/>
        </a:p>
      </dgm:t>
    </dgm:pt>
    <dgm:pt modelId="{087BC33D-B18D-423D-8E96-9587FB77E7F4}">
      <dgm:prSet/>
      <dgm:spPr/>
      <dgm:t>
        <a:bodyPr/>
        <a:lstStyle/>
        <a:p>
          <a:r>
            <a:rPr lang="cs-CZ" dirty="0" smtClean="0"/>
            <a:t>Analýza odvětví</a:t>
          </a:r>
          <a:endParaRPr lang="cs-CZ" dirty="0"/>
        </a:p>
      </dgm:t>
    </dgm:pt>
    <dgm:pt modelId="{EA361199-7B28-4111-87F3-CDCD1D3C8227}" type="parTrans" cxnId="{915A5942-A1FA-44EF-9CEE-BD9FEDACCC3E}">
      <dgm:prSet/>
      <dgm:spPr/>
      <dgm:t>
        <a:bodyPr/>
        <a:lstStyle/>
        <a:p>
          <a:endParaRPr lang="cs-CZ"/>
        </a:p>
      </dgm:t>
    </dgm:pt>
    <dgm:pt modelId="{7FF177CD-2511-4DD3-8288-FFD798E4F835}" type="sibTrans" cxnId="{915A5942-A1FA-44EF-9CEE-BD9FEDACCC3E}">
      <dgm:prSet/>
      <dgm:spPr/>
      <dgm:t>
        <a:bodyPr/>
        <a:lstStyle/>
        <a:p>
          <a:endParaRPr lang="cs-CZ"/>
        </a:p>
      </dgm:t>
    </dgm:pt>
    <dgm:pt modelId="{270C70E6-816F-4F7F-89D8-393421CF8C70}" type="pres">
      <dgm:prSet presAssocID="{280A4DBE-8A85-479D-AB4B-95861FB4CA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EDFE797-B230-42FA-9134-382613903302}" type="pres">
      <dgm:prSet presAssocID="{92EEB2A1-F5BB-43E7-B0C1-9FCE98703F82}" presName="root" presStyleCnt="0"/>
      <dgm:spPr/>
    </dgm:pt>
    <dgm:pt modelId="{BD709A96-92F7-4F29-A986-E53BCFEEF295}" type="pres">
      <dgm:prSet presAssocID="{92EEB2A1-F5BB-43E7-B0C1-9FCE98703F82}" presName="rootComposite" presStyleCnt="0"/>
      <dgm:spPr/>
    </dgm:pt>
    <dgm:pt modelId="{F9B158FC-F17C-46AD-B515-734D71DCE4A3}" type="pres">
      <dgm:prSet presAssocID="{92EEB2A1-F5BB-43E7-B0C1-9FCE98703F82}" presName="rootText" presStyleLbl="node1" presStyleIdx="0" presStyleCnt="4"/>
      <dgm:spPr/>
    </dgm:pt>
    <dgm:pt modelId="{A0F71668-66AD-4FB9-B2E2-80DED4D780FC}" type="pres">
      <dgm:prSet presAssocID="{92EEB2A1-F5BB-43E7-B0C1-9FCE98703F82}" presName="rootConnector" presStyleLbl="node1" presStyleIdx="0" presStyleCnt="4"/>
      <dgm:spPr/>
    </dgm:pt>
    <dgm:pt modelId="{26790ED1-851E-4E7E-B0F4-767404DBA22D}" type="pres">
      <dgm:prSet presAssocID="{92EEB2A1-F5BB-43E7-B0C1-9FCE98703F82}" presName="childShape" presStyleCnt="0"/>
      <dgm:spPr/>
    </dgm:pt>
    <dgm:pt modelId="{B75B2A43-6411-4A9E-BBB7-7D654E2DFEFB}" type="pres">
      <dgm:prSet presAssocID="{669CB47F-8D8E-458D-B51F-65A6F192381B}" presName="root" presStyleCnt="0"/>
      <dgm:spPr/>
    </dgm:pt>
    <dgm:pt modelId="{8B86E161-9C54-477E-9B0A-D7C5BA215F35}" type="pres">
      <dgm:prSet presAssocID="{669CB47F-8D8E-458D-B51F-65A6F192381B}" presName="rootComposite" presStyleCnt="0"/>
      <dgm:spPr/>
    </dgm:pt>
    <dgm:pt modelId="{E7607F44-E113-4238-ABFA-5EB00F3F84D2}" type="pres">
      <dgm:prSet presAssocID="{669CB47F-8D8E-458D-B51F-65A6F192381B}" presName="rootText" presStyleLbl="node1" presStyleIdx="1" presStyleCnt="4"/>
      <dgm:spPr/>
    </dgm:pt>
    <dgm:pt modelId="{D8E8E87C-772B-411A-91B0-9A01DEDFE1BD}" type="pres">
      <dgm:prSet presAssocID="{669CB47F-8D8E-458D-B51F-65A6F192381B}" presName="rootConnector" presStyleLbl="node1" presStyleIdx="1" presStyleCnt="4"/>
      <dgm:spPr/>
    </dgm:pt>
    <dgm:pt modelId="{6980275C-8335-4FA2-955D-BBD67241A87D}" type="pres">
      <dgm:prSet presAssocID="{669CB47F-8D8E-458D-B51F-65A6F192381B}" presName="childShape" presStyleCnt="0"/>
      <dgm:spPr/>
    </dgm:pt>
    <dgm:pt modelId="{3D993E76-9FA6-4DF4-8CA5-AFDC693A818D}" type="pres">
      <dgm:prSet presAssocID="{3DD97786-7DEF-472D-A488-9C5F259D9A80}" presName="root" presStyleCnt="0"/>
      <dgm:spPr/>
    </dgm:pt>
    <dgm:pt modelId="{067382B5-9F1D-4F4F-BE9C-B8BD42A418FE}" type="pres">
      <dgm:prSet presAssocID="{3DD97786-7DEF-472D-A488-9C5F259D9A80}" presName="rootComposite" presStyleCnt="0"/>
      <dgm:spPr/>
    </dgm:pt>
    <dgm:pt modelId="{E01E93C7-99E7-4FF0-9FB4-34AF1B5D3803}" type="pres">
      <dgm:prSet presAssocID="{3DD97786-7DEF-472D-A488-9C5F259D9A80}" presName="rootText" presStyleLbl="node1" presStyleIdx="2" presStyleCnt="4"/>
      <dgm:spPr/>
    </dgm:pt>
    <dgm:pt modelId="{4DC69E27-7F1B-4EE3-A959-D16604647D02}" type="pres">
      <dgm:prSet presAssocID="{3DD97786-7DEF-472D-A488-9C5F259D9A80}" presName="rootConnector" presStyleLbl="node1" presStyleIdx="2" presStyleCnt="4"/>
      <dgm:spPr/>
    </dgm:pt>
    <dgm:pt modelId="{50F6A50C-8A1A-4C4B-8E27-0DA33EFAD75A}" type="pres">
      <dgm:prSet presAssocID="{3DD97786-7DEF-472D-A488-9C5F259D9A80}" presName="childShape" presStyleCnt="0"/>
      <dgm:spPr/>
    </dgm:pt>
    <dgm:pt modelId="{CFD959EA-1D05-4AB6-AEF2-A03446AC5127}" type="pres">
      <dgm:prSet presAssocID="{087BC33D-B18D-423D-8E96-9587FB77E7F4}" presName="root" presStyleCnt="0"/>
      <dgm:spPr/>
    </dgm:pt>
    <dgm:pt modelId="{C9490BE7-7231-48FF-AF1B-C605678BE065}" type="pres">
      <dgm:prSet presAssocID="{087BC33D-B18D-423D-8E96-9587FB77E7F4}" presName="rootComposite" presStyleCnt="0"/>
      <dgm:spPr/>
    </dgm:pt>
    <dgm:pt modelId="{EE49E4BF-3E26-44E8-888E-A0E08F4FA68B}" type="pres">
      <dgm:prSet presAssocID="{087BC33D-B18D-423D-8E96-9587FB77E7F4}" presName="rootText" presStyleLbl="node1" presStyleIdx="3" presStyleCnt="4"/>
      <dgm:spPr/>
      <dgm:t>
        <a:bodyPr/>
        <a:lstStyle/>
        <a:p>
          <a:endParaRPr lang="cs-CZ"/>
        </a:p>
      </dgm:t>
    </dgm:pt>
    <dgm:pt modelId="{162929F8-675D-48D5-921B-BB4CB1F1FADE}" type="pres">
      <dgm:prSet presAssocID="{087BC33D-B18D-423D-8E96-9587FB77E7F4}" presName="rootConnector" presStyleLbl="node1" presStyleIdx="3" presStyleCnt="4"/>
      <dgm:spPr/>
    </dgm:pt>
    <dgm:pt modelId="{D5267AEA-3D92-4314-807D-56496573CF9D}" type="pres">
      <dgm:prSet presAssocID="{087BC33D-B18D-423D-8E96-9587FB77E7F4}" presName="childShape" presStyleCnt="0"/>
      <dgm:spPr/>
    </dgm:pt>
  </dgm:ptLst>
  <dgm:cxnLst>
    <dgm:cxn modelId="{2FEFA3B1-C2D8-4008-83F0-3A0DB4FBFA34}" srcId="{280A4DBE-8A85-479D-AB4B-95861FB4CA4E}" destId="{669CB47F-8D8E-458D-B51F-65A6F192381B}" srcOrd="1" destOrd="0" parTransId="{6F73EBA0-2836-41B9-9D42-FED569AD483E}" sibTransId="{0F819435-F615-4F94-88A6-B4BF4E245A57}"/>
    <dgm:cxn modelId="{91511BF9-4FCA-459A-BFFC-BF119886AFC7}" type="presOf" srcId="{087BC33D-B18D-423D-8E96-9587FB77E7F4}" destId="{EE49E4BF-3E26-44E8-888E-A0E08F4FA68B}" srcOrd="0" destOrd="0" presId="urn:microsoft.com/office/officeart/2005/8/layout/hierarchy3"/>
    <dgm:cxn modelId="{36B4CA25-7D0B-4B3D-94AD-CE744E73BCCF}" type="presOf" srcId="{3DD97786-7DEF-472D-A488-9C5F259D9A80}" destId="{E01E93C7-99E7-4FF0-9FB4-34AF1B5D3803}" srcOrd="0" destOrd="0" presId="urn:microsoft.com/office/officeart/2005/8/layout/hierarchy3"/>
    <dgm:cxn modelId="{64D68B10-22DB-4E83-998B-7F4E79A9DA6D}" type="presOf" srcId="{669CB47F-8D8E-458D-B51F-65A6F192381B}" destId="{D8E8E87C-772B-411A-91B0-9A01DEDFE1BD}" srcOrd="1" destOrd="0" presId="urn:microsoft.com/office/officeart/2005/8/layout/hierarchy3"/>
    <dgm:cxn modelId="{4678B973-A8E5-4BAE-B1D6-8D76AF23710F}" type="presOf" srcId="{087BC33D-B18D-423D-8E96-9587FB77E7F4}" destId="{162929F8-675D-48D5-921B-BB4CB1F1FADE}" srcOrd="1" destOrd="0" presId="urn:microsoft.com/office/officeart/2005/8/layout/hierarchy3"/>
    <dgm:cxn modelId="{3C31C62D-8742-443D-8328-2D5BBA9B5DC1}" type="presOf" srcId="{92EEB2A1-F5BB-43E7-B0C1-9FCE98703F82}" destId="{F9B158FC-F17C-46AD-B515-734D71DCE4A3}" srcOrd="0" destOrd="0" presId="urn:microsoft.com/office/officeart/2005/8/layout/hierarchy3"/>
    <dgm:cxn modelId="{0F54B116-B173-437E-9F03-A2CC06022E77}" srcId="{280A4DBE-8A85-479D-AB4B-95861FB4CA4E}" destId="{92EEB2A1-F5BB-43E7-B0C1-9FCE98703F82}" srcOrd="0" destOrd="0" parTransId="{5FFE7A25-6921-4AD1-9D19-141B7766E8A5}" sibTransId="{A154D51B-D675-4A98-B8F7-D4EDD84A9349}"/>
    <dgm:cxn modelId="{B3D615F5-49B3-4A97-B517-812B3F8BCCE3}" type="presOf" srcId="{280A4DBE-8A85-479D-AB4B-95861FB4CA4E}" destId="{270C70E6-816F-4F7F-89D8-393421CF8C70}" srcOrd="0" destOrd="0" presId="urn:microsoft.com/office/officeart/2005/8/layout/hierarchy3"/>
    <dgm:cxn modelId="{DC44A2EE-3469-4384-9283-C232E563A8F7}" type="presOf" srcId="{3DD97786-7DEF-472D-A488-9C5F259D9A80}" destId="{4DC69E27-7F1B-4EE3-A959-D16604647D02}" srcOrd="1" destOrd="0" presId="urn:microsoft.com/office/officeart/2005/8/layout/hierarchy3"/>
    <dgm:cxn modelId="{9C2964E4-60AF-4A9C-9976-C95D34B7FDD0}" srcId="{280A4DBE-8A85-479D-AB4B-95861FB4CA4E}" destId="{3DD97786-7DEF-472D-A488-9C5F259D9A80}" srcOrd="2" destOrd="0" parTransId="{D38AA27F-A620-4225-A3C5-4D46B330164B}" sibTransId="{A1C28763-6AD2-4D56-9FFC-F10F5DE03BCF}"/>
    <dgm:cxn modelId="{A8DBAB37-AD03-4F87-AFEB-D33E9F00B2D9}" type="presOf" srcId="{669CB47F-8D8E-458D-B51F-65A6F192381B}" destId="{E7607F44-E113-4238-ABFA-5EB00F3F84D2}" srcOrd="0" destOrd="0" presId="urn:microsoft.com/office/officeart/2005/8/layout/hierarchy3"/>
    <dgm:cxn modelId="{915A5942-A1FA-44EF-9CEE-BD9FEDACCC3E}" srcId="{280A4DBE-8A85-479D-AB4B-95861FB4CA4E}" destId="{087BC33D-B18D-423D-8E96-9587FB77E7F4}" srcOrd="3" destOrd="0" parTransId="{EA361199-7B28-4111-87F3-CDCD1D3C8227}" sibTransId="{7FF177CD-2511-4DD3-8288-FFD798E4F835}"/>
    <dgm:cxn modelId="{1A395236-0552-4651-8026-77DE73F526AB}" type="presOf" srcId="{92EEB2A1-F5BB-43E7-B0C1-9FCE98703F82}" destId="{A0F71668-66AD-4FB9-B2E2-80DED4D780FC}" srcOrd="1" destOrd="0" presId="urn:microsoft.com/office/officeart/2005/8/layout/hierarchy3"/>
    <dgm:cxn modelId="{EED1F9AA-413C-47AE-AFA7-DDF80E834748}" type="presParOf" srcId="{270C70E6-816F-4F7F-89D8-393421CF8C70}" destId="{9EDFE797-B230-42FA-9134-382613903302}" srcOrd="0" destOrd="0" presId="urn:microsoft.com/office/officeart/2005/8/layout/hierarchy3"/>
    <dgm:cxn modelId="{5F64380A-DDE6-4E68-9E8C-E239269CA332}" type="presParOf" srcId="{9EDFE797-B230-42FA-9134-382613903302}" destId="{BD709A96-92F7-4F29-A986-E53BCFEEF295}" srcOrd="0" destOrd="0" presId="urn:microsoft.com/office/officeart/2005/8/layout/hierarchy3"/>
    <dgm:cxn modelId="{82CA02AD-9694-40B6-8710-59D041370BB3}" type="presParOf" srcId="{BD709A96-92F7-4F29-A986-E53BCFEEF295}" destId="{F9B158FC-F17C-46AD-B515-734D71DCE4A3}" srcOrd="0" destOrd="0" presId="urn:microsoft.com/office/officeart/2005/8/layout/hierarchy3"/>
    <dgm:cxn modelId="{B0D72651-E9DB-4B55-888D-D1274C9DCD3D}" type="presParOf" srcId="{BD709A96-92F7-4F29-A986-E53BCFEEF295}" destId="{A0F71668-66AD-4FB9-B2E2-80DED4D780FC}" srcOrd="1" destOrd="0" presId="urn:microsoft.com/office/officeart/2005/8/layout/hierarchy3"/>
    <dgm:cxn modelId="{4433BDB3-0656-44E7-B06D-36F2F246C399}" type="presParOf" srcId="{9EDFE797-B230-42FA-9134-382613903302}" destId="{26790ED1-851E-4E7E-B0F4-767404DBA22D}" srcOrd="1" destOrd="0" presId="urn:microsoft.com/office/officeart/2005/8/layout/hierarchy3"/>
    <dgm:cxn modelId="{9F2198FF-71AE-463C-A94F-732DEF80BD95}" type="presParOf" srcId="{270C70E6-816F-4F7F-89D8-393421CF8C70}" destId="{B75B2A43-6411-4A9E-BBB7-7D654E2DFEFB}" srcOrd="1" destOrd="0" presId="urn:microsoft.com/office/officeart/2005/8/layout/hierarchy3"/>
    <dgm:cxn modelId="{CD181F3C-07E4-4FFB-A11B-09CA567E3BEE}" type="presParOf" srcId="{B75B2A43-6411-4A9E-BBB7-7D654E2DFEFB}" destId="{8B86E161-9C54-477E-9B0A-D7C5BA215F35}" srcOrd="0" destOrd="0" presId="urn:microsoft.com/office/officeart/2005/8/layout/hierarchy3"/>
    <dgm:cxn modelId="{C39AF33D-2F53-47BA-A37A-1E31AE19F520}" type="presParOf" srcId="{8B86E161-9C54-477E-9B0A-D7C5BA215F35}" destId="{E7607F44-E113-4238-ABFA-5EB00F3F84D2}" srcOrd="0" destOrd="0" presId="urn:microsoft.com/office/officeart/2005/8/layout/hierarchy3"/>
    <dgm:cxn modelId="{3C54FED7-C42E-4BCD-B519-1FD041600EDA}" type="presParOf" srcId="{8B86E161-9C54-477E-9B0A-D7C5BA215F35}" destId="{D8E8E87C-772B-411A-91B0-9A01DEDFE1BD}" srcOrd="1" destOrd="0" presId="urn:microsoft.com/office/officeart/2005/8/layout/hierarchy3"/>
    <dgm:cxn modelId="{A73C02A2-FC2A-4B60-AB74-14AB5659413E}" type="presParOf" srcId="{B75B2A43-6411-4A9E-BBB7-7D654E2DFEFB}" destId="{6980275C-8335-4FA2-955D-BBD67241A87D}" srcOrd="1" destOrd="0" presId="urn:microsoft.com/office/officeart/2005/8/layout/hierarchy3"/>
    <dgm:cxn modelId="{48563BD1-9EA7-493B-9E2A-2691D6621FA2}" type="presParOf" srcId="{270C70E6-816F-4F7F-89D8-393421CF8C70}" destId="{3D993E76-9FA6-4DF4-8CA5-AFDC693A818D}" srcOrd="2" destOrd="0" presId="urn:microsoft.com/office/officeart/2005/8/layout/hierarchy3"/>
    <dgm:cxn modelId="{57065C4C-EB10-4BF7-9F8D-D3E3ECBBFB2F}" type="presParOf" srcId="{3D993E76-9FA6-4DF4-8CA5-AFDC693A818D}" destId="{067382B5-9F1D-4F4F-BE9C-B8BD42A418FE}" srcOrd="0" destOrd="0" presId="urn:microsoft.com/office/officeart/2005/8/layout/hierarchy3"/>
    <dgm:cxn modelId="{8297A522-B082-482C-82DA-A263A7DDA2B8}" type="presParOf" srcId="{067382B5-9F1D-4F4F-BE9C-B8BD42A418FE}" destId="{E01E93C7-99E7-4FF0-9FB4-34AF1B5D3803}" srcOrd="0" destOrd="0" presId="urn:microsoft.com/office/officeart/2005/8/layout/hierarchy3"/>
    <dgm:cxn modelId="{73689995-2BBA-4CDB-B3C3-DE362439FD9A}" type="presParOf" srcId="{067382B5-9F1D-4F4F-BE9C-B8BD42A418FE}" destId="{4DC69E27-7F1B-4EE3-A959-D16604647D02}" srcOrd="1" destOrd="0" presId="urn:microsoft.com/office/officeart/2005/8/layout/hierarchy3"/>
    <dgm:cxn modelId="{3381DAE1-DA74-4E34-89E8-F888C78F5B50}" type="presParOf" srcId="{3D993E76-9FA6-4DF4-8CA5-AFDC693A818D}" destId="{50F6A50C-8A1A-4C4B-8E27-0DA33EFAD75A}" srcOrd="1" destOrd="0" presId="urn:microsoft.com/office/officeart/2005/8/layout/hierarchy3"/>
    <dgm:cxn modelId="{D5A78721-229E-4EE3-ACED-1792D185320E}" type="presParOf" srcId="{270C70E6-816F-4F7F-89D8-393421CF8C70}" destId="{CFD959EA-1D05-4AB6-AEF2-A03446AC5127}" srcOrd="3" destOrd="0" presId="urn:microsoft.com/office/officeart/2005/8/layout/hierarchy3"/>
    <dgm:cxn modelId="{8B6AD20D-3559-4029-9089-77BFF475E6CF}" type="presParOf" srcId="{CFD959EA-1D05-4AB6-AEF2-A03446AC5127}" destId="{C9490BE7-7231-48FF-AF1B-C605678BE065}" srcOrd="0" destOrd="0" presId="urn:microsoft.com/office/officeart/2005/8/layout/hierarchy3"/>
    <dgm:cxn modelId="{2BB7B5BF-5A5D-4E0D-8947-5719912FC09B}" type="presParOf" srcId="{C9490BE7-7231-48FF-AF1B-C605678BE065}" destId="{EE49E4BF-3E26-44E8-888E-A0E08F4FA68B}" srcOrd="0" destOrd="0" presId="urn:microsoft.com/office/officeart/2005/8/layout/hierarchy3"/>
    <dgm:cxn modelId="{508EECAF-188F-416E-BAEA-3093846C6573}" type="presParOf" srcId="{C9490BE7-7231-48FF-AF1B-C605678BE065}" destId="{162929F8-675D-48D5-921B-BB4CB1F1FADE}" srcOrd="1" destOrd="0" presId="urn:microsoft.com/office/officeart/2005/8/layout/hierarchy3"/>
    <dgm:cxn modelId="{A591DC67-F9FA-4550-9E75-20CE7C015C8D}" type="presParOf" srcId="{CFD959EA-1D05-4AB6-AEF2-A03446AC5127}" destId="{D5267AEA-3D92-4314-807D-56496573CF9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7481DE9-D409-4C2E-B1E4-8010F645243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DD28AFB-F02B-4D57-BBE4-30016602438E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Představení podniku</a:t>
          </a:r>
          <a:endParaRPr lang="cs-CZ" sz="1500" dirty="0"/>
        </a:p>
      </dgm:t>
    </dgm:pt>
    <dgm:pt modelId="{92C74BD8-6649-4E20-8C9B-5507494CE1AF}" type="parTrans" cxnId="{1A218006-E166-42DF-877F-487C27AFF190}">
      <dgm:prSet/>
      <dgm:spPr/>
      <dgm:t>
        <a:bodyPr/>
        <a:lstStyle/>
        <a:p>
          <a:endParaRPr lang="cs-CZ"/>
        </a:p>
      </dgm:t>
    </dgm:pt>
    <dgm:pt modelId="{28931A9A-C151-4CAD-975F-8AABFBEF2D8B}" type="sibTrans" cxnId="{1A218006-E166-42DF-877F-487C27AFF190}">
      <dgm:prSet/>
      <dgm:spPr/>
      <dgm:t>
        <a:bodyPr/>
        <a:lstStyle/>
        <a:p>
          <a:endParaRPr lang="cs-CZ"/>
        </a:p>
      </dgm:t>
    </dgm:pt>
    <dgm:pt modelId="{3F394F78-B782-42D8-A327-ADF9734A861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Cíl</a:t>
          </a:r>
          <a:endParaRPr lang="cs-CZ" sz="1500" dirty="0"/>
        </a:p>
      </dgm:t>
    </dgm:pt>
    <dgm:pt modelId="{8A6CC859-2D0B-4270-A14C-51D2FC0FFBA0}" type="parTrans" cxnId="{B0D45A85-A743-4BD6-AB8E-2DED5151AF6A}">
      <dgm:prSet/>
      <dgm:spPr/>
      <dgm:t>
        <a:bodyPr/>
        <a:lstStyle/>
        <a:p>
          <a:endParaRPr lang="cs-CZ"/>
        </a:p>
      </dgm:t>
    </dgm:pt>
    <dgm:pt modelId="{6170F475-38D8-4BE3-B7ED-67861E99D142}" type="sibTrans" cxnId="{B0D45A85-A743-4BD6-AB8E-2DED5151AF6A}">
      <dgm:prSet/>
      <dgm:spPr/>
      <dgm:t>
        <a:bodyPr/>
        <a:lstStyle/>
        <a:p>
          <a:endParaRPr lang="cs-CZ"/>
        </a:p>
      </dgm:t>
    </dgm:pt>
    <dgm:pt modelId="{ADFD6B16-24A6-4FE0-9D17-453B017A599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Hypotézy</a:t>
          </a:r>
          <a:endParaRPr lang="cs-CZ" sz="1500" dirty="0"/>
        </a:p>
      </dgm:t>
    </dgm:pt>
    <dgm:pt modelId="{91BA80E4-0F61-4403-B9EE-4F2D10196DDC}" type="parTrans" cxnId="{CE3F3E0C-C2B9-456E-9475-6E4248081964}">
      <dgm:prSet/>
      <dgm:spPr/>
      <dgm:t>
        <a:bodyPr/>
        <a:lstStyle/>
        <a:p>
          <a:endParaRPr lang="cs-CZ"/>
        </a:p>
      </dgm:t>
    </dgm:pt>
    <dgm:pt modelId="{E8C3783C-2AC0-47D4-BF40-C16AF893BD3C}" type="sibTrans" cxnId="{CE3F3E0C-C2B9-456E-9475-6E4248081964}">
      <dgm:prSet/>
      <dgm:spPr/>
      <dgm:t>
        <a:bodyPr/>
        <a:lstStyle/>
        <a:p>
          <a:endParaRPr lang="cs-CZ"/>
        </a:p>
      </dgm:t>
    </dgm:pt>
    <dgm:pt modelId="{69F701B3-5389-456D-AFEE-2EF8DB45F73F}">
      <dgm:prSet custT="1"/>
      <dgm:spPr>
        <a:solidFill>
          <a:schemeClr val="accent1"/>
        </a:solidFill>
      </dgm:spPr>
      <dgm:t>
        <a:bodyPr/>
        <a:lstStyle/>
        <a:p>
          <a:r>
            <a:rPr lang="cs-CZ" sz="1500" dirty="0" smtClean="0"/>
            <a:t>Metody</a:t>
          </a:r>
          <a:endParaRPr lang="cs-CZ" sz="1500" dirty="0"/>
        </a:p>
      </dgm:t>
    </dgm:pt>
    <dgm:pt modelId="{4AEDD030-4C9A-4EA5-B133-FDF4E767B8BF}" type="parTrans" cxnId="{954DBCB2-25CA-465E-96CF-87DF68FBAF63}">
      <dgm:prSet/>
      <dgm:spPr/>
      <dgm:t>
        <a:bodyPr/>
        <a:lstStyle/>
        <a:p>
          <a:endParaRPr lang="cs-CZ"/>
        </a:p>
      </dgm:t>
    </dgm:pt>
    <dgm:pt modelId="{A658D89F-1FA6-43F3-ADAC-16358DACEB85}" type="sibTrans" cxnId="{954DBCB2-25CA-465E-96CF-87DF68FBAF63}">
      <dgm:prSet/>
      <dgm:spPr/>
      <dgm:t>
        <a:bodyPr/>
        <a:lstStyle/>
        <a:p>
          <a:endParaRPr lang="cs-CZ"/>
        </a:p>
      </dgm:t>
    </dgm:pt>
    <dgm:pt modelId="{B9B2A3D5-91B7-4D80-9F5A-475319F0E66B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Literatura</a:t>
          </a:r>
          <a:endParaRPr lang="cs-CZ" sz="1500" dirty="0"/>
        </a:p>
      </dgm:t>
    </dgm:pt>
    <dgm:pt modelId="{5926F785-8687-4F94-B252-F61650C1BA7E}" type="parTrans" cxnId="{A0794A75-DE61-4988-AFA1-B81AC4FC817A}">
      <dgm:prSet/>
      <dgm:spPr/>
      <dgm:t>
        <a:bodyPr/>
        <a:lstStyle/>
        <a:p>
          <a:endParaRPr lang="cs-CZ"/>
        </a:p>
      </dgm:t>
    </dgm:pt>
    <dgm:pt modelId="{44E1970F-1B59-496E-84C9-739EC2D21AE1}" type="sibTrans" cxnId="{A0794A75-DE61-4988-AFA1-B81AC4FC817A}">
      <dgm:prSet/>
      <dgm:spPr/>
      <dgm:t>
        <a:bodyPr/>
        <a:lstStyle/>
        <a:p>
          <a:endParaRPr lang="cs-CZ"/>
        </a:p>
      </dgm:t>
    </dgm:pt>
    <dgm:pt modelId="{2DF9DC4C-DB1A-4BFD-A636-66C43B76C65A}" type="pres">
      <dgm:prSet presAssocID="{D7481DE9-D409-4C2E-B1E4-8010F6452439}" presName="Name0" presStyleCnt="0">
        <dgm:presLayoutVars>
          <dgm:dir/>
          <dgm:resizeHandles val="exact"/>
        </dgm:presLayoutVars>
      </dgm:prSet>
      <dgm:spPr/>
    </dgm:pt>
    <dgm:pt modelId="{16DCCC8B-644E-4134-9A3A-C35DB31198F8}" type="pres">
      <dgm:prSet presAssocID="{ADD28AFB-F02B-4D57-BBE4-30016602438E}" presName="parTxOnly" presStyleLbl="node1" presStyleIdx="0" presStyleCnt="5" custScaleX="141102">
        <dgm:presLayoutVars>
          <dgm:bulletEnabled val="1"/>
        </dgm:presLayoutVars>
      </dgm:prSet>
      <dgm:spPr/>
    </dgm:pt>
    <dgm:pt modelId="{48164F3E-D1E7-4E4D-9329-661C3EFF1386}" type="pres">
      <dgm:prSet presAssocID="{28931A9A-C151-4CAD-975F-8AABFBEF2D8B}" presName="parSpace" presStyleCnt="0"/>
      <dgm:spPr/>
    </dgm:pt>
    <dgm:pt modelId="{A48C38EE-310F-41B7-A27B-74260002D297}" type="pres">
      <dgm:prSet presAssocID="{3F394F78-B782-42D8-A327-ADF9734A8611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7C3F5B-75BD-486C-BE26-856117A96384}" type="pres">
      <dgm:prSet presAssocID="{6170F475-38D8-4BE3-B7ED-67861E99D142}" presName="parSpace" presStyleCnt="0"/>
      <dgm:spPr/>
    </dgm:pt>
    <dgm:pt modelId="{FA0C43D6-6FB0-4ECE-A4B1-653858C4BD76}" type="pres">
      <dgm:prSet presAssocID="{ADFD6B16-24A6-4FE0-9D17-453B017A5991}" presName="parTxOnly" presStyleLbl="node1" presStyleIdx="2" presStyleCnt="5">
        <dgm:presLayoutVars>
          <dgm:bulletEnabled val="1"/>
        </dgm:presLayoutVars>
      </dgm:prSet>
      <dgm:spPr/>
    </dgm:pt>
    <dgm:pt modelId="{3C23FDB4-0F34-4943-87A7-29E19EEA73CA}" type="pres">
      <dgm:prSet presAssocID="{E8C3783C-2AC0-47D4-BF40-C16AF893BD3C}" presName="parSpace" presStyleCnt="0"/>
      <dgm:spPr/>
    </dgm:pt>
    <dgm:pt modelId="{FBFB6C28-AE9E-46C8-8E47-F8899679A70F}" type="pres">
      <dgm:prSet presAssocID="{69F701B3-5389-456D-AFEE-2EF8DB45F73F}" presName="parTxOnly" presStyleLbl="node1" presStyleIdx="3" presStyleCnt="5">
        <dgm:presLayoutVars>
          <dgm:bulletEnabled val="1"/>
        </dgm:presLayoutVars>
      </dgm:prSet>
      <dgm:spPr/>
    </dgm:pt>
    <dgm:pt modelId="{E07D5817-653A-4C5E-AF92-3FA2AEAEC2D3}" type="pres">
      <dgm:prSet presAssocID="{A658D89F-1FA6-43F3-ADAC-16358DACEB85}" presName="parSpace" presStyleCnt="0"/>
      <dgm:spPr/>
    </dgm:pt>
    <dgm:pt modelId="{8CF9BD43-BF76-4203-B26E-5B56099749D7}" type="pres">
      <dgm:prSet presAssocID="{B9B2A3D5-91B7-4D80-9F5A-475319F0E66B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237D9C0D-13F8-42ED-8232-01C24917E4F5}" type="presOf" srcId="{3F394F78-B782-42D8-A327-ADF9734A8611}" destId="{A48C38EE-310F-41B7-A27B-74260002D297}" srcOrd="0" destOrd="0" presId="urn:microsoft.com/office/officeart/2005/8/layout/hChevron3"/>
    <dgm:cxn modelId="{39369069-3762-42D5-A845-80D76798787C}" type="presOf" srcId="{D7481DE9-D409-4C2E-B1E4-8010F6452439}" destId="{2DF9DC4C-DB1A-4BFD-A636-66C43B76C65A}" srcOrd="0" destOrd="0" presId="urn:microsoft.com/office/officeart/2005/8/layout/hChevron3"/>
    <dgm:cxn modelId="{A1020F47-C51B-48BB-B626-159C8CB849E3}" type="presOf" srcId="{69F701B3-5389-456D-AFEE-2EF8DB45F73F}" destId="{FBFB6C28-AE9E-46C8-8E47-F8899679A70F}" srcOrd="0" destOrd="0" presId="urn:microsoft.com/office/officeart/2005/8/layout/hChevron3"/>
    <dgm:cxn modelId="{1A218006-E166-42DF-877F-487C27AFF190}" srcId="{D7481DE9-D409-4C2E-B1E4-8010F6452439}" destId="{ADD28AFB-F02B-4D57-BBE4-30016602438E}" srcOrd="0" destOrd="0" parTransId="{92C74BD8-6649-4E20-8C9B-5507494CE1AF}" sibTransId="{28931A9A-C151-4CAD-975F-8AABFBEF2D8B}"/>
    <dgm:cxn modelId="{B1A7B812-2D3E-4721-A26B-336DB46FA844}" type="presOf" srcId="{ADD28AFB-F02B-4D57-BBE4-30016602438E}" destId="{16DCCC8B-644E-4134-9A3A-C35DB31198F8}" srcOrd="0" destOrd="0" presId="urn:microsoft.com/office/officeart/2005/8/layout/hChevron3"/>
    <dgm:cxn modelId="{CD4343C5-9384-4875-A471-7B70D4584772}" type="presOf" srcId="{B9B2A3D5-91B7-4D80-9F5A-475319F0E66B}" destId="{8CF9BD43-BF76-4203-B26E-5B56099749D7}" srcOrd="0" destOrd="0" presId="urn:microsoft.com/office/officeart/2005/8/layout/hChevron3"/>
    <dgm:cxn modelId="{A0794A75-DE61-4988-AFA1-B81AC4FC817A}" srcId="{D7481DE9-D409-4C2E-B1E4-8010F6452439}" destId="{B9B2A3D5-91B7-4D80-9F5A-475319F0E66B}" srcOrd="4" destOrd="0" parTransId="{5926F785-8687-4F94-B252-F61650C1BA7E}" sibTransId="{44E1970F-1B59-496E-84C9-739EC2D21AE1}"/>
    <dgm:cxn modelId="{8E6FC809-05D4-494C-9E94-202A891F27DE}" type="presOf" srcId="{ADFD6B16-24A6-4FE0-9D17-453B017A5991}" destId="{FA0C43D6-6FB0-4ECE-A4B1-653858C4BD76}" srcOrd="0" destOrd="0" presId="urn:microsoft.com/office/officeart/2005/8/layout/hChevron3"/>
    <dgm:cxn modelId="{954DBCB2-25CA-465E-96CF-87DF68FBAF63}" srcId="{D7481DE9-D409-4C2E-B1E4-8010F6452439}" destId="{69F701B3-5389-456D-AFEE-2EF8DB45F73F}" srcOrd="3" destOrd="0" parTransId="{4AEDD030-4C9A-4EA5-B133-FDF4E767B8BF}" sibTransId="{A658D89F-1FA6-43F3-ADAC-16358DACEB85}"/>
    <dgm:cxn modelId="{B0D45A85-A743-4BD6-AB8E-2DED5151AF6A}" srcId="{D7481DE9-D409-4C2E-B1E4-8010F6452439}" destId="{3F394F78-B782-42D8-A327-ADF9734A8611}" srcOrd="1" destOrd="0" parTransId="{8A6CC859-2D0B-4270-A14C-51D2FC0FFBA0}" sibTransId="{6170F475-38D8-4BE3-B7ED-67861E99D142}"/>
    <dgm:cxn modelId="{CE3F3E0C-C2B9-456E-9475-6E4248081964}" srcId="{D7481DE9-D409-4C2E-B1E4-8010F6452439}" destId="{ADFD6B16-24A6-4FE0-9D17-453B017A5991}" srcOrd="2" destOrd="0" parTransId="{91BA80E4-0F61-4403-B9EE-4F2D10196DDC}" sibTransId="{E8C3783C-2AC0-47D4-BF40-C16AF893BD3C}"/>
    <dgm:cxn modelId="{4A00FB0A-588A-45FF-9C11-68DB22F451F8}" type="presParOf" srcId="{2DF9DC4C-DB1A-4BFD-A636-66C43B76C65A}" destId="{16DCCC8B-644E-4134-9A3A-C35DB31198F8}" srcOrd="0" destOrd="0" presId="urn:microsoft.com/office/officeart/2005/8/layout/hChevron3"/>
    <dgm:cxn modelId="{BEA83F4D-865E-4300-A1C9-DE758F90B87D}" type="presParOf" srcId="{2DF9DC4C-DB1A-4BFD-A636-66C43B76C65A}" destId="{48164F3E-D1E7-4E4D-9329-661C3EFF1386}" srcOrd="1" destOrd="0" presId="urn:microsoft.com/office/officeart/2005/8/layout/hChevron3"/>
    <dgm:cxn modelId="{657190E3-D322-4FFD-BB41-58B10C8AF6B8}" type="presParOf" srcId="{2DF9DC4C-DB1A-4BFD-A636-66C43B76C65A}" destId="{A48C38EE-310F-41B7-A27B-74260002D297}" srcOrd="2" destOrd="0" presId="urn:microsoft.com/office/officeart/2005/8/layout/hChevron3"/>
    <dgm:cxn modelId="{E98FE0B0-C4C0-4A90-933D-30486B98842D}" type="presParOf" srcId="{2DF9DC4C-DB1A-4BFD-A636-66C43B76C65A}" destId="{457C3F5B-75BD-486C-BE26-856117A96384}" srcOrd="3" destOrd="0" presId="urn:microsoft.com/office/officeart/2005/8/layout/hChevron3"/>
    <dgm:cxn modelId="{C7608764-584B-4D2B-A81A-58D7EA5729F5}" type="presParOf" srcId="{2DF9DC4C-DB1A-4BFD-A636-66C43B76C65A}" destId="{FA0C43D6-6FB0-4ECE-A4B1-653858C4BD76}" srcOrd="4" destOrd="0" presId="urn:microsoft.com/office/officeart/2005/8/layout/hChevron3"/>
    <dgm:cxn modelId="{B0AEF5DF-EFE5-4090-B0B4-ABD0C7CE23A8}" type="presParOf" srcId="{2DF9DC4C-DB1A-4BFD-A636-66C43B76C65A}" destId="{3C23FDB4-0F34-4943-87A7-29E19EEA73CA}" srcOrd="5" destOrd="0" presId="urn:microsoft.com/office/officeart/2005/8/layout/hChevron3"/>
    <dgm:cxn modelId="{E74BB8CE-C782-43BE-9730-0122A19FDC68}" type="presParOf" srcId="{2DF9DC4C-DB1A-4BFD-A636-66C43B76C65A}" destId="{FBFB6C28-AE9E-46C8-8E47-F8899679A70F}" srcOrd="6" destOrd="0" presId="urn:microsoft.com/office/officeart/2005/8/layout/hChevron3"/>
    <dgm:cxn modelId="{CD27E69D-2836-4A06-84DA-A456A0CF469A}" type="presParOf" srcId="{2DF9DC4C-DB1A-4BFD-A636-66C43B76C65A}" destId="{E07D5817-653A-4C5E-AF92-3FA2AEAEC2D3}" srcOrd="7" destOrd="0" presId="urn:microsoft.com/office/officeart/2005/8/layout/hChevron3"/>
    <dgm:cxn modelId="{3F6905DF-BAEE-40DD-A499-D8E07954EADC}" type="presParOf" srcId="{2DF9DC4C-DB1A-4BFD-A636-66C43B76C65A}" destId="{8CF9BD43-BF76-4203-B26E-5B56099749D7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FA60286-94D8-406C-9F4B-D39F307A5D1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7919D0D-C6FA-439C-80C9-887A8CCFF6FF}">
      <dgm:prSet custT="1"/>
      <dgm:spPr/>
      <dgm:t>
        <a:bodyPr/>
        <a:lstStyle/>
        <a:p>
          <a:pPr rtl="0"/>
          <a:r>
            <a:rPr lang="cs-CZ" sz="4000" dirty="0" smtClean="0"/>
            <a:t>Metody – Strategická analýza</a:t>
          </a:r>
          <a:endParaRPr lang="cs-CZ" sz="4000" dirty="0"/>
        </a:p>
      </dgm:t>
    </dgm:pt>
    <dgm:pt modelId="{56263119-8DB1-46F6-8E82-82C429382E73}" type="parTrans" cxnId="{C7DDBADF-7781-4223-BFC2-16CDA9B15087}">
      <dgm:prSet/>
      <dgm:spPr/>
      <dgm:t>
        <a:bodyPr/>
        <a:lstStyle/>
        <a:p>
          <a:endParaRPr lang="cs-CZ"/>
        </a:p>
      </dgm:t>
    </dgm:pt>
    <dgm:pt modelId="{3B848E3C-4944-4639-BA64-3EFB747092B3}" type="sibTrans" cxnId="{C7DDBADF-7781-4223-BFC2-16CDA9B15087}">
      <dgm:prSet/>
      <dgm:spPr/>
      <dgm:t>
        <a:bodyPr/>
        <a:lstStyle/>
        <a:p>
          <a:endParaRPr lang="cs-CZ"/>
        </a:p>
      </dgm:t>
    </dgm:pt>
    <dgm:pt modelId="{3C0EF728-3192-48D9-A86F-02B8B6FD3DF1}" type="pres">
      <dgm:prSet presAssocID="{BFA60286-94D8-406C-9F4B-D39F307A5D1F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74C973A3-5E7C-4CBC-9FE0-284DCAFB7EDE}" type="pres">
      <dgm:prSet presAssocID="{77919D0D-C6FA-439C-80C9-887A8CCFF6FF}" presName="circle1" presStyleLbl="node1" presStyleIdx="0" presStyleCnt="1"/>
      <dgm:spPr/>
    </dgm:pt>
    <dgm:pt modelId="{87E2ADD7-5785-4783-934F-4E1CBA86366C}" type="pres">
      <dgm:prSet presAssocID="{77919D0D-C6FA-439C-80C9-887A8CCFF6FF}" presName="space" presStyleCnt="0"/>
      <dgm:spPr/>
    </dgm:pt>
    <dgm:pt modelId="{E6E5B3D3-25E3-498D-900B-94C215E8A7EE}" type="pres">
      <dgm:prSet presAssocID="{77919D0D-C6FA-439C-80C9-887A8CCFF6FF}" presName="rect1" presStyleLbl="alignAcc1" presStyleIdx="0" presStyleCnt="1"/>
      <dgm:spPr/>
    </dgm:pt>
    <dgm:pt modelId="{3BD67DC5-E3BF-42F2-B886-63D8FB138D55}" type="pres">
      <dgm:prSet presAssocID="{77919D0D-C6FA-439C-80C9-887A8CCFF6FF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C7DDBADF-7781-4223-BFC2-16CDA9B15087}" srcId="{BFA60286-94D8-406C-9F4B-D39F307A5D1F}" destId="{77919D0D-C6FA-439C-80C9-887A8CCFF6FF}" srcOrd="0" destOrd="0" parTransId="{56263119-8DB1-46F6-8E82-82C429382E73}" sibTransId="{3B848E3C-4944-4639-BA64-3EFB747092B3}"/>
    <dgm:cxn modelId="{A3A49844-BA5C-41C9-A1E7-0A0EE00F98DC}" type="presOf" srcId="{BFA60286-94D8-406C-9F4B-D39F307A5D1F}" destId="{3C0EF728-3192-48D9-A86F-02B8B6FD3DF1}" srcOrd="0" destOrd="0" presId="urn:microsoft.com/office/officeart/2005/8/layout/target3"/>
    <dgm:cxn modelId="{68A808A4-F26A-40A3-B413-01D2D0FB0050}" type="presOf" srcId="{77919D0D-C6FA-439C-80C9-887A8CCFF6FF}" destId="{E6E5B3D3-25E3-498D-900B-94C215E8A7EE}" srcOrd="0" destOrd="0" presId="urn:microsoft.com/office/officeart/2005/8/layout/target3"/>
    <dgm:cxn modelId="{6B8D84CA-247D-404C-A94D-E85E458B10EA}" type="presOf" srcId="{77919D0D-C6FA-439C-80C9-887A8CCFF6FF}" destId="{3BD67DC5-E3BF-42F2-B886-63D8FB138D55}" srcOrd="1" destOrd="0" presId="urn:microsoft.com/office/officeart/2005/8/layout/target3"/>
    <dgm:cxn modelId="{5FE64509-B494-4E00-85C9-CE9CFB50ECB3}" type="presParOf" srcId="{3C0EF728-3192-48D9-A86F-02B8B6FD3DF1}" destId="{74C973A3-5E7C-4CBC-9FE0-284DCAFB7EDE}" srcOrd="0" destOrd="0" presId="urn:microsoft.com/office/officeart/2005/8/layout/target3"/>
    <dgm:cxn modelId="{E18053D6-B709-46C9-A273-3CAF39F99D7C}" type="presParOf" srcId="{3C0EF728-3192-48D9-A86F-02B8B6FD3DF1}" destId="{87E2ADD7-5785-4783-934F-4E1CBA86366C}" srcOrd="1" destOrd="0" presId="urn:microsoft.com/office/officeart/2005/8/layout/target3"/>
    <dgm:cxn modelId="{9FC4078E-32C2-4B4D-B83D-F7B0AE448495}" type="presParOf" srcId="{3C0EF728-3192-48D9-A86F-02B8B6FD3DF1}" destId="{E6E5B3D3-25E3-498D-900B-94C215E8A7EE}" srcOrd="2" destOrd="0" presId="urn:microsoft.com/office/officeart/2005/8/layout/target3"/>
    <dgm:cxn modelId="{AAC16841-6309-42EB-B61E-7365C1EF5C0C}" type="presParOf" srcId="{3C0EF728-3192-48D9-A86F-02B8B6FD3DF1}" destId="{3BD67DC5-E3BF-42F2-B886-63D8FB138D55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BB20AC-6BE8-43DB-A0B8-D4D526696B9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FA86F8E-8CEC-4717-BAB8-07F42BF3B4CD}">
      <dgm:prSet phldrT="[Text]"/>
      <dgm:spPr/>
      <dgm:t>
        <a:bodyPr/>
        <a:lstStyle/>
        <a:p>
          <a:r>
            <a:rPr lang="cs-CZ" dirty="0" smtClean="0"/>
            <a:t>Sídlo</a:t>
          </a:r>
          <a:endParaRPr lang="cs-CZ" dirty="0"/>
        </a:p>
      </dgm:t>
    </dgm:pt>
    <dgm:pt modelId="{669E4549-558C-4C53-8522-0177B102D7DB}" type="parTrans" cxnId="{42152FD4-6EDE-4698-B7CE-2EC2BFE9CE03}">
      <dgm:prSet/>
      <dgm:spPr/>
      <dgm:t>
        <a:bodyPr/>
        <a:lstStyle/>
        <a:p>
          <a:endParaRPr lang="cs-CZ"/>
        </a:p>
      </dgm:t>
    </dgm:pt>
    <dgm:pt modelId="{9DFADDF8-7ADB-4E9B-972D-8E98F13589D8}" type="sibTrans" cxnId="{42152FD4-6EDE-4698-B7CE-2EC2BFE9CE03}">
      <dgm:prSet/>
      <dgm:spPr/>
      <dgm:t>
        <a:bodyPr/>
        <a:lstStyle/>
        <a:p>
          <a:endParaRPr lang="cs-CZ"/>
        </a:p>
      </dgm:t>
    </dgm:pt>
    <dgm:pt modelId="{199EDF35-6B2A-4EF7-B5D8-20CDC64884FF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cs-CZ" sz="1800" b="0" i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Málkov 37, Chomutov, PSČ 430 01</a:t>
          </a:r>
          <a:endParaRPr lang="cs-CZ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F743B17-1176-41EE-9BBF-FFCBD83079DF}" type="parTrans" cxnId="{7B221078-F238-439E-960F-5360BC71C4DC}">
      <dgm:prSet/>
      <dgm:spPr/>
      <dgm:t>
        <a:bodyPr/>
        <a:lstStyle/>
        <a:p>
          <a:endParaRPr lang="cs-CZ"/>
        </a:p>
      </dgm:t>
    </dgm:pt>
    <dgm:pt modelId="{F4D450BE-B3BC-4042-B6EE-7EDD32607C61}" type="sibTrans" cxnId="{7B221078-F238-439E-960F-5360BC71C4DC}">
      <dgm:prSet/>
      <dgm:spPr/>
      <dgm:t>
        <a:bodyPr/>
        <a:lstStyle/>
        <a:p>
          <a:endParaRPr lang="cs-CZ"/>
        </a:p>
      </dgm:t>
    </dgm:pt>
    <dgm:pt modelId="{802B9B46-57C1-4A56-80C6-E0CC75C5EDB8}">
      <dgm:prSet phldrT="[Text]"/>
      <dgm:spPr/>
      <dgm:t>
        <a:bodyPr/>
        <a:lstStyle/>
        <a:p>
          <a:r>
            <a:rPr lang="cs-CZ" dirty="0" smtClean="0"/>
            <a:t>Předmět podnikání</a:t>
          </a:r>
          <a:endParaRPr lang="cs-CZ" dirty="0"/>
        </a:p>
      </dgm:t>
    </dgm:pt>
    <dgm:pt modelId="{CA7ECB64-4E5E-40A6-9660-F33B77CCE076}" type="parTrans" cxnId="{11F0A51E-1BB8-4318-93F0-C15F46991B1B}">
      <dgm:prSet/>
      <dgm:spPr/>
      <dgm:t>
        <a:bodyPr/>
        <a:lstStyle/>
        <a:p>
          <a:endParaRPr lang="cs-CZ"/>
        </a:p>
      </dgm:t>
    </dgm:pt>
    <dgm:pt modelId="{3C86AA8D-3932-4C3A-ABEC-69750512E243}" type="sibTrans" cxnId="{11F0A51E-1BB8-4318-93F0-C15F46991B1B}">
      <dgm:prSet/>
      <dgm:spPr/>
      <dgm:t>
        <a:bodyPr/>
        <a:lstStyle/>
        <a:p>
          <a:endParaRPr lang="cs-CZ"/>
        </a:p>
      </dgm:t>
    </dgm:pt>
    <dgm:pt modelId="{72ECACB3-EC76-4C35-8A5E-A974699C8620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cs-CZ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Skalní stavitelství</a:t>
          </a:r>
          <a:endParaRPr lang="cs-CZ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4E27948-2647-493A-9B9C-7CB9CEA08252}" type="parTrans" cxnId="{4CEB9734-7E6C-4919-8BEF-C497DC7059CE}">
      <dgm:prSet/>
      <dgm:spPr/>
      <dgm:t>
        <a:bodyPr/>
        <a:lstStyle/>
        <a:p>
          <a:endParaRPr lang="cs-CZ"/>
        </a:p>
      </dgm:t>
    </dgm:pt>
    <dgm:pt modelId="{F51F6806-9B02-4B83-AFC5-1914C60D94BD}" type="sibTrans" cxnId="{4CEB9734-7E6C-4919-8BEF-C497DC7059CE}">
      <dgm:prSet/>
      <dgm:spPr/>
      <dgm:t>
        <a:bodyPr/>
        <a:lstStyle/>
        <a:p>
          <a:endParaRPr lang="cs-CZ"/>
        </a:p>
      </dgm:t>
    </dgm:pt>
    <dgm:pt modelId="{429708A6-EA2A-44E8-A277-868D192FDB52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cs-CZ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Výškové práce</a:t>
          </a:r>
          <a:endParaRPr lang="cs-CZ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FD4A69A-97DB-40E9-AE4A-6ECD0FD15C60}" type="parTrans" cxnId="{B308626F-076B-47B4-AED2-0EC3EAA8F79E}">
      <dgm:prSet/>
      <dgm:spPr/>
      <dgm:t>
        <a:bodyPr/>
        <a:lstStyle/>
        <a:p>
          <a:endParaRPr lang="cs-CZ"/>
        </a:p>
      </dgm:t>
    </dgm:pt>
    <dgm:pt modelId="{D9B2D171-989A-4398-8AA3-D479DEC31B7E}" type="sibTrans" cxnId="{B308626F-076B-47B4-AED2-0EC3EAA8F79E}">
      <dgm:prSet/>
      <dgm:spPr/>
      <dgm:t>
        <a:bodyPr/>
        <a:lstStyle/>
        <a:p>
          <a:endParaRPr lang="cs-CZ"/>
        </a:p>
      </dgm:t>
    </dgm:pt>
    <dgm:pt modelId="{87478410-9BFB-4264-87D8-132AA9601456}">
      <dgm:prSet phldrT="[Text]"/>
      <dgm:spPr/>
      <dgm:t>
        <a:bodyPr/>
        <a:lstStyle/>
        <a:p>
          <a:r>
            <a:rPr lang="cs-CZ" dirty="0" smtClean="0"/>
            <a:t>Počet zaměstnanců</a:t>
          </a:r>
          <a:endParaRPr lang="cs-CZ" dirty="0"/>
        </a:p>
      </dgm:t>
    </dgm:pt>
    <dgm:pt modelId="{E2F12008-071B-45C2-B316-A8C9A0F17334}" type="parTrans" cxnId="{BCCA00C1-8BF0-423D-A1D0-DF22E7F8E20D}">
      <dgm:prSet/>
      <dgm:spPr/>
      <dgm:t>
        <a:bodyPr/>
        <a:lstStyle/>
        <a:p>
          <a:endParaRPr lang="cs-CZ"/>
        </a:p>
      </dgm:t>
    </dgm:pt>
    <dgm:pt modelId="{DA6C7DD5-7166-4333-89D5-E5D7D63D99BE}" type="sibTrans" cxnId="{BCCA00C1-8BF0-423D-A1D0-DF22E7F8E20D}">
      <dgm:prSet/>
      <dgm:spPr/>
      <dgm:t>
        <a:bodyPr/>
        <a:lstStyle/>
        <a:p>
          <a:endParaRPr lang="cs-CZ"/>
        </a:p>
      </dgm:t>
    </dgm:pt>
    <dgm:pt modelId="{9F7F95CC-8F28-46E5-9925-33E8B8B9AE10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cs-CZ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40</a:t>
          </a:r>
          <a:endParaRPr lang="cs-CZ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A12EDCD-3A1D-4DE9-8B72-C4C5D6CAE63A}" type="parTrans" cxnId="{FD7E6486-537E-4223-9FC1-53AE968B3F12}">
      <dgm:prSet/>
      <dgm:spPr/>
      <dgm:t>
        <a:bodyPr/>
        <a:lstStyle/>
        <a:p>
          <a:endParaRPr lang="cs-CZ"/>
        </a:p>
      </dgm:t>
    </dgm:pt>
    <dgm:pt modelId="{38E9ACBC-6C16-450A-9433-094CFBCCE2A7}" type="sibTrans" cxnId="{FD7E6486-537E-4223-9FC1-53AE968B3F12}">
      <dgm:prSet/>
      <dgm:spPr/>
      <dgm:t>
        <a:bodyPr/>
        <a:lstStyle/>
        <a:p>
          <a:endParaRPr lang="cs-CZ"/>
        </a:p>
      </dgm:t>
    </dgm:pt>
    <dgm:pt modelId="{26079A52-8DDE-4BA7-BAAF-507602C06918}">
      <dgm:prSet/>
      <dgm:spPr/>
      <dgm:t>
        <a:bodyPr/>
        <a:lstStyle/>
        <a:p>
          <a:r>
            <a:rPr lang="cs-CZ" dirty="0" smtClean="0"/>
            <a:t>Obrat</a:t>
          </a:r>
          <a:endParaRPr lang="cs-CZ" dirty="0"/>
        </a:p>
      </dgm:t>
    </dgm:pt>
    <dgm:pt modelId="{49DD21A7-D0FB-4EEB-B9A2-F6719D5EE037}" type="parTrans" cxnId="{DBC3388A-2767-439C-9C57-4F7DAA78E3E3}">
      <dgm:prSet/>
      <dgm:spPr/>
      <dgm:t>
        <a:bodyPr/>
        <a:lstStyle/>
        <a:p>
          <a:endParaRPr lang="cs-CZ"/>
        </a:p>
      </dgm:t>
    </dgm:pt>
    <dgm:pt modelId="{F287BFC9-D8FB-4751-BC51-994306E41422}" type="sibTrans" cxnId="{DBC3388A-2767-439C-9C57-4F7DAA78E3E3}">
      <dgm:prSet/>
      <dgm:spPr/>
      <dgm:t>
        <a:bodyPr/>
        <a:lstStyle/>
        <a:p>
          <a:endParaRPr lang="cs-CZ"/>
        </a:p>
      </dgm:t>
    </dgm:pt>
    <dgm:pt modelId="{C4598A9F-1816-4482-83D3-287508075F90}">
      <dgm:prSet/>
      <dgm:spPr/>
      <dgm:t>
        <a:bodyPr/>
        <a:lstStyle/>
        <a:p>
          <a:r>
            <a:rPr lang="cs-CZ" dirty="0" smtClean="0"/>
            <a:t>Vlastní kapitál</a:t>
          </a:r>
          <a:endParaRPr lang="cs-CZ" dirty="0"/>
        </a:p>
      </dgm:t>
    </dgm:pt>
    <dgm:pt modelId="{3518FF35-7720-4F10-A847-6B2EF3127EB6}" type="parTrans" cxnId="{312D119B-A432-43AA-8B6A-0B930E14AA80}">
      <dgm:prSet/>
      <dgm:spPr/>
      <dgm:t>
        <a:bodyPr/>
        <a:lstStyle/>
        <a:p>
          <a:endParaRPr lang="cs-CZ"/>
        </a:p>
      </dgm:t>
    </dgm:pt>
    <dgm:pt modelId="{C579D602-A232-47FF-8D01-82E6BE5ACC7D}" type="sibTrans" cxnId="{312D119B-A432-43AA-8B6A-0B930E14AA80}">
      <dgm:prSet/>
      <dgm:spPr/>
      <dgm:t>
        <a:bodyPr/>
        <a:lstStyle/>
        <a:p>
          <a:endParaRPr lang="cs-CZ"/>
        </a:p>
      </dgm:t>
    </dgm:pt>
    <dgm:pt modelId="{9C7D86DF-5B9D-44AA-900D-B79F8C9336C9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cs-CZ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18,6 Mil. Kč</a:t>
          </a:r>
          <a:endParaRPr lang="cs-CZ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F5A6DFE-26AD-422A-85BF-148D9E858687}" type="parTrans" cxnId="{6498BCCF-9909-4904-A01A-8D085EFAA936}">
      <dgm:prSet/>
      <dgm:spPr/>
      <dgm:t>
        <a:bodyPr/>
        <a:lstStyle/>
        <a:p>
          <a:endParaRPr lang="cs-CZ"/>
        </a:p>
      </dgm:t>
    </dgm:pt>
    <dgm:pt modelId="{18557A8D-7B74-4782-83A2-B14545C6E31E}" type="sibTrans" cxnId="{6498BCCF-9909-4904-A01A-8D085EFAA936}">
      <dgm:prSet/>
      <dgm:spPr/>
      <dgm:t>
        <a:bodyPr/>
        <a:lstStyle/>
        <a:p>
          <a:endParaRPr lang="cs-CZ"/>
        </a:p>
      </dgm:t>
    </dgm:pt>
    <dgm:pt modelId="{4017C8B7-AE07-425B-A763-D2DBAFCFAECB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cs-CZ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60,6 Mil. Kč</a:t>
          </a:r>
          <a:endParaRPr lang="cs-CZ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E0E2C93-7A5A-440C-ABA6-51CF5CB47201}" type="parTrans" cxnId="{4E36EE08-5C66-4CB9-BE91-B54EC1E71B23}">
      <dgm:prSet/>
      <dgm:spPr/>
      <dgm:t>
        <a:bodyPr/>
        <a:lstStyle/>
        <a:p>
          <a:endParaRPr lang="cs-CZ"/>
        </a:p>
      </dgm:t>
    </dgm:pt>
    <dgm:pt modelId="{251F4859-E7D8-4761-8089-C4A749E02932}" type="sibTrans" cxnId="{4E36EE08-5C66-4CB9-BE91-B54EC1E71B23}">
      <dgm:prSet/>
      <dgm:spPr/>
      <dgm:t>
        <a:bodyPr/>
        <a:lstStyle/>
        <a:p>
          <a:endParaRPr lang="cs-CZ"/>
        </a:p>
      </dgm:t>
    </dgm:pt>
    <dgm:pt modelId="{D7434ABF-1166-4E94-BE3F-57446E4561E1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cs-CZ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Další činnosti související se stavebními službami</a:t>
          </a:r>
          <a:endParaRPr lang="cs-CZ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11F8428-BEBF-46F2-89E5-8D11F89B0A2B}" type="parTrans" cxnId="{428A7A74-C677-4BA4-A896-6B6942122AA6}">
      <dgm:prSet/>
      <dgm:spPr/>
      <dgm:t>
        <a:bodyPr/>
        <a:lstStyle/>
        <a:p>
          <a:endParaRPr lang="cs-CZ"/>
        </a:p>
      </dgm:t>
    </dgm:pt>
    <dgm:pt modelId="{F7588840-6FFD-4411-8514-877BD0249417}" type="sibTrans" cxnId="{428A7A74-C677-4BA4-A896-6B6942122AA6}">
      <dgm:prSet/>
      <dgm:spPr/>
      <dgm:t>
        <a:bodyPr/>
        <a:lstStyle/>
        <a:p>
          <a:endParaRPr lang="cs-CZ"/>
        </a:p>
      </dgm:t>
    </dgm:pt>
    <dgm:pt modelId="{C88B0C0B-FA31-4879-955B-2EA4530C3044}" type="pres">
      <dgm:prSet presAssocID="{46BB20AC-6BE8-43DB-A0B8-D4D526696B9B}" presName="Name0" presStyleCnt="0">
        <dgm:presLayoutVars>
          <dgm:dir/>
          <dgm:animLvl val="lvl"/>
          <dgm:resizeHandles val="exact"/>
        </dgm:presLayoutVars>
      </dgm:prSet>
      <dgm:spPr/>
    </dgm:pt>
    <dgm:pt modelId="{F7EC8D8B-2DB5-4504-9D7F-1A5C9F315D2F}" type="pres">
      <dgm:prSet presAssocID="{4FA86F8E-8CEC-4717-BAB8-07F42BF3B4CD}" presName="linNode" presStyleCnt="0"/>
      <dgm:spPr/>
    </dgm:pt>
    <dgm:pt modelId="{2DF5FC46-6C51-46E7-9696-15258945B52C}" type="pres">
      <dgm:prSet presAssocID="{4FA86F8E-8CEC-4717-BAB8-07F42BF3B4CD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78345A37-81E0-4AD2-8885-2E72AAF71711}" type="pres">
      <dgm:prSet presAssocID="{4FA86F8E-8CEC-4717-BAB8-07F42BF3B4CD}" presName="descendantText" presStyleLbl="alignAccFollowNode1" presStyleIdx="0" presStyleCnt="5" custScaleX="133100" custScaleY="1331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D26812-209F-449B-A4C6-FB8C5DD4769F}" type="pres">
      <dgm:prSet presAssocID="{9DFADDF8-7ADB-4E9B-972D-8E98F13589D8}" presName="sp" presStyleCnt="0"/>
      <dgm:spPr/>
    </dgm:pt>
    <dgm:pt modelId="{EA5FBAA9-0BB7-4072-8D0E-89757DBEE312}" type="pres">
      <dgm:prSet presAssocID="{802B9B46-57C1-4A56-80C6-E0CC75C5EDB8}" presName="linNode" presStyleCnt="0"/>
      <dgm:spPr/>
    </dgm:pt>
    <dgm:pt modelId="{50F9A452-82AC-42DF-A356-A91CEA034BA7}" type="pres">
      <dgm:prSet presAssocID="{802B9B46-57C1-4A56-80C6-E0CC75C5EDB8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D2CD174E-E601-4ECD-AA06-D0FA49441830}" type="pres">
      <dgm:prSet presAssocID="{802B9B46-57C1-4A56-80C6-E0CC75C5EDB8}" presName="descendantText" presStyleLbl="alignAccFollowNode1" presStyleIdx="1" presStyleCnt="5" custScaleX="133100" custScaleY="16928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F86A6A-F490-46C1-9909-C5259322F255}" type="pres">
      <dgm:prSet presAssocID="{3C86AA8D-3932-4C3A-ABEC-69750512E243}" presName="sp" presStyleCnt="0"/>
      <dgm:spPr/>
    </dgm:pt>
    <dgm:pt modelId="{94A59E3B-55F9-4069-B9C1-4C2F88BBFCC6}" type="pres">
      <dgm:prSet presAssocID="{87478410-9BFB-4264-87D8-132AA9601456}" presName="linNode" presStyleCnt="0"/>
      <dgm:spPr/>
    </dgm:pt>
    <dgm:pt modelId="{93F2B61A-2DA4-48E1-9CD0-A8BA9F73DE91}" type="pres">
      <dgm:prSet presAssocID="{87478410-9BFB-4264-87D8-132AA9601456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55F89F-EA1E-450B-8A8A-C625B6F20F60}" type="pres">
      <dgm:prSet presAssocID="{87478410-9BFB-4264-87D8-132AA9601456}" presName="descendantText" presStyleLbl="alignAccFollowNode1" presStyleIdx="2" presStyleCnt="5" custScaleX="133100" custScaleY="1331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E669C5-F2E9-4C0F-A035-D7750D2C05A7}" type="pres">
      <dgm:prSet presAssocID="{DA6C7DD5-7166-4333-89D5-E5D7D63D99BE}" presName="sp" presStyleCnt="0"/>
      <dgm:spPr/>
    </dgm:pt>
    <dgm:pt modelId="{5821C32D-BB2A-42B0-955C-081B39281739}" type="pres">
      <dgm:prSet presAssocID="{26079A52-8DDE-4BA7-BAAF-507602C06918}" presName="linNode" presStyleCnt="0"/>
      <dgm:spPr/>
    </dgm:pt>
    <dgm:pt modelId="{76CAF831-4B7E-42D6-8D16-78A43632F67D}" type="pres">
      <dgm:prSet presAssocID="{26079A52-8DDE-4BA7-BAAF-507602C06918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1315AF22-ADC8-4803-9BF3-63B7B6A5F8CA}" type="pres">
      <dgm:prSet presAssocID="{26079A52-8DDE-4BA7-BAAF-507602C06918}" presName="descendantText" presStyleLbl="alignAccFollowNode1" presStyleIdx="3" presStyleCnt="5" custScaleX="133100" custScaleY="133100">
        <dgm:presLayoutVars>
          <dgm:bulletEnabled val="1"/>
        </dgm:presLayoutVars>
      </dgm:prSet>
      <dgm:spPr/>
    </dgm:pt>
    <dgm:pt modelId="{D8257A19-DD8B-4B53-B9F3-9413B72AD2F0}" type="pres">
      <dgm:prSet presAssocID="{F287BFC9-D8FB-4751-BC51-994306E41422}" presName="sp" presStyleCnt="0"/>
      <dgm:spPr/>
    </dgm:pt>
    <dgm:pt modelId="{887CA33D-6C58-4A19-8546-9A8D16ABA892}" type="pres">
      <dgm:prSet presAssocID="{C4598A9F-1816-4482-83D3-287508075F90}" presName="linNode" presStyleCnt="0"/>
      <dgm:spPr/>
    </dgm:pt>
    <dgm:pt modelId="{05AFACEA-CD89-4604-A0BF-E098EC8C6DD3}" type="pres">
      <dgm:prSet presAssocID="{C4598A9F-1816-4482-83D3-287508075F90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461E22-DD1E-4F42-A050-A20547B8DDCF}" type="pres">
      <dgm:prSet presAssocID="{C4598A9F-1816-4482-83D3-287508075F90}" presName="descendantText" presStyleLbl="alignAccFollowNode1" presStyleIdx="4" presStyleCnt="5" custScaleX="133100" custScaleY="133100">
        <dgm:presLayoutVars>
          <dgm:bulletEnabled val="1"/>
        </dgm:presLayoutVars>
      </dgm:prSet>
      <dgm:spPr/>
    </dgm:pt>
  </dgm:ptLst>
  <dgm:cxnLst>
    <dgm:cxn modelId="{DBC3388A-2767-439C-9C57-4F7DAA78E3E3}" srcId="{46BB20AC-6BE8-43DB-A0B8-D4D526696B9B}" destId="{26079A52-8DDE-4BA7-BAAF-507602C06918}" srcOrd="3" destOrd="0" parTransId="{49DD21A7-D0FB-4EEB-B9A2-F6719D5EE037}" sibTransId="{F287BFC9-D8FB-4751-BC51-994306E41422}"/>
    <dgm:cxn modelId="{4CEB9734-7E6C-4919-8BEF-C497DC7059CE}" srcId="{802B9B46-57C1-4A56-80C6-E0CC75C5EDB8}" destId="{72ECACB3-EC76-4C35-8A5E-A974699C8620}" srcOrd="0" destOrd="0" parTransId="{34E27948-2647-493A-9B9C-7CB9CEA08252}" sibTransId="{F51F6806-9B02-4B83-AFC5-1914C60D94BD}"/>
    <dgm:cxn modelId="{87E9E872-BDF2-4448-B87D-30FA742E3321}" type="presOf" srcId="{4FA86F8E-8CEC-4717-BAB8-07F42BF3B4CD}" destId="{2DF5FC46-6C51-46E7-9696-15258945B52C}" srcOrd="0" destOrd="0" presId="urn:microsoft.com/office/officeart/2005/8/layout/vList5"/>
    <dgm:cxn modelId="{42152FD4-6EDE-4698-B7CE-2EC2BFE9CE03}" srcId="{46BB20AC-6BE8-43DB-A0B8-D4D526696B9B}" destId="{4FA86F8E-8CEC-4717-BAB8-07F42BF3B4CD}" srcOrd="0" destOrd="0" parTransId="{669E4549-558C-4C53-8522-0177B102D7DB}" sibTransId="{9DFADDF8-7ADB-4E9B-972D-8E98F13589D8}"/>
    <dgm:cxn modelId="{4E36EE08-5C66-4CB9-BE91-B54EC1E71B23}" srcId="{26079A52-8DDE-4BA7-BAAF-507602C06918}" destId="{4017C8B7-AE07-425B-A763-D2DBAFCFAECB}" srcOrd="0" destOrd="0" parTransId="{5E0E2C93-7A5A-440C-ABA6-51CF5CB47201}" sibTransId="{251F4859-E7D8-4761-8089-C4A749E02932}"/>
    <dgm:cxn modelId="{428A7A74-C677-4BA4-A896-6B6942122AA6}" srcId="{802B9B46-57C1-4A56-80C6-E0CC75C5EDB8}" destId="{D7434ABF-1166-4E94-BE3F-57446E4561E1}" srcOrd="2" destOrd="0" parTransId="{511F8428-BEBF-46F2-89E5-8D11F89B0A2B}" sibTransId="{F7588840-6FFD-4411-8514-877BD0249417}"/>
    <dgm:cxn modelId="{7B221078-F238-439E-960F-5360BC71C4DC}" srcId="{4FA86F8E-8CEC-4717-BAB8-07F42BF3B4CD}" destId="{199EDF35-6B2A-4EF7-B5D8-20CDC64884FF}" srcOrd="0" destOrd="0" parTransId="{9F743B17-1176-41EE-9BBF-FFCBD83079DF}" sibTransId="{F4D450BE-B3BC-4042-B6EE-7EDD32607C61}"/>
    <dgm:cxn modelId="{9153F5D4-90D9-4B2C-B03F-6FDDDC017759}" type="presOf" srcId="{46BB20AC-6BE8-43DB-A0B8-D4D526696B9B}" destId="{C88B0C0B-FA31-4879-955B-2EA4530C3044}" srcOrd="0" destOrd="0" presId="urn:microsoft.com/office/officeart/2005/8/layout/vList5"/>
    <dgm:cxn modelId="{11F0A51E-1BB8-4318-93F0-C15F46991B1B}" srcId="{46BB20AC-6BE8-43DB-A0B8-D4D526696B9B}" destId="{802B9B46-57C1-4A56-80C6-E0CC75C5EDB8}" srcOrd="1" destOrd="0" parTransId="{CA7ECB64-4E5E-40A6-9660-F33B77CCE076}" sibTransId="{3C86AA8D-3932-4C3A-ABEC-69750512E243}"/>
    <dgm:cxn modelId="{312D119B-A432-43AA-8B6A-0B930E14AA80}" srcId="{46BB20AC-6BE8-43DB-A0B8-D4D526696B9B}" destId="{C4598A9F-1816-4482-83D3-287508075F90}" srcOrd="4" destOrd="0" parTransId="{3518FF35-7720-4F10-A847-6B2EF3127EB6}" sibTransId="{C579D602-A232-47FF-8D01-82E6BE5ACC7D}"/>
    <dgm:cxn modelId="{FD7E6486-537E-4223-9FC1-53AE968B3F12}" srcId="{87478410-9BFB-4264-87D8-132AA9601456}" destId="{9F7F95CC-8F28-46E5-9925-33E8B8B9AE10}" srcOrd="0" destOrd="0" parTransId="{5A12EDCD-3A1D-4DE9-8B72-C4C5D6CAE63A}" sibTransId="{38E9ACBC-6C16-450A-9433-094CFBCCE2A7}"/>
    <dgm:cxn modelId="{D282F8E4-7428-42CC-908B-49D505F478D5}" type="presOf" srcId="{9F7F95CC-8F28-46E5-9925-33E8B8B9AE10}" destId="{C055F89F-EA1E-450B-8A8A-C625B6F20F60}" srcOrd="0" destOrd="0" presId="urn:microsoft.com/office/officeart/2005/8/layout/vList5"/>
    <dgm:cxn modelId="{3CEF8E19-B76B-4AC9-AE64-FBDE0CF2C118}" type="presOf" srcId="{429708A6-EA2A-44E8-A277-868D192FDB52}" destId="{D2CD174E-E601-4ECD-AA06-D0FA49441830}" srcOrd="0" destOrd="1" presId="urn:microsoft.com/office/officeart/2005/8/layout/vList5"/>
    <dgm:cxn modelId="{139D00EB-74AB-4AD9-AD74-A46879D50B86}" type="presOf" srcId="{87478410-9BFB-4264-87D8-132AA9601456}" destId="{93F2B61A-2DA4-48E1-9CD0-A8BA9F73DE91}" srcOrd="0" destOrd="0" presId="urn:microsoft.com/office/officeart/2005/8/layout/vList5"/>
    <dgm:cxn modelId="{B308626F-076B-47B4-AED2-0EC3EAA8F79E}" srcId="{802B9B46-57C1-4A56-80C6-E0CC75C5EDB8}" destId="{429708A6-EA2A-44E8-A277-868D192FDB52}" srcOrd="1" destOrd="0" parTransId="{AFD4A69A-97DB-40E9-AE4A-6ECD0FD15C60}" sibTransId="{D9B2D171-989A-4398-8AA3-D479DEC31B7E}"/>
    <dgm:cxn modelId="{FDB90EFC-644E-460A-ACAB-18409EAC63BF}" type="presOf" srcId="{26079A52-8DDE-4BA7-BAAF-507602C06918}" destId="{76CAF831-4B7E-42D6-8D16-78A43632F67D}" srcOrd="0" destOrd="0" presId="urn:microsoft.com/office/officeart/2005/8/layout/vList5"/>
    <dgm:cxn modelId="{6E76C255-E402-45C9-9E96-E559E590C982}" type="presOf" srcId="{D7434ABF-1166-4E94-BE3F-57446E4561E1}" destId="{D2CD174E-E601-4ECD-AA06-D0FA49441830}" srcOrd="0" destOrd="2" presId="urn:microsoft.com/office/officeart/2005/8/layout/vList5"/>
    <dgm:cxn modelId="{1738B5C5-BC4D-402D-9363-F9716718B83C}" type="presOf" srcId="{C4598A9F-1816-4482-83D3-287508075F90}" destId="{05AFACEA-CD89-4604-A0BF-E098EC8C6DD3}" srcOrd="0" destOrd="0" presId="urn:microsoft.com/office/officeart/2005/8/layout/vList5"/>
    <dgm:cxn modelId="{C74CEC44-8B02-4251-B02D-40C3DE1C0DDA}" type="presOf" srcId="{802B9B46-57C1-4A56-80C6-E0CC75C5EDB8}" destId="{50F9A452-82AC-42DF-A356-A91CEA034BA7}" srcOrd="0" destOrd="0" presId="urn:microsoft.com/office/officeart/2005/8/layout/vList5"/>
    <dgm:cxn modelId="{E271C80E-C339-4DA2-A6F8-3933377771B1}" type="presOf" srcId="{199EDF35-6B2A-4EF7-B5D8-20CDC64884FF}" destId="{78345A37-81E0-4AD2-8885-2E72AAF71711}" srcOrd="0" destOrd="0" presId="urn:microsoft.com/office/officeart/2005/8/layout/vList5"/>
    <dgm:cxn modelId="{82BC7841-AD19-43B9-90B6-452E79B23ECA}" type="presOf" srcId="{4017C8B7-AE07-425B-A763-D2DBAFCFAECB}" destId="{1315AF22-ADC8-4803-9BF3-63B7B6A5F8CA}" srcOrd="0" destOrd="0" presId="urn:microsoft.com/office/officeart/2005/8/layout/vList5"/>
    <dgm:cxn modelId="{678264FF-589F-48C1-B8A0-322612061D90}" type="presOf" srcId="{9C7D86DF-5B9D-44AA-900D-B79F8C9336C9}" destId="{7D461E22-DD1E-4F42-A050-A20547B8DDCF}" srcOrd="0" destOrd="0" presId="urn:microsoft.com/office/officeart/2005/8/layout/vList5"/>
    <dgm:cxn modelId="{FAB9A53C-FAD1-47EB-87ED-2C43F984D030}" type="presOf" srcId="{72ECACB3-EC76-4C35-8A5E-A974699C8620}" destId="{D2CD174E-E601-4ECD-AA06-D0FA49441830}" srcOrd="0" destOrd="0" presId="urn:microsoft.com/office/officeart/2005/8/layout/vList5"/>
    <dgm:cxn modelId="{BCCA00C1-8BF0-423D-A1D0-DF22E7F8E20D}" srcId="{46BB20AC-6BE8-43DB-A0B8-D4D526696B9B}" destId="{87478410-9BFB-4264-87D8-132AA9601456}" srcOrd="2" destOrd="0" parTransId="{E2F12008-071B-45C2-B316-A8C9A0F17334}" sibTransId="{DA6C7DD5-7166-4333-89D5-E5D7D63D99BE}"/>
    <dgm:cxn modelId="{6498BCCF-9909-4904-A01A-8D085EFAA936}" srcId="{C4598A9F-1816-4482-83D3-287508075F90}" destId="{9C7D86DF-5B9D-44AA-900D-B79F8C9336C9}" srcOrd="0" destOrd="0" parTransId="{9F5A6DFE-26AD-422A-85BF-148D9E858687}" sibTransId="{18557A8D-7B74-4782-83A2-B14545C6E31E}"/>
    <dgm:cxn modelId="{59F4C5A1-C9B3-4B79-A6D3-9A0A747E724F}" type="presParOf" srcId="{C88B0C0B-FA31-4879-955B-2EA4530C3044}" destId="{F7EC8D8B-2DB5-4504-9D7F-1A5C9F315D2F}" srcOrd="0" destOrd="0" presId="urn:microsoft.com/office/officeart/2005/8/layout/vList5"/>
    <dgm:cxn modelId="{A2741C8C-EB5D-4981-88CF-3CF54E4773F9}" type="presParOf" srcId="{F7EC8D8B-2DB5-4504-9D7F-1A5C9F315D2F}" destId="{2DF5FC46-6C51-46E7-9696-15258945B52C}" srcOrd="0" destOrd="0" presId="urn:microsoft.com/office/officeart/2005/8/layout/vList5"/>
    <dgm:cxn modelId="{A636ADD8-C739-466C-B663-F41E4E429FCC}" type="presParOf" srcId="{F7EC8D8B-2DB5-4504-9D7F-1A5C9F315D2F}" destId="{78345A37-81E0-4AD2-8885-2E72AAF71711}" srcOrd="1" destOrd="0" presId="urn:microsoft.com/office/officeart/2005/8/layout/vList5"/>
    <dgm:cxn modelId="{1B7D40ED-708E-46F7-A8CB-A9145A63C535}" type="presParOf" srcId="{C88B0C0B-FA31-4879-955B-2EA4530C3044}" destId="{FAD26812-209F-449B-A4C6-FB8C5DD4769F}" srcOrd="1" destOrd="0" presId="urn:microsoft.com/office/officeart/2005/8/layout/vList5"/>
    <dgm:cxn modelId="{4ECE2E6C-F6EA-43F3-85B2-730711521478}" type="presParOf" srcId="{C88B0C0B-FA31-4879-955B-2EA4530C3044}" destId="{EA5FBAA9-0BB7-4072-8D0E-89757DBEE312}" srcOrd="2" destOrd="0" presId="urn:microsoft.com/office/officeart/2005/8/layout/vList5"/>
    <dgm:cxn modelId="{AF403604-4DAF-426E-B6A9-EEE8DDF60629}" type="presParOf" srcId="{EA5FBAA9-0BB7-4072-8D0E-89757DBEE312}" destId="{50F9A452-82AC-42DF-A356-A91CEA034BA7}" srcOrd="0" destOrd="0" presId="urn:microsoft.com/office/officeart/2005/8/layout/vList5"/>
    <dgm:cxn modelId="{E5950A25-7CE1-4B27-90AA-7062E45472E7}" type="presParOf" srcId="{EA5FBAA9-0BB7-4072-8D0E-89757DBEE312}" destId="{D2CD174E-E601-4ECD-AA06-D0FA49441830}" srcOrd="1" destOrd="0" presId="urn:microsoft.com/office/officeart/2005/8/layout/vList5"/>
    <dgm:cxn modelId="{771D9163-DD99-41B5-96D4-265A80CDFA88}" type="presParOf" srcId="{C88B0C0B-FA31-4879-955B-2EA4530C3044}" destId="{A9F86A6A-F490-46C1-9909-C5259322F255}" srcOrd="3" destOrd="0" presId="urn:microsoft.com/office/officeart/2005/8/layout/vList5"/>
    <dgm:cxn modelId="{BCEA0ED8-BD1C-4B5D-9D7C-DA081EF2BC47}" type="presParOf" srcId="{C88B0C0B-FA31-4879-955B-2EA4530C3044}" destId="{94A59E3B-55F9-4069-B9C1-4C2F88BBFCC6}" srcOrd="4" destOrd="0" presId="urn:microsoft.com/office/officeart/2005/8/layout/vList5"/>
    <dgm:cxn modelId="{DC3E1210-4C11-483E-84E5-7B38D492476A}" type="presParOf" srcId="{94A59E3B-55F9-4069-B9C1-4C2F88BBFCC6}" destId="{93F2B61A-2DA4-48E1-9CD0-A8BA9F73DE91}" srcOrd="0" destOrd="0" presId="urn:microsoft.com/office/officeart/2005/8/layout/vList5"/>
    <dgm:cxn modelId="{F3DF46E9-966B-4ABA-A0E5-E11F4756EE2F}" type="presParOf" srcId="{94A59E3B-55F9-4069-B9C1-4C2F88BBFCC6}" destId="{C055F89F-EA1E-450B-8A8A-C625B6F20F60}" srcOrd="1" destOrd="0" presId="urn:microsoft.com/office/officeart/2005/8/layout/vList5"/>
    <dgm:cxn modelId="{16CD4FE3-651D-4CAD-AC97-4A8FBBE4550E}" type="presParOf" srcId="{C88B0C0B-FA31-4879-955B-2EA4530C3044}" destId="{50E669C5-F2E9-4C0F-A035-D7750D2C05A7}" srcOrd="5" destOrd="0" presId="urn:microsoft.com/office/officeart/2005/8/layout/vList5"/>
    <dgm:cxn modelId="{DE9968B6-7010-47F7-8935-53B16288B27C}" type="presParOf" srcId="{C88B0C0B-FA31-4879-955B-2EA4530C3044}" destId="{5821C32D-BB2A-42B0-955C-081B39281739}" srcOrd="6" destOrd="0" presId="urn:microsoft.com/office/officeart/2005/8/layout/vList5"/>
    <dgm:cxn modelId="{C9073FA7-5203-4372-8DF7-3FAC32F125A1}" type="presParOf" srcId="{5821C32D-BB2A-42B0-955C-081B39281739}" destId="{76CAF831-4B7E-42D6-8D16-78A43632F67D}" srcOrd="0" destOrd="0" presId="urn:microsoft.com/office/officeart/2005/8/layout/vList5"/>
    <dgm:cxn modelId="{27DCF1B1-02FA-4325-BDD9-03F3EA2FF6D7}" type="presParOf" srcId="{5821C32D-BB2A-42B0-955C-081B39281739}" destId="{1315AF22-ADC8-4803-9BF3-63B7B6A5F8CA}" srcOrd="1" destOrd="0" presId="urn:microsoft.com/office/officeart/2005/8/layout/vList5"/>
    <dgm:cxn modelId="{3D89250B-9694-430C-BDB3-CECD80849A41}" type="presParOf" srcId="{C88B0C0B-FA31-4879-955B-2EA4530C3044}" destId="{D8257A19-DD8B-4B53-B9F3-9413B72AD2F0}" srcOrd="7" destOrd="0" presId="urn:microsoft.com/office/officeart/2005/8/layout/vList5"/>
    <dgm:cxn modelId="{7BA7B1F5-B1ED-4A7C-ADC4-7BEDF3E5BED3}" type="presParOf" srcId="{C88B0C0B-FA31-4879-955B-2EA4530C3044}" destId="{887CA33D-6C58-4A19-8546-9A8D16ABA892}" srcOrd="8" destOrd="0" presId="urn:microsoft.com/office/officeart/2005/8/layout/vList5"/>
    <dgm:cxn modelId="{D1EE7E7F-01D3-41CA-B8EF-8B1E10202CEB}" type="presParOf" srcId="{887CA33D-6C58-4A19-8546-9A8D16ABA892}" destId="{05AFACEA-CD89-4604-A0BF-E098EC8C6DD3}" srcOrd="0" destOrd="0" presId="urn:microsoft.com/office/officeart/2005/8/layout/vList5"/>
    <dgm:cxn modelId="{D4B5A634-9F10-46CD-A2F9-1DACC756A8C6}" type="presParOf" srcId="{887CA33D-6C58-4A19-8546-9A8D16ABA892}" destId="{7D461E22-DD1E-4F42-A050-A20547B8DDC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C5AB6E7-F499-4EC9-9184-A4BFC040F85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5ED999B-708A-4AD4-A9B6-1E1E4035F243}">
      <dgm:prSet/>
      <dgm:spPr/>
      <dgm:t>
        <a:bodyPr/>
        <a:lstStyle/>
        <a:p>
          <a:pPr rtl="0"/>
          <a:r>
            <a:rPr lang="cs-CZ" smtClean="0"/>
            <a:t>Analýza vnitřního prostředí</a:t>
          </a:r>
          <a:endParaRPr lang="cs-CZ"/>
        </a:p>
      </dgm:t>
    </dgm:pt>
    <dgm:pt modelId="{951771DF-9D22-4A6F-91FF-11A005DE3ABF}" type="parTrans" cxnId="{8C1F7D39-4387-4A06-80FE-2D3180235788}">
      <dgm:prSet/>
      <dgm:spPr/>
      <dgm:t>
        <a:bodyPr/>
        <a:lstStyle/>
        <a:p>
          <a:endParaRPr lang="cs-CZ"/>
        </a:p>
      </dgm:t>
    </dgm:pt>
    <dgm:pt modelId="{01E2AC86-0239-4153-A97A-09D7FDD6CE1B}" type="sibTrans" cxnId="{8C1F7D39-4387-4A06-80FE-2D3180235788}">
      <dgm:prSet/>
      <dgm:spPr/>
      <dgm:t>
        <a:bodyPr/>
        <a:lstStyle/>
        <a:p>
          <a:endParaRPr lang="cs-CZ"/>
        </a:p>
      </dgm:t>
    </dgm:pt>
    <dgm:pt modelId="{8AB5781C-D9B1-4183-8738-C03DDCA93876}">
      <dgm:prSet/>
      <dgm:spPr/>
      <dgm:t>
        <a:bodyPr/>
        <a:lstStyle/>
        <a:p>
          <a:pPr rtl="0"/>
          <a:r>
            <a:rPr lang="cs-CZ" smtClean="0"/>
            <a:t>SWOT analýza</a:t>
          </a:r>
          <a:endParaRPr lang="cs-CZ"/>
        </a:p>
      </dgm:t>
    </dgm:pt>
    <dgm:pt modelId="{CD0DF506-E354-4074-BC0E-EE31D0CBBA2E}" type="parTrans" cxnId="{8110AEE9-5A84-4A5A-B6D1-9EA584CC6D73}">
      <dgm:prSet/>
      <dgm:spPr/>
      <dgm:t>
        <a:bodyPr/>
        <a:lstStyle/>
        <a:p>
          <a:endParaRPr lang="cs-CZ"/>
        </a:p>
      </dgm:t>
    </dgm:pt>
    <dgm:pt modelId="{5D908F19-75F0-4077-A18D-5E15935DEBD9}" type="sibTrans" cxnId="{8110AEE9-5A84-4A5A-B6D1-9EA584CC6D73}">
      <dgm:prSet/>
      <dgm:spPr/>
      <dgm:t>
        <a:bodyPr/>
        <a:lstStyle/>
        <a:p>
          <a:endParaRPr lang="cs-CZ"/>
        </a:p>
      </dgm:t>
    </dgm:pt>
    <dgm:pt modelId="{F882386E-7AEA-4754-8A7C-F1493DEA5236}">
      <dgm:prSet/>
      <dgm:spPr/>
      <dgm:t>
        <a:bodyPr/>
        <a:lstStyle/>
        <a:p>
          <a:pPr rtl="0"/>
          <a:r>
            <a:rPr lang="cs-CZ" smtClean="0"/>
            <a:t>Analýza makro prostředí</a:t>
          </a:r>
          <a:endParaRPr lang="cs-CZ"/>
        </a:p>
      </dgm:t>
    </dgm:pt>
    <dgm:pt modelId="{85FD487D-782B-4936-A296-5716E91B582C}" type="parTrans" cxnId="{4E2B103D-F621-470E-A68A-4ED3616F423B}">
      <dgm:prSet/>
      <dgm:spPr/>
      <dgm:t>
        <a:bodyPr/>
        <a:lstStyle/>
        <a:p>
          <a:endParaRPr lang="cs-CZ"/>
        </a:p>
      </dgm:t>
    </dgm:pt>
    <dgm:pt modelId="{983FB2AE-5F5C-4D75-9CCE-EA4BA5F22C75}" type="sibTrans" cxnId="{4E2B103D-F621-470E-A68A-4ED3616F423B}">
      <dgm:prSet/>
      <dgm:spPr/>
      <dgm:t>
        <a:bodyPr/>
        <a:lstStyle/>
        <a:p>
          <a:endParaRPr lang="cs-CZ"/>
        </a:p>
      </dgm:t>
    </dgm:pt>
    <dgm:pt modelId="{1CB26B04-6441-465C-B3B0-A087C6B7F6DD}">
      <dgm:prSet/>
      <dgm:spPr/>
      <dgm:t>
        <a:bodyPr/>
        <a:lstStyle/>
        <a:p>
          <a:pPr rtl="0"/>
          <a:r>
            <a:rPr lang="cs-CZ" smtClean="0"/>
            <a:t>PEST analýza</a:t>
          </a:r>
          <a:endParaRPr lang="cs-CZ"/>
        </a:p>
      </dgm:t>
    </dgm:pt>
    <dgm:pt modelId="{B8F3157A-3628-4014-AB50-8CDAC3E0DD46}" type="parTrans" cxnId="{A674C894-3F6E-459E-93B3-C2CE9C37A8C9}">
      <dgm:prSet/>
      <dgm:spPr/>
      <dgm:t>
        <a:bodyPr/>
        <a:lstStyle/>
        <a:p>
          <a:endParaRPr lang="cs-CZ"/>
        </a:p>
      </dgm:t>
    </dgm:pt>
    <dgm:pt modelId="{30E6CECF-CB89-4FA6-9AD8-E297D706BD27}" type="sibTrans" cxnId="{A674C894-3F6E-459E-93B3-C2CE9C37A8C9}">
      <dgm:prSet/>
      <dgm:spPr/>
      <dgm:t>
        <a:bodyPr/>
        <a:lstStyle/>
        <a:p>
          <a:endParaRPr lang="cs-CZ"/>
        </a:p>
      </dgm:t>
    </dgm:pt>
    <dgm:pt modelId="{C97804E8-1206-4DCB-904A-06060E28E0F7}">
      <dgm:prSet/>
      <dgm:spPr/>
      <dgm:t>
        <a:bodyPr/>
        <a:lstStyle/>
        <a:p>
          <a:pPr rtl="0"/>
          <a:r>
            <a:rPr lang="cs-CZ" smtClean="0"/>
            <a:t>Analýza oborového okolí</a:t>
          </a:r>
          <a:endParaRPr lang="cs-CZ"/>
        </a:p>
      </dgm:t>
    </dgm:pt>
    <dgm:pt modelId="{B390E498-C80F-4E8B-AF4A-54949A22C7B9}" type="parTrans" cxnId="{C0D94441-1875-49DE-B19D-66D601AAC4DC}">
      <dgm:prSet/>
      <dgm:spPr/>
      <dgm:t>
        <a:bodyPr/>
        <a:lstStyle/>
        <a:p>
          <a:endParaRPr lang="cs-CZ"/>
        </a:p>
      </dgm:t>
    </dgm:pt>
    <dgm:pt modelId="{40272B74-DA90-4C8D-9311-5787F826CE3E}" type="sibTrans" cxnId="{C0D94441-1875-49DE-B19D-66D601AAC4DC}">
      <dgm:prSet/>
      <dgm:spPr/>
      <dgm:t>
        <a:bodyPr/>
        <a:lstStyle/>
        <a:p>
          <a:endParaRPr lang="cs-CZ"/>
        </a:p>
      </dgm:t>
    </dgm:pt>
    <dgm:pt modelId="{BC17B56E-5F0E-4FD7-940B-D9F15A719646}">
      <dgm:prSet/>
      <dgm:spPr/>
      <dgm:t>
        <a:bodyPr/>
        <a:lstStyle/>
        <a:p>
          <a:pPr rtl="0"/>
          <a:r>
            <a:rPr lang="cs-CZ" smtClean="0"/>
            <a:t>Porterův model</a:t>
          </a:r>
          <a:endParaRPr lang="cs-CZ"/>
        </a:p>
      </dgm:t>
    </dgm:pt>
    <dgm:pt modelId="{6295AB38-4CB4-4770-A3BA-E658478B737B}" type="parTrans" cxnId="{2906C276-896F-45A8-9CD8-EA32BE361BD1}">
      <dgm:prSet/>
      <dgm:spPr/>
      <dgm:t>
        <a:bodyPr/>
        <a:lstStyle/>
        <a:p>
          <a:endParaRPr lang="cs-CZ"/>
        </a:p>
      </dgm:t>
    </dgm:pt>
    <dgm:pt modelId="{DA8D5C64-B8A9-40E2-8534-FD448DCDBF52}" type="sibTrans" cxnId="{2906C276-896F-45A8-9CD8-EA32BE361BD1}">
      <dgm:prSet/>
      <dgm:spPr/>
      <dgm:t>
        <a:bodyPr/>
        <a:lstStyle/>
        <a:p>
          <a:endParaRPr lang="cs-CZ"/>
        </a:p>
      </dgm:t>
    </dgm:pt>
    <dgm:pt modelId="{2C1C0AB3-DBB7-406B-B944-7A0486F8CF37}" type="pres">
      <dgm:prSet presAssocID="{DC5AB6E7-F499-4EC9-9184-A4BFC040F85E}" presName="Name0" presStyleCnt="0">
        <dgm:presLayoutVars>
          <dgm:dir/>
          <dgm:animLvl val="lvl"/>
          <dgm:resizeHandles val="exact"/>
        </dgm:presLayoutVars>
      </dgm:prSet>
      <dgm:spPr/>
    </dgm:pt>
    <dgm:pt modelId="{79848045-D9B0-4103-AEF2-D3F9BFCD4EAB}" type="pres">
      <dgm:prSet presAssocID="{B5ED999B-708A-4AD4-A9B6-1E1E4035F243}" presName="composite" presStyleCnt="0"/>
      <dgm:spPr/>
    </dgm:pt>
    <dgm:pt modelId="{C43C610D-5ECA-4BDF-851A-D59E46CADB62}" type="pres">
      <dgm:prSet presAssocID="{B5ED999B-708A-4AD4-A9B6-1E1E4035F24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C354BD0-2B7B-4921-8DEB-326900788B32}" type="pres">
      <dgm:prSet presAssocID="{B5ED999B-708A-4AD4-A9B6-1E1E4035F243}" presName="desTx" presStyleLbl="alignAccFollowNode1" presStyleIdx="0" presStyleCnt="3">
        <dgm:presLayoutVars>
          <dgm:bulletEnabled val="1"/>
        </dgm:presLayoutVars>
      </dgm:prSet>
      <dgm:spPr/>
    </dgm:pt>
    <dgm:pt modelId="{6734E801-E10B-42F3-B099-B00C258A3521}" type="pres">
      <dgm:prSet presAssocID="{01E2AC86-0239-4153-A97A-09D7FDD6CE1B}" presName="space" presStyleCnt="0"/>
      <dgm:spPr/>
    </dgm:pt>
    <dgm:pt modelId="{E5AEDE4E-807D-44B6-9258-6EA27F5905E3}" type="pres">
      <dgm:prSet presAssocID="{F882386E-7AEA-4754-8A7C-F1493DEA5236}" presName="composite" presStyleCnt="0"/>
      <dgm:spPr/>
    </dgm:pt>
    <dgm:pt modelId="{275B19BD-0AF8-486B-B810-A7D9BF406844}" type="pres">
      <dgm:prSet presAssocID="{F882386E-7AEA-4754-8A7C-F1493DEA523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71C57C13-6175-49A6-BE00-C9E995E787FD}" type="pres">
      <dgm:prSet presAssocID="{F882386E-7AEA-4754-8A7C-F1493DEA5236}" presName="desTx" presStyleLbl="alignAccFollowNode1" presStyleIdx="1" presStyleCnt="3">
        <dgm:presLayoutVars>
          <dgm:bulletEnabled val="1"/>
        </dgm:presLayoutVars>
      </dgm:prSet>
      <dgm:spPr/>
    </dgm:pt>
    <dgm:pt modelId="{97D0568A-993B-40BD-B5DA-6F2110428B78}" type="pres">
      <dgm:prSet presAssocID="{983FB2AE-5F5C-4D75-9CCE-EA4BA5F22C75}" presName="space" presStyleCnt="0"/>
      <dgm:spPr/>
    </dgm:pt>
    <dgm:pt modelId="{B31A5F93-8080-4CAC-871D-A3729514D5E6}" type="pres">
      <dgm:prSet presAssocID="{C97804E8-1206-4DCB-904A-06060E28E0F7}" presName="composite" presStyleCnt="0"/>
      <dgm:spPr/>
    </dgm:pt>
    <dgm:pt modelId="{EF6A1108-FEEE-443A-95B7-45BBAE603EA5}" type="pres">
      <dgm:prSet presAssocID="{C97804E8-1206-4DCB-904A-06060E28E0F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25EB62E1-A15D-4479-8983-EAF47307889B}" type="pres">
      <dgm:prSet presAssocID="{C97804E8-1206-4DCB-904A-06060E28E0F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3B7D4ED0-6C10-4996-8C15-99D9B78B6204}" type="presOf" srcId="{BC17B56E-5F0E-4FD7-940B-D9F15A719646}" destId="{25EB62E1-A15D-4479-8983-EAF47307889B}" srcOrd="0" destOrd="0" presId="urn:microsoft.com/office/officeart/2005/8/layout/hList1"/>
    <dgm:cxn modelId="{4E2B103D-F621-470E-A68A-4ED3616F423B}" srcId="{DC5AB6E7-F499-4EC9-9184-A4BFC040F85E}" destId="{F882386E-7AEA-4754-8A7C-F1493DEA5236}" srcOrd="1" destOrd="0" parTransId="{85FD487D-782B-4936-A296-5716E91B582C}" sibTransId="{983FB2AE-5F5C-4D75-9CCE-EA4BA5F22C75}"/>
    <dgm:cxn modelId="{D7FFD2BF-431F-4101-854F-4C9A17B2F62B}" type="presOf" srcId="{C97804E8-1206-4DCB-904A-06060E28E0F7}" destId="{EF6A1108-FEEE-443A-95B7-45BBAE603EA5}" srcOrd="0" destOrd="0" presId="urn:microsoft.com/office/officeart/2005/8/layout/hList1"/>
    <dgm:cxn modelId="{C0D94441-1875-49DE-B19D-66D601AAC4DC}" srcId="{DC5AB6E7-F499-4EC9-9184-A4BFC040F85E}" destId="{C97804E8-1206-4DCB-904A-06060E28E0F7}" srcOrd="2" destOrd="0" parTransId="{B390E498-C80F-4E8B-AF4A-54949A22C7B9}" sibTransId="{40272B74-DA90-4C8D-9311-5787F826CE3E}"/>
    <dgm:cxn modelId="{2906C276-896F-45A8-9CD8-EA32BE361BD1}" srcId="{C97804E8-1206-4DCB-904A-06060E28E0F7}" destId="{BC17B56E-5F0E-4FD7-940B-D9F15A719646}" srcOrd="0" destOrd="0" parTransId="{6295AB38-4CB4-4770-A3BA-E658478B737B}" sibTransId="{DA8D5C64-B8A9-40E2-8534-FD448DCDBF52}"/>
    <dgm:cxn modelId="{8C1F7D39-4387-4A06-80FE-2D3180235788}" srcId="{DC5AB6E7-F499-4EC9-9184-A4BFC040F85E}" destId="{B5ED999B-708A-4AD4-A9B6-1E1E4035F243}" srcOrd="0" destOrd="0" parTransId="{951771DF-9D22-4A6F-91FF-11A005DE3ABF}" sibTransId="{01E2AC86-0239-4153-A97A-09D7FDD6CE1B}"/>
    <dgm:cxn modelId="{CA02C975-5D53-4450-A5DA-1BAEA9F3A212}" type="presOf" srcId="{DC5AB6E7-F499-4EC9-9184-A4BFC040F85E}" destId="{2C1C0AB3-DBB7-406B-B944-7A0486F8CF37}" srcOrd="0" destOrd="0" presId="urn:microsoft.com/office/officeart/2005/8/layout/hList1"/>
    <dgm:cxn modelId="{0D1356DB-5495-435D-BB27-B44C20269A6F}" type="presOf" srcId="{F882386E-7AEA-4754-8A7C-F1493DEA5236}" destId="{275B19BD-0AF8-486B-B810-A7D9BF406844}" srcOrd="0" destOrd="0" presId="urn:microsoft.com/office/officeart/2005/8/layout/hList1"/>
    <dgm:cxn modelId="{70D2CA57-804B-45AD-A449-E3F3B1F47664}" type="presOf" srcId="{8AB5781C-D9B1-4183-8738-C03DDCA93876}" destId="{5C354BD0-2B7B-4921-8DEB-326900788B32}" srcOrd="0" destOrd="0" presId="urn:microsoft.com/office/officeart/2005/8/layout/hList1"/>
    <dgm:cxn modelId="{E5BC72C2-674B-4AB8-A078-623C487462A2}" type="presOf" srcId="{1CB26B04-6441-465C-B3B0-A087C6B7F6DD}" destId="{71C57C13-6175-49A6-BE00-C9E995E787FD}" srcOrd="0" destOrd="0" presId="urn:microsoft.com/office/officeart/2005/8/layout/hList1"/>
    <dgm:cxn modelId="{CF8CD0B4-3CBA-4E38-BC6C-E743EA2A3BEC}" type="presOf" srcId="{B5ED999B-708A-4AD4-A9B6-1E1E4035F243}" destId="{C43C610D-5ECA-4BDF-851A-D59E46CADB62}" srcOrd="0" destOrd="0" presId="urn:microsoft.com/office/officeart/2005/8/layout/hList1"/>
    <dgm:cxn modelId="{A674C894-3F6E-459E-93B3-C2CE9C37A8C9}" srcId="{F882386E-7AEA-4754-8A7C-F1493DEA5236}" destId="{1CB26B04-6441-465C-B3B0-A087C6B7F6DD}" srcOrd="0" destOrd="0" parTransId="{B8F3157A-3628-4014-AB50-8CDAC3E0DD46}" sibTransId="{30E6CECF-CB89-4FA6-9AD8-E297D706BD27}"/>
    <dgm:cxn modelId="{8110AEE9-5A84-4A5A-B6D1-9EA584CC6D73}" srcId="{B5ED999B-708A-4AD4-A9B6-1E1E4035F243}" destId="{8AB5781C-D9B1-4183-8738-C03DDCA93876}" srcOrd="0" destOrd="0" parTransId="{CD0DF506-E354-4074-BC0E-EE31D0CBBA2E}" sibTransId="{5D908F19-75F0-4077-A18D-5E15935DEBD9}"/>
    <dgm:cxn modelId="{068E4E7B-7F4A-4652-A6D7-E71B629E3435}" type="presParOf" srcId="{2C1C0AB3-DBB7-406B-B944-7A0486F8CF37}" destId="{79848045-D9B0-4103-AEF2-D3F9BFCD4EAB}" srcOrd="0" destOrd="0" presId="urn:microsoft.com/office/officeart/2005/8/layout/hList1"/>
    <dgm:cxn modelId="{00B83739-6968-488E-9696-21F38DFD89DC}" type="presParOf" srcId="{79848045-D9B0-4103-AEF2-D3F9BFCD4EAB}" destId="{C43C610D-5ECA-4BDF-851A-D59E46CADB62}" srcOrd="0" destOrd="0" presId="urn:microsoft.com/office/officeart/2005/8/layout/hList1"/>
    <dgm:cxn modelId="{E0EEC2FF-226D-4EE0-BE20-343FC1A9AF87}" type="presParOf" srcId="{79848045-D9B0-4103-AEF2-D3F9BFCD4EAB}" destId="{5C354BD0-2B7B-4921-8DEB-326900788B32}" srcOrd="1" destOrd="0" presId="urn:microsoft.com/office/officeart/2005/8/layout/hList1"/>
    <dgm:cxn modelId="{484A21FA-55FB-4924-B07B-0133BFAC562C}" type="presParOf" srcId="{2C1C0AB3-DBB7-406B-B944-7A0486F8CF37}" destId="{6734E801-E10B-42F3-B099-B00C258A3521}" srcOrd="1" destOrd="0" presId="urn:microsoft.com/office/officeart/2005/8/layout/hList1"/>
    <dgm:cxn modelId="{E42B4DC8-009A-47A5-A875-02D62A1C5A31}" type="presParOf" srcId="{2C1C0AB3-DBB7-406B-B944-7A0486F8CF37}" destId="{E5AEDE4E-807D-44B6-9258-6EA27F5905E3}" srcOrd="2" destOrd="0" presId="urn:microsoft.com/office/officeart/2005/8/layout/hList1"/>
    <dgm:cxn modelId="{6A52F4C2-D7C1-40CD-9102-FCC4684A3166}" type="presParOf" srcId="{E5AEDE4E-807D-44B6-9258-6EA27F5905E3}" destId="{275B19BD-0AF8-486B-B810-A7D9BF406844}" srcOrd="0" destOrd="0" presId="urn:microsoft.com/office/officeart/2005/8/layout/hList1"/>
    <dgm:cxn modelId="{6E206C58-1A7D-456A-8C95-315C9136D2AF}" type="presParOf" srcId="{E5AEDE4E-807D-44B6-9258-6EA27F5905E3}" destId="{71C57C13-6175-49A6-BE00-C9E995E787FD}" srcOrd="1" destOrd="0" presId="urn:microsoft.com/office/officeart/2005/8/layout/hList1"/>
    <dgm:cxn modelId="{2B4D016B-F5BC-4645-8EF7-A1948D63EE7C}" type="presParOf" srcId="{2C1C0AB3-DBB7-406B-B944-7A0486F8CF37}" destId="{97D0568A-993B-40BD-B5DA-6F2110428B78}" srcOrd="3" destOrd="0" presId="urn:microsoft.com/office/officeart/2005/8/layout/hList1"/>
    <dgm:cxn modelId="{516EB933-847B-488F-9950-E3EBF52D0CF8}" type="presParOf" srcId="{2C1C0AB3-DBB7-406B-B944-7A0486F8CF37}" destId="{B31A5F93-8080-4CAC-871D-A3729514D5E6}" srcOrd="4" destOrd="0" presId="urn:microsoft.com/office/officeart/2005/8/layout/hList1"/>
    <dgm:cxn modelId="{BCFF8118-8F5E-4C85-8A3F-83AC6417F23D}" type="presParOf" srcId="{B31A5F93-8080-4CAC-871D-A3729514D5E6}" destId="{EF6A1108-FEEE-443A-95B7-45BBAE603EA5}" srcOrd="0" destOrd="0" presId="urn:microsoft.com/office/officeart/2005/8/layout/hList1"/>
    <dgm:cxn modelId="{F6867F35-3798-4057-B1D4-05529F47E54A}" type="presParOf" srcId="{B31A5F93-8080-4CAC-871D-A3729514D5E6}" destId="{25EB62E1-A15D-4479-8983-EAF47307889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D7481DE9-D409-4C2E-B1E4-8010F645243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DD28AFB-F02B-4D57-BBE4-30016602438E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Představení podniku</a:t>
          </a:r>
          <a:endParaRPr lang="cs-CZ" sz="1500" dirty="0"/>
        </a:p>
      </dgm:t>
    </dgm:pt>
    <dgm:pt modelId="{92C74BD8-6649-4E20-8C9B-5507494CE1AF}" type="parTrans" cxnId="{1A218006-E166-42DF-877F-487C27AFF190}">
      <dgm:prSet/>
      <dgm:spPr/>
      <dgm:t>
        <a:bodyPr/>
        <a:lstStyle/>
        <a:p>
          <a:endParaRPr lang="cs-CZ"/>
        </a:p>
      </dgm:t>
    </dgm:pt>
    <dgm:pt modelId="{28931A9A-C151-4CAD-975F-8AABFBEF2D8B}" type="sibTrans" cxnId="{1A218006-E166-42DF-877F-487C27AFF190}">
      <dgm:prSet/>
      <dgm:spPr/>
      <dgm:t>
        <a:bodyPr/>
        <a:lstStyle/>
        <a:p>
          <a:endParaRPr lang="cs-CZ"/>
        </a:p>
      </dgm:t>
    </dgm:pt>
    <dgm:pt modelId="{3F394F78-B782-42D8-A327-ADF9734A861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Cíl</a:t>
          </a:r>
          <a:endParaRPr lang="cs-CZ" sz="1500" dirty="0"/>
        </a:p>
      </dgm:t>
    </dgm:pt>
    <dgm:pt modelId="{8A6CC859-2D0B-4270-A14C-51D2FC0FFBA0}" type="parTrans" cxnId="{B0D45A85-A743-4BD6-AB8E-2DED5151AF6A}">
      <dgm:prSet/>
      <dgm:spPr/>
      <dgm:t>
        <a:bodyPr/>
        <a:lstStyle/>
        <a:p>
          <a:endParaRPr lang="cs-CZ"/>
        </a:p>
      </dgm:t>
    </dgm:pt>
    <dgm:pt modelId="{6170F475-38D8-4BE3-B7ED-67861E99D142}" type="sibTrans" cxnId="{B0D45A85-A743-4BD6-AB8E-2DED5151AF6A}">
      <dgm:prSet/>
      <dgm:spPr/>
      <dgm:t>
        <a:bodyPr/>
        <a:lstStyle/>
        <a:p>
          <a:endParaRPr lang="cs-CZ"/>
        </a:p>
      </dgm:t>
    </dgm:pt>
    <dgm:pt modelId="{ADFD6B16-24A6-4FE0-9D17-453B017A599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Hypotézy</a:t>
          </a:r>
          <a:endParaRPr lang="cs-CZ" sz="1500" dirty="0"/>
        </a:p>
      </dgm:t>
    </dgm:pt>
    <dgm:pt modelId="{91BA80E4-0F61-4403-B9EE-4F2D10196DDC}" type="parTrans" cxnId="{CE3F3E0C-C2B9-456E-9475-6E4248081964}">
      <dgm:prSet/>
      <dgm:spPr/>
      <dgm:t>
        <a:bodyPr/>
        <a:lstStyle/>
        <a:p>
          <a:endParaRPr lang="cs-CZ"/>
        </a:p>
      </dgm:t>
    </dgm:pt>
    <dgm:pt modelId="{E8C3783C-2AC0-47D4-BF40-C16AF893BD3C}" type="sibTrans" cxnId="{CE3F3E0C-C2B9-456E-9475-6E4248081964}">
      <dgm:prSet/>
      <dgm:spPr/>
      <dgm:t>
        <a:bodyPr/>
        <a:lstStyle/>
        <a:p>
          <a:endParaRPr lang="cs-CZ"/>
        </a:p>
      </dgm:t>
    </dgm:pt>
    <dgm:pt modelId="{69F701B3-5389-456D-AFEE-2EF8DB45F73F}">
      <dgm:prSet custT="1"/>
      <dgm:spPr>
        <a:solidFill>
          <a:schemeClr val="accent1"/>
        </a:solidFill>
      </dgm:spPr>
      <dgm:t>
        <a:bodyPr/>
        <a:lstStyle/>
        <a:p>
          <a:r>
            <a:rPr lang="cs-CZ" sz="1500" dirty="0" smtClean="0"/>
            <a:t>Metody</a:t>
          </a:r>
          <a:endParaRPr lang="cs-CZ" sz="1500" dirty="0"/>
        </a:p>
      </dgm:t>
    </dgm:pt>
    <dgm:pt modelId="{4AEDD030-4C9A-4EA5-B133-FDF4E767B8BF}" type="parTrans" cxnId="{954DBCB2-25CA-465E-96CF-87DF68FBAF63}">
      <dgm:prSet/>
      <dgm:spPr/>
      <dgm:t>
        <a:bodyPr/>
        <a:lstStyle/>
        <a:p>
          <a:endParaRPr lang="cs-CZ"/>
        </a:p>
      </dgm:t>
    </dgm:pt>
    <dgm:pt modelId="{A658D89F-1FA6-43F3-ADAC-16358DACEB85}" type="sibTrans" cxnId="{954DBCB2-25CA-465E-96CF-87DF68FBAF63}">
      <dgm:prSet/>
      <dgm:spPr/>
      <dgm:t>
        <a:bodyPr/>
        <a:lstStyle/>
        <a:p>
          <a:endParaRPr lang="cs-CZ"/>
        </a:p>
      </dgm:t>
    </dgm:pt>
    <dgm:pt modelId="{B9B2A3D5-91B7-4D80-9F5A-475319F0E66B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Literatura</a:t>
          </a:r>
          <a:endParaRPr lang="cs-CZ" sz="1500" dirty="0"/>
        </a:p>
      </dgm:t>
    </dgm:pt>
    <dgm:pt modelId="{5926F785-8687-4F94-B252-F61650C1BA7E}" type="parTrans" cxnId="{A0794A75-DE61-4988-AFA1-B81AC4FC817A}">
      <dgm:prSet/>
      <dgm:spPr/>
      <dgm:t>
        <a:bodyPr/>
        <a:lstStyle/>
        <a:p>
          <a:endParaRPr lang="cs-CZ"/>
        </a:p>
      </dgm:t>
    </dgm:pt>
    <dgm:pt modelId="{44E1970F-1B59-496E-84C9-739EC2D21AE1}" type="sibTrans" cxnId="{A0794A75-DE61-4988-AFA1-B81AC4FC817A}">
      <dgm:prSet/>
      <dgm:spPr/>
      <dgm:t>
        <a:bodyPr/>
        <a:lstStyle/>
        <a:p>
          <a:endParaRPr lang="cs-CZ"/>
        </a:p>
      </dgm:t>
    </dgm:pt>
    <dgm:pt modelId="{2DF9DC4C-DB1A-4BFD-A636-66C43B76C65A}" type="pres">
      <dgm:prSet presAssocID="{D7481DE9-D409-4C2E-B1E4-8010F6452439}" presName="Name0" presStyleCnt="0">
        <dgm:presLayoutVars>
          <dgm:dir/>
          <dgm:resizeHandles val="exact"/>
        </dgm:presLayoutVars>
      </dgm:prSet>
      <dgm:spPr/>
    </dgm:pt>
    <dgm:pt modelId="{16DCCC8B-644E-4134-9A3A-C35DB31198F8}" type="pres">
      <dgm:prSet presAssocID="{ADD28AFB-F02B-4D57-BBE4-30016602438E}" presName="parTxOnly" presStyleLbl="node1" presStyleIdx="0" presStyleCnt="5" custScaleX="141102">
        <dgm:presLayoutVars>
          <dgm:bulletEnabled val="1"/>
        </dgm:presLayoutVars>
      </dgm:prSet>
      <dgm:spPr/>
    </dgm:pt>
    <dgm:pt modelId="{48164F3E-D1E7-4E4D-9329-661C3EFF1386}" type="pres">
      <dgm:prSet presAssocID="{28931A9A-C151-4CAD-975F-8AABFBEF2D8B}" presName="parSpace" presStyleCnt="0"/>
      <dgm:spPr/>
    </dgm:pt>
    <dgm:pt modelId="{A48C38EE-310F-41B7-A27B-74260002D297}" type="pres">
      <dgm:prSet presAssocID="{3F394F78-B782-42D8-A327-ADF9734A8611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7C3F5B-75BD-486C-BE26-856117A96384}" type="pres">
      <dgm:prSet presAssocID="{6170F475-38D8-4BE3-B7ED-67861E99D142}" presName="parSpace" presStyleCnt="0"/>
      <dgm:spPr/>
    </dgm:pt>
    <dgm:pt modelId="{FA0C43D6-6FB0-4ECE-A4B1-653858C4BD76}" type="pres">
      <dgm:prSet presAssocID="{ADFD6B16-24A6-4FE0-9D17-453B017A5991}" presName="parTxOnly" presStyleLbl="node1" presStyleIdx="2" presStyleCnt="5">
        <dgm:presLayoutVars>
          <dgm:bulletEnabled val="1"/>
        </dgm:presLayoutVars>
      </dgm:prSet>
      <dgm:spPr/>
    </dgm:pt>
    <dgm:pt modelId="{3C23FDB4-0F34-4943-87A7-29E19EEA73CA}" type="pres">
      <dgm:prSet presAssocID="{E8C3783C-2AC0-47D4-BF40-C16AF893BD3C}" presName="parSpace" presStyleCnt="0"/>
      <dgm:spPr/>
    </dgm:pt>
    <dgm:pt modelId="{FBFB6C28-AE9E-46C8-8E47-F8899679A70F}" type="pres">
      <dgm:prSet presAssocID="{69F701B3-5389-456D-AFEE-2EF8DB45F73F}" presName="parTxOnly" presStyleLbl="node1" presStyleIdx="3" presStyleCnt="5">
        <dgm:presLayoutVars>
          <dgm:bulletEnabled val="1"/>
        </dgm:presLayoutVars>
      </dgm:prSet>
      <dgm:spPr/>
    </dgm:pt>
    <dgm:pt modelId="{E07D5817-653A-4C5E-AF92-3FA2AEAEC2D3}" type="pres">
      <dgm:prSet presAssocID="{A658D89F-1FA6-43F3-ADAC-16358DACEB85}" presName="parSpace" presStyleCnt="0"/>
      <dgm:spPr/>
    </dgm:pt>
    <dgm:pt modelId="{8CF9BD43-BF76-4203-B26E-5B56099749D7}" type="pres">
      <dgm:prSet presAssocID="{B9B2A3D5-91B7-4D80-9F5A-475319F0E66B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A7441C93-4063-4BC5-AED1-FF8BAD6AD9F8}" type="presOf" srcId="{D7481DE9-D409-4C2E-B1E4-8010F6452439}" destId="{2DF9DC4C-DB1A-4BFD-A636-66C43B76C65A}" srcOrd="0" destOrd="0" presId="urn:microsoft.com/office/officeart/2005/8/layout/hChevron3"/>
    <dgm:cxn modelId="{CE3F3E0C-C2B9-456E-9475-6E4248081964}" srcId="{D7481DE9-D409-4C2E-B1E4-8010F6452439}" destId="{ADFD6B16-24A6-4FE0-9D17-453B017A5991}" srcOrd="2" destOrd="0" parTransId="{91BA80E4-0F61-4403-B9EE-4F2D10196DDC}" sibTransId="{E8C3783C-2AC0-47D4-BF40-C16AF893BD3C}"/>
    <dgm:cxn modelId="{B0D45A85-A743-4BD6-AB8E-2DED5151AF6A}" srcId="{D7481DE9-D409-4C2E-B1E4-8010F6452439}" destId="{3F394F78-B782-42D8-A327-ADF9734A8611}" srcOrd="1" destOrd="0" parTransId="{8A6CC859-2D0B-4270-A14C-51D2FC0FFBA0}" sibTransId="{6170F475-38D8-4BE3-B7ED-67861E99D142}"/>
    <dgm:cxn modelId="{9E1CAE41-6F7C-4092-B56A-DE7C74AC65A7}" type="presOf" srcId="{B9B2A3D5-91B7-4D80-9F5A-475319F0E66B}" destId="{8CF9BD43-BF76-4203-B26E-5B56099749D7}" srcOrd="0" destOrd="0" presId="urn:microsoft.com/office/officeart/2005/8/layout/hChevron3"/>
    <dgm:cxn modelId="{EBEE5C57-5C38-458D-8E2F-C3AEAF8EDD52}" type="presOf" srcId="{69F701B3-5389-456D-AFEE-2EF8DB45F73F}" destId="{FBFB6C28-AE9E-46C8-8E47-F8899679A70F}" srcOrd="0" destOrd="0" presId="urn:microsoft.com/office/officeart/2005/8/layout/hChevron3"/>
    <dgm:cxn modelId="{1A218006-E166-42DF-877F-487C27AFF190}" srcId="{D7481DE9-D409-4C2E-B1E4-8010F6452439}" destId="{ADD28AFB-F02B-4D57-BBE4-30016602438E}" srcOrd="0" destOrd="0" parTransId="{92C74BD8-6649-4E20-8C9B-5507494CE1AF}" sibTransId="{28931A9A-C151-4CAD-975F-8AABFBEF2D8B}"/>
    <dgm:cxn modelId="{48F4E557-DEE5-4892-8505-7DF2FEA18090}" type="presOf" srcId="{ADFD6B16-24A6-4FE0-9D17-453B017A5991}" destId="{FA0C43D6-6FB0-4ECE-A4B1-653858C4BD76}" srcOrd="0" destOrd="0" presId="urn:microsoft.com/office/officeart/2005/8/layout/hChevron3"/>
    <dgm:cxn modelId="{954DBCB2-25CA-465E-96CF-87DF68FBAF63}" srcId="{D7481DE9-D409-4C2E-B1E4-8010F6452439}" destId="{69F701B3-5389-456D-AFEE-2EF8DB45F73F}" srcOrd="3" destOrd="0" parTransId="{4AEDD030-4C9A-4EA5-B133-FDF4E767B8BF}" sibTransId="{A658D89F-1FA6-43F3-ADAC-16358DACEB85}"/>
    <dgm:cxn modelId="{43ED8047-B8BB-40D3-B6E8-F4B824ECC969}" type="presOf" srcId="{ADD28AFB-F02B-4D57-BBE4-30016602438E}" destId="{16DCCC8B-644E-4134-9A3A-C35DB31198F8}" srcOrd="0" destOrd="0" presId="urn:microsoft.com/office/officeart/2005/8/layout/hChevron3"/>
    <dgm:cxn modelId="{A0794A75-DE61-4988-AFA1-B81AC4FC817A}" srcId="{D7481DE9-D409-4C2E-B1E4-8010F6452439}" destId="{B9B2A3D5-91B7-4D80-9F5A-475319F0E66B}" srcOrd="4" destOrd="0" parTransId="{5926F785-8687-4F94-B252-F61650C1BA7E}" sibTransId="{44E1970F-1B59-496E-84C9-739EC2D21AE1}"/>
    <dgm:cxn modelId="{5D795F37-3FDE-486E-829B-B5117FBF234B}" type="presOf" srcId="{3F394F78-B782-42D8-A327-ADF9734A8611}" destId="{A48C38EE-310F-41B7-A27B-74260002D297}" srcOrd="0" destOrd="0" presId="urn:microsoft.com/office/officeart/2005/8/layout/hChevron3"/>
    <dgm:cxn modelId="{9E80D93B-A56B-457E-ACC7-1C222E07FC58}" type="presParOf" srcId="{2DF9DC4C-DB1A-4BFD-A636-66C43B76C65A}" destId="{16DCCC8B-644E-4134-9A3A-C35DB31198F8}" srcOrd="0" destOrd="0" presId="urn:microsoft.com/office/officeart/2005/8/layout/hChevron3"/>
    <dgm:cxn modelId="{5027441E-5E1D-4270-9D1E-CD8FCB16479C}" type="presParOf" srcId="{2DF9DC4C-DB1A-4BFD-A636-66C43B76C65A}" destId="{48164F3E-D1E7-4E4D-9329-661C3EFF1386}" srcOrd="1" destOrd="0" presId="urn:microsoft.com/office/officeart/2005/8/layout/hChevron3"/>
    <dgm:cxn modelId="{1593780C-4F85-4A33-AE45-D00D6A6F9CA5}" type="presParOf" srcId="{2DF9DC4C-DB1A-4BFD-A636-66C43B76C65A}" destId="{A48C38EE-310F-41B7-A27B-74260002D297}" srcOrd="2" destOrd="0" presId="urn:microsoft.com/office/officeart/2005/8/layout/hChevron3"/>
    <dgm:cxn modelId="{90FDEC77-D62F-47BA-86DC-5365FE904E0F}" type="presParOf" srcId="{2DF9DC4C-DB1A-4BFD-A636-66C43B76C65A}" destId="{457C3F5B-75BD-486C-BE26-856117A96384}" srcOrd="3" destOrd="0" presId="urn:microsoft.com/office/officeart/2005/8/layout/hChevron3"/>
    <dgm:cxn modelId="{1395E496-A9CA-43B0-8815-E95B51CF1CA4}" type="presParOf" srcId="{2DF9DC4C-DB1A-4BFD-A636-66C43B76C65A}" destId="{FA0C43D6-6FB0-4ECE-A4B1-653858C4BD76}" srcOrd="4" destOrd="0" presId="urn:microsoft.com/office/officeart/2005/8/layout/hChevron3"/>
    <dgm:cxn modelId="{2426989F-1396-4297-8E9E-D18B95F0732A}" type="presParOf" srcId="{2DF9DC4C-DB1A-4BFD-A636-66C43B76C65A}" destId="{3C23FDB4-0F34-4943-87A7-29E19EEA73CA}" srcOrd="5" destOrd="0" presId="urn:microsoft.com/office/officeart/2005/8/layout/hChevron3"/>
    <dgm:cxn modelId="{B0B6BE6F-7594-4651-8BD5-ACB87FEA3FD3}" type="presParOf" srcId="{2DF9DC4C-DB1A-4BFD-A636-66C43B76C65A}" destId="{FBFB6C28-AE9E-46C8-8E47-F8899679A70F}" srcOrd="6" destOrd="0" presId="urn:microsoft.com/office/officeart/2005/8/layout/hChevron3"/>
    <dgm:cxn modelId="{D03AD17A-A4E2-4448-98AE-E892F13ADAD1}" type="presParOf" srcId="{2DF9DC4C-DB1A-4BFD-A636-66C43B76C65A}" destId="{E07D5817-653A-4C5E-AF92-3FA2AEAEC2D3}" srcOrd="7" destOrd="0" presId="urn:microsoft.com/office/officeart/2005/8/layout/hChevron3"/>
    <dgm:cxn modelId="{A0827037-670B-4758-BAEB-98718137D2A6}" type="presParOf" srcId="{2DF9DC4C-DB1A-4BFD-A636-66C43B76C65A}" destId="{8CF9BD43-BF76-4203-B26E-5B56099749D7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E0B5180D-9B89-4348-8331-88323040C65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6456B53-4B75-4F8D-812B-0CCE9694B3F2}">
      <dgm:prSet custT="1"/>
      <dgm:spPr/>
      <dgm:t>
        <a:bodyPr/>
        <a:lstStyle/>
        <a:p>
          <a:pPr rtl="0"/>
          <a:r>
            <a:rPr lang="cs-CZ" sz="4000" dirty="0" smtClean="0"/>
            <a:t>Literatura</a:t>
          </a:r>
          <a:endParaRPr lang="cs-CZ" sz="4000" dirty="0"/>
        </a:p>
      </dgm:t>
    </dgm:pt>
    <dgm:pt modelId="{E8CF3B02-CA87-465B-B7AE-63CDEA2F802C}" type="parTrans" cxnId="{4D2116A5-F951-4FCE-A964-CBE85F40179B}">
      <dgm:prSet/>
      <dgm:spPr/>
      <dgm:t>
        <a:bodyPr/>
        <a:lstStyle/>
        <a:p>
          <a:endParaRPr lang="cs-CZ"/>
        </a:p>
      </dgm:t>
    </dgm:pt>
    <dgm:pt modelId="{F356C242-D32D-489F-AEFB-C91CC889470B}" type="sibTrans" cxnId="{4D2116A5-F951-4FCE-A964-CBE85F40179B}">
      <dgm:prSet/>
      <dgm:spPr/>
      <dgm:t>
        <a:bodyPr/>
        <a:lstStyle/>
        <a:p>
          <a:endParaRPr lang="cs-CZ"/>
        </a:p>
      </dgm:t>
    </dgm:pt>
    <dgm:pt modelId="{027DAF24-0816-4779-B100-222238931FD5}" type="pres">
      <dgm:prSet presAssocID="{E0B5180D-9B89-4348-8331-88323040C65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7569518-E383-4F4C-882F-6BDB564CB03F}" type="pres">
      <dgm:prSet presAssocID="{C6456B53-4B75-4F8D-812B-0CCE9694B3F2}" presName="circle1" presStyleLbl="node1" presStyleIdx="0" presStyleCnt="1"/>
      <dgm:spPr/>
    </dgm:pt>
    <dgm:pt modelId="{B3FD398A-ADDF-48FA-A13B-D11B686E3784}" type="pres">
      <dgm:prSet presAssocID="{C6456B53-4B75-4F8D-812B-0CCE9694B3F2}" presName="space" presStyleCnt="0"/>
      <dgm:spPr/>
    </dgm:pt>
    <dgm:pt modelId="{58F8BE61-C378-4074-8BB6-777057493919}" type="pres">
      <dgm:prSet presAssocID="{C6456B53-4B75-4F8D-812B-0CCE9694B3F2}" presName="rect1" presStyleLbl="alignAcc1" presStyleIdx="0" presStyleCnt="1"/>
      <dgm:spPr/>
    </dgm:pt>
    <dgm:pt modelId="{2525DAA2-2998-4B4F-8E90-9358EEDEF8E2}" type="pres">
      <dgm:prSet presAssocID="{C6456B53-4B75-4F8D-812B-0CCE9694B3F2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02FE7334-A153-4832-8C91-651017342EB6}" type="presOf" srcId="{C6456B53-4B75-4F8D-812B-0CCE9694B3F2}" destId="{2525DAA2-2998-4B4F-8E90-9358EEDEF8E2}" srcOrd="1" destOrd="0" presId="urn:microsoft.com/office/officeart/2005/8/layout/target3"/>
    <dgm:cxn modelId="{3BE5966C-EE55-49D9-BCE2-FE4998AE308E}" type="presOf" srcId="{E0B5180D-9B89-4348-8331-88323040C655}" destId="{027DAF24-0816-4779-B100-222238931FD5}" srcOrd="0" destOrd="0" presId="urn:microsoft.com/office/officeart/2005/8/layout/target3"/>
    <dgm:cxn modelId="{4D2116A5-F951-4FCE-A964-CBE85F40179B}" srcId="{E0B5180D-9B89-4348-8331-88323040C655}" destId="{C6456B53-4B75-4F8D-812B-0CCE9694B3F2}" srcOrd="0" destOrd="0" parTransId="{E8CF3B02-CA87-465B-B7AE-63CDEA2F802C}" sibTransId="{F356C242-D32D-489F-AEFB-C91CC889470B}"/>
    <dgm:cxn modelId="{4ACB21CD-9F09-45EB-B40B-CEE696F72BFB}" type="presOf" srcId="{C6456B53-4B75-4F8D-812B-0CCE9694B3F2}" destId="{58F8BE61-C378-4074-8BB6-777057493919}" srcOrd="0" destOrd="0" presId="urn:microsoft.com/office/officeart/2005/8/layout/target3"/>
    <dgm:cxn modelId="{8045F654-87E8-41FB-A440-1DA11D250D71}" type="presParOf" srcId="{027DAF24-0816-4779-B100-222238931FD5}" destId="{17569518-E383-4F4C-882F-6BDB564CB03F}" srcOrd="0" destOrd="0" presId="urn:microsoft.com/office/officeart/2005/8/layout/target3"/>
    <dgm:cxn modelId="{601D74F0-FFB2-4992-BA34-B4F824DAA935}" type="presParOf" srcId="{027DAF24-0816-4779-B100-222238931FD5}" destId="{B3FD398A-ADDF-48FA-A13B-D11B686E3784}" srcOrd="1" destOrd="0" presId="urn:microsoft.com/office/officeart/2005/8/layout/target3"/>
    <dgm:cxn modelId="{9FED2F6D-6400-4CCC-86E7-FD59565A7D1C}" type="presParOf" srcId="{027DAF24-0816-4779-B100-222238931FD5}" destId="{58F8BE61-C378-4074-8BB6-777057493919}" srcOrd="2" destOrd="0" presId="urn:microsoft.com/office/officeart/2005/8/layout/target3"/>
    <dgm:cxn modelId="{56BDFFCA-3415-4414-9010-3E17173F8DEC}" type="presParOf" srcId="{027DAF24-0816-4779-B100-222238931FD5}" destId="{2525DAA2-2998-4B4F-8E90-9358EEDEF8E2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7481DE9-D409-4C2E-B1E4-8010F645243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DD28AFB-F02B-4D57-BBE4-30016602438E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Představení podniku</a:t>
          </a:r>
          <a:endParaRPr lang="cs-CZ" sz="1500" dirty="0"/>
        </a:p>
      </dgm:t>
    </dgm:pt>
    <dgm:pt modelId="{92C74BD8-6649-4E20-8C9B-5507494CE1AF}" type="parTrans" cxnId="{1A218006-E166-42DF-877F-487C27AFF190}">
      <dgm:prSet/>
      <dgm:spPr/>
      <dgm:t>
        <a:bodyPr/>
        <a:lstStyle/>
        <a:p>
          <a:endParaRPr lang="cs-CZ"/>
        </a:p>
      </dgm:t>
    </dgm:pt>
    <dgm:pt modelId="{28931A9A-C151-4CAD-975F-8AABFBEF2D8B}" type="sibTrans" cxnId="{1A218006-E166-42DF-877F-487C27AFF190}">
      <dgm:prSet/>
      <dgm:spPr/>
      <dgm:t>
        <a:bodyPr/>
        <a:lstStyle/>
        <a:p>
          <a:endParaRPr lang="cs-CZ"/>
        </a:p>
      </dgm:t>
    </dgm:pt>
    <dgm:pt modelId="{3F394F78-B782-42D8-A327-ADF9734A861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Cíl</a:t>
          </a:r>
          <a:endParaRPr lang="cs-CZ" sz="1500" dirty="0"/>
        </a:p>
      </dgm:t>
    </dgm:pt>
    <dgm:pt modelId="{8A6CC859-2D0B-4270-A14C-51D2FC0FFBA0}" type="parTrans" cxnId="{B0D45A85-A743-4BD6-AB8E-2DED5151AF6A}">
      <dgm:prSet/>
      <dgm:spPr/>
      <dgm:t>
        <a:bodyPr/>
        <a:lstStyle/>
        <a:p>
          <a:endParaRPr lang="cs-CZ"/>
        </a:p>
      </dgm:t>
    </dgm:pt>
    <dgm:pt modelId="{6170F475-38D8-4BE3-B7ED-67861E99D142}" type="sibTrans" cxnId="{B0D45A85-A743-4BD6-AB8E-2DED5151AF6A}">
      <dgm:prSet/>
      <dgm:spPr/>
      <dgm:t>
        <a:bodyPr/>
        <a:lstStyle/>
        <a:p>
          <a:endParaRPr lang="cs-CZ"/>
        </a:p>
      </dgm:t>
    </dgm:pt>
    <dgm:pt modelId="{ADFD6B16-24A6-4FE0-9D17-453B017A599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Hypotézy</a:t>
          </a:r>
          <a:endParaRPr lang="cs-CZ" sz="1500" dirty="0"/>
        </a:p>
      </dgm:t>
    </dgm:pt>
    <dgm:pt modelId="{91BA80E4-0F61-4403-B9EE-4F2D10196DDC}" type="parTrans" cxnId="{CE3F3E0C-C2B9-456E-9475-6E4248081964}">
      <dgm:prSet/>
      <dgm:spPr/>
      <dgm:t>
        <a:bodyPr/>
        <a:lstStyle/>
        <a:p>
          <a:endParaRPr lang="cs-CZ"/>
        </a:p>
      </dgm:t>
    </dgm:pt>
    <dgm:pt modelId="{E8C3783C-2AC0-47D4-BF40-C16AF893BD3C}" type="sibTrans" cxnId="{CE3F3E0C-C2B9-456E-9475-6E4248081964}">
      <dgm:prSet/>
      <dgm:spPr/>
      <dgm:t>
        <a:bodyPr/>
        <a:lstStyle/>
        <a:p>
          <a:endParaRPr lang="cs-CZ"/>
        </a:p>
      </dgm:t>
    </dgm:pt>
    <dgm:pt modelId="{69F701B3-5389-456D-AFEE-2EF8DB45F73F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Metody</a:t>
          </a:r>
          <a:endParaRPr lang="cs-CZ" sz="1500" dirty="0"/>
        </a:p>
      </dgm:t>
    </dgm:pt>
    <dgm:pt modelId="{4AEDD030-4C9A-4EA5-B133-FDF4E767B8BF}" type="parTrans" cxnId="{954DBCB2-25CA-465E-96CF-87DF68FBAF63}">
      <dgm:prSet/>
      <dgm:spPr/>
      <dgm:t>
        <a:bodyPr/>
        <a:lstStyle/>
        <a:p>
          <a:endParaRPr lang="cs-CZ"/>
        </a:p>
      </dgm:t>
    </dgm:pt>
    <dgm:pt modelId="{A658D89F-1FA6-43F3-ADAC-16358DACEB85}" type="sibTrans" cxnId="{954DBCB2-25CA-465E-96CF-87DF68FBAF63}">
      <dgm:prSet/>
      <dgm:spPr/>
      <dgm:t>
        <a:bodyPr/>
        <a:lstStyle/>
        <a:p>
          <a:endParaRPr lang="cs-CZ"/>
        </a:p>
      </dgm:t>
    </dgm:pt>
    <dgm:pt modelId="{B9B2A3D5-91B7-4D80-9F5A-475319F0E66B}">
      <dgm:prSet custT="1"/>
      <dgm:spPr>
        <a:solidFill>
          <a:schemeClr val="accent1"/>
        </a:solidFill>
      </dgm:spPr>
      <dgm:t>
        <a:bodyPr/>
        <a:lstStyle/>
        <a:p>
          <a:r>
            <a:rPr lang="cs-CZ" sz="1500" dirty="0" smtClean="0"/>
            <a:t>Literatura</a:t>
          </a:r>
          <a:endParaRPr lang="cs-CZ" sz="1500" dirty="0"/>
        </a:p>
      </dgm:t>
    </dgm:pt>
    <dgm:pt modelId="{5926F785-8687-4F94-B252-F61650C1BA7E}" type="parTrans" cxnId="{A0794A75-DE61-4988-AFA1-B81AC4FC817A}">
      <dgm:prSet/>
      <dgm:spPr/>
      <dgm:t>
        <a:bodyPr/>
        <a:lstStyle/>
        <a:p>
          <a:endParaRPr lang="cs-CZ"/>
        </a:p>
      </dgm:t>
    </dgm:pt>
    <dgm:pt modelId="{44E1970F-1B59-496E-84C9-739EC2D21AE1}" type="sibTrans" cxnId="{A0794A75-DE61-4988-AFA1-B81AC4FC817A}">
      <dgm:prSet/>
      <dgm:spPr/>
      <dgm:t>
        <a:bodyPr/>
        <a:lstStyle/>
        <a:p>
          <a:endParaRPr lang="cs-CZ"/>
        </a:p>
      </dgm:t>
    </dgm:pt>
    <dgm:pt modelId="{2DF9DC4C-DB1A-4BFD-A636-66C43B76C65A}" type="pres">
      <dgm:prSet presAssocID="{D7481DE9-D409-4C2E-B1E4-8010F6452439}" presName="Name0" presStyleCnt="0">
        <dgm:presLayoutVars>
          <dgm:dir/>
          <dgm:resizeHandles val="exact"/>
        </dgm:presLayoutVars>
      </dgm:prSet>
      <dgm:spPr/>
    </dgm:pt>
    <dgm:pt modelId="{16DCCC8B-644E-4134-9A3A-C35DB31198F8}" type="pres">
      <dgm:prSet presAssocID="{ADD28AFB-F02B-4D57-BBE4-30016602438E}" presName="parTxOnly" presStyleLbl="node1" presStyleIdx="0" presStyleCnt="5" custScaleX="141102">
        <dgm:presLayoutVars>
          <dgm:bulletEnabled val="1"/>
        </dgm:presLayoutVars>
      </dgm:prSet>
      <dgm:spPr/>
    </dgm:pt>
    <dgm:pt modelId="{48164F3E-D1E7-4E4D-9329-661C3EFF1386}" type="pres">
      <dgm:prSet presAssocID="{28931A9A-C151-4CAD-975F-8AABFBEF2D8B}" presName="parSpace" presStyleCnt="0"/>
      <dgm:spPr/>
    </dgm:pt>
    <dgm:pt modelId="{A48C38EE-310F-41B7-A27B-74260002D297}" type="pres">
      <dgm:prSet presAssocID="{3F394F78-B782-42D8-A327-ADF9734A8611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7C3F5B-75BD-486C-BE26-856117A96384}" type="pres">
      <dgm:prSet presAssocID="{6170F475-38D8-4BE3-B7ED-67861E99D142}" presName="parSpace" presStyleCnt="0"/>
      <dgm:spPr/>
    </dgm:pt>
    <dgm:pt modelId="{FA0C43D6-6FB0-4ECE-A4B1-653858C4BD76}" type="pres">
      <dgm:prSet presAssocID="{ADFD6B16-24A6-4FE0-9D17-453B017A5991}" presName="parTxOnly" presStyleLbl="node1" presStyleIdx="2" presStyleCnt="5">
        <dgm:presLayoutVars>
          <dgm:bulletEnabled val="1"/>
        </dgm:presLayoutVars>
      </dgm:prSet>
      <dgm:spPr/>
    </dgm:pt>
    <dgm:pt modelId="{3C23FDB4-0F34-4943-87A7-29E19EEA73CA}" type="pres">
      <dgm:prSet presAssocID="{E8C3783C-2AC0-47D4-BF40-C16AF893BD3C}" presName="parSpace" presStyleCnt="0"/>
      <dgm:spPr/>
    </dgm:pt>
    <dgm:pt modelId="{FBFB6C28-AE9E-46C8-8E47-F8899679A70F}" type="pres">
      <dgm:prSet presAssocID="{69F701B3-5389-456D-AFEE-2EF8DB45F73F}" presName="parTxOnly" presStyleLbl="node1" presStyleIdx="3" presStyleCnt="5">
        <dgm:presLayoutVars>
          <dgm:bulletEnabled val="1"/>
        </dgm:presLayoutVars>
      </dgm:prSet>
      <dgm:spPr/>
    </dgm:pt>
    <dgm:pt modelId="{E07D5817-653A-4C5E-AF92-3FA2AEAEC2D3}" type="pres">
      <dgm:prSet presAssocID="{A658D89F-1FA6-43F3-ADAC-16358DACEB85}" presName="parSpace" presStyleCnt="0"/>
      <dgm:spPr/>
    </dgm:pt>
    <dgm:pt modelId="{8CF9BD43-BF76-4203-B26E-5B56099749D7}" type="pres">
      <dgm:prSet presAssocID="{B9B2A3D5-91B7-4D80-9F5A-475319F0E66B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23FF2AA1-F3D5-4EE6-9509-FF23C0C361C5}" type="presOf" srcId="{ADD28AFB-F02B-4D57-BBE4-30016602438E}" destId="{16DCCC8B-644E-4134-9A3A-C35DB31198F8}" srcOrd="0" destOrd="0" presId="urn:microsoft.com/office/officeart/2005/8/layout/hChevron3"/>
    <dgm:cxn modelId="{1A218006-E166-42DF-877F-487C27AFF190}" srcId="{D7481DE9-D409-4C2E-B1E4-8010F6452439}" destId="{ADD28AFB-F02B-4D57-BBE4-30016602438E}" srcOrd="0" destOrd="0" parTransId="{92C74BD8-6649-4E20-8C9B-5507494CE1AF}" sibTransId="{28931A9A-C151-4CAD-975F-8AABFBEF2D8B}"/>
    <dgm:cxn modelId="{B9F64865-8FF7-4A88-B8AC-2D61C20B0EDB}" type="presOf" srcId="{ADFD6B16-24A6-4FE0-9D17-453B017A5991}" destId="{FA0C43D6-6FB0-4ECE-A4B1-653858C4BD76}" srcOrd="0" destOrd="0" presId="urn:microsoft.com/office/officeart/2005/8/layout/hChevron3"/>
    <dgm:cxn modelId="{A0794A75-DE61-4988-AFA1-B81AC4FC817A}" srcId="{D7481DE9-D409-4C2E-B1E4-8010F6452439}" destId="{B9B2A3D5-91B7-4D80-9F5A-475319F0E66B}" srcOrd="4" destOrd="0" parTransId="{5926F785-8687-4F94-B252-F61650C1BA7E}" sibTransId="{44E1970F-1B59-496E-84C9-739EC2D21AE1}"/>
    <dgm:cxn modelId="{954DBCB2-25CA-465E-96CF-87DF68FBAF63}" srcId="{D7481DE9-D409-4C2E-B1E4-8010F6452439}" destId="{69F701B3-5389-456D-AFEE-2EF8DB45F73F}" srcOrd="3" destOrd="0" parTransId="{4AEDD030-4C9A-4EA5-B133-FDF4E767B8BF}" sibTransId="{A658D89F-1FA6-43F3-ADAC-16358DACEB85}"/>
    <dgm:cxn modelId="{B0D45A85-A743-4BD6-AB8E-2DED5151AF6A}" srcId="{D7481DE9-D409-4C2E-B1E4-8010F6452439}" destId="{3F394F78-B782-42D8-A327-ADF9734A8611}" srcOrd="1" destOrd="0" parTransId="{8A6CC859-2D0B-4270-A14C-51D2FC0FFBA0}" sibTransId="{6170F475-38D8-4BE3-B7ED-67861E99D142}"/>
    <dgm:cxn modelId="{CE3F3E0C-C2B9-456E-9475-6E4248081964}" srcId="{D7481DE9-D409-4C2E-B1E4-8010F6452439}" destId="{ADFD6B16-24A6-4FE0-9D17-453B017A5991}" srcOrd="2" destOrd="0" parTransId="{91BA80E4-0F61-4403-B9EE-4F2D10196DDC}" sibTransId="{E8C3783C-2AC0-47D4-BF40-C16AF893BD3C}"/>
    <dgm:cxn modelId="{5579A80D-7950-407E-A2CA-2D5E87AF8542}" type="presOf" srcId="{3F394F78-B782-42D8-A327-ADF9734A8611}" destId="{A48C38EE-310F-41B7-A27B-74260002D297}" srcOrd="0" destOrd="0" presId="urn:microsoft.com/office/officeart/2005/8/layout/hChevron3"/>
    <dgm:cxn modelId="{1FC3AEC9-D205-4A28-9647-01AFD3EAF20A}" type="presOf" srcId="{B9B2A3D5-91B7-4D80-9F5A-475319F0E66B}" destId="{8CF9BD43-BF76-4203-B26E-5B56099749D7}" srcOrd="0" destOrd="0" presId="urn:microsoft.com/office/officeart/2005/8/layout/hChevron3"/>
    <dgm:cxn modelId="{EA5938A4-5AEA-4C88-89FA-9BE3F89F8938}" type="presOf" srcId="{69F701B3-5389-456D-AFEE-2EF8DB45F73F}" destId="{FBFB6C28-AE9E-46C8-8E47-F8899679A70F}" srcOrd="0" destOrd="0" presId="urn:microsoft.com/office/officeart/2005/8/layout/hChevron3"/>
    <dgm:cxn modelId="{4EE24344-C372-4DCE-85FF-C933B77CF938}" type="presOf" srcId="{D7481DE9-D409-4C2E-B1E4-8010F6452439}" destId="{2DF9DC4C-DB1A-4BFD-A636-66C43B76C65A}" srcOrd="0" destOrd="0" presId="urn:microsoft.com/office/officeart/2005/8/layout/hChevron3"/>
    <dgm:cxn modelId="{12E01FB9-F5BA-4984-98AD-9FDD98BF7138}" type="presParOf" srcId="{2DF9DC4C-DB1A-4BFD-A636-66C43B76C65A}" destId="{16DCCC8B-644E-4134-9A3A-C35DB31198F8}" srcOrd="0" destOrd="0" presId="urn:microsoft.com/office/officeart/2005/8/layout/hChevron3"/>
    <dgm:cxn modelId="{8A459422-1230-4D8B-871C-634C4B6BEA0B}" type="presParOf" srcId="{2DF9DC4C-DB1A-4BFD-A636-66C43B76C65A}" destId="{48164F3E-D1E7-4E4D-9329-661C3EFF1386}" srcOrd="1" destOrd="0" presId="urn:microsoft.com/office/officeart/2005/8/layout/hChevron3"/>
    <dgm:cxn modelId="{206E3C1D-BC4B-4801-8F60-648526ED1657}" type="presParOf" srcId="{2DF9DC4C-DB1A-4BFD-A636-66C43B76C65A}" destId="{A48C38EE-310F-41B7-A27B-74260002D297}" srcOrd="2" destOrd="0" presId="urn:microsoft.com/office/officeart/2005/8/layout/hChevron3"/>
    <dgm:cxn modelId="{FBE0D256-8E0B-424E-B9E6-24EEE5EA037B}" type="presParOf" srcId="{2DF9DC4C-DB1A-4BFD-A636-66C43B76C65A}" destId="{457C3F5B-75BD-486C-BE26-856117A96384}" srcOrd="3" destOrd="0" presId="urn:microsoft.com/office/officeart/2005/8/layout/hChevron3"/>
    <dgm:cxn modelId="{C049EE29-3217-4E95-82B5-E91C974833EE}" type="presParOf" srcId="{2DF9DC4C-DB1A-4BFD-A636-66C43B76C65A}" destId="{FA0C43D6-6FB0-4ECE-A4B1-653858C4BD76}" srcOrd="4" destOrd="0" presId="urn:microsoft.com/office/officeart/2005/8/layout/hChevron3"/>
    <dgm:cxn modelId="{B5C3BE2B-EB79-4157-9F9D-E7ECB9D9D7F1}" type="presParOf" srcId="{2DF9DC4C-DB1A-4BFD-A636-66C43B76C65A}" destId="{3C23FDB4-0F34-4943-87A7-29E19EEA73CA}" srcOrd="5" destOrd="0" presId="urn:microsoft.com/office/officeart/2005/8/layout/hChevron3"/>
    <dgm:cxn modelId="{75F938E3-CDB6-4549-8D5E-D68F12E7F035}" type="presParOf" srcId="{2DF9DC4C-DB1A-4BFD-A636-66C43B76C65A}" destId="{FBFB6C28-AE9E-46C8-8E47-F8899679A70F}" srcOrd="6" destOrd="0" presId="urn:microsoft.com/office/officeart/2005/8/layout/hChevron3"/>
    <dgm:cxn modelId="{1E16F65F-CD65-4407-A7F6-F3CF34DCC99A}" type="presParOf" srcId="{2DF9DC4C-DB1A-4BFD-A636-66C43B76C65A}" destId="{E07D5817-653A-4C5E-AF92-3FA2AEAEC2D3}" srcOrd="7" destOrd="0" presId="urn:microsoft.com/office/officeart/2005/8/layout/hChevron3"/>
    <dgm:cxn modelId="{3DFD588A-B03B-4A93-A405-869EFA3440DC}" type="presParOf" srcId="{2DF9DC4C-DB1A-4BFD-A636-66C43B76C65A}" destId="{8CF9BD43-BF76-4203-B26E-5B56099749D7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D11D3BF6-E427-4BCF-B581-5F74E9AB598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7DF307E-1FA4-4849-BD74-411524958D10}">
      <dgm:prSet custT="1"/>
      <dgm:spPr/>
      <dgm:t>
        <a:bodyPr/>
        <a:lstStyle/>
        <a:p>
          <a:pPr rtl="0"/>
          <a:r>
            <a:rPr lang="cs-CZ" sz="4000" dirty="0" smtClean="0"/>
            <a:t>Literatura</a:t>
          </a:r>
          <a:endParaRPr lang="cs-CZ" sz="4000" dirty="0"/>
        </a:p>
      </dgm:t>
    </dgm:pt>
    <dgm:pt modelId="{C874D550-AB29-44B7-A91E-E32282FA5250}" type="parTrans" cxnId="{11038A65-E382-4BC7-A53E-4288FFAC36A5}">
      <dgm:prSet/>
      <dgm:spPr/>
      <dgm:t>
        <a:bodyPr/>
        <a:lstStyle/>
        <a:p>
          <a:endParaRPr lang="cs-CZ"/>
        </a:p>
      </dgm:t>
    </dgm:pt>
    <dgm:pt modelId="{9AF5C3A0-B80C-4F60-A414-C89978F83BB9}" type="sibTrans" cxnId="{11038A65-E382-4BC7-A53E-4288FFAC36A5}">
      <dgm:prSet/>
      <dgm:spPr/>
      <dgm:t>
        <a:bodyPr/>
        <a:lstStyle/>
        <a:p>
          <a:endParaRPr lang="cs-CZ"/>
        </a:p>
      </dgm:t>
    </dgm:pt>
    <dgm:pt modelId="{0296D657-39E4-4AF6-ADB2-0239CDC5DEB0}" type="pres">
      <dgm:prSet presAssocID="{D11D3BF6-E427-4BCF-B581-5F74E9AB598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3001FE7-8F55-476A-A033-B93B1E1E4BBB}" type="pres">
      <dgm:prSet presAssocID="{27DF307E-1FA4-4849-BD74-411524958D10}" presName="circle1" presStyleLbl="node1" presStyleIdx="0" presStyleCnt="1"/>
      <dgm:spPr/>
    </dgm:pt>
    <dgm:pt modelId="{47E14AF2-4C77-4A7C-B1E7-8DCA00D4EDD7}" type="pres">
      <dgm:prSet presAssocID="{27DF307E-1FA4-4849-BD74-411524958D10}" presName="space" presStyleCnt="0"/>
      <dgm:spPr/>
    </dgm:pt>
    <dgm:pt modelId="{DD23E2D5-461B-4696-9D69-EE7C6C655241}" type="pres">
      <dgm:prSet presAssocID="{27DF307E-1FA4-4849-BD74-411524958D10}" presName="rect1" presStyleLbl="alignAcc1" presStyleIdx="0" presStyleCnt="1"/>
      <dgm:spPr/>
    </dgm:pt>
    <dgm:pt modelId="{B1633F16-3D8D-4108-AD6B-7B74BBA79837}" type="pres">
      <dgm:prSet presAssocID="{27DF307E-1FA4-4849-BD74-411524958D1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71D02A5E-DDFC-48FF-A880-2E109E3E8B89}" type="presOf" srcId="{D11D3BF6-E427-4BCF-B581-5F74E9AB598E}" destId="{0296D657-39E4-4AF6-ADB2-0239CDC5DEB0}" srcOrd="0" destOrd="0" presId="urn:microsoft.com/office/officeart/2005/8/layout/target3"/>
    <dgm:cxn modelId="{BE442F91-E5C4-44E3-8E2A-BDC1D2C9CFFF}" type="presOf" srcId="{27DF307E-1FA4-4849-BD74-411524958D10}" destId="{DD23E2D5-461B-4696-9D69-EE7C6C655241}" srcOrd="0" destOrd="0" presId="urn:microsoft.com/office/officeart/2005/8/layout/target3"/>
    <dgm:cxn modelId="{11038A65-E382-4BC7-A53E-4288FFAC36A5}" srcId="{D11D3BF6-E427-4BCF-B581-5F74E9AB598E}" destId="{27DF307E-1FA4-4849-BD74-411524958D10}" srcOrd="0" destOrd="0" parTransId="{C874D550-AB29-44B7-A91E-E32282FA5250}" sibTransId="{9AF5C3A0-B80C-4F60-A414-C89978F83BB9}"/>
    <dgm:cxn modelId="{3AD46B53-133C-4934-8C3C-DBF952ECF20D}" type="presOf" srcId="{27DF307E-1FA4-4849-BD74-411524958D10}" destId="{B1633F16-3D8D-4108-AD6B-7B74BBA79837}" srcOrd="1" destOrd="0" presId="urn:microsoft.com/office/officeart/2005/8/layout/target3"/>
    <dgm:cxn modelId="{F6698DBE-3C2A-49DF-9870-367336C71338}" type="presParOf" srcId="{0296D657-39E4-4AF6-ADB2-0239CDC5DEB0}" destId="{53001FE7-8F55-476A-A033-B93B1E1E4BBB}" srcOrd="0" destOrd="0" presId="urn:microsoft.com/office/officeart/2005/8/layout/target3"/>
    <dgm:cxn modelId="{9AEFFE33-1EE7-4E87-982F-B18A3C3652DC}" type="presParOf" srcId="{0296D657-39E4-4AF6-ADB2-0239CDC5DEB0}" destId="{47E14AF2-4C77-4A7C-B1E7-8DCA00D4EDD7}" srcOrd="1" destOrd="0" presId="urn:microsoft.com/office/officeart/2005/8/layout/target3"/>
    <dgm:cxn modelId="{340ECD79-7D26-498A-BA09-4473119C479F}" type="presParOf" srcId="{0296D657-39E4-4AF6-ADB2-0239CDC5DEB0}" destId="{DD23E2D5-461B-4696-9D69-EE7C6C655241}" srcOrd="2" destOrd="0" presId="urn:microsoft.com/office/officeart/2005/8/layout/target3"/>
    <dgm:cxn modelId="{4CA96EE0-067E-4EC0-BA88-B870DE292F05}" type="presParOf" srcId="{0296D657-39E4-4AF6-ADB2-0239CDC5DEB0}" destId="{B1633F16-3D8D-4108-AD6B-7B74BBA79837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D7481DE9-D409-4C2E-B1E4-8010F645243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DD28AFB-F02B-4D57-BBE4-30016602438E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Představení podniku</a:t>
          </a:r>
          <a:endParaRPr lang="cs-CZ" sz="1500" dirty="0"/>
        </a:p>
      </dgm:t>
    </dgm:pt>
    <dgm:pt modelId="{92C74BD8-6649-4E20-8C9B-5507494CE1AF}" type="parTrans" cxnId="{1A218006-E166-42DF-877F-487C27AFF190}">
      <dgm:prSet/>
      <dgm:spPr/>
      <dgm:t>
        <a:bodyPr/>
        <a:lstStyle/>
        <a:p>
          <a:endParaRPr lang="cs-CZ"/>
        </a:p>
      </dgm:t>
    </dgm:pt>
    <dgm:pt modelId="{28931A9A-C151-4CAD-975F-8AABFBEF2D8B}" type="sibTrans" cxnId="{1A218006-E166-42DF-877F-487C27AFF190}">
      <dgm:prSet/>
      <dgm:spPr/>
      <dgm:t>
        <a:bodyPr/>
        <a:lstStyle/>
        <a:p>
          <a:endParaRPr lang="cs-CZ"/>
        </a:p>
      </dgm:t>
    </dgm:pt>
    <dgm:pt modelId="{3F394F78-B782-42D8-A327-ADF9734A861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Cíl</a:t>
          </a:r>
          <a:endParaRPr lang="cs-CZ" sz="1500" dirty="0"/>
        </a:p>
      </dgm:t>
    </dgm:pt>
    <dgm:pt modelId="{8A6CC859-2D0B-4270-A14C-51D2FC0FFBA0}" type="parTrans" cxnId="{B0D45A85-A743-4BD6-AB8E-2DED5151AF6A}">
      <dgm:prSet/>
      <dgm:spPr/>
      <dgm:t>
        <a:bodyPr/>
        <a:lstStyle/>
        <a:p>
          <a:endParaRPr lang="cs-CZ"/>
        </a:p>
      </dgm:t>
    </dgm:pt>
    <dgm:pt modelId="{6170F475-38D8-4BE3-B7ED-67861E99D142}" type="sibTrans" cxnId="{B0D45A85-A743-4BD6-AB8E-2DED5151AF6A}">
      <dgm:prSet/>
      <dgm:spPr/>
      <dgm:t>
        <a:bodyPr/>
        <a:lstStyle/>
        <a:p>
          <a:endParaRPr lang="cs-CZ"/>
        </a:p>
      </dgm:t>
    </dgm:pt>
    <dgm:pt modelId="{ADFD6B16-24A6-4FE0-9D17-453B017A599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Hypotézy</a:t>
          </a:r>
          <a:endParaRPr lang="cs-CZ" sz="1500" dirty="0"/>
        </a:p>
      </dgm:t>
    </dgm:pt>
    <dgm:pt modelId="{91BA80E4-0F61-4403-B9EE-4F2D10196DDC}" type="parTrans" cxnId="{CE3F3E0C-C2B9-456E-9475-6E4248081964}">
      <dgm:prSet/>
      <dgm:spPr/>
      <dgm:t>
        <a:bodyPr/>
        <a:lstStyle/>
        <a:p>
          <a:endParaRPr lang="cs-CZ"/>
        </a:p>
      </dgm:t>
    </dgm:pt>
    <dgm:pt modelId="{E8C3783C-2AC0-47D4-BF40-C16AF893BD3C}" type="sibTrans" cxnId="{CE3F3E0C-C2B9-456E-9475-6E4248081964}">
      <dgm:prSet/>
      <dgm:spPr/>
      <dgm:t>
        <a:bodyPr/>
        <a:lstStyle/>
        <a:p>
          <a:endParaRPr lang="cs-CZ"/>
        </a:p>
      </dgm:t>
    </dgm:pt>
    <dgm:pt modelId="{69F701B3-5389-456D-AFEE-2EF8DB45F73F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Metody</a:t>
          </a:r>
          <a:endParaRPr lang="cs-CZ" sz="1500" dirty="0"/>
        </a:p>
      </dgm:t>
    </dgm:pt>
    <dgm:pt modelId="{4AEDD030-4C9A-4EA5-B133-FDF4E767B8BF}" type="parTrans" cxnId="{954DBCB2-25CA-465E-96CF-87DF68FBAF63}">
      <dgm:prSet/>
      <dgm:spPr/>
      <dgm:t>
        <a:bodyPr/>
        <a:lstStyle/>
        <a:p>
          <a:endParaRPr lang="cs-CZ"/>
        </a:p>
      </dgm:t>
    </dgm:pt>
    <dgm:pt modelId="{A658D89F-1FA6-43F3-ADAC-16358DACEB85}" type="sibTrans" cxnId="{954DBCB2-25CA-465E-96CF-87DF68FBAF63}">
      <dgm:prSet/>
      <dgm:spPr/>
      <dgm:t>
        <a:bodyPr/>
        <a:lstStyle/>
        <a:p>
          <a:endParaRPr lang="cs-CZ"/>
        </a:p>
      </dgm:t>
    </dgm:pt>
    <dgm:pt modelId="{B9B2A3D5-91B7-4D80-9F5A-475319F0E66B}">
      <dgm:prSet custT="1"/>
      <dgm:spPr>
        <a:solidFill>
          <a:schemeClr val="accent1"/>
        </a:solidFill>
      </dgm:spPr>
      <dgm:t>
        <a:bodyPr/>
        <a:lstStyle/>
        <a:p>
          <a:r>
            <a:rPr lang="cs-CZ" sz="1500" dirty="0" smtClean="0"/>
            <a:t>Literatura</a:t>
          </a:r>
          <a:endParaRPr lang="cs-CZ" sz="1500" dirty="0"/>
        </a:p>
      </dgm:t>
    </dgm:pt>
    <dgm:pt modelId="{5926F785-8687-4F94-B252-F61650C1BA7E}" type="parTrans" cxnId="{A0794A75-DE61-4988-AFA1-B81AC4FC817A}">
      <dgm:prSet/>
      <dgm:spPr/>
      <dgm:t>
        <a:bodyPr/>
        <a:lstStyle/>
        <a:p>
          <a:endParaRPr lang="cs-CZ"/>
        </a:p>
      </dgm:t>
    </dgm:pt>
    <dgm:pt modelId="{44E1970F-1B59-496E-84C9-739EC2D21AE1}" type="sibTrans" cxnId="{A0794A75-DE61-4988-AFA1-B81AC4FC817A}">
      <dgm:prSet/>
      <dgm:spPr/>
      <dgm:t>
        <a:bodyPr/>
        <a:lstStyle/>
        <a:p>
          <a:endParaRPr lang="cs-CZ"/>
        </a:p>
      </dgm:t>
    </dgm:pt>
    <dgm:pt modelId="{2DF9DC4C-DB1A-4BFD-A636-66C43B76C65A}" type="pres">
      <dgm:prSet presAssocID="{D7481DE9-D409-4C2E-B1E4-8010F6452439}" presName="Name0" presStyleCnt="0">
        <dgm:presLayoutVars>
          <dgm:dir/>
          <dgm:resizeHandles val="exact"/>
        </dgm:presLayoutVars>
      </dgm:prSet>
      <dgm:spPr/>
    </dgm:pt>
    <dgm:pt modelId="{16DCCC8B-644E-4134-9A3A-C35DB31198F8}" type="pres">
      <dgm:prSet presAssocID="{ADD28AFB-F02B-4D57-BBE4-30016602438E}" presName="parTxOnly" presStyleLbl="node1" presStyleIdx="0" presStyleCnt="5" custScaleX="141102">
        <dgm:presLayoutVars>
          <dgm:bulletEnabled val="1"/>
        </dgm:presLayoutVars>
      </dgm:prSet>
      <dgm:spPr/>
    </dgm:pt>
    <dgm:pt modelId="{48164F3E-D1E7-4E4D-9329-661C3EFF1386}" type="pres">
      <dgm:prSet presAssocID="{28931A9A-C151-4CAD-975F-8AABFBEF2D8B}" presName="parSpace" presStyleCnt="0"/>
      <dgm:spPr/>
    </dgm:pt>
    <dgm:pt modelId="{A48C38EE-310F-41B7-A27B-74260002D297}" type="pres">
      <dgm:prSet presAssocID="{3F394F78-B782-42D8-A327-ADF9734A8611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7C3F5B-75BD-486C-BE26-856117A96384}" type="pres">
      <dgm:prSet presAssocID="{6170F475-38D8-4BE3-B7ED-67861E99D142}" presName="parSpace" presStyleCnt="0"/>
      <dgm:spPr/>
    </dgm:pt>
    <dgm:pt modelId="{FA0C43D6-6FB0-4ECE-A4B1-653858C4BD76}" type="pres">
      <dgm:prSet presAssocID="{ADFD6B16-24A6-4FE0-9D17-453B017A5991}" presName="parTxOnly" presStyleLbl="node1" presStyleIdx="2" presStyleCnt="5">
        <dgm:presLayoutVars>
          <dgm:bulletEnabled val="1"/>
        </dgm:presLayoutVars>
      </dgm:prSet>
      <dgm:spPr/>
    </dgm:pt>
    <dgm:pt modelId="{3C23FDB4-0F34-4943-87A7-29E19EEA73CA}" type="pres">
      <dgm:prSet presAssocID="{E8C3783C-2AC0-47D4-BF40-C16AF893BD3C}" presName="parSpace" presStyleCnt="0"/>
      <dgm:spPr/>
    </dgm:pt>
    <dgm:pt modelId="{FBFB6C28-AE9E-46C8-8E47-F8899679A70F}" type="pres">
      <dgm:prSet presAssocID="{69F701B3-5389-456D-AFEE-2EF8DB45F73F}" presName="parTxOnly" presStyleLbl="node1" presStyleIdx="3" presStyleCnt="5">
        <dgm:presLayoutVars>
          <dgm:bulletEnabled val="1"/>
        </dgm:presLayoutVars>
      </dgm:prSet>
      <dgm:spPr/>
    </dgm:pt>
    <dgm:pt modelId="{E07D5817-653A-4C5E-AF92-3FA2AEAEC2D3}" type="pres">
      <dgm:prSet presAssocID="{A658D89F-1FA6-43F3-ADAC-16358DACEB85}" presName="parSpace" presStyleCnt="0"/>
      <dgm:spPr/>
    </dgm:pt>
    <dgm:pt modelId="{8CF9BD43-BF76-4203-B26E-5B56099749D7}" type="pres">
      <dgm:prSet presAssocID="{B9B2A3D5-91B7-4D80-9F5A-475319F0E66B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1A218006-E166-42DF-877F-487C27AFF190}" srcId="{D7481DE9-D409-4C2E-B1E4-8010F6452439}" destId="{ADD28AFB-F02B-4D57-BBE4-30016602438E}" srcOrd="0" destOrd="0" parTransId="{92C74BD8-6649-4E20-8C9B-5507494CE1AF}" sibTransId="{28931A9A-C151-4CAD-975F-8AABFBEF2D8B}"/>
    <dgm:cxn modelId="{E5D26612-3311-4E7A-A2F1-DAD340439035}" type="presOf" srcId="{ADD28AFB-F02B-4D57-BBE4-30016602438E}" destId="{16DCCC8B-644E-4134-9A3A-C35DB31198F8}" srcOrd="0" destOrd="0" presId="urn:microsoft.com/office/officeart/2005/8/layout/hChevron3"/>
    <dgm:cxn modelId="{27E80BD0-551D-41AD-A03B-ADD5DB79E8C5}" type="presOf" srcId="{3F394F78-B782-42D8-A327-ADF9734A8611}" destId="{A48C38EE-310F-41B7-A27B-74260002D297}" srcOrd="0" destOrd="0" presId="urn:microsoft.com/office/officeart/2005/8/layout/hChevron3"/>
    <dgm:cxn modelId="{1871409D-F205-41D5-B3F5-CC70F7DEAF1B}" type="presOf" srcId="{D7481DE9-D409-4C2E-B1E4-8010F6452439}" destId="{2DF9DC4C-DB1A-4BFD-A636-66C43B76C65A}" srcOrd="0" destOrd="0" presId="urn:microsoft.com/office/officeart/2005/8/layout/hChevron3"/>
    <dgm:cxn modelId="{3C78CB08-6B31-4B16-8A2A-80233897FF52}" type="presOf" srcId="{69F701B3-5389-456D-AFEE-2EF8DB45F73F}" destId="{FBFB6C28-AE9E-46C8-8E47-F8899679A70F}" srcOrd="0" destOrd="0" presId="urn:microsoft.com/office/officeart/2005/8/layout/hChevron3"/>
    <dgm:cxn modelId="{A0794A75-DE61-4988-AFA1-B81AC4FC817A}" srcId="{D7481DE9-D409-4C2E-B1E4-8010F6452439}" destId="{B9B2A3D5-91B7-4D80-9F5A-475319F0E66B}" srcOrd="4" destOrd="0" parTransId="{5926F785-8687-4F94-B252-F61650C1BA7E}" sibTransId="{44E1970F-1B59-496E-84C9-739EC2D21AE1}"/>
    <dgm:cxn modelId="{954DBCB2-25CA-465E-96CF-87DF68FBAF63}" srcId="{D7481DE9-D409-4C2E-B1E4-8010F6452439}" destId="{69F701B3-5389-456D-AFEE-2EF8DB45F73F}" srcOrd="3" destOrd="0" parTransId="{4AEDD030-4C9A-4EA5-B133-FDF4E767B8BF}" sibTransId="{A658D89F-1FA6-43F3-ADAC-16358DACEB85}"/>
    <dgm:cxn modelId="{E7FF0CF5-8FA4-44CB-9702-86C5D39C0FC0}" type="presOf" srcId="{ADFD6B16-24A6-4FE0-9D17-453B017A5991}" destId="{FA0C43D6-6FB0-4ECE-A4B1-653858C4BD76}" srcOrd="0" destOrd="0" presId="urn:microsoft.com/office/officeart/2005/8/layout/hChevron3"/>
    <dgm:cxn modelId="{B0D45A85-A743-4BD6-AB8E-2DED5151AF6A}" srcId="{D7481DE9-D409-4C2E-B1E4-8010F6452439}" destId="{3F394F78-B782-42D8-A327-ADF9734A8611}" srcOrd="1" destOrd="0" parTransId="{8A6CC859-2D0B-4270-A14C-51D2FC0FFBA0}" sibTransId="{6170F475-38D8-4BE3-B7ED-67861E99D142}"/>
    <dgm:cxn modelId="{7B627DEC-8B1D-4172-B8EE-F77B49CF87F6}" type="presOf" srcId="{B9B2A3D5-91B7-4D80-9F5A-475319F0E66B}" destId="{8CF9BD43-BF76-4203-B26E-5B56099749D7}" srcOrd="0" destOrd="0" presId="urn:microsoft.com/office/officeart/2005/8/layout/hChevron3"/>
    <dgm:cxn modelId="{CE3F3E0C-C2B9-456E-9475-6E4248081964}" srcId="{D7481DE9-D409-4C2E-B1E4-8010F6452439}" destId="{ADFD6B16-24A6-4FE0-9D17-453B017A5991}" srcOrd="2" destOrd="0" parTransId="{91BA80E4-0F61-4403-B9EE-4F2D10196DDC}" sibTransId="{E8C3783C-2AC0-47D4-BF40-C16AF893BD3C}"/>
    <dgm:cxn modelId="{F28339DF-00E8-4F8C-B9B6-A857D7EB8632}" type="presParOf" srcId="{2DF9DC4C-DB1A-4BFD-A636-66C43B76C65A}" destId="{16DCCC8B-644E-4134-9A3A-C35DB31198F8}" srcOrd="0" destOrd="0" presId="urn:microsoft.com/office/officeart/2005/8/layout/hChevron3"/>
    <dgm:cxn modelId="{C8E7C77B-BDD6-4914-A0EA-7AEBA443CE5E}" type="presParOf" srcId="{2DF9DC4C-DB1A-4BFD-A636-66C43B76C65A}" destId="{48164F3E-D1E7-4E4D-9329-661C3EFF1386}" srcOrd="1" destOrd="0" presId="urn:microsoft.com/office/officeart/2005/8/layout/hChevron3"/>
    <dgm:cxn modelId="{82F7C550-D0EA-4D76-B51C-1C0152A58AE4}" type="presParOf" srcId="{2DF9DC4C-DB1A-4BFD-A636-66C43B76C65A}" destId="{A48C38EE-310F-41B7-A27B-74260002D297}" srcOrd="2" destOrd="0" presId="urn:microsoft.com/office/officeart/2005/8/layout/hChevron3"/>
    <dgm:cxn modelId="{74FE24AC-C12D-41AD-91CD-247DB5D5F913}" type="presParOf" srcId="{2DF9DC4C-DB1A-4BFD-A636-66C43B76C65A}" destId="{457C3F5B-75BD-486C-BE26-856117A96384}" srcOrd="3" destOrd="0" presId="urn:microsoft.com/office/officeart/2005/8/layout/hChevron3"/>
    <dgm:cxn modelId="{E20D88F3-FD52-4265-AE5D-D8407BC690A1}" type="presParOf" srcId="{2DF9DC4C-DB1A-4BFD-A636-66C43B76C65A}" destId="{FA0C43D6-6FB0-4ECE-A4B1-653858C4BD76}" srcOrd="4" destOrd="0" presId="urn:microsoft.com/office/officeart/2005/8/layout/hChevron3"/>
    <dgm:cxn modelId="{FA3802AF-5656-4EEF-972E-9BE4387744C2}" type="presParOf" srcId="{2DF9DC4C-DB1A-4BFD-A636-66C43B76C65A}" destId="{3C23FDB4-0F34-4943-87A7-29E19EEA73CA}" srcOrd="5" destOrd="0" presId="urn:microsoft.com/office/officeart/2005/8/layout/hChevron3"/>
    <dgm:cxn modelId="{BE6F182F-B492-445B-B8E8-E1ACEB9FA630}" type="presParOf" srcId="{2DF9DC4C-DB1A-4BFD-A636-66C43B76C65A}" destId="{FBFB6C28-AE9E-46C8-8E47-F8899679A70F}" srcOrd="6" destOrd="0" presId="urn:microsoft.com/office/officeart/2005/8/layout/hChevron3"/>
    <dgm:cxn modelId="{117548AB-02DC-4D4E-A927-6B3E994FC118}" type="presParOf" srcId="{2DF9DC4C-DB1A-4BFD-A636-66C43B76C65A}" destId="{E07D5817-653A-4C5E-AF92-3FA2AEAEC2D3}" srcOrd="7" destOrd="0" presId="urn:microsoft.com/office/officeart/2005/8/layout/hChevron3"/>
    <dgm:cxn modelId="{48B03010-A0BF-4C06-9F90-14E7200A20F4}" type="presParOf" srcId="{2DF9DC4C-DB1A-4BFD-A636-66C43B76C65A}" destId="{8CF9BD43-BF76-4203-B26E-5B56099749D7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1B566238-8725-4612-9BAF-62936185DD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00C6DA8-6805-4BE0-A24D-A05B194B9F3E}">
      <dgm:prSet custT="1"/>
      <dgm:spPr/>
      <dgm:t>
        <a:bodyPr/>
        <a:lstStyle/>
        <a:p>
          <a:pPr rtl="0"/>
          <a:r>
            <a:rPr lang="cs-CZ" sz="4000" dirty="0" smtClean="0"/>
            <a:t>Literatura</a:t>
          </a:r>
          <a:endParaRPr lang="cs-CZ" sz="4000" dirty="0"/>
        </a:p>
      </dgm:t>
    </dgm:pt>
    <dgm:pt modelId="{E4EEDA7A-3D28-4010-A776-374B83E09EF9}" type="parTrans" cxnId="{0CAAB6EF-39C5-4EC7-B771-7B888F25F605}">
      <dgm:prSet/>
      <dgm:spPr/>
      <dgm:t>
        <a:bodyPr/>
        <a:lstStyle/>
        <a:p>
          <a:endParaRPr lang="cs-CZ"/>
        </a:p>
      </dgm:t>
    </dgm:pt>
    <dgm:pt modelId="{7BCB0940-C230-487E-838B-07E7A83CDF11}" type="sibTrans" cxnId="{0CAAB6EF-39C5-4EC7-B771-7B888F25F605}">
      <dgm:prSet/>
      <dgm:spPr/>
      <dgm:t>
        <a:bodyPr/>
        <a:lstStyle/>
        <a:p>
          <a:endParaRPr lang="cs-CZ"/>
        </a:p>
      </dgm:t>
    </dgm:pt>
    <dgm:pt modelId="{F975F378-9FAF-40CA-B270-480A3F0A301F}" type="pres">
      <dgm:prSet presAssocID="{1B566238-8725-4612-9BAF-62936185DD7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DAA9B86-E064-41A0-A2A3-7BCDB41F41D5}" type="pres">
      <dgm:prSet presAssocID="{000C6DA8-6805-4BE0-A24D-A05B194B9F3E}" presName="circle1" presStyleLbl="node1" presStyleIdx="0" presStyleCnt="1"/>
      <dgm:spPr/>
    </dgm:pt>
    <dgm:pt modelId="{2740E64A-A872-47CE-B5F3-614721C56816}" type="pres">
      <dgm:prSet presAssocID="{000C6DA8-6805-4BE0-A24D-A05B194B9F3E}" presName="space" presStyleCnt="0"/>
      <dgm:spPr/>
    </dgm:pt>
    <dgm:pt modelId="{3CE94D23-14C0-449E-B407-85134433516F}" type="pres">
      <dgm:prSet presAssocID="{000C6DA8-6805-4BE0-A24D-A05B194B9F3E}" presName="rect1" presStyleLbl="alignAcc1" presStyleIdx="0" presStyleCnt="1"/>
      <dgm:spPr/>
    </dgm:pt>
    <dgm:pt modelId="{2851A281-3AC2-4FEB-9035-5934766DC407}" type="pres">
      <dgm:prSet presAssocID="{000C6DA8-6805-4BE0-A24D-A05B194B9F3E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0CAAB6EF-39C5-4EC7-B771-7B888F25F605}" srcId="{1B566238-8725-4612-9BAF-62936185DD75}" destId="{000C6DA8-6805-4BE0-A24D-A05B194B9F3E}" srcOrd="0" destOrd="0" parTransId="{E4EEDA7A-3D28-4010-A776-374B83E09EF9}" sibTransId="{7BCB0940-C230-487E-838B-07E7A83CDF11}"/>
    <dgm:cxn modelId="{8B32CE2F-B32A-4123-BD80-8C6F5C273B53}" type="presOf" srcId="{000C6DA8-6805-4BE0-A24D-A05B194B9F3E}" destId="{3CE94D23-14C0-449E-B407-85134433516F}" srcOrd="0" destOrd="0" presId="urn:microsoft.com/office/officeart/2005/8/layout/target3"/>
    <dgm:cxn modelId="{8C59A435-284D-4E5D-A2E1-801AF7F92E5D}" type="presOf" srcId="{000C6DA8-6805-4BE0-A24D-A05B194B9F3E}" destId="{2851A281-3AC2-4FEB-9035-5934766DC407}" srcOrd="1" destOrd="0" presId="urn:microsoft.com/office/officeart/2005/8/layout/target3"/>
    <dgm:cxn modelId="{4D061E92-52BE-4E25-8DFD-154B59CE140B}" type="presOf" srcId="{1B566238-8725-4612-9BAF-62936185DD75}" destId="{F975F378-9FAF-40CA-B270-480A3F0A301F}" srcOrd="0" destOrd="0" presId="urn:microsoft.com/office/officeart/2005/8/layout/target3"/>
    <dgm:cxn modelId="{748C483D-6D1B-4840-87A3-84E49D09ECF9}" type="presParOf" srcId="{F975F378-9FAF-40CA-B270-480A3F0A301F}" destId="{FDAA9B86-E064-41A0-A2A3-7BCDB41F41D5}" srcOrd="0" destOrd="0" presId="urn:microsoft.com/office/officeart/2005/8/layout/target3"/>
    <dgm:cxn modelId="{B06769F7-5EEF-4A1F-97DC-2BE701722630}" type="presParOf" srcId="{F975F378-9FAF-40CA-B270-480A3F0A301F}" destId="{2740E64A-A872-47CE-B5F3-614721C56816}" srcOrd="1" destOrd="0" presId="urn:microsoft.com/office/officeart/2005/8/layout/target3"/>
    <dgm:cxn modelId="{7279E31C-75F1-4C19-B532-0D9BF602F165}" type="presParOf" srcId="{F975F378-9FAF-40CA-B270-480A3F0A301F}" destId="{3CE94D23-14C0-449E-B407-85134433516F}" srcOrd="2" destOrd="0" presId="urn:microsoft.com/office/officeart/2005/8/layout/target3"/>
    <dgm:cxn modelId="{B1F91098-FB0C-4DF3-836E-7200151867F8}" type="presParOf" srcId="{F975F378-9FAF-40CA-B270-480A3F0A301F}" destId="{2851A281-3AC2-4FEB-9035-5934766DC407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D7481DE9-D409-4C2E-B1E4-8010F645243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DD28AFB-F02B-4D57-BBE4-30016602438E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Představení podniku</a:t>
          </a:r>
          <a:endParaRPr lang="cs-CZ" sz="1500" dirty="0"/>
        </a:p>
      </dgm:t>
    </dgm:pt>
    <dgm:pt modelId="{92C74BD8-6649-4E20-8C9B-5507494CE1AF}" type="parTrans" cxnId="{1A218006-E166-42DF-877F-487C27AFF190}">
      <dgm:prSet/>
      <dgm:spPr/>
      <dgm:t>
        <a:bodyPr/>
        <a:lstStyle/>
        <a:p>
          <a:endParaRPr lang="cs-CZ"/>
        </a:p>
      </dgm:t>
    </dgm:pt>
    <dgm:pt modelId="{28931A9A-C151-4CAD-975F-8AABFBEF2D8B}" type="sibTrans" cxnId="{1A218006-E166-42DF-877F-487C27AFF190}">
      <dgm:prSet/>
      <dgm:spPr/>
      <dgm:t>
        <a:bodyPr/>
        <a:lstStyle/>
        <a:p>
          <a:endParaRPr lang="cs-CZ"/>
        </a:p>
      </dgm:t>
    </dgm:pt>
    <dgm:pt modelId="{3F394F78-B782-42D8-A327-ADF9734A861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Cíl</a:t>
          </a:r>
          <a:endParaRPr lang="cs-CZ" sz="1500" dirty="0"/>
        </a:p>
      </dgm:t>
    </dgm:pt>
    <dgm:pt modelId="{8A6CC859-2D0B-4270-A14C-51D2FC0FFBA0}" type="parTrans" cxnId="{B0D45A85-A743-4BD6-AB8E-2DED5151AF6A}">
      <dgm:prSet/>
      <dgm:spPr/>
      <dgm:t>
        <a:bodyPr/>
        <a:lstStyle/>
        <a:p>
          <a:endParaRPr lang="cs-CZ"/>
        </a:p>
      </dgm:t>
    </dgm:pt>
    <dgm:pt modelId="{6170F475-38D8-4BE3-B7ED-67861E99D142}" type="sibTrans" cxnId="{B0D45A85-A743-4BD6-AB8E-2DED5151AF6A}">
      <dgm:prSet/>
      <dgm:spPr/>
      <dgm:t>
        <a:bodyPr/>
        <a:lstStyle/>
        <a:p>
          <a:endParaRPr lang="cs-CZ"/>
        </a:p>
      </dgm:t>
    </dgm:pt>
    <dgm:pt modelId="{ADFD6B16-24A6-4FE0-9D17-453B017A599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Hypotézy</a:t>
          </a:r>
          <a:endParaRPr lang="cs-CZ" sz="1500" dirty="0"/>
        </a:p>
      </dgm:t>
    </dgm:pt>
    <dgm:pt modelId="{91BA80E4-0F61-4403-B9EE-4F2D10196DDC}" type="parTrans" cxnId="{CE3F3E0C-C2B9-456E-9475-6E4248081964}">
      <dgm:prSet/>
      <dgm:spPr/>
      <dgm:t>
        <a:bodyPr/>
        <a:lstStyle/>
        <a:p>
          <a:endParaRPr lang="cs-CZ"/>
        </a:p>
      </dgm:t>
    </dgm:pt>
    <dgm:pt modelId="{E8C3783C-2AC0-47D4-BF40-C16AF893BD3C}" type="sibTrans" cxnId="{CE3F3E0C-C2B9-456E-9475-6E4248081964}">
      <dgm:prSet/>
      <dgm:spPr/>
      <dgm:t>
        <a:bodyPr/>
        <a:lstStyle/>
        <a:p>
          <a:endParaRPr lang="cs-CZ"/>
        </a:p>
      </dgm:t>
    </dgm:pt>
    <dgm:pt modelId="{69F701B3-5389-456D-AFEE-2EF8DB45F73F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Metody</a:t>
          </a:r>
          <a:endParaRPr lang="cs-CZ" sz="1500" dirty="0"/>
        </a:p>
      </dgm:t>
    </dgm:pt>
    <dgm:pt modelId="{4AEDD030-4C9A-4EA5-B133-FDF4E767B8BF}" type="parTrans" cxnId="{954DBCB2-25CA-465E-96CF-87DF68FBAF63}">
      <dgm:prSet/>
      <dgm:spPr/>
      <dgm:t>
        <a:bodyPr/>
        <a:lstStyle/>
        <a:p>
          <a:endParaRPr lang="cs-CZ"/>
        </a:p>
      </dgm:t>
    </dgm:pt>
    <dgm:pt modelId="{A658D89F-1FA6-43F3-ADAC-16358DACEB85}" type="sibTrans" cxnId="{954DBCB2-25CA-465E-96CF-87DF68FBAF63}">
      <dgm:prSet/>
      <dgm:spPr/>
      <dgm:t>
        <a:bodyPr/>
        <a:lstStyle/>
        <a:p>
          <a:endParaRPr lang="cs-CZ"/>
        </a:p>
      </dgm:t>
    </dgm:pt>
    <dgm:pt modelId="{B9B2A3D5-91B7-4D80-9F5A-475319F0E66B}">
      <dgm:prSet custT="1"/>
      <dgm:spPr>
        <a:solidFill>
          <a:schemeClr val="accent1"/>
        </a:solidFill>
      </dgm:spPr>
      <dgm:t>
        <a:bodyPr/>
        <a:lstStyle/>
        <a:p>
          <a:r>
            <a:rPr lang="cs-CZ" sz="1500" dirty="0" smtClean="0"/>
            <a:t>Literatura</a:t>
          </a:r>
          <a:endParaRPr lang="cs-CZ" sz="1500" dirty="0"/>
        </a:p>
      </dgm:t>
    </dgm:pt>
    <dgm:pt modelId="{5926F785-8687-4F94-B252-F61650C1BA7E}" type="parTrans" cxnId="{A0794A75-DE61-4988-AFA1-B81AC4FC817A}">
      <dgm:prSet/>
      <dgm:spPr/>
      <dgm:t>
        <a:bodyPr/>
        <a:lstStyle/>
        <a:p>
          <a:endParaRPr lang="cs-CZ"/>
        </a:p>
      </dgm:t>
    </dgm:pt>
    <dgm:pt modelId="{44E1970F-1B59-496E-84C9-739EC2D21AE1}" type="sibTrans" cxnId="{A0794A75-DE61-4988-AFA1-B81AC4FC817A}">
      <dgm:prSet/>
      <dgm:spPr/>
      <dgm:t>
        <a:bodyPr/>
        <a:lstStyle/>
        <a:p>
          <a:endParaRPr lang="cs-CZ"/>
        </a:p>
      </dgm:t>
    </dgm:pt>
    <dgm:pt modelId="{2DF9DC4C-DB1A-4BFD-A636-66C43B76C65A}" type="pres">
      <dgm:prSet presAssocID="{D7481DE9-D409-4C2E-B1E4-8010F6452439}" presName="Name0" presStyleCnt="0">
        <dgm:presLayoutVars>
          <dgm:dir/>
          <dgm:resizeHandles val="exact"/>
        </dgm:presLayoutVars>
      </dgm:prSet>
      <dgm:spPr/>
    </dgm:pt>
    <dgm:pt modelId="{16DCCC8B-644E-4134-9A3A-C35DB31198F8}" type="pres">
      <dgm:prSet presAssocID="{ADD28AFB-F02B-4D57-BBE4-30016602438E}" presName="parTxOnly" presStyleLbl="node1" presStyleIdx="0" presStyleCnt="5" custScaleX="141102">
        <dgm:presLayoutVars>
          <dgm:bulletEnabled val="1"/>
        </dgm:presLayoutVars>
      </dgm:prSet>
      <dgm:spPr/>
    </dgm:pt>
    <dgm:pt modelId="{48164F3E-D1E7-4E4D-9329-661C3EFF1386}" type="pres">
      <dgm:prSet presAssocID="{28931A9A-C151-4CAD-975F-8AABFBEF2D8B}" presName="parSpace" presStyleCnt="0"/>
      <dgm:spPr/>
    </dgm:pt>
    <dgm:pt modelId="{A48C38EE-310F-41B7-A27B-74260002D297}" type="pres">
      <dgm:prSet presAssocID="{3F394F78-B782-42D8-A327-ADF9734A8611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7C3F5B-75BD-486C-BE26-856117A96384}" type="pres">
      <dgm:prSet presAssocID="{6170F475-38D8-4BE3-B7ED-67861E99D142}" presName="parSpace" presStyleCnt="0"/>
      <dgm:spPr/>
    </dgm:pt>
    <dgm:pt modelId="{FA0C43D6-6FB0-4ECE-A4B1-653858C4BD76}" type="pres">
      <dgm:prSet presAssocID="{ADFD6B16-24A6-4FE0-9D17-453B017A5991}" presName="parTxOnly" presStyleLbl="node1" presStyleIdx="2" presStyleCnt="5">
        <dgm:presLayoutVars>
          <dgm:bulletEnabled val="1"/>
        </dgm:presLayoutVars>
      </dgm:prSet>
      <dgm:spPr/>
    </dgm:pt>
    <dgm:pt modelId="{3C23FDB4-0F34-4943-87A7-29E19EEA73CA}" type="pres">
      <dgm:prSet presAssocID="{E8C3783C-2AC0-47D4-BF40-C16AF893BD3C}" presName="parSpace" presStyleCnt="0"/>
      <dgm:spPr/>
    </dgm:pt>
    <dgm:pt modelId="{FBFB6C28-AE9E-46C8-8E47-F8899679A70F}" type="pres">
      <dgm:prSet presAssocID="{69F701B3-5389-456D-AFEE-2EF8DB45F73F}" presName="parTxOnly" presStyleLbl="node1" presStyleIdx="3" presStyleCnt="5">
        <dgm:presLayoutVars>
          <dgm:bulletEnabled val="1"/>
        </dgm:presLayoutVars>
      </dgm:prSet>
      <dgm:spPr/>
    </dgm:pt>
    <dgm:pt modelId="{E07D5817-653A-4C5E-AF92-3FA2AEAEC2D3}" type="pres">
      <dgm:prSet presAssocID="{A658D89F-1FA6-43F3-ADAC-16358DACEB85}" presName="parSpace" presStyleCnt="0"/>
      <dgm:spPr/>
    </dgm:pt>
    <dgm:pt modelId="{8CF9BD43-BF76-4203-B26E-5B56099749D7}" type="pres">
      <dgm:prSet presAssocID="{B9B2A3D5-91B7-4D80-9F5A-475319F0E66B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CE3F3E0C-C2B9-456E-9475-6E4248081964}" srcId="{D7481DE9-D409-4C2E-B1E4-8010F6452439}" destId="{ADFD6B16-24A6-4FE0-9D17-453B017A5991}" srcOrd="2" destOrd="0" parTransId="{91BA80E4-0F61-4403-B9EE-4F2D10196DDC}" sibTransId="{E8C3783C-2AC0-47D4-BF40-C16AF893BD3C}"/>
    <dgm:cxn modelId="{B0D45A85-A743-4BD6-AB8E-2DED5151AF6A}" srcId="{D7481DE9-D409-4C2E-B1E4-8010F6452439}" destId="{3F394F78-B782-42D8-A327-ADF9734A8611}" srcOrd="1" destOrd="0" parTransId="{8A6CC859-2D0B-4270-A14C-51D2FC0FFBA0}" sibTransId="{6170F475-38D8-4BE3-B7ED-67861E99D142}"/>
    <dgm:cxn modelId="{1553F49B-A50E-4C39-970D-1468AF062F94}" type="presOf" srcId="{D7481DE9-D409-4C2E-B1E4-8010F6452439}" destId="{2DF9DC4C-DB1A-4BFD-A636-66C43B76C65A}" srcOrd="0" destOrd="0" presId="urn:microsoft.com/office/officeart/2005/8/layout/hChevron3"/>
    <dgm:cxn modelId="{DE6CCC28-94C4-42D7-9C89-DFECA9C5198F}" type="presOf" srcId="{ADD28AFB-F02B-4D57-BBE4-30016602438E}" destId="{16DCCC8B-644E-4134-9A3A-C35DB31198F8}" srcOrd="0" destOrd="0" presId="urn:microsoft.com/office/officeart/2005/8/layout/hChevron3"/>
    <dgm:cxn modelId="{76A29B5C-1536-4315-9579-838659331724}" type="presOf" srcId="{ADFD6B16-24A6-4FE0-9D17-453B017A5991}" destId="{FA0C43D6-6FB0-4ECE-A4B1-653858C4BD76}" srcOrd="0" destOrd="0" presId="urn:microsoft.com/office/officeart/2005/8/layout/hChevron3"/>
    <dgm:cxn modelId="{1A218006-E166-42DF-877F-487C27AFF190}" srcId="{D7481DE9-D409-4C2E-B1E4-8010F6452439}" destId="{ADD28AFB-F02B-4D57-BBE4-30016602438E}" srcOrd="0" destOrd="0" parTransId="{92C74BD8-6649-4E20-8C9B-5507494CE1AF}" sibTransId="{28931A9A-C151-4CAD-975F-8AABFBEF2D8B}"/>
    <dgm:cxn modelId="{89A890AF-6BA6-4809-981D-6C08F9AB8468}" type="presOf" srcId="{3F394F78-B782-42D8-A327-ADF9734A8611}" destId="{A48C38EE-310F-41B7-A27B-74260002D297}" srcOrd="0" destOrd="0" presId="urn:microsoft.com/office/officeart/2005/8/layout/hChevron3"/>
    <dgm:cxn modelId="{2D2B3B4E-B20D-4688-85D8-D8941397F26C}" type="presOf" srcId="{B9B2A3D5-91B7-4D80-9F5A-475319F0E66B}" destId="{8CF9BD43-BF76-4203-B26E-5B56099749D7}" srcOrd="0" destOrd="0" presId="urn:microsoft.com/office/officeart/2005/8/layout/hChevron3"/>
    <dgm:cxn modelId="{954DBCB2-25CA-465E-96CF-87DF68FBAF63}" srcId="{D7481DE9-D409-4C2E-B1E4-8010F6452439}" destId="{69F701B3-5389-456D-AFEE-2EF8DB45F73F}" srcOrd="3" destOrd="0" parTransId="{4AEDD030-4C9A-4EA5-B133-FDF4E767B8BF}" sibTransId="{A658D89F-1FA6-43F3-ADAC-16358DACEB85}"/>
    <dgm:cxn modelId="{6FED8F4E-4709-4F3A-B57A-E1CA4203F5F0}" type="presOf" srcId="{69F701B3-5389-456D-AFEE-2EF8DB45F73F}" destId="{FBFB6C28-AE9E-46C8-8E47-F8899679A70F}" srcOrd="0" destOrd="0" presId="urn:microsoft.com/office/officeart/2005/8/layout/hChevron3"/>
    <dgm:cxn modelId="{A0794A75-DE61-4988-AFA1-B81AC4FC817A}" srcId="{D7481DE9-D409-4C2E-B1E4-8010F6452439}" destId="{B9B2A3D5-91B7-4D80-9F5A-475319F0E66B}" srcOrd="4" destOrd="0" parTransId="{5926F785-8687-4F94-B252-F61650C1BA7E}" sibTransId="{44E1970F-1B59-496E-84C9-739EC2D21AE1}"/>
    <dgm:cxn modelId="{FBE92D2E-20F4-4F40-A712-FF86010DA4AD}" type="presParOf" srcId="{2DF9DC4C-DB1A-4BFD-A636-66C43B76C65A}" destId="{16DCCC8B-644E-4134-9A3A-C35DB31198F8}" srcOrd="0" destOrd="0" presId="urn:microsoft.com/office/officeart/2005/8/layout/hChevron3"/>
    <dgm:cxn modelId="{72495FA8-73DB-44A4-9FF6-39759AD4C5F9}" type="presParOf" srcId="{2DF9DC4C-DB1A-4BFD-A636-66C43B76C65A}" destId="{48164F3E-D1E7-4E4D-9329-661C3EFF1386}" srcOrd="1" destOrd="0" presId="urn:microsoft.com/office/officeart/2005/8/layout/hChevron3"/>
    <dgm:cxn modelId="{ACECE760-19CF-44E5-A92A-2E429E2B88B6}" type="presParOf" srcId="{2DF9DC4C-DB1A-4BFD-A636-66C43B76C65A}" destId="{A48C38EE-310F-41B7-A27B-74260002D297}" srcOrd="2" destOrd="0" presId="urn:microsoft.com/office/officeart/2005/8/layout/hChevron3"/>
    <dgm:cxn modelId="{64BCC934-E49F-488C-B458-ABB467E2978F}" type="presParOf" srcId="{2DF9DC4C-DB1A-4BFD-A636-66C43B76C65A}" destId="{457C3F5B-75BD-486C-BE26-856117A96384}" srcOrd="3" destOrd="0" presId="urn:microsoft.com/office/officeart/2005/8/layout/hChevron3"/>
    <dgm:cxn modelId="{6DC6B82E-6998-47AF-B2D5-850EE385BC9C}" type="presParOf" srcId="{2DF9DC4C-DB1A-4BFD-A636-66C43B76C65A}" destId="{FA0C43D6-6FB0-4ECE-A4B1-653858C4BD76}" srcOrd="4" destOrd="0" presId="urn:microsoft.com/office/officeart/2005/8/layout/hChevron3"/>
    <dgm:cxn modelId="{DDA195EF-12AC-40AC-B5FA-3A206EC0FE03}" type="presParOf" srcId="{2DF9DC4C-DB1A-4BFD-A636-66C43B76C65A}" destId="{3C23FDB4-0F34-4943-87A7-29E19EEA73CA}" srcOrd="5" destOrd="0" presId="urn:microsoft.com/office/officeart/2005/8/layout/hChevron3"/>
    <dgm:cxn modelId="{28524EF8-2202-4B78-8AC6-777D5142002D}" type="presParOf" srcId="{2DF9DC4C-DB1A-4BFD-A636-66C43B76C65A}" destId="{FBFB6C28-AE9E-46C8-8E47-F8899679A70F}" srcOrd="6" destOrd="0" presId="urn:microsoft.com/office/officeart/2005/8/layout/hChevron3"/>
    <dgm:cxn modelId="{D55153D8-2372-45E5-A4BA-AC32FE6232C5}" type="presParOf" srcId="{2DF9DC4C-DB1A-4BFD-A636-66C43B76C65A}" destId="{E07D5817-653A-4C5E-AF92-3FA2AEAEC2D3}" srcOrd="7" destOrd="0" presId="urn:microsoft.com/office/officeart/2005/8/layout/hChevron3"/>
    <dgm:cxn modelId="{DEC4F62E-149F-4CD5-A2DA-2CDD6779EE1B}" type="presParOf" srcId="{2DF9DC4C-DB1A-4BFD-A636-66C43B76C65A}" destId="{8CF9BD43-BF76-4203-B26E-5B56099749D7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481DE9-D409-4C2E-B1E4-8010F645243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DD28AFB-F02B-4D57-BBE4-30016602438E}">
      <dgm:prSet phldrT="[Text]" custT="1"/>
      <dgm:spPr>
        <a:solidFill>
          <a:schemeClr val="accent1"/>
        </a:solidFill>
      </dgm:spPr>
      <dgm:t>
        <a:bodyPr/>
        <a:lstStyle/>
        <a:p>
          <a:r>
            <a:rPr lang="cs-CZ" sz="1500" dirty="0" smtClean="0"/>
            <a:t>Představení podniku</a:t>
          </a:r>
          <a:endParaRPr lang="cs-CZ" sz="1500" dirty="0"/>
        </a:p>
      </dgm:t>
    </dgm:pt>
    <dgm:pt modelId="{92C74BD8-6649-4E20-8C9B-5507494CE1AF}" type="parTrans" cxnId="{1A218006-E166-42DF-877F-487C27AFF190}">
      <dgm:prSet/>
      <dgm:spPr/>
      <dgm:t>
        <a:bodyPr/>
        <a:lstStyle/>
        <a:p>
          <a:endParaRPr lang="cs-CZ"/>
        </a:p>
      </dgm:t>
    </dgm:pt>
    <dgm:pt modelId="{28931A9A-C151-4CAD-975F-8AABFBEF2D8B}" type="sibTrans" cxnId="{1A218006-E166-42DF-877F-487C27AFF190}">
      <dgm:prSet/>
      <dgm:spPr/>
      <dgm:t>
        <a:bodyPr/>
        <a:lstStyle/>
        <a:p>
          <a:endParaRPr lang="cs-CZ"/>
        </a:p>
      </dgm:t>
    </dgm:pt>
    <dgm:pt modelId="{3F394F78-B782-42D8-A327-ADF9734A861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Cíl</a:t>
          </a:r>
          <a:endParaRPr lang="cs-CZ" sz="1500" dirty="0"/>
        </a:p>
      </dgm:t>
    </dgm:pt>
    <dgm:pt modelId="{8A6CC859-2D0B-4270-A14C-51D2FC0FFBA0}" type="parTrans" cxnId="{B0D45A85-A743-4BD6-AB8E-2DED5151AF6A}">
      <dgm:prSet/>
      <dgm:spPr/>
      <dgm:t>
        <a:bodyPr/>
        <a:lstStyle/>
        <a:p>
          <a:endParaRPr lang="cs-CZ"/>
        </a:p>
      </dgm:t>
    </dgm:pt>
    <dgm:pt modelId="{6170F475-38D8-4BE3-B7ED-67861E99D142}" type="sibTrans" cxnId="{B0D45A85-A743-4BD6-AB8E-2DED5151AF6A}">
      <dgm:prSet/>
      <dgm:spPr/>
      <dgm:t>
        <a:bodyPr/>
        <a:lstStyle/>
        <a:p>
          <a:endParaRPr lang="cs-CZ"/>
        </a:p>
      </dgm:t>
    </dgm:pt>
    <dgm:pt modelId="{ADFD6B16-24A6-4FE0-9D17-453B017A599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Hypotézy</a:t>
          </a:r>
          <a:endParaRPr lang="cs-CZ" sz="1500" dirty="0"/>
        </a:p>
      </dgm:t>
    </dgm:pt>
    <dgm:pt modelId="{91BA80E4-0F61-4403-B9EE-4F2D10196DDC}" type="parTrans" cxnId="{CE3F3E0C-C2B9-456E-9475-6E4248081964}">
      <dgm:prSet/>
      <dgm:spPr/>
      <dgm:t>
        <a:bodyPr/>
        <a:lstStyle/>
        <a:p>
          <a:endParaRPr lang="cs-CZ"/>
        </a:p>
      </dgm:t>
    </dgm:pt>
    <dgm:pt modelId="{E8C3783C-2AC0-47D4-BF40-C16AF893BD3C}" type="sibTrans" cxnId="{CE3F3E0C-C2B9-456E-9475-6E4248081964}">
      <dgm:prSet/>
      <dgm:spPr/>
      <dgm:t>
        <a:bodyPr/>
        <a:lstStyle/>
        <a:p>
          <a:endParaRPr lang="cs-CZ"/>
        </a:p>
      </dgm:t>
    </dgm:pt>
    <dgm:pt modelId="{69F701B3-5389-456D-AFEE-2EF8DB45F73F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Metody</a:t>
          </a:r>
          <a:endParaRPr lang="cs-CZ" sz="1500" dirty="0"/>
        </a:p>
      </dgm:t>
    </dgm:pt>
    <dgm:pt modelId="{4AEDD030-4C9A-4EA5-B133-FDF4E767B8BF}" type="parTrans" cxnId="{954DBCB2-25CA-465E-96CF-87DF68FBAF63}">
      <dgm:prSet/>
      <dgm:spPr/>
      <dgm:t>
        <a:bodyPr/>
        <a:lstStyle/>
        <a:p>
          <a:endParaRPr lang="cs-CZ"/>
        </a:p>
      </dgm:t>
    </dgm:pt>
    <dgm:pt modelId="{A658D89F-1FA6-43F3-ADAC-16358DACEB85}" type="sibTrans" cxnId="{954DBCB2-25CA-465E-96CF-87DF68FBAF63}">
      <dgm:prSet/>
      <dgm:spPr/>
      <dgm:t>
        <a:bodyPr/>
        <a:lstStyle/>
        <a:p>
          <a:endParaRPr lang="cs-CZ"/>
        </a:p>
      </dgm:t>
    </dgm:pt>
    <dgm:pt modelId="{B9B2A3D5-91B7-4D80-9F5A-475319F0E66B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Literatura</a:t>
          </a:r>
          <a:endParaRPr lang="cs-CZ" sz="1500" dirty="0"/>
        </a:p>
      </dgm:t>
    </dgm:pt>
    <dgm:pt modelId="{5926F785-8687-4F94-B252-F61650C1BA7E}" type="parTrans" cxnId="{A0794A75-DE61-4988-AFA1-B81AC4FC817A}">
      <dgm:prSet/>
      <dgm:spPr/>
      <dgm:t>
        <a:bodyPr/>
        <a:lstStyle/>
        <a:p>
          <a:endParaRPr lang="cs-CZ"/>
        </a:p>
      </dgm:t>
    </dgm:pt>
    <dgm:pt modelId="{44E1970F-1B59-496E-84C9-739EC2D21AE1}" type="sibTrans" cxnId="{A0794A75-DE61-4988-AFA1-B81AC4FC817A}">
      <dgm:prSet/>
      <dgm:spPr/>
      <dgm:t>
        <a:bodyPr/>
        <a:lstStyle/>
        <a:p>
          <a:endParaRPr lang="cs-CZ"/>
        </a:p>
      </dgm:t>
    </dgm:pt>
    <dgm:pt modelId="{2DF9DC4C-DB1A-4BFD-A636-66C43B76C65A}" type="pres">
      <dgm:prSet presAssocID="{D7481DE9-D409-4C2E-B1E4-8010F6452439}" presName="Name0" presStyleCnt="0">
        <dgm:presLayoutVars>
          <dgm:dir/>
          <dgm:resizeHandles val="exact"/>
        </dgm:presLayoutVars>
      </dgm:prSet>
      <dgm:spPr/>
    </dgm:pt>
    <dgm:pt modelId="{16DCCC8B-644E-4134-9A3A-C35DB31198F8}" type="pres">
      <dgm:prSet presAssocID="{ADD28AFB-F02B-4D57-BBE4-30016602438E}" presName="parTxOnly" presStyleLbl="node1" presStyleIdx="0" presStyleCnt="5" custScaleX="141102">
        <dgm:presLayoutVars>
          <dgm:bulletEnabled val="1"/>
        </dgm:presLayoutVars>
      </dgm:prSet>
      <dgm:spPr/>
    </dgm:pt>
    <dgm:pt modelId="{48164F3E-D1E7-4E4D-9329-661C3EFF1386}" type="pres">
      <dgm:prSet presAssocID="{28931A9A-C151-4CAD-975F-8AABFBEF2D8B}" presName="parSpace" presStyleCnt="0"/>
      <dgm:spPr/>
    </dgm:pt>
    <dgm:pt modelId="{A48C38EE-310F-41B7-A27B-74260002D297}" type="pres">
      <dgm:prSet presAssocID="{3F394F78-B782-42D8-A327-ADF9734A8611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7C3F5B-75BD-486C-BE26-856117A96384}" type="pres">
      <dgm:prSet presAssocID="{6170F475-38D8-4BE3-B7ED-67861E99D142}" presName="parSpace" presStyleCnt="0"/>
      <dgm:spPr/>
    </dgm:pt>
    <dgm:pt modelId="{FA0C43D6-6FB0-4ECE-A4B1-653858C4BD76}" type="pres">
      <dgm:prSet presAssocID="{ADFD6B16-24A6-4FE0-9D17-453B017A5991}" presName="parTxOnly" presStyleLbl="node1" presStyleIdx="2" presStyleCnt="5">
        <dgm:presLayoutVars>
          <dgm:bulletEnabled val="1"/>
        </dgm:presLayoutVars>
      </dgm:prSet>
      <dgm:spPr/>
    </dgm:pt>
    <dgm:pt modelId="{3C23FDB4-0F34-4943-87A7-29E19EEA73CA}" type="pres">
      <dgm:prSet presAssocID="{E8C3783C-2AC0-47D4-BF40-C16AF893BD3C}" presName="parSpace" presStyleCnt="0"/>
      <dgm:spPr/>
    </dgm:pt>
    <dgm:pt modelId="{FBFB6C28-AE9E-46C8-8E47-F8899679A70F}" type="pres">
      <dgm:prSet presAssocID="{69F701B3-5389-456D-AFEE-2EF8DB45F73F}" presName="parTxOnly" presStyleLbl="node1" presStyleIdx="3" presStyleCnt="5">
        <dgm:presLayoutVars>
          <dgm:bulletEnabled val="1"/>
        </dgm:presLayoutVars>
      </dgm:prSet>
      <dgm:spPr/>
    </dgm:pt>
    <dgm:pt modelId="{E07D5817-653A-4C5E-AF92-3FA2AEAEC2D3}" type="pres">
      <dgm:prSet presAssocID="{A658D89F-1FA6-43F3-ADAC-16358DACEB85}" presName="parSpace" presStyleCnt="0"/>
      <dgm:spPr/>
    </dgm:pt>
    <dgm:pt modelId="{8CF9BD43-BF76-4203-B26E-5B56099749D7}" type="pres">
      <dgm:prSet presAssocID="{B9B2A3D5-91B7-4D80-9F5A-475319F0E66B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FD07E75D-29DF-4E3B-8083-04F4DA9039C6}" type="presOf" srcId="{3F394F78-B782-42D8-A327-ADF9734A8611}" destId="{A48C38EE-310F-41B7-A27B-74260002D297}" srcOrd="0" destOrd="0" presId="urn:microsoft.com/office/officeart/2005/8/layout/hChevron3"/>
    <dgm:cxn modelId="{1A218006-E166-42DF-877F-487C27AFF190}" srcId="{D7481DE9-D409-4C2E-B1E4-8010F6452439}" destId="{ADD28AFB-F02B-4D57-BBE4-30016602438E}" srcOrd="0" destOrd="0" parTransId="{92C74BD8-6649-4E20-8C9B-5507494CE1AF}" sibTransId="{28931A9A-C151-4CAD-975F-8AABFBEF2D8B}"/>
    <dgm:cxn modelId="{B5C4DA85-53A4-4A46-94E1-0368FA048B8F}" type="presOf" srcId="{D7481DE9-D409-4C2E-B1E4-8010F6452439}" destId="{2DF9DC4C-DB1A-4BFD-A636-66C43B76C65A}" srcOrd="0" destOrd="0" presId="urn:microsoft.com/office/officeart/2005/8/layout/hChevron3"/>
    <dgm:cxn modelId="{10843E85-9F55-4318-BC99-67646B9DA49E}" type="presOf" srcId="{B9B2A3D5-91B7-4D80-9F5A-475319F0E66B}" destId="{8CF9BD43-BF76-4203-B26E-5B56099749D7}" srcOrd="0" destOrd="0" presId="urn:microsoft.com/office/officeart/2005/8/layout/hChevron3"/>
    <dgm:cxn modelId="{AB09E80C-69D5-4463-894A-01E6B57E8C5A}" type="presOf" srcId="{69F701B3-5389-456D-AFEE-2EF8DB45F73F}" destId="{FBFB6C28-AE9E-46C8-8E47-F8899679A70F}" srcOrd="0" destOrd="0" presId="urn:microsoft.com/office/officeart/2005/8/layout/hChevron3"/>
    <dgm:cxn modelId="{A0794A75-DE61-4988-AFA1-B81AC4FC817A}" srcId="{D7481DE9-D409-4C2E-B1E4-8010F6452439}" destId="{B9B2A3D5-91B7-4D80-9F5A-475319F0E66B}" srcOrd="4" destOrd="0" parTransId="{5926F785-8687-4F94-B252-F61650C1BA7E}" sibTransId="{44E1970F-1B59-496E-84C9-739EC2D21AE1}"/>
    <dgm:cxn modelId="{954DBCB2-25CA-465E-96CF-87DF68FBAF63}" srcId="{D7481DE9-D409-4C2E-B1E4-8010F6452439}" destId="{69F701B3-5389-456D-AFEE-2EF8DB45F73F}" srcOrd="3" destOrd="0" parTransId="{4AEDD030-4C9A-4EA5-B133-FDF4E767B8BF}" sibTransId="{A658D89F-1FA6-43F3-ADAC-16358DACEB85}"/>
    <dgm:cxn modelId="{B0D45A85-A743-4BD6-AB8E-2DED5151AF6A}" srcId="{D7481DE9-D409-4C2E-B1E4-8010F6452439}" destId="{3F394F78-B782-42D8-A327-ADF9734A8611}" srcOrd="1" destOrd="0" parTransId="{8A6CC859-2D0B-4270-A14C-51D2FC0FFBA0}" sibTransId="{6170F475-38D8-4BE3-B7ED-67861E99D142}"/>
    <dgm:cxn modelId="{CE3F3E0C-C2B9-456E-9475-6E4248081964}" srcId="{D7481DE9-D409-4C2E-B1E4-8010F6452439}" destId="{ADFD6B16-24A6-4FE0-9D17-453B017A5991}" srcOrd="2" destOrd="0" parTransId="{91BA80E4-0F61-4403-B9EE-4F2D10196DDC}" sibTransId="{E8C3783C-2AC0-47D4-BF40-C16AF893BD3C}"/>
    <dgm:cxn modelId="{EA9C26F6-76D5-4873-87CD-9450AFF3527D}" type="presOf" srcId="{ADD28AFB-F02B-4D57-BBE4-30016602438E}" destId="{16DCCC8B-644E-4134-9A3A-C35DB31198F8}" srcOrd="0" destOrd="0" presId="urn:microsoft.com/office/officeart/2005/8/layout/hChevron3"/>
    <dgm:cxn modelId="{23F0AAAF-9D20-4179-83FE-7D2F7961435E}" type="presOf" srcId="{ADFD6B16-24A6-4FE0-9D17-453B017A5991}" destId="{FA0C43D6-6FB0-4ECE-A4B1-653858C4BD76}" srcOrd="0" destOrd="0" presId="urn:microsoft.com/office/officeart/2005/8/layout/hChevron3"/>
    <dgm:cxn modelId="{A26A2FE6-38BE-4B8F-9D50-BAF7BB88A586}" type="presParOf" srcId="{2DF9DC4C-DB1A-4BFD-A636-66C43B76C65A}" destId="{16DCCC8B-644E-4134-9A3A-C35DB31198F8}" srcOrd="0" destOrd="0" presId="urn:microsoft.com/office/officeart/2005/8/layout/hChevron3"/>
    <dgm:cxn modelId="{BA0F3184-F09C-4F9D-B878-08FF79EE9D2D}" type="presParOf" srcId="{2DF9DC4C-DB1A-4BFD-A636-66C43B76C65A}" destId="{48164F3E-D1E7-4E4D-9329-661C3EFF1386}" srcOrd="1" destOrd="0" presId="urn:microsoft.com/office/officeart/2005/8/layout/hChevron3"/>
    <dgm:cxn modelId="{C62A5292-8A03-427C-8009-FEDDA0A690D5}" type="presParOf" srcId="{2DF9DC4C-DB1A-4BFD-A636-66C43B76C65A}" destId="{A48C38EE-310F-41B7-A27B-74260002D297}" srcOrd="2" destOrd="0" presId="urn:microsoft.com/office/officeart/2005/8/layout/hChevron3"/>
    <dgm:cxn modelId="{C112E1B0-F440-47B7-9622-4F9043932357}" type="presParOf" srcId="{2DF9DC4C-DB1A-4BFD-A636-66C43B76C65A}" destId="{457C3F5B-75BD-486C-BE26-856117A96384}" srcOrd="3" destOrd="0" presId="urn:microsoft.com/office/officeart/2005/8/layout/hChevron3"/>
    <dgm:cxn modelId="{A58E9026-423F-496D-877C-CF4F9E1322B7}" type="presParOf" srcId="{2DF9DC4C-DB1A-4BFD-A636-66C43B76C65A}" destId="{FA0C43D6-6FB0-4ECE-A4B1-653858C4BD76}" srcOrd="4" destOrd="0" presId="urn:microsoft.com/office/officeart/2005/8/layout/hChevron3"/>
    <dgm:cxn modelId="{E30E597E-7915-47F0-825A-D961C24F67F9}" type="presParOf" srcId="{2DF9DC4C-DB1A-4BFD-A636-66C43B76C65A}" destId="{3C23FDB4-0F34-4943-87A7-29E19EEA73CA}" srcOrd="5" destOrd="0" presId="urn:microsoft.com/office/officeart/2005/8/layout/hChevron3"/>
    <dgm:cxn modelId="{01A9062C-2D1A-4922-9CA4-5C43B0B92672}" type="presParOf" srcId="{2DF9DC4C-DB1A-4BFD-A636-66C43B76C65A}" destId="{FBFB6C28-AE9E-46C8-8E47-F8899679A70F}" srcOrd="6" destOrd="0" presId="urn:microsoft.com/office/officeart/2005/8/layout/hChevron3"/>
    <dgm:cxn modelId="{1781E3E7-66FC-4418-884E-15D1041F0CA3}" type="presParOf" srcId="{2DF9DC4C-DB1A-4BFD-A636-66C43B76C65A}" destId="{E07D5817-653A-4C5E-AF92-3FA2AEAEC2D3}" srcOrd="7" destOrd="0" presId="urn:microsoft.com/office/officeart/2005/8/layout/hChevron3"/>
    <dgm:cxn modelId="{A366307F-BBED-43A5-A71A-A27169925D96}" type="presParOf" srcId="{2DF9DC4C-DB1A-4BFD-A636-66C43B76C65A}" destId="{8CF9BD43-BF76-4203-B26E-5B56099749D7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428E45-7FD3-4E72-A596-C377F2F2B95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DD117DF-F9D8-4550-8B1B-3DDDB6A55D39}">
      <dgm:prSet custT="1"/>
      <dgm:spPr/>
      <dgm:t>
        <a:bodyPr/>
        <a:lstStyle/>
        <a:p>
          <a:pPr rtl="0"/>
          <a:r>
            <a:rPr lang="cs-CZ" sz="4000" dirty="0" smtClean="0"/>
            <a:t>Cíl diplomové práce</a:t>
          </a:r>
        </a:p>
      </dgm:t>
    </dgm:pt>
    <dgm:pt modelId="{35614F3B-2053-48F6-89E0-5C48EB9BC643}" type="parTrans" cxnId="{CA939943-CD0B-44C8-9F45-37FD9EF73156}">
      <dgm:prSet/>
      <dgm:spPr/>
      <dgm:t>
        <a:bodyPr/>
        <a:lstStyle/>
        <a:p>
          <a:endParaRPr lang="cs-CZ"/>
        </a:p>
      </dgm:t>
    </dgm:pt>
    <dgm:pt modelId="{0EB7CF00-0D94-487D-A3BB-92071BCF928A}" type="sibTrans" cxnId="{CA939943-CD0B-44C8-9F45-37FD9EF73156}">
      <dgm:prSet/>
      <dgm:spPr/>
      <dgm:t>
        <a:bodyPr/>
        <a:lstStyle/>
        <a:p>
          <a:endParaRPr lang="cs-CZ"/>
        </a:p>
      </dgm:t>
    </dgm:pt>
    <dgm:pt modelId="{7D2EFBAD-ECDA-41B5-B242-F987DA9A315D}" type="pres">
      <dgm:prSet presAssocID="{12428E45-7FD3-4E72-A596-C377F2F2B957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7FCF512E-C3B3-45C4-AAD7-F572301407E6}" type="pres">
      <dgm:prSet presAssocID="{4DD117DF-F9D8-4550-8B1B-3DDDB6A55D39}" presName="circle1" presStyleLbl="node1" presStyleIdx="0" presStyleCnt="1"/>
      <dgm:spPr/>
    </dgm:pt>
    <dgm:pt modelId="{4DED27A8-8BFA-4632-AA08-2DD044C36607}" type="pres">
      <dgm:prSet presAssocID="{4DD117DF-F9D8-4550-8B1B-3DDDB6A55D39}" presName="space" presStyleCnt="0"/>
      <dgm:spPr/>
    </dgm:pt>
    <dgm:pt modelId="{C56AB1C7-E8CA-4523-BEA5-EBAD7387FBF8}" type="pres">
      <dgm:prSet presAssocID="{4DD117DF-F9D8-4550-8B1B-3DDDB6A55D39}" presName="rect1" presStyleLbl="alignAcc1" presStyleIdx="0" presStyleCnt="1"/>
      <dgm:spPr/>
      <dgm:t>
        <a:bodyPr/>
        <a:lstStyle/>
        <a:p>
          <a:endParaRPr lang="cs-CZ"/>
        </a:p>
      </dgm:t>
    </dgm:pt>
    <dgm:pt modelId="{4966D4DF-7519-4BDF-9A85-12CF0F3FA1B3}" type="pres">
      <dgm:prSet presAssocID="{4DD117DF-F9D8-4550-8B1B-3DDDB6A55D39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D05B001-C14F-410D-8E29-CCCEC2AD5D0D}" type="presOf" srcId="{4DD117DF-F9D8-4550-8B1B-3DDDB6A55D39}" destId="{C56AB1C7-E8CA-4523-BEA5-EBAD7387FBF8}" srcOrd="0" destOrd="0" presId="urn:microsoft.com/office/officeart/2005/8/layout/target3"/>
    <dgm:cxn modelId="{5160A26A-6701-448E-8DB2-749EC968DFE0}" type="presOf" srcId="{4DD117DF-F9D8-4550-8B1B-3DDDB6A55D39}" destId="{4966D4DF-7519-4BDF-9A85-12CF0F3FA1B3}" srcOrd="1" destOrd="0" presId="urn:microsoft.com/office/officeart/2005/8/layout/target3"/>
    <dgm:cxn modelId="{7160031F-B6C5-4B2F-9731-EE3D0AFA0281}" type="presOf" srcId="{12428E45-7FD3-4E72-A596-C377F2F2B957}" destId="{7D2EFBAD-ECDA-41B5-B242-F987DA9A315D}" srcOrd="0" destOrd="0" presId="urn:microsoft.com/office/officeart/2005/8/layout/target3"/>
    <dgm:cxn modelId="{CA939943-CD0B-44C8-9F45-37FD9EF73156}" srcId="{12428E45-7FD3-4E72-A596-C377F2F2B957}" destId="{4DD117DF-F9D8-4550-8B1B-3DDDB6A55D39}" srcOrd="0" destOrd="0" parTransId="{35614F3B-2053-48F6-89E0-5C48EB9BC643}" sibTransId="{0EB7CF00-0D94-487D-A3BB-92071BCF928A}"/>
    <dgm:cxn modelId="{4470A238-EDF5-4623-AA61-12DF6080BECC}" type="presParOf" srcId="{7D2EFBAD-ECDA-41B5-B242-F987DA9A315D}" destId="{7FCF512E-C3B3-45C4-AAD7-F572301407E6}" srcOrd="0" destOrd="0" presId="urn:microsoft.com/office/officeart/2005/8/layout/target3"/>
    <dgm:cxn modelId="{B39C16FD-634B-458C-9E36-FD94F32BCB7A}" type="presParOf" srcId="{7D2EFBAD-ECDA-41B5-B242-F987DA9A315D}" destId="{4DED27A8-8BFA-4632-AA08-2DD044C36607}" srcOrd="1" destOrd="0" presId="urn:microsoft.com/office/officeart/2005/8/layout/target3"/>
    <dgm:cxn modelId="{BFF6B8E2-1699-411F-8658-173DE1B9985F}" type="presParOf" srcId="{7D2EFBAD-ECDA-41B5-B242-F987DA9A315D}" destId="{C56AB1C7-E8CA-4523-BEA5-EBAD7387FBF8}" srcOrd="2" destOrd="0" presId="urn:microsoft.com/office/officeart/2005/8/layout/target3"/>
    <dgm:cxn modelId="{0112ACAC-977C-4930-9289-967EA8E833EA}" type="presParOf" srcId="{7D2EFBAD-ECDA-41B5-B242-F987DA9A315D}" destId="{4966D4DF-7519-4BDF-9A85-12CF0F3FA1B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064FE8-71FC-489C-AFB7-B51183B4B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0C14D4E-E9A0-4FC4-BA39-EB9796AD92D4}">
      <dgm:prSet phldrT="[Text]"/>
      <dgm:spPr/>
      <dgm:t>
        <a:bodyPr/>
        <a:lstStyle/>
        <a:p>
          <a:r>
            <a:rPr lang="cs-CZ" dirty="0" smtClean="0"/>
            <a:t>Analýza současného stavu a vývoje finančního zdraví začínajícího podniku</a:t>
          </a:r>
          <a:endParaRPr lang="cs-CZ" dirty="0"/>
        </a:p>
      </dgm:t>
    </dgm:pt>
    <dgm:pt modelId="{21FE6863-9591-49F6-915D-FCDB0DA87F78}" type="parTrans" cxnId="{C280A197-D39F-4210-8673-B62965F998C3}">
      <dgm:prSet/>
      <dgm:spPr/>
      <dgm:t>
        <a:bodyPr/>
        <a:lstStyle/>
        <a:p>
          <a:endParaRPr lang="cs-CZ"/>
        </a:p>
      </dgm:t>
    </dgm:pt>
    <dgm:pt modelId="{0F087470-B804-4C38-A6FE-128F234CD9C6}" type="sibTrans" cxnId="{C280A197-D39F-4210-8673-B62965F998C3}">
      <dgm:prSet/>
      <dgm:spPr/>
      <dgm:t>
        <a:bodyPr/>
        <a:lstStyle/>
        <a:p>
          <a:endParaRPr lang="cs-CZ"/>
        </a:p>
      </dgm:t>
    </dgm:pt>
    <dgm:pt modelId="{44067A9A-2E34-47FC-8AC8-F7B100EB6195}" type="pres">
      <dgm:prSet presAssocID="{2D064FE8-71FC-489C-AFB7-B51183B4B972}" presName="linear" presStyleCnt="0">
        <dgm:presLayoutVars>
          <dgm:animLvl val="lvl"/>
          <dgm:resizeHandles val="exact"/>
        </dgm:presLayoutVars>
      </dgm:prSet>
      <dgm:spPr/>
    </dgm:pt>
    <dgm:pt modelId="{13722541-BDAA-4193-A514-FA5988CEE016}" type="pres">
      <dgm:prSet presAssocID="{B0C14D4E-E9A0-4FC4-BA39-EB9796AD92D4}" presName="parentText" presStyleLbl="node1" presStyleIdx="0" presStyleCnt="1" custScaleX="100000" custScaleY="21676" custLinFactNeighborX="431" custLinFactNeighborY="-2418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A2B0612-A497-46FB-B676-73F2BF02E527}" type="presOf" srcId="{B0C14D4E-E9A0-4FC4-BA39-EB9796AD92D4}" destId="{13722541-BDAA-4193-A514-FA5988CEE016}" srcOrd="0" destOrd="0" presId="urn:microsoft.com/office/officeart/2005/8/layout/vList2"/>
    <dgm:cxn modelId="{C11E0D04-B836-4AD9-B8A1-4FCC2CF53181}" type="presOf" srcId="{2D064FE8-71FC-489C-AFB7-B51183B4B972}" destId="{44067A9A-2E34-47FC-8AC8-F7B100EB6195}" srcOrd="0" destOrd="0" presId="urn:microsoft.com/office/officeart/2005/8/layout/vList2"/>
    <dgm:cxn modelId="{C280A197-D39F-4210-8673-B62965F998C3}" srcId="{2D064FE8-71FC-489C-AFB7-B51183B4B972}" destId="{B0C14D4E-E9A0-4FC4-BA39-EB9796AD92D4}" srcOrd="0" destOrd="0" parTransId="{21FE6863-9591-49F6-915D-FCDB0DA87F78}" sibTransId="{0F087470-B804-4C38-A6FE-128F234CD9C6}"/>
    <dgm:cxn modelId="{83267C3F-43CD-4DE9-A62A-697A1A209D6D}" type="presParOf" srcId="{44067A9A-2E34-47FC-8AC8-F7B100EB6195}" destId="{13722541-BDAA-4193-A514-FA5988CEE01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7481DE9-D409-4C2E-B1E4-8010F645243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DD28AFB-F02B-4D57-BBE4-30016602438E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Představení podniku</a:t>
          </a:r>
          <a:endParaRPr lang="cs-CZ" sz="1500" dirty="0"/>
        </a:p>
      </dgm:t>
    </dgm:pt>
    <dgm:pt modelId="{92C74BD8-6649-4E20-8C9B-5507494CE1AF}" type="parTrans" cxnId="{1A218006-E166-42DF-877F-487C27AFF190}">
      <dgm:prSet/>
      <dgm:spPr/>
      <dgm:t>
        <a:bodyPr/>
        <a:lstStyle/>
        <a:p>
          <a:endParaRPr lang="cs-CZ"/>
        </a:p>
      </dgm:t>
    </dgm:pt>
    <dgm:pt modelId="{28931A9A-C151-4CAD-975F-8AABFBEF2D8B}" type="sibTrans" cxnId="{1A218006-E166-42DF-877F-487C27AFF190}">
      <dgm:prSet/>
      <dgm:spPr/>
      <dgm:t>
        <a:bodyPr/>
        <a:lstStyle/>
        <a:p>
          <a:endParaRPr lang="cs-CZ"/>
        </a:p>
      </dgm:t>
    </dgm:pt>
    <dgm:pt modelId="{3F394F78-B782-42D8-A327-ADF9734A8611}">
      <dgm:prSet phldrT="[Text]" custT="1"/>
      <dgm:spPr>
        <a:solidFill>
          <a:schemeClr val="accent1"/>
        </a:solidFill>
      </dgm:spPr>
      <dgm:t>
        <a:bodyPr/>
        <a:lstStyle/>
        <a:p>
          <a:r>
            <a:rPr lang="cs-CZ" sz="1500" dirty="0" smtClean="0"/>
            <a:t>Cíl</a:t>
          </a:r>
          <a:endParaRPr lang="cs-CZ" sz="1500" dirty="0"/>
        </a:p>
      </dgm:t>
    </dgm:pt>
    <dgm:pt modelId="{8A6CC859-2D0B-4270-A14C-51D2FC0FFBA0}" type="parTrans" cxnId="{B0D45A85-A743-4BD6-AB8E-2DED5151AF6A}">
      <dgm:prSet/>
      <dgm:spPr/>
      <dgm:t>
        <a:bodyPr/>
        <a:lstStyle/>
        <a:p>
          <a:endParaRPr lang="cs-CZ"/>
        </a:p>
      </dgm:t>
    </dgm:pt>
    <dgm:pt modelId="{6170F475-38D8-4BE3-B7ED-67861E99D142}" type="sibTrans" cxnId="{B0D45A85-A743-4BD6-AB8E-2DED5151AF6A}">
      <dgm:prSet/>
      <dgm:spPr/>
      <dgm:t>
        <a:bodyPr/>
        <a:lstStyle/>
        <a:p>
          <a:endParaRPr lang="cs-CZ"/>
        </a:p>
      </dgm:t>
    </dgm:pt>
    <dgm:pt modelId="{ADFD6B16-24A6-4FE0-9D17-453B017A599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Hypotézy</a:t>
          </a:r>
          <a:endParaRPr lang="cs-CZ" sz="1500" dirty="0"/>
        </a:p>
      </dgm:t>
    </dgm:pt>
    <dgm:pt modelId="{91BA80E4-0F61-4403-B9EE-4F2D10196DDC}" type="parTrans" cxnId="{CE3F3E0C-C2B9-456E-9475-6E4248081964}">
      <dgm:prSet/>
      <dgm:spPr/>
      <dgm:t>
        <a:bodyPr/>
        <a:lstStyle/>
        <a:p>
          <a:endParaRPr lang="cs-CZ"/>
        </a:p>
      </dgm:t>
    </dgm:pt>
    <dgm:pt modelId="{E8C3783C-2AC0-47D4-BF40-C16AF893BD3C}" type="sibTrans" cxnId="{CE3F3E0C-C2B9-456E-9475-6E4248081964}">
      <dgm:prSet/>
      <dgm:spPr/>
      <dgm:t>
        <a:bodyPr/>
        <a:lstStyle/>
        <a:p>
          <a:endParaRPr lang="cs-CZ"/>
        </a:p>
      </dgm:t>
    </dgm:pt>
    <dgm:pt modelId="{69F701B3-5389-456D-AFEE-2EF8DB45F73F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Metody</a:t>
          </a:r>
          <a:endParaRPr lang="cs-CZ" sz="1500" dirty="0"/>
        </a:p>
      </dgm:t>
    </dgm:pt>
    <dgm:pt modelId="{4AEDD030-4C9A-4EA5-B133-FDF4E767B8BF}" type="parTrans" cxnId="{954DBCB2-25CA-465E-96CF-87DF68FBAF63}">
      <dgm:prSet/>
      <dgm:spPr/>
      <dgm:t>
        <a:bodyPr/>
        <a:lstStyle/>
        <a:p>
          <a:endParaRPr lang="cs-CZ"/>
        </a:p>
      </dgm:t>
    </dgm:pt>
    <dgm:pt modelId="{A658D89F-1FA6-43F3-ADAC-16358DACEB85}" type="sibTrans" cxnId="{954DBCB2-25CA-465E-96CF-87DF68FBAF63}">
      <dgm:prSet/>
      <dgm:spPr/>
      <dgm:t>
        <a:bodyPr/>
        <a:lstStyle/>
        <a:p>
          <a:endParaRPr lang="cs-CZ"/>
        </a:p>
      </dgm:t>
    </dgm:pt>
    <dgm:pt modelId="{B9B2A3D5-91B7-4D80-9F5A-475319F0E66B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Literatura</a:t>
          </a:r>
          <a:endParaRPr lang="cs-CZ" sz="1500" dirty="0"/>
        </a:p>
      </dgm:t>
    </dgm:pt>
    <dgm:pt modelId="{5926F785-8687-4F94-B252-F61650C1BA7E}" type="parTrans" cxnId="{A0794A75-DE61-4988-AFA1-B81AC4FC817A}">
      <dgm:prSet/>
      <dgm:spPr/>
      <dgm:t>
        <a:bodyPr/>
        <a:lstStyle/>
        <a:p>
          <a:endParaRPr lang="cs-CZ"/>
        </a:p>
      </dgm:t>
    </dgm:pt>
    <dgm:pt modelId="{44E1970F-1B59-496E-84C9-739EC2D21AE1}" type="sibTrans" cxnId="{A0794A75-DE61-4988-AFA1-B81AC4FC817A}">
      <dgm:prSet/>
      <dgm:spPr/>
      <dgm:t>
        <a:bodyPr/>
        <a:lstStyle/>
        <a:p>
          <a:endParaRPr lang="cs-CZ"/>
        </a:p>
      </dgm:t>
    </dgm:pt>
    <dgm:pt modelId="{2DF9DC4C-DB1A-4BFD-A636-66C43B76C65A}" type="pres">
      <dgm:prSet presAssocID="{D7481DE9-D409-4C2E-B1E4-8010F6452439}" presName="Name0" presStyleCnt="0">
        <dgm:presLayoutVars>
          <dgm:dir/>
          <dgm:resizeHandles val="exact"/>
        </dgm:presLayoutVars>
      </dgm:prSet>
      <dgm:spPr/>
    </dgm:pt>
    <dgm:pt modelId="{16DCCC8B-644E-4134-9A3A-C35DB31198F8}" type="pres">
      <dgm:prSet presAssocID="{ADD28AFB-F02B-4D57-BBE4-30016602438E}" presName="parTxOnly" presStyleLbl="node1" presStyleIdx="0" presStyleCnt="5" custScaleX="141102">
        <dgm:presLayoutVars>
          <dgm:bulletEnabled val="1"/>
        </dgm:presLayoutVars>
      </dgm:prSet>
      <dgm:spPr/>
    </dgm:pt>
    <dgm:pt modelId="{48164F3E-D1E7-4E4D-9329-661C3EFF1386}" type="pres">
      <dgm:prSet presAssocID="{28931A9A-C151-4CAD-975F-8AABFBEF2D8B}" presName="parSpace" presStyleCnt="0"/>
      <dgm:spPr/>
    </dgm:pt>
    <dgm:pt modelId="{A48C38EE-310F-41B7-A27B-74260002D297}" type="pres">
      <dgm:prSet presAssocID="{3F394F78-B782-42D8-A327-ADF9734A8611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7C3F5B-75BD-486C-BE26-856117A96384}" type="pres">
      <dgm:prSet presAssocID="{6170F475-38D8-4BE3-B7ED-67861E99D142}" presName="parSpace" presStyleCnt="0"/>
      <dgm:spPr/>
    </dgm:pt>
    <dgm:pt modelId="{FA0C43D6-6FB0-4ECE-A4B1-653858C4BD76}" type="pres">
      <dgm:prSet presAssocID="{ADFD6B16-24A6-4FE0-9D17-453B017A5991}" presName="parTxOnly" presStyleLbl="node1" presStyleIdx="2" presStyleCnt="5">
        <dgm:presLayoutVars>
          <dgm:bulletEnabled val="1"/>
        </dgm:presLayoutVars>
      </dgm:prSet>
      <dgm:spPr/>
    </dgm:pt>
    <dgm:pt modelId="{3C23FDB4-0F34-4943-87A7-29E19EEA73CA}" type="pres">
      <dgm:prSet presAssocID="{E8C3783C-2AC0-47D4-BF40-C16AF893BD3C}" presName="parSpace" presStyleCnt="0"/>
      <dgm:spPr/>
    </dgm:pt>
    <dgm:pt modelId="{FBFB6C28-AE9E-46C8-8E47-F8899679A70F}" type="pres">
      <dgm:prSet presAssocID="{69F701B3-5389-456D-AFEE-2EF8DB45F73F}" presName="parTxOnly" presStyleLbl="node1" presStyleIdx="3" presStyleCnt="5">
        <dgm:presLayoutVars>
          <dgm:bulletEnabled val="1"/>
        </dgm:presLayoutVars>
      </dgm:prSet>
      <dgm:spPr/>
    </dgm:pt>
    <dgm:pt modelId="{E07D5817-653A-4C5E-AF92-3FA2AEAEC2D3}" type="pres">
      <dgm:prSet presAssocID="{A658D89F-1FA6-43F3-ADAC-16358DACEB85}" presName="parSpace" presStyleCnt="0"/>
      <dgm:spPr/>
    </dgm:pt>
    <dgm:pt modelId="{8CF9BD43-BF76-4203-B26E-5B56099749D7}" type="pres">
      <dgm:prSet presAssocID="{B9B2A3D5-91B7-4D80-9F5A-475319F0E66B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D78F4AB2-2164-4DBB-8298-CD98B5907FD6}" type="presOf" srcId="{ADFD6B16-24A6-4FE0-9D17-453B017A5991}" destId="{FA0C43D6-6FB0-4ECE-A4B1-653858C4BD76}" srcOrd="0" destOrd="0" presId="urn:microsoft.com/office/officeart/2005/8/layout/hChevron3"/>
    <dgm:cxn modelId="{8F361BD1-05ED-456C-BDDF-16FAC48B1ED8}" type="presOf" srcId="{B9B2A3D5-91B7-4D80-9F5A-475319F0E66B}" destId="{8CF9BD43-BF76-4203-B26E-5B56099749D7}" srcOrd="0" destOrd="0" presId="urn:microsoft.com/office/officeart/2005/8/layout/hChevron3"/>
    <dgm:cxn modelId="{55580CED-CEBC-493A-993C-98E7C3A57116}" type="presOf" srcId="{3F394F78-B782-42D8-A327-ADF9734A8611}" destId="{A48C38EE-310F-41B7-A27B-74260002D297}" srcOrd="0" destOrd="0" presId="urn:microsoft.com/office/officeart/2005/8/layout/hChevron3"/>
    <dgm:cxn modelId="{F8DAB573-6FE4-4D70-97C2-052D361521B8}" type="presOf" srcId="{D7481DE9-D409-4C2E-B1E4-8010F6452439}" destId="{2DF9DC4C-DB1A-4BFD-A636-66C43B76C65A}" srcOrd="0" destOrd="0" presId="urn:microsoft.com/office/officeart/2005/8/layout/hChevron3"/>
    <dgm:cxn modelId="{1A218006-E166-42DF-877F-487C27AFF190}" srcId="{D7481DE9-D409-4C2E-B1E4-8010F6452439}" destId="{ADD28AFB-F02B-4D57-BBE4-30016602438E}" srcOrd="0" destOrd="0" parTransId="{92C74BD8-6649-4E20-8C9B-5507494CE1AF}" sibTransId="{28931A9A-C151-4CAD-975F-8AABFBEF2D8B}"/>
    <dgm:cxn modelId="{07670CA1-1C8D-42B2-8889-4F955C5A1D55}" type="presOf" srcId="{ADD28AFB-F02B-4D57-BBE4-30016602438E}" destId="{16DCCC8B-644E-4134-9A3A-C35DB31198F8}" srcOrd="0" destOrd="0" presId="urn:microsoft.com/office/officeart/2005/8/layout/hChevron3"/>
    <dgm:cxn modelId="{A0794A75-DE61-4988-AFA1-B81AC4FC817A}" srcId="{D7481DE9-D409-4C2E-B1E4-8010F6452439}" destId="{B9B2A3D5-91B7-4D80-9F5A-475319F0E66B}" srcOrd="4" destOrd="0" parTransId="{5926F785-8687-4F94-B252-F61650C1BA7E}" sibTransId="{44E1970F-1B59-496E-84C9-739EC2D21AE1}"/>
    <dgm:cxn modelId="{954DBCB2-25CA-465E-96CF-87DF68FBAF63}" srcId="{D7481DE9-D409-4C2E-B1E4-8010F6452439}" destId="{69F701B3-5389-456D-AFEE-2EF8DB45F73F}" srcOrd="3" destOrd="0" parTransId="{4AEDD030-4C9A-4EA5-B133-FDF4E767B8BF}" sibTransId="{A658D89F-1FA6-43F3-ADAC-16358DACEB85}"/>
    <dgm:cxn modelId="{D635F027-9DF6-49FF-AED5-817859C68442}" type="presOf" srcId="{69F701B3-5389-456D-AFEE-2EF8DB45F73F}" destId="{FBFB6C28-AE9E-46C8-8E47-F8899679A70F}" srcOrd="0" destOrd="0" presId="urn:microsoft.com/office/officeart/2005/8/layout/hChevron3"/>
    <dgm:cxn modelId="{B0D45A85-A743-4BD6-AB8E-2DED5151AF6A}" srcId="{D7481DE9-D409-4C2E-B1E4-8010F6452439}" destId="{3F394F78-B782-42D8-A327-ADF9734A8611}" srcOrd="1" destOrd="0" parTransId="{8A6CC859-2D0B-4270-A14C-51D2FC0FFBA0}" sibTransId="{6170F475-38D8-4BE3-B7ED-67861E99D142}"/>
    <dgm:cxn modelId="{CE3F3E0C-C2B9-456E-9475-6E4248081964}" srcId="{D7481DE9-D409-4C2E-B1E4-8010F6452439}" destId="{ADFD6B16-24A6-4FE0-9D17-453B017A5991}" srcOrd="2" destOrd="0" parTransId="{91BA80E4-0F61-4403-B9EE-4F2D10196DDC}" sibTransId="{E8C3783C-2AC0-47D4-BF40-C16AF893BD3C}"/>
    <dgm:cxn modelId="{3EF1B3EA-A1BF-4AFA-BABA-138DB83ED441}" type="presParOf" srcId="{2DF9DC4C-DB1A-4BFD-A636-66C43B76C65A}" destId="{16DCCC8B-644E-4134-9A3A-C35DB31198F8}" srcOrd="0" destOrd="0" presId="urn:microsoft.com/office/officeart/2005/8/layout/hChevron3"/>
    <dgm:cxn modelId="{0EA3E710-F968-4D05-851D-4A7179B4A80C}" type="presParOf" srcId="{2DF9DC4C-DB1A-4BFD-A636-66C43B76C65A}" destId="{48164F3E-D1E7-4E4D-9329-661C3EFF1386}" srcOrd="1" destOrd="0" presId="urn:microsoft.com/office/officeart/2005/8/layout/hChevron3"/>
    <dgm:cxn modelId="{4BF8A7F7-DC11-44BB-A683-2F5C1F8D81AE}" type="presParOf" srcId="{2DF9DC4C-DB1A-4BFD-A636-66C43B76C65A}" destId="{A48C38EE-310F-41B7-A27B-74260002D297}" srcOrd="2" destOrd="0" presId="urn:microsoft.com/office/officeart/2005/8/layout/hChevron3"/>
    <dgm:cxn modelId="{FB152DC2-B917-4811-817B-81AB167248D1}" type="presParOf" srcId="{2DF9DC4C-DB1A-4BFD-A636-66C43B76C65A}" destId="{457C3F5B-75BD-486C-BE26-856117A96384}" srcOrd="3" destOrd="0" presId="urn:microsoft.com/office/officeart/2005/8/layout/hChevron3"/>
    <dgm:cxn modelId="{29B298B9-F7EE-4ABE-9E52-A93AEF946BFB}" type="presParOf" srcId="{2DF9DC4C-DB1A-4BFD-A636-66C43B76C65A}" destId="{FA0C43D6-6FB0-4ECE-A4B1-653858C4BD76}" srcOrd="4" destOrd="0" presId="urn:microsoft.com/office/officeart/2005/8/layout/hChevron3"/>
    <dgm:cxn modelId="{FB5C9CA9-B72E-48BA-B09B-0E5E7544D437}" type="presParOf" srcId="{2DF9DC4C-DB1A-4BFD-A636-66C43B76C65A}" destId="{3C23FDB4-0F34-4943-87A7-29E19EEA73CA}" srcOrd="5" destOrd="0" presId="urn:microsoft.com/office/officeart/2005/8/layout/hChevron3"/>
    <dgm:cxn modelId="{B0D38307-D265-467C-B926-9D56E1EFED96}" type="presParOf" srcId="{2DF9DC4C-DB1A-4BFD-A636-66C43B76C65A}" destId="{FBFB6C28-AE9E-46C8-8E47-F8899679A70F}" srcOrd="6" destOrd="0" presId="urn:microsoft.com/office/officeart/2005/8/layout/hChevron3"/>
    <dgm:cxn modelId="{BAA7731D-8902-43BF-8B04-4ACA178322CA}" type="presParOf" srcId="{2DF9DC4C-DB1A-4BFD-A636-66C43B76C65A}" destId="{E07D5817-653A-4C5E-AF92-3FA2AEAEC2D3}" srcOrd="7" destOrd="0" presId="urn:microsoft.com/office/officeart/2005/8/layout/hChevron3"/>
    <dgm:cxn modelId="{E589B97F-42D0-4422-96DE-C495BBCA5D68}" type="presParOf" srcId="{2DF9DC4C-DB1A-4BFD-A636-66C43B76C65A}" destId="{8CF9BD43-BF76-4203-B26E-5B56099749D7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8CBEF12-9F92-42E5-B3E9-3C4AB55E807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263AE08-6F2B-4A2D-A573-911066C5EBF0}">
      <dgm:prSet custT="1"/>
      <dgm:spPr/>
      <dgm:t>
        <a:bodyPr/>
        <a:lstStyle/>
        <a:p>
          <a:pPr rtl="0"/>
          <a:r>
            <a:rPr lang="cs-CZ" sz="4000" dirty="0" smtClean="0"/>
            <a:t>Hypotézy</a:t>
          </a:r>
          <a:endParaRPr lang="cs-CZ" sz="4000" dirty="0"/>
        </a:p>
      </dgm:t>
    </dgm:pt>
    <dgm:pt modelId="{2EB4C61A-098B-4A3A-A95C-9F95EDC7B9A0}" type="parTrans" cxnId="{0CEC5D41-C681-40C5-B987-0BF6F2472BA5}">
      <dgm:prSet/>
      <dgm:spPr/>
      <dgm:t>
        <a:bodyPr/>
        <a:lstStyle/>
        <a:p>
          <a:endParaRPr lang="cs-CZ"/>
        </a:p>
      </dgm:t>
    </dgm:pt>
    <dgm:pt modelId="{0E83FA0C-98DF-4893-A763-AFA198905F32}" type="sibTrans" cxnId="{0CEC5D41-C681-40C5-B987-0BF6F2472BA5}">
      <dgm:prSet/>
      <dgm:spPr/>
      <dgm:t>
        <a:bodyPr/>
        <a:lstStyle/>
        <a:p>
          <a:endParaRPr lang="cs-CZ"/>
        </a:p>
      </dgm:t>
    </dgm:pt>
    <dgm:pt modelId="{05DDF2FE-4BF5-48EE-8851-249BA4E4D0AF}" type="pres">
      <dgm:prSet presAssocID="{68CBEF12-9F92-42E5-B3E9-3C4AB55E807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13E28A1-C0BD-4EC1-B4EB-05A999D2C677}" type="pres">
      <dgm:prSet presAssocID="{F263AE08-6F2B-4A2D-A573-911066C5EBF0}" presName="circle1" presStyleLbl="node1" presStyleIdx="0" presStyleCnt="1"/>
      <dgm:spPr/>
    </dgm:pt>
    <dgm:pt modelId="{9F67C9F4-E7DD-44AD-A9EF-271E8DBA7E76}" type="pres">
      <dgm:prSet presAssocID="{F263AE08-6F2B-4A2D-A573-911066C5EBF0}" presName="space" presStyleCnt="0"/>
      <dgm:spPr/>
    </dgm:pt>
    <dgm:pt modelId="{5CCF3803-35A5-4369-B927-EAAE3E3C6045}" type="pres">
      <dgm:prSet presAssocID="{F263AE08-6F2B-4A2D-A573-911066C5EBF0}" presName="rect1" presStyleLbl="alignAcc1" presStyleIdx="0" presStyleCnt="1"/>
      <dgm:spPr/>
    </dgm:pt>
    <dgm:pt modelId="{B242A327-D1EA-4412-9B0B-8196319285FC}" type="pres">
      <dgm:prSet presAssocID="{F263AE08-6F2B-4A2D-A573-911066C5EBF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65A5EFFD-62CA-48E5-A6F5-F29F62E0BABD}" type="presOf" srcId="{F263AE08-6F2B-4A2D-A573-911066C5EBF0}" destId="{B242A327-D1EA-4412-9B0B-8196319285FC}" srcOrd="1" destOrd="0" presId="urn:microsoft.com/office/officeart/2005/8/layout/target3"/>
    <dgm:cxn modelId="{49F2F775-5C69-4A3D-8DBC-60B9DBA7CD61}" type="presOf" srcId="{68CBEF12-9F92-42E5-B3E9-3C4AB55E807B}" destId="{05DDF2FE-4BF5-48EE-8851-249BA4E4D0AF}" srcOrd="0" destOrd="0" presId="urn:microsoft.com/office/officeart/2005/8/layout/target3"/>
    <dgm:cxn modelId="{0CEC5D41-C681-40C5-B987-0BF6F2472BA5}" srcId="{68CBEF12-9F92-42E5-B3E9-3C4AB55E807B}" destId="{F263AE08-6F2B-4A2D-A573-911066C5EBF0}" srcOrd="0" destOrd="0" parTransId="{2EB4C61A-098B-4A3A-A95C-9F95EDC7B9A0}" sibTransId="{0E83FA0C-98DF-4893-A763-AFA198905F32}"/>
    <dgm:cxn modelId="{3C2F9911-98E1-460E-BCF7-382606B025FC}" type="presOf" srcId="{F263AE08-6F2B-4A2D-A573-911066C5EBF0}" destId="{5CCF3803-35A5-4369-B927-EAAE3E3C6045}" srcOrd="0" destOrd="0" presId="urn:microsoft.com/office/officeart/2005/8/layout/target3"/>
    <dgm:cxn modelId="{E791DFA1-82E3-4928-BDE4-40998925992B}" type="presParOf" srcId="{05DDF2FE-4BF5-48EE-8851-249BA4E4D0AF}" destId="{113E28A1-C0BD-4EC1-B4EB-05A999D2C677}" srcOrd="0" destOrd="0" presId="urn:microsoft.com/office/officeart/2005/8/layout/target3"/>
    <dgm:cxn modelId="{7A6FA255-BE9B-43C0-9923-1D957FAE0CF9}" type="presParOf" srcId="{05DDF2FE-4BF5-48EE-8851-249BA4E4D0AF}" destId="{9F67C9F4-E7DD-44AD-A9EF-271E8DBA7E76}" srcOrd="1" destOrd="0" presId="urn:microsoft.com/office/officeart/2005/8/layout/target3"/>
    <dgm:cxn modelId="{0A6F4F41-8F4F-4819-9368-3212EC905959}" type="presParOf" srcId="{05DDF2FE-4BF5-48EE-8851-249BA4E4D0AF}" destId="{5CCF3803-35A5-4369-B927-EAAE3E3C6045}" srcOrd="2" destOrd="0" presId="urn:microsoft.com/office/officeart/2005/8/layout/target3"/>
    <dgm:cxn modelId="{344544D3-6209-443B-8102-5D03560CB626}" type="presParOf" srcId="{05DDF2FE-4BF5-48EE-8851-249BA4E4D0AF}" destId="{B242A327-D1EA-4412-9B0B-8196319285FC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95A9468-1AF0-43A4-B6E4-8BB8486689C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F987875-E48D-4796-9606-0433D35E2E03}">
      <dgm:prSet/>
      <dgm:spPr/>
      <dgm:t>
        <a:bodyPr/>
        <a:lstStyle/>
        <a:p>
          <a:pPr rtl="0"/>
          <a:r>
            <a:rPr lang="cs-CZ" dirty="0" smtClean="0"/>
            <a:t>Podnik je ve sledovaném období finančně zdravý</a:t>
          </a:r>
          <a:endParaRPr lang="cs-CZ" dirty="0"/>
        </a:p>
      </dgm:t>
    </dgm:pt>
    <dgm:pt modelId="{44DBBD35-BAD3-4E8E-93A6-AB2BA8DBBE89}" type="parTrans" cxnId="{E86FDDDC-9F5D-4ABD-95EB-4913649304F4}">
      <dgm:prSet/>
      <dgm:spPr/>
      <dgm:t>
        <a:bodyPr/>
        <a:lstStyle/>
        <a:p>
          <a:endParaRPr lang="cs-CZ"/>
        </a:p>
      </dgm:t>
    </dgm:pt>
    <dgm:pt modelId="{1824FDBA-25FB-4907-BFB1-AB16A49E4D0E}" type="sibTrans" cxnId="{E86FDDDC-9F5D-4ABD-95EB-4913649304F4}">
      <dgm:prSet/>
      <dgm:spPr/>
      <dgm:t>
        <a:bodyPr/>
        <a:lstStyle/>
        <a:p>
          <a:endParaRPr lang="cs-CZ"/>
        </a:p>
      </dgm:t>
    </dgm:pt>
    <dgm:pt modelId="{76AD9FC9-FDD8-49F0-BDD4-E4471506148F}">
      <dgm:prSet/>
      <dgm:spPr/>
      <dgm:t>
        <a:bodyPr/>
        <a:lstStyle/>
        <a:p>
          <a:pPr rtl="0"/>
          <a:r>
            <a:rPr lang="cs-CZ" dirty="0" smtClean="0"/>
            <a:t>Podnik se stal konkurenceschopným a je schopný dosahovat nadprůměrných hodnot oproti odvětví</a:t>
          </a:r>
          <a:endParaRPr lang="cs-CZ" dirty="0"/>
        </a:p>
      </dgm:t>
    </dgm:pt>
    <dgm:pt modelId="{D42EDDE0-146F-45B8-8877-1A9B3463CBFE}" type="parTrans" cxnId="{A892341E-5A76-46E9-BF5F-1834109FD751}">
      <dgm:prSet/>
      <dgm:spPr/>
      <dgm:t>
        <a:bodyPr/>
        <a:lstStyle/>
        <a:p>
          <a:endParaRPr lang="cs-CZ"/>
        </a:p>
      </dgm:t>
    </dgm:pt>
    <dgm:pt modelId="{E0F24AF7-E27F-40C0-B766-1605E3D9118E}" type="sibTrans" cxnId="{A892341E-5A76-46E9-BF5F-1834109FD751}">
      <dgm:prSet/>
      <dgm:spPr/>
      <dgm:t>
        <a:bodyPr/>
        <a:lstStyle/>
        <a:p>
          <a:endParaRPr lang="cs-CZ"/>
        </a:p>
      </dgm:t>
    </dgm:pt>
    <dgm:pt modelId="{A25F05E2-CD95-49EE-A45A-32DDD63F0E39}" type="pres">
      <dgm:prSet presAssocID="{A95A9468-1AF0-43A4-B6E4-8BB8486689CF}" presName="Name0" presStyleCnt="0">
        <dgm:presLayoutVars>
          <dgm:dir/>
          <dgm:animLvl val="lvl"/>
          <dgm:resizeHandles val="exact"/>
        </dgm:presLayoutVars>
      </dgm:prSet>
      <dgm:spPr/>
    </dgm:pt>
    <dgm:pt modelId="{96C0D72F-4005-46D3-B680-0CD238D30BAD}" type="pres">
      <dgm:prSet presAssocID="{EF987875-E48D-4796-9606-0433D35E2E03}" presName="linNode" presStyleCnt="0"/>
      <dgm:spPr/>
    </dgm:pt>
    <dgm:pt modelId="{6B6A9A75-4EDB-4F0D-82ED-6662D3A33529}" type="pres">
      <dgm:prSet presAssocID="{EF987875-E48D-4796-9606-0433D35E2E03}" presName="parentText" presStyleLbl="node1" presStyleIdx="0" presStyleCnt="2" custScaleX="224041" custScaleY="90909">
        <dgm:presLayoutVars>
          <dgm:chMax val="1"/>
          <dgm:bulletEnabled val="1"/>
        </dgm:presLayoutVars>
      </dgm:prSet>
      <dgm:spPr/>
    </dgm:pt>
    <dgm:pt modelId="{6D06EC39-7FF6-4324-800E-636F151F3114}" type="pres">
      <dgm:prSet presAssocID="{1824FDBA-25FB-4907-BFB1-AB16A49E4D0E}" presName="sp" presStyleCnt="0"/>
      <dgm:spPr/>
    </dgm:pt>
    <dgm:pt modelId="{D61F09E2-09FA-47E7-8585-AF26042D1DE1}" type="pres">
      <dgm:prSet presAssocID="{76AD9FC9-FDD8-49F0-BDD4-E4471506148F}" presName="linNode" presStyleCnt="0"/>
      <dgm:spPr/>
    </dgm:pt>
    <dgm:pt modelId="{7B3105B5-7890-412B-94A9-17EF4C4D9EAE}" type="pres">
      <dgm:prSet presAssocID="{76AD9FC9-FDD8-49F0-BDD4-E4471506148F}" presName="parentText" presStyleLbl="node1" presStyleIdx="1" presStyleCnt="2" custScaleX="224923" custScaleY="90909">
        <dgm:presLayoutVars>
          <dgm:chMax val="1"/>
          <dgm:bulletEnabled val="1"/>
        </dgm:presLayoutVars>
      </dgm:prSet>
      <dgm:spPr/>
    </dgm:pt>
  </dgm:ptLst>
  <dgm:cxnLst>
    <dgm:cxn modelId="{DCD14004-BA79-4691-847A-9F2C096E6AB8}" type="presOf" srcId="{A95A9468-1AF0-43A4-B6E4-8BB8486689CF}" destId="{A25F05E2-CD95-49EE-A45A-32DDD63F0E39}" srcOrd="0" destOrd="0" presId="urn:microsoft.com/office/officeart/2005/8/layout/vList5"/>
    <dgm:cxn modelId="{8A9C4693-3CD1-4099-A488-06ED6D5C1263}" type="presOf" srcId="{76AD9FC9-FDD8-49F0-BDD4-E4471506148F}" destId="{7B3105B5-7890-412B-94A9-17EF4C4D9EAE}" srcOrd="0" destOrd="0" presId="urn:microsoft.com/office/officeart/2005/8/layout/vList5"/>
    <dgm:cxn modelId="{E86FDDDC-9F5D-4ABD-95EB-4913649304F4}" srcId="{A95A9468-1AF0-43A4-B6E4-8BB8486689CF}" destId="{EF987875-E48D-4796-9606-0433D35E2E03}" srcOrd="0" destOrd="0" parTransId="{44DBBD35-BAD3-4E8E-93A6-AB2BA8DBBE89}" sibTransId="{1824FDBA-25FB-4907-BFB1-AB16A49E4D0E}"/>
    <dgm:cxn modelId="{A892341E-5A76-46E9-BF5F-1834109FD751}" srcId="{A95A9468-1AF0-43A4-B6E4-8BB8486689CF}" destId="{76AD9FC9-FDD8-49F0-BDD4-E4471506148F}" srcOrd="1" destOrd="0" parTransId="{D42EDDE0-146F-45B8-8877-1A9B3463CBFE}" sibTransId="{E0F24AF7-E27F-40C0-B766-1605E3D9118E}"/>
    <dgm:cxn modelId="{3FCF03BD-5AAC-4A94-81E2-950556C00EBB}" type="presOf" srcId="{EF987875-E48D-4796-9606-0433D35E2E03}" destId="{6B6A9A75-4EDB-4F0D-82ED-6662D3A33529}" srcOrd="0" destOrd="0" presId="urn:microsoft.com/office/officeart/2005/8/layout/vList5"/>
    <dgm:cxn modelId="{DD98EC9B-E852-48A5-96D6-89DE984BA053}" type="presParOf" srcId="{A25F05E2-CD95-49EE-A45A-32DDD63F0E39}" destId="{96C0D72F-4005-46D3-B680-0CD238D30BAD}" srcOrd="0" destOrd="0" presId="urn:microsoft.com/office/officeart/2005/8/layout/vList5"/>
    <dgm:cxn modelId="{6E9C21E3-3731-4CE2-96AE-9E5C20D364B6}" type="presParOf" srcId="{96C0D72F-4005-46D3-B680-0CD238D30BAD}" destId="{6B6A9A75-4EDB-4F0D-82ED-6662D3A33529}" srcOrd="0" destOrd="0" presId="urn:microsoft.com/office/officeart/2005/8/layout/vList5"/>
    <dgm:cxn modelId="{BCD8C497-8C42-402B-BC80-A42924E84009}" type="presParOf" srcId="{A25F05E2-CD95-49EE-A45A-32DDD63F0E39}" destId="{6D06EC39-7FF6-4324-800E-636F151F3114}" srcOrd="1" destOrd="0" presId="urn:microsoft.com/office/officeart/2005/8/layout/vList5"/>
    <dgm:cxn modelId="{2595A63D-CAB6-4A9C-96BC-D49C4E67E000}" type="presParOf" srcId="{A25F05E2-CD95-49EE-A45A-32DDD63F0E39}" destId="{D61F09E2-09FA-47E7-8585-AF26042D1DE1}" srcOrd="2" destOrd="0" presId="urn:microsoft.com/office/officeart/2005/8/layout/vList5"/>
    <dgm:cxn modelId="{DE25F8E9-9761-4C5F-BC8F-E744F148D667}" type="presParOf" srcId="{D61F09E2-09FA-47E7-8585-AF26042D1DE1}" destId="{7B3105B5-7890-412B-94A9-17EF4C4D9EA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7481DE9-D409-4C2E-B1E4-8010F645243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DD28AFB-F02B-4D57-BBE4-30016602438E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Představení podniku</a:t>
          </a:r>
          <a:endParaRPr lang="cs-CZ" sz="1500" dirty="0"/>
        </a:p>
      </dgm:t>
    </dgm:pt>
    <dgm:pt modelId="{92C74BD8-6649-4E20-8C9B-5507494CE1AF}" type="parTrans" cxnId="{1A218006-E166-42DF-877F-487C27AFF190}">
      <dgm:prSet/>
      <dgm:spPr/>
      <dgm:t>
        <a:bodyPr/>
        <a:lstStyle/>
        <a:p>
          <a:endParaRPr lang="cs-CZ"/>
        </a:p>
      </dgm:t>
    </dgm:pt>
    <dgm:pt modelId="{28931A9A-C151-4CAD-975F-8AABFBEF2D8B}" type="sibTrans" cxnId="{1A218006-E166-42DF-877F-487C27AFF190}">
      <dgm:prSet/>
      <dgm:spPr/>
      <dgm:t>
        <a:bodyPr/>
        <a:lstStyle/>
        <a:p>
          <a:endParaRPr lang="cs-CZ"/>
        </a:p>
      </dgm:t>
    </dgm:pt>
    <dgm:pt modelId="{3F394F78-B782-42D8-A327-ADF9734A861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Cíl</a:t>
          </a:r>
          <a:endParaRPr lang="cs-CZ" sz="1500" dirty="0"/>
        </a:p>
      </dgm:t>
    </dgm:pt>
    <dgm:pt modelId="{8A6CC859-2D0B-4270-A14C-51D2FC0FFBA0}" type="parTrans" cxnId="{B0D45A85-A743-4BD6-AB8E-2DED5151AF6A}">
      <dgm:prSet/>
      <dgm:spPr/>
      <dgm:t>
        <a:bodyPr/>
        <a:lstStyle/>
        <a:p>
          <a:endParaRPr lang="cs-CZ"/>
        </a:p>
      </dgm:t>
    </dgm:pt>
    <dgm:pt modelId="{6170F475-38D8-4BE3-B7ED-67861E99D142}" type="sibTrans" cxnId="{B0D45A85-A743-4BD6-AB8E-2DED5151AF6A}">
      <dgm:prSet/>
      <dgm:spPr/>
      <dgm:t>
        <a:bodyPr/>
        <a:lstStyle/>
        <a:p>
          <a:endParaRPr lang="cs-CZ"/>
        </a:p>
      </dgm:t>
    </dgm:pt>
    <dgm:pt modelId="{ADFD6B16-24A6-4FE0-9D17-453B017A5991}">
      <dgm:prSet phldrT="[Text]" custT="1"/>
      <dgm:spPr>
        <a:solidFill>
          <a:schemeClr val="accent1"/>
        </a:solidFill>
      </dgm:spPr>
      <dgm:t>
        <a:bodyPr/>
        <a:lstStyle/>
        <a:p>
          <a:r>
            <a:rPr lang="cs-CZ" sz="1500" dirty="0" smtClean="0"/>
            <a:t>Hypotézy</a:t>
          </a:r>
          <a:endParaRPr lang="cs-CZ" sz="1500" dirty="0"/>
        </a:p>
      </dgm:t>
    </dgm:pt>
    <dgm:pt modelId="{91BA80E4-0F61-4403-B9EE-4F2D10196DDC}" type="parTrans" cxnId="{CE3F3E0C-C2B9-456E-9475-6E4248081964}">
      <dgm:prSet/>
      <dgm:spPr/>
      <dgm:t>
        <a:bodyPr/>
        <a:lstStyle/>
        <a:p>
          <a:endParaRPr lang="cs-CZ"/>
        </a:p>
      </dgm:t>
    </dgm:pt>
    <dgm:pt modelId="{E8C3783C-2AC0-47D4-BF40-C16AF893BD3C}" type="sibTrans" cxnId="{CE3F3E0C-C2B9-456E-9475-6E4248081964}">
      <dgm:prSet/>
      <dgm:spPr/>
      <dgm:t>
        <a:bodyPr/>
        <a:lstStyle/>
        <a:p>
          <a:endParaRPr lang="cs-CZ"/>
        </a:p>
      </dgm:t>
    </dgm:pt>
    <dgm:pt modelId="{69F701B3-5389-456D-AFEE-2EF8DB45F73F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Metody</a:t>
          </a:r>
          <a:endParaRPr lang="cs-CZ" sz="1500" dirty="0"/>
        </a:p>
      </dgm:t>
    </dgm:pt>
    <dgm:pt modelId="{4AEDD030-4C9A-4EA5-B133-FDF4E767B8BF}" type="parTrans" cxnId="{954DBCB2-25CA-465E-96CF-87DF68FBAF63}">
      <dgm:prSet/>
      <dgm:spPr/>
      <dgm:t>
        <a:bodyPr/>
        <a:lstStyle/>
        <a:p>
          <a:endParaRPr lang="cs-CZ"/>
        </a:p>
      </dgm:t>
    </dgm:pt>
    <dgm:pt modelId="{A658D89F-1FA6-43F3-ADAC-16358DACEB85}" type="sibTrans" cxnId="{954DBCB2-25CA-465E-96CF-87DF68FBAF63}">
      <dgm:prSet/>
      <dgm:spPr/>
      <dgm:t>
        <a:bodyPr/>
        <a:lstStyle/>
        <a:p>
          <a:endParaRPr lang="cs-CZ"/>
        </a:p>
      </dgm:t>
    </dgm:pt>
    <dgm:pt modelId="{B9B2A3D5-91B7-4D80-9F5A-475319F0E66B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cs-CZ" sz="1500" dirty="0" smtClean="0"/>
            <a:t>Literatura</a:t>
          </a:r>
          <a:endParaRPr lang="cs-CZ" sz="1500" dirty="0"/>
        </a:p>
      </dgm:t>
    </dgm:pt>
    <dgm:pt modelId="{5926F785-8687-4F94-B252-F61650C1BA7E}" type="parTrans" cxnId="{A0794A75-DE61-4988-AFA1-B81AC4FC817A}">
      <dgm:prSet/>
      <dgm:spPr/>
      <dgm:t>
        <a:bodyPr/>
        <a:lstStyle/>
        <a:p>
          <a:endParaRPr lang="cs-CZ"/>
        </a:p>
      </dgm:t>
    </dgm:pt>
    <dgm:pt modelId="{44E1970F-1B59-496E-84C9-739EC2D21AE1}" type="sibTrans" cxnId="{A0794A75-DE61-4988-AFA1-B81AC4FC817A}">
      <dgm:prSet/>
      <dgm:spPr/>
      <dgm:t>
        <a:bodyPr/>
        <a:lstStyle/>
        <a:p>
          <a:endParaRPr lang="cs-CZ"/>
        </a:p>
      </dgm:t>
    </dgm:pt>
    <dgm:pt modelId="{2DF9DC4C-DB1A-4BFD-A636-66C43B76C65A}" type="pres">
      <dgm:prSet presAssocID="{D7481DE9-D409-4C2E-B1E4-8010F6452439}" presName="Name0" presStyleCnt="0">
        <dgm:presLayoutVars>
          <dgm:dir/>
          <dgm:resizeHandles val="exact"/>
        </dgm:presLayoutVars>
      </dgm:prSet>
      <dgm:spPr/>
    </dgm:pt>
    <dgm:pt modelId="{16DCCC8B-644E-4134-9A3A-C35DB31198F8}" type="pres">
      <dgm:prSet presAssocID="{ADD28AFB-F02B-4D57-BBE4-30016602438E}" presName="parTxOnly" presStyleLbl="node1" presStyleIdx="0" presStyleCnt="5" custScaleX="141102">
        <dgm:presLayoutVars>
          <dgm:bulletEnabled val="1"/>
        </dgm:presLayoutVars>
      </dgm:prSet>
      <dgm:spPr/>
    </dgm:pt>
    <dgm:pt modelId="{48164F3E-D1E7-4E4D-9329-661C3EFF1386}" type="pres">
      <dgm:prSet presAssocID="{28931A9A-C151-4CAD-975F-8AABFBEF2D8B}" presName="parSpace" presStyleCnt="0"/>
      <dgm:spPr/>
    </dgm:pt>
    <dgm:pt modelId="{A48C38EE-310F-41B7-A27B-74260002D297}" type="pres">
      <dgm:prSet presAssocID="{3F394F78-B782-42D8-A327-ADF9734A8611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7C3F5B-75BD-486C-BE26-856117A96384}" type="pres">
      <dgm:prSet presAssocID="{6170F475-38D8-4BE3-B7ED-67861E99D142}" presName="parSpace" presStyleCnt="0"/>
      <dgm:spPr/>
    </dgm:pt>
    <dgm:pt modelId="{FA0C43D6-6FB0-4ECE-A4B1-653858C4BD76}" type="pres">
      <dgm:prSet presAssocID="{ADFD6B16-24A6-4FE0-9D17-453B017A5991}" presName="parTxOnly" presStyleLbl="node1" presStyleIdx="2" presStyleCnt="5">
        <dgm:presLayoutVars>
          <dgm:bulletEnabled val="1"/>
        </dgm:presLayoutVars>
      </dgm:prSet>
      <dgm:spPr/>
    </dgm:pt>
    <dgm:pt modelId="{3C23FDB4-0F34-4943-87A7-29E19EEA73CA}" type="pres">
      <dgm:prSet presAssocID="{E8C3783C-2AC0-47D4-BF40-C16AF893BD3C}" presName="parSpace" presStyleCnt="0"/>
      <dgm:spPr/>
    </dgm:pt>
    <dgm:pt modelId="{FBFB6C28-AE9E-46C8-8E47-F8899679A70F}" type="pres">
      <dgm:prSet presAssocID="{69F701B3-5389-456D-AFEE-2EF8DB45F73F}" presName="parTxOnly" presStyleLbl="node1" presStyleIdx="3" presStyleCnt="5">
        <dgm:presLayoutVars>
          <dgm:bulletEnabled val="1"/>
        </dgm:presLayoutVars>
      </dgm:prSet>
      <dgm:spPr/>
    </dgm:pt>
    <dgm:pt modelId="{E07D5817-653A-4C5E-AF92-3FA2AEAEC2D3}" type="pres">
      <dgm:prSet presAssocID="{A658D89F-1FA6-43F3-ADAC-16358DACEB85}" presName="parSpace" presStyleCnt="0"/>
      <dgm:spPr/>
    </dgm:pt>
    <dgm:pt modelId="{8CF9BD43-BF76-4203-B26E-5B56099749D7}" type="pres">
      <dgm:prSet presAssocID="{B9B2A3D5-91B7-4D80-9F5A-475319F0E66B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0C38AB5-6C80-4606-B183-9DCCD74AD4EC}" type="presOf" srcId="{ADFD6B16-24A6-4FE0-9D17-453B017A5991}" destId="{FA0C43D6-6FB0-4ECE-A4B1-653858C4BD76}" srcOrd="0" destOrd="0" presId="urn:microsoft.com/office/officeart/2005/8/layout/hChevron3"/>
    <dgm:cxn modelId="{93F7E105-CC7B-4B4D-B324-04B4A3D6455C}" type="presOf" srcId="{69F701B3-5389-456D-AFEE-2EF8DB45F73F}" destId="{FBFB6C28-AE9E-46C8-8E47-F8899679A70F}" srcOrd="0" destOrd="0" presId="urn:microsoft.com/office/officeart/2005/8/layout/hChevron3"/>
    <dgm:cxn modelId="{CB0276E6-2899-4812-A46D-FF79E7C07A66}" type="presOf" srcId="{B9B2A3D5-91B7-4D80-9F5A-475319F0E66B}" destId="{8CF9BD43-BF76-4203-B26E-5B56099749D7}" srcOrd="0" destOrd="0" presId="urn:microsoft.com/office/officeart/2005/8/layout/hChevron3"/>
    <dgm:cxn modelId="{3B1CD64A-5530-4CF3-8588-8A4A0216869D}" type="presOf" srcId="{ADD28AFB-F02B-4D57-BBE4-30016602438E}" destId="{16DCCC8B-644E-4134-9A3A-C35DB31198F8}" srcOrd="0" destOrd="0" presId="urn:microsoft.com/office/officeart/2005/8/layout/hChevron3"/>
    <dgm:cxn modelId="{D1F2C4FD-C366-4AA0-AF86-48D67E006AAE}" type="presOf" srcId="{D7481DE9-D409-4C2E-B1E4-8010F6452439}" destId="{2DF9DC4C-DB1A-4BFD-A636-66C43B76C65A}" srcOrd="0" destOrd="0" presId="urn:microsoft.com/office/officeart/2005/8/layout/hChevron3"/>
    <dgm:cxn modelId="{1A218006-E166-42DF-877F-487C27AFF190}" srcId="{D7481DE9-D409-4C2E-B1E4-8010F6452439}" destId="{ADD28AFB-F02B-4D57-BBE4-30016602438E}" srcOrd="0" destOrd="0" parTransId="{92C74BD8-6649-4E20-8C9B-5507494CE1AF}" sibTransId="{28931A9A-C151-4CAD-975F-8AABFBEF2D8B}"/>
    <dgm:cxn modelId="{CF5EEA36-605A-4220-8F4E-0117925D920A}" type="presOf" srcId="{3F394F78-B782-42D8-A327-ADF9734A8611}" destId="{A48C38EE-310F-41B7-A27B-74260002D297}" srcOrd="0" destOrd="0" presId="urn:microsoft.com/office/officeart/2005/8/layout/hChevron3"/>
    <dgm:cxn modelId="{A0794A75-DE61-4988-AFA1-B81AC4FC817A}" srcId="{D7481DE9-D409-4C2E-B1E4-8010F6452439}" destId="{B9B2A3D5-91B7-4D80-9F5A-475319F0E66B}" srcOrd="4" destOrd="0" parTransId="{5926F785-8687-4F94-B252-F61650C1BA7E}" sibTransId="{44E1970F-1B59-496E-84C9-739EC2D21AE1}"/>
    <dgm:cxn modelId="{954DBCB2-25CA-465E-96CF-87DF68FBAF63}" srcId="{D7481DE9-D409-4C2E-B1E4-8010F6452439}" destId="{69F701B3-5389-456D-AFEE-2EF8DB45F73F}" srcOrd="3" destOrd="0" parTransId="{4AEDD030-4C9A-4EA5-B133-FDF4E767B8BF}" sibTransId="{A658D89F-1FA6-43F3-ADAC-16358DACEB85}"/>
    <dgm:cxn modelId="{B0D45A85-A743-4BD6-AB8E-2DED5151AF6A}" srcId="{D7481DE9-D409-4C2E-B1E4-8010F6452439}" destId="{3F394F78-B782-42D8-A327-ADF9734A8611}" srcOrd="1" destOrd="0" parTransId="{8A6CC859-2D0B-4270-A14C-51D2FC0FFBA0}" sibTransId="{6170F475-38D8-4BE3-B7ED-67861E99D142}"/>
    <dgm:cxn modelId="{CE3F3E0C-C2B9-456E-9475-6E4248081964}" srcId="{D7481DE9-D409-4C2E-B1E4-8010F6452439}" destId="{ADFD6B16-24A6-4FE0-9D17-453B017A5991}" srcOrd="2" destOrd="0" parTransId="{91BA80E4-0F61-4403-B9EE-4F2D10196DDC}" sibTransId="{E8C3783C-2AC0-47D4-BF40-C16AF893BD3C}"/>
    <dgm:cxn modelId="{BD58B8AA-87E6-4EB0-BB2A-05496AC6961F}" type="presParOf" srcId="{2DF9DC4C-DB1A-4BFD-A636-66C43B76C65A}" destId="{16DCCC8B-644E-4134-9A3A-C35DB31198F8}" srcOrd="0" destOrd="0" presId="urn:microsoft.com/office/officeart/2005/8/layout/hChevron3"/>
    <dgm:cxn modelId="{A6056D1D-B4CD-4B6B-A636-462A3DD3FB32}" type="presParOf" srcId="{2DF9DC4C-DB1A-4BFD-A636-66C43B76C65A}" destId="{48164F3E-D1E7-4E4D-9329-661C3EFF1386}" srcOrd="1" destOrd="0" presId="urn:microsoft.com/office/officeart/2005/8/layout/hChevron3"/>
    <dgm:cxn modelId="{D2185368-C3D6-44B8-BA31-731A82400FCE}" type="presParOf" srcId="{2DF9DC4C-DB1A-4BFD-A636-66C43B76C65A}" destId="{A48C38EE-310F-41B7-A27B-74260002D297}" srcOrd="2" destOrd="0" presId="urn:microsoft.com/office/officeart/2005/8/layout/hChevron3"/>
    <dgm:cxn modelId="{32BA2334-CBC4-4021-80DC-5A39252A3448}" type="presParOf" srcId="{2DF9DC4C-DB1A-4BFD-A636-66C43B76C65A}" destId="{457C3F5B-75BD-486C-BE26-856117A96384}" srcOrd="3" destOrd="0" presId="urn:microsoft.com/office/officeart/2005/8/layout/hChevron3"/>
    <dgm:cxn modelId="{9B9A99B4-84E5-4986-A156-5A1726748249}" type="presParOf" srcId="{2DF9DC4C-DB1A-4BFD-A636-66C43B76C65A}" destId="{FA0C43D6-6FB0-4ECE-A4B1-653858C4BD76}" srcOrd="4" destOrd="0" presId="urn:microsoft.com/office/officeart/2005/8/layout/hChevron3"/>
    <dgm:cxn modelId="{5A4D1F84-7708-4038-9B0A-BA5A83CF8267}" type="presParOf" srcId="{2DF9DC4C-DB1A-4BFD-A636-66C43B76C65A}" destId="{3C23FDB4-0F34-4943-87A7-29E19EEA73CA}" srcOrd="5" destOrd="0" presId="urn:microsoft.com/office/officeart/2005/8/layout/hChevron3"/>
    <dgm:cxn modelId="{4C34E3E9-915E-4D6F-B04D-09759472C496}" type="presParOf" srcId="{2DF9DC4C-DB1A-4BFD-A636-66C43B76C65A}" destId="{FBFB6C28-AE9E-46C8-8E47-F8899679A70F}" srcOrd="6" destOrd="0" presId="urn:microsoft.com/office/officeart/2005/8/layout/hChevron3"/>
    <dgm:cxn modelId="{D0E5FD42-8626-4BA8-8C96-4A56078B7FEF}" type="presParOf" srcId="{2DF9DC4C-DB1A-4BFD-A636-66C43B76C65A}" destId="{E07D5817-653A-4C5E-AF92-3FA2AEAEC2D3}" srcOrd="7" destOrd="0" presId="urn:microsoft.com/office/officeart/2005/8/layout/hChevron3"/>
    <dgm:cxn modelId="{62ACB527-9732-4ECB-9007-E9845461B406}" type="presParOf" srcId="{2DF9DC4C-DB1A-4BFD-A636-66C43B76C65A}" destId="{8CF9BD43-BF76-4203-B26E-5B56099749D7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50226-65DE-4EF9-88C4-107F50F557B2}">
      <dsp:nvSpPr>
        <dsp:cNvPr id="0" name=""/>
        <dsp:cNvSpPr/>
      </dsp:nvSpPr>
      <dsp:spPr>
        <a:xfrm>
          <a:off x="0" y="0"/>
          <a:ext cx="1320800" cy="1320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C1BC4-4FD0-40C3-8071-54F49D6D996E}">
      <dsp:nvSpPr>
        <dsp:cNvPr id="0" name=""/>
        <dsp:cNvSpPr/>
      </dsp:nvSpPr>
      <dsp:spPr>
        <a:xfrm>
          <a:off x="660400" y="0"/>
          <a:ext cx="7936268" cy="132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Vybraný</a:t>
          </a:r>
          <a:r>
            <a:rPr lang="cs-CZ" sz="4100" kern="1200" dirty="0" smtClean="0"/>
            <a:t> podnik – ROCKNET s.r.o.</a:t>
          </a:r>
          <a:endParaRPr lang="cs-CZ" sz="4100" kern="1200" dirty="0"/>
        </a:p>
      </dsp:txBody>
      <dsp:txXfrm>
        <a:off x="660400" y="0"/>
        <a:ext cx="7936268" cy="13208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224AC-8760-431E-B35E-0B843BB0550D}">
      <dsp:nvSpPr>
        <dsp:cNvPr id="0" name=""/>
        <dsp:cNvSpPr/>
      </dsp:nvSpPr>
      <dsp:spPr>
        <a:xfrm>
          <a:off x="0" y="0"/>
          <a:ext cx="1320800" cy="1320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A48DB-8049-4E5F-8F15-C9649BB764BC}">
      <dsp:nvSpPr>
        <dsp:cNvPr id="0" name=""/>
        <dsp:cNvSpPr/>
      </dsp:nvSpPr>
      <dsp:spPr>
        <a:xfrm>
          <a:off x="660400" y="0"/>
          <a:ext cx="7936268" cy="132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Metody – Finanční analýza</a:t>
          </a:r>
          <a:endParaRPr lang="cs-CZ" sz="4000" kern="1200" dirty="0"/>
        </a:p>
      </dsp:txBody>
      <dsp:txXfrm>
        <a:off x="660400" y="0"/>
        <a:ext cx="7936268" cy="13208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F3A13-1598-4362-A811-5A7D3536963C}">
      <dsp:nvSpPr>
        <dsp:cNvPr id="0" name=""/>
        <dsp:cNvSpPr/>
      </dsp:nvSpPr>
      <dsp:spPr>
        <a:xfrm>
          <a:off x="32" y="113343"/>
          <a:ext cx="3099414" cy="1040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Analýza rozvahy</a:t>
          </a:r>
          <a:endParaRPr lang="cs-CZ" sz="3000" kern="1200"/>
        </a:p>
      </dsp:txBody>
      <dsp:txXfrm>
        <a:off x="32" y="113343"/>
        <a:ext cx="3099414" cy="1040140"/>
      </dsp:txXfrm>
    </dsp:sp>
    <dsp:sp modelId="{FE031A0D-E59A-4BEF-A677-533C5CB56E47}">
      <dsp:nvSpPr>
        <dsp:cNvPr id="0" name=""/>
        <dsp:cNvSpPr/>
      </dsp:nvSpPr>
      <dsp:spPr>
        <a:xfrm>
          <a:off x="32" y="1153484"/>
          <a:ext cx="3099414" cy="20999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dirty="0" smtClean="0"/>
            <a:t>Horizontální analýza</a:t>
          </a:r>
          <a:endParaRPr lang="cs-CZ" sz="3000" kern="1200" dirty="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smtClean="0"/>
            <a:t>Vertikální analýza</a:t>
          </a:r>
          <a:endParaRPr lang="cs-CZ" sz="3000" kern="1200"/>
        </a:p>
      </dsp:txBody>
      <dsp:txXfrm>
        <a:off x="32" y="1153484"/>
        <a:ext cx="3099414" cy="2099925"/>
      </dsp:txXfrm>
    </dsp:sp>
    <dsp:sp modelId="{522FD950-9365-49F9-9314-0AE061648682}">
      <dsp:nvSpPr>
        <dsp:cNvPr id="0" name=""/>
        <dsp:cNvSpPr/>
      </dsp:nvSpPr>
      <dsp:spPr>
        <a:xfrm>
          <a:off x="3533365" y="113343"/>
          <a:ext cx="3099414" cy="1040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Analýza výkazů zisků a ztrát</a:t>
          </a:r>
          <a:endParaRPr lang="cs-CZ" sz="3000" kern="1200"/>
        </a:p>
      </dsp:txBody>
      <dsp:txXfrm>
        <a:off x="3533365" y="113343"/>
        <a:ext cx="3099414" cy="1040140"/>
      </dsp:txXfrm>
    </dsp:sp>
    <dsp:sp modelId="{E06A6A70-98E4-4A8B-9437-7B966BF8C22B}">
      <dsp:nvSpPr>
        <dsp:cNvPr id="0" name=""/>
        <dsp:cNvSpPr/>
      </dsp:nvSpPr>
      <dsp:spPr>
        <a:xfrm>
          <a:off x="3533365" y="1153484"/>
          <a:ext cx="3099414" cy="20999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smtClean="0"/>
            <a:t>Horizontální analýza</a:t>
          </a:r>
          <a:endParaRPr lang="cs-CZ" sz="3000" kern="120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000" kern="1200" smtClean="0"/>
            <a:t>Vertikální analýza</a:t>
          </a:r>
          <a:endParaRPr lang="cs-CZ" sz="3000" kern="1200"/>
        </a:p>
      </dsp:txBody>
      <dsp:txXfrm>
        <a:off x="3533365" y="1153484"/>
        <a:ext cx="3099414" cy="209992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CCC8B-644E-4134-9A3A-C35DB31198F8}">
      <dsp:nvSpPr>
        <dsp:cNvPr id="0" name=""/>
        <dsp:cNvSpPr/>
      </dsp:nvSpPr>
      <dsp:spPr>
        <a:xfrm>
          <a:off x="1437" y="0"/>
          <a:ext cx="2547713" cy="444844"/>
        </a:xfrm>
        <a:prstGeom prst="homePlate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Představení podniku</a:t>
          </a:r>
          <a:endParaRPr lang="cs-CZ" sz="1500" kern="1200" dirty="0"/>
        </a:p>
      </dsp:txBody>
      <dsp:txXfrm>
        <a:off x="1437" y="0"/>
        <a:ext cx="2436502" cy="444844"/>
      </dsp:txXfrm>
    </dsp:sp>
    <dsp:sp modelId="{A48C38EE-310F-41B7-A27B-74260002D297}">
      <dsp:nvSpPr>
        <dsp:cNvPr id="0" name=""/>
        <dsp:cNvSpPr/>
      </dsp:nvSpPr>
      <dsp:spPr>
        <a:xfrm>
          <a:off x="2188034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Cíl</a:t>
          </a:r>
          <a:endParaRPr lang="cs-CZ" sz="1500" kern="1200" dirty="0"/>
        </a:p>
      </dsp:txBody>
      <dsp:txXfrm>
        <a:off x="2410456" y="0"/>
        <a:ext cx="1360738" cy="444844"/>
      </dsp:txXfrm>
    </dsp:sp>
    <dsp:sp modelId="{FA0C43D6-6FB0-4ECE-A4B1-653858C4BD76}">
      <dsp:nvSpPr>
        <dsp:cNvPr id="0" name=""/>
        <dsp:cNvSpPr/>
      </dsp:nvSpPr>
      <dsp:spPr>
        <a:xfrm>
          <a:off x="3632500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Hypotézy</a:t>
          </a:r>
          <a:endParaRPr lang="cs-CZ" sz="1500" kern="1200" dirty="0"/>
        </a:p>
      </dsp:txBody>
      <dsp:txXfrm>
        <a:off x="3854922" y="0"/>
        <a:ext cx="1360738" cy="444844"/>
      </dsp:txXfrm>
    </dsp:sp>
    <dsp:sp modelId="{FBFB6C28-AE9E-46C8-8E47-F8899679A70F}">
      <dsp:nvSpPr>
        <dsp:cNvPr id="0" name=""/>
        <dsp:cNvSpPr/>
      </dsp:nvSpPr>
      <dsp:spPr>
        <a:xfrm>
          <a:off x="5076967" y="0"/>
          <a:ext cx="1805582" cy="444844"/>
        </a:xfrm>
        <a:prstGeom prst="chevron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Metody</a:t>
          </a:r>
          <a:endParaRPr lang="cs-CZ" sz="1500" kern="1200" dirty="0"/>
        </a:p>
      </dsp:txBody>
      <dsp:txXfrm>
        <a:off x="5299389" y="0"/>
        <a:ext cx="1360738" cy="444844"/>
      </dsp:txXfrm>
    </dsp:sp>
    <dsp:sp modelId="{8CF9BD43-BF76-4203-B26E-5B56099749D7}">
      <dsp:nvSpPr>
        <dsp:cNvPr id="0" name=""/>
        <dsp:cNvSpPr/>
      </dsp:nvSpPr>
      <dsp:spPr>
        <a:xfrm>
          <a:off x="6521433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Literatura</a:t>
          </a:r>
          <a:endParaRPr lang="cs-CZ" sz="1500" kern="1200" dirty="0"/>
        </a:p>
      </dsp:txBody>
      <dsp:txXfrm>
        <a:off x="6743855" y="0"/>
        <a:ext cx="1360738" cy="44484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99776-976B-4F80-833D-9FEF2B7D398A}">
      <dsp:nvSpPr>
        <dsp:cNvPr id="0" name=""/>
        <dsp:cNvSpPr/>
      </dsp:nvSpPr>
      <dsp:spPr>
        <a:xfrm>
          <a:off x="0" y="0"/>
          <a:ext cx="1320800" cy="1320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DE42A-D9BE-4B71-8E7B-621F70914CA4}">
      <dsp:nvSpPr>
        <dsp:cNvPr id="0" name=""/>
        <dsp:cNvSpPr/>
      </dsp:nvSpPr>
      <dsp:spPr>
        <a:xfrm>
          <a:off x="660400" y="0"/>
          <a:ext cx="7936268" cy="132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Metody – poměrové ukazatele</a:t>
          </a:r>
          <a:endParaRPr lang="cs-CZ" sz="4000" kern="1200" dirty="0"/>
        </a:p>
      </dsp:txBody>
      <dsp:txXfrm>
        <a:off x="660400" y="0"/>
        <a:ext cx="7936268" cy="13208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8A47A-B856-4AA2-98DA-BBED1BFB424B}">
      <dsp:nvSpPr>
        <dsp:cNvPr id="0" name=""/>
        <dsp:cNvSpPr/>
      </dsp:nvSpPr>
      <dsp:spPr>
        <a:xfrm>
          <a:off x="3232" y="647181"/>
          <a:ext cx="1943485" cy="770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Ukazatele rentability</a:t>
          </a:r>
          <a:endParaRPr lang="cs-CZ" sz="1600" kern="1200"/>
        </a:p>
      </dsp:txBody>
      <dsp:txXfrm>
        <a:off x="3232" y="647181"/>
        <a:ext cx="1943485" cy="770592"/>
      </dsp:txXfrm>
    </dsp:sp>
    <dsp:sp modelId="{F32EEECC-7000-4B94-81A3-27DB001F4123}">
      <dsp:nvSpPr>
        <dsp:cNvPr id="0" name=""/>
        <dsp:cNvSpPr/>
      </dsp:nvSpPr>
      <dsp:spPr>
        <a:xfrm>
          <a:off x="3232" y="1417773"/>
          <a:ext cx="1943485" cy="18158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smtClean="0"/>
            <a:t>ROE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smtClean="0"/>
            <a:t>ROA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smtClean="0"/>
            <a:t>ROS</a:t>
          </a:r>
          <a:endParaRPr lang="cs-CZ" sz="1600" kern="1200"/>
        </a:p>
      </dsp:txBody>
      <dsp:txXfrm>
        <a:off x="3232" y="1417773"/>
        <a:ext cx="1943485" cy="1815817"/>
      </dsp:txXfrm>
    </dsp:sp>
    <dsp:sp modelId="{9B881984-C3B2-408B-AB83-260E0F1BD8BB}">
      <dsp:nvSpPr>
        <dsp:cNvPr id="0" name=""/>
        <dsp:cNvSpPr/>
      </dsp:nvSpPr>
      <dsp:spPr>
        <a:xfrm>
          <a:off x="2218805" y="647181"/>
          <a:ext cx="1943485" cy="770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Ukazatele aktivity</a:t>
          </a:r>
          <a:endParaRPr lang="cs-CZ" sz="1600" kern="1200"/>
        </a:p>
      </dsp:txBody>
      <dsp:txXfrm>
        <a:off x="2218805" y="647181"/>
        <a:ext cx="1943485" cy="770592"/>
      </dsp:txXfrm>
    </dsp:sp>
    <dsp:sp modelId="{B5BA7018-434A-4E32-8632-B97CA44C24C8}">
      <dsp:nvSpPr>
        <dsp:cNvPr id="0" name=""/>
        <dsp:cNvSpPr/>
      </dsp:nvSpPr>
      <dsp:spPr>
        <a:xfrm>
          <a:off x="2218805" y="1417773"/>
          <a:ext cx="1943485" cy="18158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smtClean="0"/>
            <a:t>Obrat aktiv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smtClean="0"/>
            <a:t>Doba obratu zásob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smtClean="0"/>
            <a:t>Doba obratu pohledávek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Doba obratu závazků</a:t>
          </a:r>
          <a:endParaRPr lang="cs-CZ" sz="1600" kern="1200" dirty="0"/>
        </a:p>
      </dsp:txBody>
      <dsp:txXfrm>
        <a:off x="2218805" y="1417773"/>
        <a:ext cx="1943485" cy="1815817"/>
      </dsp:txXfrm>
    </dsp:sp>
    <dsp:sp modelId="{82577F50-F3D9-4B40-B95A-1605125A41CC}">
      <dsp:nvSpPr>
        <dsp:cNvPr id="0" name=""/>
        <dsp:cNvSpPr/>
      </dsp:nvSpPr>
      <dsp:spPr>
        <a:xfrm>
          <a:off x="4434377" y="647181"/>
          <a:ext cx="1943485" cy="770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Ukazatele zadluženosti</a:t>
          </a:r>
          <a:endParaRPr lang="cs-CZ" sz="1600" kern="1200"/>
        </a:p>
      </dsp:txBody>
      <dsp:txXfrm>
        <a:off x="4434377" y="647181"/>
        <a:ext cx="1943485" cy="770592"/>
      </dsp:txXfrm>
    </dsp:sp>
    <dsp:sp modelId="{7709B41D-6F66-47DC-B2DF-D650A7276418}">
      <dsp:nvSpPr>
        <dsp:cNvPr id="0" name=""/>
        <dsp:cNvSpPr/>
      </dsp:nvSpPr>
      <dsp:spPr>
        <a:xfrm>
          <a:off x="4434377" y="1417773"/>
          <a:ext cx="1943485" cy="18158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smtClean="0"/>
            <a:t>Míra celkové zadluženosti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smtClean="0"/>
            <a:t>Míra zadluženosti VK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smtClean="0"/>
            <a:t>úrokové krytí</a:t>
          </a:r>
          <a:endParaRPr lang="cs-CZ" sz="1600" kern="1200"/>
        </a:p>
      </dsp:txBody>
      <dsp:txXfrm>
        <a:off x="4434377" y="1417773"/>
        <a:ext cx="1943485" cy="1815817"/>
      </dsp:txXfrm>
    </dsp:sp>
    <dsp:sp modelId="{7776B742-B1F3-44C1-87EF-A41E2B208E3C}">
      <dsp:nvSpPr>
        <dsp:cNvPr id="0" name=""/>
        <dsp:cNvSpPr/>
      </dsp:nvSpPr>
      <dsp:spPr>
        <a:xfrm>
          <a:off x="6649950" y="647181"/>
          <a:ext cx="1943485" cy="770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Ukazatele platební schopnosti</a:t>
          </a:r>
          <a:endParaRPr lang="cs-CZ" sz="1600" kern="1200"/>
        </a:p>
      </dsp:txBody>
      <dsp:txXfrm>
        <a:off x="6649950" y="647181"/>
        <a:ext cx="1943485" cy="770592"/>
      </dsp:txXfrm>
    </dsp:sp>
    <dsp:sp modelId="{A18995A9-E9A3-47DB-8D19-A54677DDCA6B}">
      <dsp:nvSpPr>
        <dsp:cNvPr id="0" name=""/>
        <dsp:cNvSpPr/>
      </dsp:nvSpPr>
      <dsp:spPr>
        <a:xfrm>
          <a:off x="6649950" y="1417773"/>
          <a:ext cx="1943485" cy="18158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Okamžitá</a:t>
          </a:r>
          <a:endParaRPr lang="cs-C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Běžná</a:t>
          </a:r>
          <a:endParaRPr lang="cs-C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Pohotová likvidita</a:t>
          </a:r>
          <a:endParaRPr lang="cs-CZ" sz="1600" kern="1200" dirty="0"/>
        </a:p>
      </dsp:txBody>
      <dsp:txXfrm>
        <a:off x="6649950" y="1417773"/>
        <a:ext cx="1943485" cy="181581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CCC8B-644E-4134-9A3A-C35DB31198F8}">
      <dsp:nvSpPr>
        <dsp:cNvPr id="0" name=""/>
        <dsp:cNvSpPr/>
      </dsp:nvSpPr>
      <dsp:spPr>
        <a:xfrm>
          <a:off x="1437" y="0"/>
          <a:ext cx="2547713" cy="444844"/>
        </a:xfrm>
        <a:prstGeom prst="homePlate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Představení podniku</a:t>
          </a:r>
          <a:endParaRPr lang="cs-CZ" sz="1500" kern="1200" dirty="0"/>
        </a:p>
      </dsp:txBody>
      <dsp:txXfrm>
        <a:off x="1437" y="0"/>
        <a:ext cx="2436502" cy="444844"/>
      </dsp:txXfrm>
    </dsp:sp>
    <dsp:sp modelId="{A48C38EE-310F-41B7-A27B-74260002D297}">
      <dsp:nvSpPr>
        <dsp:cNvPr id="0" name=""/>
        <dsp:cNvSpPr/>
      </dsp:nvSpPr>
      <dsp:spPr>
        <a:xfrm>
          <a:off x="2188034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Cíl</a:t>
          </a:r>
          <a:endParaRPr lang="cs-CZ" sz="1500" kern="1200" dirty="0"/>
        </a:p>
      </dsp:txBody>
      <dsp:txXfrm>
        <a:off x="2410456" y="0"/>
        <a:ext cx="1360738" cy="444844"/>
      </dsp:txXfrm>
    </dsp:sp>
    <dsp:sp modelId="{FA0C43D6-6FB0-4ECE-A4B1-653858C4BD76}">
      <dsp:nvSpPr>
        <dsp:cNvPr id="0" name=""/>
        <dsp:cNvSpPr/>
      </dsp:nvSpPr>
      <dsp:spPr>
        <a:xfrm>
          <a:off x="3632500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Hypotézy</a:t>
          </a:r>
          <a:endParaRPr lang="cs-CZ" sz="1500" kern="1200" dirty="0"/>
        </a:p>
      </dsp:txBody>
      <dsp:txXfrm>
        <a:off x="3854922" y="0"/>
        <a:ext cx="1360738" cy="444844"/>
      </dsp:txXfrm>
    </dsp:sp>
    <dsp:sp modelId="{FBFB6C28-AE9E-46C8-8E47-F8899679A70F}">
      <dsp:nvSpPr>
        <dsp:cNvPr id="0" name=""/>
        <dsp:cNvSpPr/>
      </dsp:nvSpPr>
      <dsp:spPr>
        <a:xfrm>
          <a:off x="5076967" y="0"/>
          <a:ext cx="1805582" cy="444844"/>
        </a:xfrm>
        <a:prstGeom prst="chevron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Metody</a:t>
          </a:r>
          <a:endParaRPr lang="cs-CZ" sz="1500" kern="1200" dirty="0"/>
        </a:p>
      </dsp:txBody>
      <dsp:txXfrm>
        <a:off x="5299389" y="0"/>
        <a:ext cx="1360738" cy="444844"/>
      </dsp:txXfrm>
    </dsp:sp>
    <dsp:sp modelId="{8CF9BD43-BF76-4203-B26E-5B56099749D7}">
      <dsp:nvSpPr>
        <dsp:cNvPr id="0" name=""/>
        <dsp:cNvSpPr/>
      </dsp:nvSpPr>
      <dsp:spPr>
        <a:xfrm>
          <a:off x="6521433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Literatura</a:t>
          </a:r>
          <a:endParaRPr lang="cs-CZ" sz="1500" kern="1200" dirty="0"/>
        </a:p>
      </dsp:txBody>
      <dsp:txXfrm>
        <a:off x="6743855" y="0"/>
        <a:ext cx="1360738" cy="44484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4F9B5-28FD-43F1-A434-2798BD4D3E00}">
      <dsp:nvSpPr>
        <dsp:cNvPr id="0" name=""/>
        <dsp:cNvSpPr/>
      </dsp:nvSpPr>
      <dsp:spPr>
        <a:xfrm>
          <a:off x="0" y="0"/>
          <a:ext cx="1320800" cy="1320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28CEB6-CADA-45EB-8E34-F259741C5DF4}">
      <dsp:nvSpPr>
        <dsp:cNvPr id="0" name=""/>
        <dsp:cNvSpPr/>
      </dsp:nvSpPr>
      <dsp:spPr>
        <a:xfrm>
          <a:off x="660400" y="0"/>
          <a:ext cx="7936268" cy="132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Metody</a:t>
          </a:r>
          <a:endParaRPr lang="cs-CZ" sz="4000" kern="1200" dirty="0"/>
        </a:p>
      </dsp:txBody>
      <dsp:txXfrm>
        <a:off x="660400" y="0"/>
        <a:ext cx="7936268" cy="132080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158FC-F17C-46AD-B515-734D71DCE4A3}">
      <dsp:nvSpPr>
        <dsp:cNvPr id="0" name=""/>
        <dsp:cNvSpPr/>
      </dsp:nvSpPr>
      <dsp:spPr>
        <a:xfrm>
          <a:off x="1574" y="1488095"/>
          <a:ext cx="1809162" cy="9045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Finanční páka</a:t>
          </a:r>
          <a:endParaRPr lang="cs-CZ" sz="2000" kern="1200"/>
        </a:p>
      </dsp:txBody>
      <dsp:txXfrm>
        <a:off x="28068" y="1514589"/>
        <a:ext cx="1756174" cy="851593"/>
      </dsp:txXfrm>
    </dsp:sp>
    <dsp:sp modelId="{E7607F44-E113-4238-ABFA-5EB00F3F84D2}">
      <dsp:nvSpPr>
        <dsp:cNvPr id="0" name=""/>
        <dsp:cNvSpPr/>
      </dsp:nvSpPr>
      <dsp:spPr>
        <a:xfrm>
          <a:off x="2263026" y="1488095"/>
          <a:ext cx="1809162" cy="9045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Pyramidový rozklad </a:t>
          </a:r>
          <a:r>
            <a:rPr lang="cs-CZ" sz="2000" kern="1200" dirty="0" err="1" smtClean="0"/>
            <a:t>Du</a:t>
          </a:r>
          <a:r>
            <a:rPr lang="cs-CZ" sz="2000" kern="1200" dirty="0" smtClean="0"/>
            <a:t> Pont</a:t>
          </a:r>
          <a:endParaRPr lang="cs-CZ" sz="2000" kern="1200" dirty="0"/>
        </a:p>
      </dsp:txBody>
      <dsp:txXfrm>
        <a:off x="2289520" y="1514589"/>
        <a:ext cx="1756174" cy="851593"/>
      </dsp:txXfrm>
    </dsp:sp>
    <dsp:sp modelId="{E01E93C7-99E7-4FF0-9FB4-34AF1B5D3803}">
      <dsp:nvSpPr>
        <dsp:cNvPr id="0" name=""/>
        <dsp:cNvSpPr/>
      </dsp:nvSpPr>
      <dsp:spPr>
        <a:xfrm>
          <a:off x="4524479" y="1488095"/>
          <a:ext cx="1809162" cy="9045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Bonitní model – Quick-test</a:t>
          </a:r>
          <a:endParaRPr lang="cs-CZ" sz="2000" kern="1200"/>
        </a:p>
      </dsp:txBody>
      <dsp:txXfrm>
        <a:off x="4550973" y="1514589"/>
        <a:ext cx="1756174" cy="851593"/>
      </dsp:txXfrm>
    </dsp:sp>
    <dsp:sp modelId="{EE49E4BF-3E26-44E8-888E-A0E08F4FA68B}">
      <dsp:nvSpPr>
        <dsp:cNvPr id="0" name=""/>
        <dsp:cNvSpPr/>
      </dsp:nvSpPr>
      <dsp:spPr>
        <a:xfrm>
          <a:off x="6785931" y="1488095"/>
          <a:ext cx="1809162" cy="9045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Analýza odvětví</a:t>
          </a:r>
          <a:endParaRPr lang="cs-CZ" sz="2000" kern="1200" dirty="0"/>
        </a:p>
      </dsp:txBody>
      <dsp:txXfrm>
        <a:off x="6812425" y="1514589"/>
        <a:ext cx="1756174" cy="85159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CCC8B-644E-4134-9A3A-C35DB31198F8}">
      <dsp:nvSpPr>
        <dsp:cNvPr id="0" name=""/>
        <dsp:cNvSpPr/>
      </dsp:nvSpPr>
      <dsp:spPr>
        <a:xfrm>
          <a:off x="1437" y="0"/>
          <a:ext cx="2547713" cy="444844"/>
        </a:xfrm>
        <a:prstGeom prst="homePlate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Představení podniku</a:t>
          </a:r>
          <a:endParaRPr lang="cs-CZ" sz="1500" kern="1200" dirty="0"/>
        </a:p>
      </dsp:txBody>
      <dsp:txXfrm>
        <a:off x="1437" y="0"/>
        <a:ext cx="2436502" cy="444844"/>
      </dsp:txXfrm>
    </dsp:sp>
    <dsp:sp modelId="{A48C38EE-310F-41B7-A27B-74260002D297}">
      <dsp:nvSpPr>
        <dsp:cNvPr id="0" name=""/>
        <dsp:cNvSpPr/>
      </dsp:nvSpPr>
      <dsp:spPr>
        <a:xfrm>
          <a:off x="2188034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Cíl</a:t>
          </a:r>
          <a:endParaRPr lang="cs-CZ" sz="1500" kern="1200" dirty="0"/>
        </a:p>
      </dsp:txBody>
      <dsp:txXfrm>
        <a:off x="2410456" y="0"/>
        <a:ext cx="1360738" cy="444844"/>
      </dsp:txXfrm>
    </dsp:sp>
    <dsp:sp modelId="{FA0C43D6-6FB0-4ECE-A4B1-653858C4BD76}">
      <dsp:nvSpPr>
        <dsp:cNvPr id="0" name=""/>
        <dsp:cNvSpPr/>
      </dsp:nvSpPr>
      <dsp:spPr>
        <a:xfrm>
          <a:off x="3632500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Hypotézy</a:t>
          </a:r>
          <a:endParaRPr lang="cs-CZ" sz="1500" kern="1200" dirty="0"/>
        </a:p>
      </dsp:txBody>
      <dsp:txXfrm>
        <a:off x="3854922" y="0"/>
        <a:ext cx="1360738" cy="444844"/>
      </dsp:txXfrm>
    </dsp:sp>
    <dsp:sp modelId="{FBFB6C28-AE9E-46C8-8E47-F8899679A70F}">
      <dsp:nvSpPr>
        <dsp:cNvPr id="0" name=""/>
        <dsp:cNvSpPr/>
      </dsp:nvSpPr>
      <dsp:spPr>
        <a:xfrm>
          <a:off x="5076967" y="0"/>
          <a:ext cx="1805582" cy="444844"/>
        </a:xfrm>
        <a:prstGeom prst="chevron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Metody</a:t>
          </a:r>
          <a:endParaRPr lang="cs-CZ" sz="1500" kern="1200" dirty="0"/>
        </a:p>
      </dsp:txBody>
      <dsp:txXfrm>
        <a:off x="5299389" y="0"/>
        <a:ext cx="1360738" cy="444844"/>
      </dsp:txXfrm>
    </dsp:sp>
    <dsp:sp modelId="{8CF9BD43-BF76-4203-B26E-5B56099749D7}">
      <dsp:nvSpPr>
        <dsp:cNvPr id="0" name=""/>
        <dsp:cNvSpPr/>
      </dsp:nvSpPr>
      <dsp:spPr>
        <a:xfrm>
          <a:off x="6521433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Literatura</a:t>
          </a:r>
          <a:endParaRPr lang="cs-CZ" sz="1500" kern="1200" dirty="0"/>
        </a:p>
      </dsp:txBody>
      <dsp:txXfrm>
        <a:off x="6743855" y="0"/>
        <a:ext cx="1360738" cy="44484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C973A3-5E7C-4CBC-9FE0-284DCAFB7EDE}">
      <dsp:nvSpPr>
        <dsp:cNvPr id="0" name=""/>
        <dsp:cNvSpPr/>
      </dsp:nvSpPr>
      <dsp:spPr>
        <a:xfrm>
          <a:off x="0" y="0"/>
          <a:ext cx="1320800" cy="1320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E5B3D3-25E3-498D-900B-94C215E8A7EE}">
      <dsp:nvSpPr>
        <dsp:cNvPr id="0" name=""/>
        <dsp:cNvSpPr/>
      </dsp:nvSpPr>
      <dsp:spPr>
        <a:xfrm>
          <a:off x="660400" y="0"/>
          <a:ext cx="7936268" cy="132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Metody – Strategická analýza</a:t>
          </a:r>
          <a:endParaRPr lang="cs-CZ" sz="4000" kern="1200" dirty="0"/>
        </a:p>
      </dsp:txBody>
      <dsp:txXfrm>
        <a:off x="660400" y="0"/>
        <a:ext cx="7936268" cy="1320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45A37-81E0-4AD2-8885-2E72AAF71711}">
      <dsp:nvSpPr>
        <dsp:cNvPr id="0" name=""/>
        <dsp:cNvSpPr/>
      </dsp:nvSpPr>
      <dsp:spPr>
        <a:xfrm rot="5400000">
          <a:off x="5212885" y="-2658060"/>
          <a:ext cx="710351" cy="6029598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i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Málkov 37, Chomutov, PSČ 430 01</a:t>
          </a:r>
          <a:endParaRPr lang="cs-CZ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 rot="-5400000">
        <a:off x="2553262" y="36239"/>
        <a:ext cx="5994922" cy="640999"/>
      </dsp:txXfrm>
    </dsp:sp>
    <dsp:sp modelId="{2DF5FC46-6C51-46E7-9696-15258945B52C}">
      <dsp:nvSpPr>
        <dsp:cNvPr id="0" name=""/>
        <dsp:cNvSpPr/>
      </dsp:nvSpPr>
      <dsp:spPr>
        <a:xfrm>
          <a:off x="5066" y="23177"/>
          <a:ext cx="2548196" cy="6671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Sídlo</a:t>
          </a:r>
          <a:endParaRPr lang="cs-CZ" sz="2100" kern="1200" dirty="0"/>
        </a:p>
      </dsp:txBody>
      <dsp:txXfrm>
        <a:off x="37632" y="55743"/>
        <a:ext cx="2483064" cy="601989"/>
      </dsp:txXfrm>
    </dsp:sp>
    <dsp:sp modelId="{D2CD174E-E601-4ECD-AA06-D0FA49441830}">
      <dsp:nvSpPr>
        <dsp:cNvPr id="0" name=""/>
        <dsp:cNvSpPr/>
      </dsp:nvSpPr>
      <dsp:spPr>
        <a:xfrm rot="5400000">
          <a:off x="5116321" y="-1817788"/>
          <a:ext cx="903480" cy="6029598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Skalní stavitelství</a:t>
          </a:r>
          <a:endParaRPr lang="cs-CZ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Výškové práce</a:t>
          </a:r>
          <a:endParaRPr lang="cs-CZ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Další činnosti související se stavebními službami</a:t>
          </a:r>
          <a:endParaRPr lang="cs-CZ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 rot="-5400000">
        <a:off x="2553262" y="789375"/>
        <a:ext cx="5985494" cy="815272"/>
      </dsp:txXfrm>
    </dsp:sp>
    <dsp:sp modelId="{50F9A452-82AC-42DF-A356-A91CEA034BA7}">
      <dsp:nvSpPr>
        <dsp:cNvPr id="0" name=""/>
        <dsp:cNvSpPr/>
      </dsp:nvSpPr>
      <dsp:spPr>
        <a:xfrm>
          <a:off x="5066" y="863449"/>
          <a:ext cx="2548196" cy="6671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Předmět podnikání</a:t>
          </a:r>
          <a:endParaRPr lang="cs-CZ" sz="2100" kern="1200" dirty="0"/>
        </a:p>
      </dsp:txBody>
      <dsp:txXfrm>
        <a:off x="37632" y="896015"/>
        <a:ext cx="2483064" cy="601989"/>
      </dsp:txXfrm>
    </dsp:sp>
    <dsp:sp modelId="{C055F89F-EA1E-450B-8A8A-C625B6F20F60}">
      <dsp:nvSpPr>
        <dsp:cNvPr id="0" name=""/>
        <dsp:cNvSpPr/>
      </dsp:nvSpPr>
      <dsp:spPr>
        <a:xfrm rot="5400000">
          <a:off x="5218323" y="-980462"/>
          <a:ext cx="710351" cy="6035492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40</a:t>
          </a:r>
          <a:endParaRPr lang="cs-CZ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 rot="-5400000">
        <a:off x="2555753" y="1716784"/>
        <a:ext cx="6000816" cy="640999"/>
      </dsp:txXfrm>
    </dsp:sp>
    <dsp:sp modelId="{93F2B61A-2DA4-48E1-9CD0-A8BA9F73DE91}">
      <dsp:nvSpPr>
        <dsp:cNvPr id="0" name=""/>
        <dsp:cNvSpPr/>
      </dsp:nvSpPr>
      <dsp:spPr>
        <a:xfrm>
          <a:off x="5066" y="1703722"/>
          <a:ext cx="2550686" cy="6671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Počet zaměstnanců</a:t>
          </a:r>
          <a:endParaRPr lang="cs-CZ" sz="2100" kern="1200" dirty="0"/>
        </a:p>
      </dsp:txBody>
      <dsp:txXfrm>
        <a:off x="37632" y="1736288"/>
        <a:ext cx="2485554" cy="601989"/>
      </dsp:txXfrm>
    </dsp:sp>
    <dsp:sp modelId="{1315AF22-ADC8-4803-9BF3-63B7B6A5F8CA}">
      <dsp:nvSpPr>
        <dsp:cNvPr id="0" name=""/>
        <dsp:cNvSpPr/>
      </dsp:nvSpPr>
      <dsp:spPr>
        <a:xfrm rot="5400000">
          <a:off x="5218323" y="-236755"/>
          <a:ext cx="710351" cy="6035492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60,6 Mil. Kč</a:t>
          </a:r>
          <a:endParaRPr lang="cs-CZ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 rot="-5400000">
        <a:off x="2555753" y="2460491"/>
        <a:ext cx="6000816" cy="640999"/>
      </dsp:txXfrm>
    </dsp:sp>
    <dsp:sp modelId="{76CAF831-4B7E-42D6-8D16-78A43632F67D}">
      <dsp:nvSpPr>
        <dsp:cNvPr id="0" name=""/>
        <dsp:cNvSpPr/>
      </dsp:nvSpPr>
      <dsp:spPr>
        <a:xfrm>
          <a:off x="5066" y="2447429"/>
          <a:ext cx="2550686" cy="6671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Obrat</a:t>
          </a:r>
          <a:endParaRPr lang="cs-CZ" sz="2100" kern="1200" dirty="0"/>
        </a:p>
      </dsp:txBody>
      <dsp:txXfrm>
        <a:off x="37632" y="2479995"/>
        <a:ext cx="2485554" cy="601989"/>
      </dsp:txXfrm>
    </dsp:sp>
    <dsp:sp modelId="{7D461E22-DD1E-4F42-A050-A20547B8DDCF}">
      <dsp:nvSpPr>
        <dsp:cNvPr id="0" name=""/>
        <dsp:cNvSpPr/>
      </dsp:nvSpPr>
      <dsp:spPr>
        <a:xfrm rot="5400000">
          <a:off x="5218323" y="506952"/>
          <a:ext cx="710351" cy="6035492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18,6 Mil. Kč</a:t>
          </a:r>
          <a:endParaRPr lang="cs-CZ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 rot="-5400000">
        <a:off x="2555753" y="3204198"/>
        <a:ext cx="6000816" cy="640999"/>
      </dsp:txXfrm>
    </dsp:sp>
    <dsp:sp modelId="{05AFACEA-CD89-4604-A0BF-E098EC8C6DD3}">
      <dsp:nvSpPr>
        <dsp:cNvPr id="0" name=""/>
        <dsp:cNvSpPr/>
      </dsp:nvSpPr>
      <dsp:spPr>
        <a:xfrm>
          <a:off x="5066" y="3191137"/>
          <a:ext cx="2550686" cy="6671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Vlastní kapitál</a:t>
          </a:r>
          <a:endParaRPr lang="cs-CZ" sz="2100" kern="1200" dirty="0"/>
        </a:p>
      </dsp:txBody>
      <dsp:txXfrm>
        <a:off x="37632" y="3223703"/>
        <a:ext cx="2485554" cy="60198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3C610D-5ECA-4BDF-851A-D59E46CADB62}">
      <dsp:nvSpPr>
        <dsp:cNvPr id="0" name=""/>
        <dsp:cNvSpPr/>
      </dsp:nvSpPr>
      <dsp:spPr>
        <a:xfrm>
          <a:off x="2686" y="1031859"/>
          <a:ext cx="2619297" cy="8068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Analýza vnitřního prostředí</a:t>
          </a:r>
          <a:endParaRPr lang="cs-CZ" sz="2300" kern="1200"/>
        </a:p>
      </dsp:txBody>
      <dsp:txXfrm>
        <a:off x="2686" y="1031859"/>
        <a:ext cx="2619297" cy="806894"/>
      </dsp:txXfrm>
    </dsp:sp>
    <dsp:sp modelId="{5C354BD0-2B7B-4921-8DEB-326900788B32}">
      <dsp:nvSpPr>
        <dsp:cNvPr id="0" name=""/>
        <dsp:cNvSpPr/>
      </dsp:nvSpPr>
      <dsp:spPr>
        <a:xfrm>
          <a:off x="2686" y="1838753"/>
          <a:ext cx="2619297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smtClean="0"/>
            <a:t>SWOT analýza</a:t>
          </a:r>
          <a:endParaRPr lang="cs-CZ" sz="2300" kern="1200"/>
        </a:p>
      </dsp:txBody>
      <dsp:txXfrm>
        <a:off x="2686" y="1838753"/>
        <a:ext cx="2619297" cy="1010160"/>
      </dsp:txXfrm>
    </dsp:sp>
    <dsp:sp modelId="{275B19BD-0AF8-486B-B810-A7D9BF406844}">
      <dsp:nvSpPr>
        <dsp:cNvPr id="0" name=""/>
        <dsp:cNvSpPr/>
      </dsp:nvSpPr>
      <dsp:spPr>
        <a:xfrm>
          <a:off x="2988685" y="1031859"/>
          <a:ext cx="2619297" cy="8068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Analýza makro prostředí</a:t>
          </a:r>
          <a:endParaRPr lang="cs-CZ" sz="2300" kern="1200"/>
        </a:p>
      </dsp:txBody>
      <dsp:txXfrm>
        <a:off x="2988685" y="1031859"/>
        <a:ext cx="2619297" cy="806894"/>
      </dsp:txXfrm>
    </dsp:sp>
    <dsp:sp modelId="{71C57C13-6175-49A6-BE00-C9E995E787FD}">
      <dsp:nvSpPr>
        <dsp:cNvPr id="0" name=""/>
        <dsp:cNvSpPr/>
      </dsp:nvSpPr>
      <dsp:spPr>
        <a:xfrm>
          <a:off x="2988685" y="1838753"/>
          <a:ext cx="2619297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smtClean="0"/>
            <a:t>PEST analýza</a:t>
          </a:r>
          <a:endParaRPr lang="cs-CZ" sz="2300" kern="1200"/>
        </a:p>
      </dsp:txBody>
      <dsp:txXfrm>
        <a:off x="2988685" y="1838753"/>
        <a:ext cx="2619297" cy="1010160"/>
      </dsp:txXfrm>
    </dsp:sp>
    <dsp:sp modelId="{EF6A1108-FEEE-443A-95B7-45BBAE603EA5}">
      <dsp:nvSpPr>
        <dsp:cNvPr id="0" name=""/>
        <dsp:cNvSpPr/>
      </dsp:nvSpPr>
      <dsp:spPr>
        <a:xfrm>
          <a:off x="5974684" y="1031859"/>
          <a:ext cx="2619297" cy="8068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smtClean="0"/>
            <a:t>Analýza oborového okolí</a:t>
          </a:r>
          <a:endParaRPr lang="cs-CZ" sz="2300" kern="1200"/>
        </a:p>
      </dsp:txBody>
      <dsp:txXfrm>
        <a:off x="5974684" y="1031859"/>
        <a:ext cx="2619297" cy="806894"/>
      </dsp:txXfrm>
    </dsp:sp>
    <dsp:sp modelId="{25EB62E1-A15D-4479-8983-EAF47307889B}">
      <dsp:nvSpPr>
        <dsp:cNvPr id="0" name=""/>
        <dsp:cNvSpPr/>
      </dsp:nvSpPr>
      <dsp:spPr>
        <a:xfrm>
          <a:off x="5974684" y="1838753"/>
          <a:ext cx="2619297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smtClean="0"/>
            <a:t>Porterův model</a:t>
          </a:r>
          <a:endParaRPr lang="cs-CZ" sz="2300" kern="1200"/>
        </a:p>
      </dsp:txBody>
      <dsp:txXfrm>
        <a:off x="5974684" y="1838753"/>
        <a:ext cx="2619297" cy="101016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CCC8B-644E-4134-9A3A-C35DB31198F8}">
      <dsp:nvSpPr>
        <dsp:cNvPr id="0" name=""/>
        <dsp:cNvSpPr/>
      </dsp:nvSpPr>
      <dsp:spPr>
        <a:xfrm>
          <a:off x="1437" y="0"/>
          <a:ext cx="2547713" cy="444844"/>
        </a:xfrm>
        <a:prstGeom prst="homePlate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Představení podniku</a:t>
          </a:r>
          <a:endParaRPr lang="cs-CZ" sz="1500" kern="1200" dirty="0"/>
        </a:p>
      </dsp:txBody>
      <dsp:txXfrm>
        <a:off x="1437" y="0"/>
        <a:ext cx="2436502" cy="444844"/>
      </dsp:txXfrm>
    </dsp:sp>
    <dsp:sp modelId="{A48C38EE-310F-41B7-A27B-74260002D297}">
      <dsp:nvSpPr>
        <dsp:cNvPr id="0" name=""/>
        <dsp:cNvSpPr/>
      </dsp:nvSpPr>
      <dsp:spPr>
        <a:xfrm>
          <a:off x="2188034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Cíl</a:t>
          </a:r>
          <a:endParaRPr lang="cs-CZ" sz="1500" kern="1200" dirty="0"/>
        </a:p>
      </dsp:txBody>
      <dsp:txXfrm>
        <a:off x="2410456" y="0"/>
        <a:ext cx="1360738" cy="444844"/>
      </dsp:txXfrm>
    </dsp:sp>
    <dsp:sp modelId="{FA0C43D6-6FB0-4ECE-A4B1-653858C4BD76}">
      <dsp:nvSpPr>
        <dsp:cNvPr id="0" name=""/>
        <dsp:cNvSpPr/>
      </dsp:nvSpPr>
      <dsp:spPr>
        <a:xfrm>
          <a:off x="3632500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Hypotézy</a:t>
          </a:r>
          <a:endParaRPr lang="cs-CZ" sz="1500" kern="1200" dirty="0"/>
        </a:p>
      </dsp:txBody>
      <dsp:txXfrm>
        <a:off x="3854922" y="0"/>
        <a:ext cx="1360738" cy="444844"/>
      </dsp:txXfrm>
    </dsp:sp>
    <dsp:sp modelId="{FBFB6C28-AE9E-46C8-8E47-F8899679A70F}">
      <dsp:nvSpPr>
        <dsp:cNvPr id="0" name=""/>
        <dsp:cNvSpPr/>
      </dsp:nvSpPr>
      <dsp:spPr>
        <a:xfrm>
          <a:off x="5076967" y="0"/>
          <a:ext cx="1805582" cy="444844"/>
        </a:xfrm>
        <a:prstGeom prst="chevron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Metody</a:t>
          </a:r>
          <a:endParaRPr lang="cs-CZ" sz="1500" kern="1200" dirty="0"/>
        </a:p>
      </dsp:txBody>
      <dsp:txXfrm>
        <a:off x="5299389" y="0"/>
        <a:ext cx="1360738" cy="444844"/>
      </dsp:txXfrm>
    </dsp:sp>
    <dsp:sp modelId="{8CF9BD43-BF76-4203-B26E-5B56099749D7}">
      <dsp:nvSpPr>
        <dsp:cNvPr id="0" name=""/>
        <dsp:cNvSpPr/>
      </dsp:nvSpPr>
      <dsp:spPr>
        <a:xfrm>
          <a:off x="6521433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Literatura</a:t>
          </a:r>
          <a:endParaRPr lang="cs-CZ" sz="1500" kern="1200" dirty="0"/>
        </a:p>
      </dsp:txBody>
      <dsp:txXfrm>
        <a:off x="6743855" y="0"/>
        <a:ext cx="1360738" cy="44484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569518-E383-4F4C-882F-6BDB564CB03F}">
      <dsp:nvSpPr>
        <dsp:cNvPr id="0" name=""/>
        <dsp:cNvSpPr/>
      </dsp:nvSpPr>
      <dsp:spPr>
        <a:xfrm>
          <a:off x="0" y="0"/>
          <a:ext cx="1320800" cy="1320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8BE61-C378-4074-8BB6-777057493919}">
      <dsp:nvSpPr>
        <dsp:cNvPr id="0" name=""/>
        <dsp:cNvSpPr/>
      </dsp:nvSpPr>
      <dsp:spPr>
        <a:xfrm>
          <a:off x="660400" y="0"/>
          <a:ext cx="7936268" cy="132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Literatura</a:t>
          </a:r>
          <a:endParaRPr lang="cs-CZ" sz="4000" kern="1200" dirty="0"/>
        </a:p>
      </dsp:txBody>
      <dsp:txXfrm>
        <a:off x="660400" y="0"/>
        <a:ext cx="7936268" cy="132080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CCC8B-644E-4134-9A3A-C35DB31198F8}">
      <dsp:nvSpPr>
        <dsp:cNvPr id="0" name=""/>
        <dsp:cNvSpPr/>
      </dsp:nvSpPr>
      <dsp:spPr>
        <a:xfrm>
          <a:off x="1437" y="0"/>
          <a:ext cx="2547713" cy="444844"/>
        </a:xfrm>
        <a:prstGeom prst="homePlate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Představení podniku</a:t>
          </a:r>
          <a:endParaRPr lang="cs-CZ" sz="1500" kern="1200" dirty="0"/>
        </a:p>
      </dsp:txBody>
      <dsp:txXfrm>
        <a:off x="1437" y="0"/>
        <a:ext cx="2436502" cy="444844"/>
      </dsp:txXfrm>
    </dsp:sp>
    <dsp:sp modelId="{A48C38EE-310F-41B7-A27B-74260002D297}">
      <dsp:nvSpPr>
        <dsp:cNvPr id="0" name=""/>
        <dsp:cNvSpPr/>
      </dsp:nvSpPr>
      <dsp:spPr>
        <a:xfrm>
          <a:off x="2188034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Cíl</a:t>
          </a:r>
          <a:endParaRPr lang="cs-CZ" sz="1500" kern="1200" dirty="0"/>
        </a:p>
      </dsp:txBody>
      <dsp:txXfrm>
        <a:off x="2410456" y="0"/>
        <a:ext cx="1360738" cy="444844"/>
      </dsp:txXfrm>
    </dsp:sp>
    <dsp:sp modelId="{FA0C43D6-6FB0-4ECE-A4B1-653858C4BD76}">
      <dsp:nvSpPr>
        <dsp:cNvPr id="0" name=""/>
        <dsp:cNvSpPr/>
      </dsp:nvSpPr>
      <dsp:spPr>
        <a:xfrm>
          <a:off x="3632500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Hypotézy</a:t>
          </a:r>
          <a:endParaRPr lang="cs-CZ" sz="1500" kern="1200" dirty="0"/>
        </a:p>
      </dsp:txBody>
      <dsp:txXfrm>
        <a:off x="3854922" y="0"/>
        <a:ext cx="1360738" cy="444844"/>
      </dsp:txXfrm>
    </dsp:sp>
    <dsp:sp modelId="{FBFB6C28-AE9E-46C8-8E47-F8899679A70F}">
      <dsp:nvSpPr>
        <dsp:cNvPr id="0" name=""/>
        <dsp:cNvSpPr/>
      </dsp:nvSpPr>
      <dsp:spPr>
        <a:xfrm>
          <a:off x="5076967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Metody</a:t>
          </a:r>
          <a:endParaRPr lang="cs-CZ" sz="1500" kern="1200" dirty="0"/>
        </a:p>
      </dsp:txBody>
      <dsp:txXfrm>
        <a:off x="5299389" y="0"/>
        <a:ext cx="1360738" cy="444844"/>
      </dsp:txXfrm>
    </dsp:sp>
    <dsp:sp modelId="{8CF9BD43-BF76-4203-B26E-5B56099749D7}">
      <dsp:nvSpPr>
        <dsp:cNvPr id="0" name=""/>
        <dsp:cNvSpPr/>
      </dsp:nvSpPr>
      <dsp:spPr>
        <a:xfrm>
          <a:off x="6521433" y="0"/>
          <a:ext cx="1805582" cy="444844"/>
        </a:xfrm>
        <a:prstGeom prst="chevron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Literatura</a:t>
          </a:r>
          <a:endParaRPr lang="cs-CZ" sz="1500" kern="1200" dirty="0"/>
        </a:p>
      </dsp:txBody>
      <dsp:txXfrm>
        <a:off x="6743855" y="0"/>
        <a:ext cx="1360738" cy="44484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01FE7-8F55-476A-A033-B93B1E1E4BBB}">
      <dsp:nvSpPr>
        <dsp:cNvPr id="0" name=""/>
        <dsp:cNvSpPr/>
      </dsp:nvSpPr>
      <dsp:spPr>
        <a:xfrm>
          <a:off x="0" y="0"/>
          <a:ext cx="1320800" cy="1320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23E2D5-461B-4696-9D69-EE7C6C655241}">
      <dsp:nvSpPr>
        <dsp:cNvPr id="0" name=""/>
        <dsp:cNvSpPr/>
      </dsp:nvSpPr>
      <dsp:spPr>
        <a:xfrm>
          <a:off x="660400" y="0"/>
          <a:ext cx="7936268" cy="132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Literatura</a:t>
          </a:r>
          <a:endParaRPr lang="cs-CZ" sz="4000" kern="1200" dirty="0"/>
        </a:p>
      </dsp:txBody>
      <dsp:txXfrm>
        <a:off x="660400" y="0"/>
        <a:ext cx="7936268" cy="132080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CCC8B-644E-4134-9A3A-C35DB31198F8}">
      <dsp:nvSpPr>
        <dsp:cNvPr id="0" name=""/>
        <dsp:cNvSpPr/>
      </dsp:nvSpPr>
      <dsp:spPr>
        <a:xfrm>
          <a:off x="1437" y="0"/>
          <a:ext cx="2547713" cy="444844"/>
        </a:xfrm>
        <a:prstGeom prst="homePlate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Představení podniku</a:t>
          </a:r>
          <a:endParaRPr lang="cs-CZ" sz="1500" kern="1200" dirty="0"/>
        </a:p>
      </dsp:txBody>
      <dsp:txXfrm>
        <a:off x="1437" y="0"/>
        <a:ext cx="2436502" cy="444844"/>
      </dsp:txXfrm>
    </dsp:sp>
    <dsp:sp modelId="{A48C38EE-310F-41B7-A27B-74260002D297}">
      <dsp:nvSpPr>
        <dsp:cNvPr id="0" name=""/>
        <dsp:cNvSpPr/>
      </dsp:nvSpPr>
      <dsp:spPr>
        <a:xfrm>
          <a:off x="2188034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Cíl</a:t>
          </a:r>
          <a:endParaRPr lang="cs-CZ" sz="1500" kern="1200" dirty="0"/>
        </a:p>
      </dsp:txBody>
      <dsp:txXfrm>
        <a:off x="2410456" y="0"/>
        <a:ext cx="1360738" cy="444844"/>
      </dsp:txXfrm>
    </dsp:sp>
    <dsp:sp modelId="{FA0C43D6-6FB0-4ECE-A4B1-653858C4BD76}">
      <dsp:nvSpPr>
        <dsp:cNvPr id="0" name=""/>
        <dsp:cNvSpPr/>
      </dsp:nvSpPr>
      <dsp:spPr>
        <a:xfrm>
          <a:off x="3632500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Hypotézy</a:t>
          </a:r>
          <a:endParaRPr lang="cs-CZ" sz="1500" kern="1200" dirty="0"/>
        </a:p>
      </dsp:txBody>
      <dsp:txXfrm>
        <a:off x="3854922" y="0"/>
        <a:ext cx="1360738" cy="444844"/>
      </dsp:txXfrm>
    </dsp:sp>
    <dsp:sp modelId="{FBFB6C28-AE9E-46C8-8E47-F8899679A70F}">
      <dsp:nvSpPr>
        <dsp:cNvPr id="0" name=""/>
        <dsp:cNvSpPr/>
      </dsp:nvSpPr>
      <dsp:spPr>
        <a:xfrm>
          <a:off x="5076967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Metody</a:t>
          </a:r>
          <a:endParaRPr lang="cs-CZ" sz="1500" kern="1200" dirty="0"/>
        </a:p>
      </dsp:txBody>
      <dsp:txXfrm>
        <a:off x="5299389" y="0"/>
        <a:ext cx="1360738" cy="444844"/>
      </dsp:txXfrm>
    </dsp:sp>
    <dsp:sp modelId="{8CF9BD43-BF76-4203-B26E-5B56099749D7}">
      <dsp:nvSpPr>
        <dsp:cNvPr id="0" name=""/>
        <dsp:cNvSpPr/>
      </dsp:nvSpPr>
      <dsp:spPr>
        <a:xfrm>
          <a:off x="6521433" y="0"/>
          <a:ext cx="1805582" cy="444844"/>
        </a:xfrm>
        <a:prstGeom prst="chevron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Literatura</a:t>
          </a:r>
          <a:endParaRPr lang="cs-CZ" sz="1500" kern="1200" dirty="0"/>
        </a:p>
      </dsp:txBody>
      <dsp:txXfrm>
        <a:off x="6743855" y="0"/>
        <a:ext cx="1360738" cy="44484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A9B86-E064-41A0-A2A3-7BCDB41F41D5}">
      <dsp:nvSpPr>
        <dsp:cNvPr id="0" name=""/>
        <dsp:cNvSpPr/>
      </dsp:nvSpPr>
      <dsp:spPr>
        <a:xfrm>
          <a:off x="0" y="0"/>
          <a:ext cx="1320800" cy="1320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E94D23-14C0-449E-B407-85134433516F}">
      <dsp:nvSpPr>
        <dsp:cNvPr id="0" name=""/>
        <dsp:cNvSpPr/>
      </dsp:nvSpPr>
      <dsp:spPr>
        <a:xfrm>
          <a:off x="660400" y="0"/>
          <a:ext cx="7936268" cy="132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Literatura</a:t>
          </a:r>
          <a:endParaRPr lang="cs-CZ" sz="4000" kern="1200" dirty="0"/>
        </a:p>
      </dsp:txBody>
      <dsp:txXfrm>
        <a:off x="660400" y="0"/>
        <a:ext cx="7936268" cy="1320800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CCC8B-644E-4134-9A3A-C35DB31198F8}">
      <dsp:nvSpPr>
        <dsp:cNvPr id="0" name=""/>
        <dsp:cNvSpPr/>
      </dsp:nvSpPr>
      <dsp:spPr>
        <a:xfrm>
          <a:off x="1437" y="0"/>
          <a:ext cx="2547713" cy="444844"/>
        </a:xfrm>
        <a:prstGeom prst="homePlate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Představení podniku</a:t>
          </a:r>
          <a:endParaRPr lang="cs-CZ" sz="1500" kern="1200" dirty="0"/>
        </a:p>
      </dsp:txBody>
      <dsp:txXfrm>
        <a:off x="1437" y="0"/>
        <a:ext cx="2436502" cy="444844"/>
      </dsp:txXfrm>
    </dsp:sp>
    <dsp:sp modelId="{A48C38EE-310F-41B7-A27B-74260002D297}">
      <dsp:nvSpPr>
        <dsp:cNvPr id="0" name=""/>
        <dsp:cNvSpPr/>
      </dsp:nvSpPr>
      <dsp:spPr>
        <a:xfrm>
          <a:off x="2188034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Cíl</a:t>
          </a:r>
          <a:endParaRPr lang="cs-CZ" sz="1500" kern="1200" dirty="0"/>
        </a:p>
      </dsp:txBody>
      <dsp:txXfrm>
        <a:off x="2410456" y="0"/>
        <a:ext cx="1360738" cy="444844"/>
      </dsp:txXfrm>
    </dsp:sp>
    <dsp:sp modelId="{FA0C43D6-6FB0-4ECE-A4B1-653858C4BD76}">
      <dsp:nvSpPr>
        <dsp:cNvPr id="0" name=""/>
        <dsp:cNvSpPr/>
      </dsp:nvSpPr>
      <dsp:spPr>
        <a:xfrm>
          <a:off x="3632500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Hypotézy</a:t>
          </a:r>
          <a:endParaRPr lang="cs-CZ" sz="1500" kern="1200" dirty="0"/>
        </a:p>
      </dsp:txBody>
      <dsp:txXfrm>
        <a:off x="3854922" y="0"/>
        <a:ext cx="1360738" cy="444844"/>
      </dsp:txXfrm>
    </dsp:sp>
    <dsp:sp modelId="{FBFB6C28-AE9E-46C8-8E47-F8899679A70F}">
      <dsp:nvSpPr>
        <dsp:cNvPr id="0" name=""/>
        <dsp:cNvSpPr/>
      </dsp:nvSpPr>
      <dsp:spPr>
        <a:xfrm>
          <a:off x="5076967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Metody</a:t>
          </a:r>
          <a:endParaRPr lang="cs-CZ" sz="1500" kern="1200" dirty="0"/>
        </a:p>
      </dsp:txBody>
      <dsp:txXfrm>
        <a:off x="5299389" y="0"/>
        <a:ext cx="1360738" cy="444844"/>
      </dsp:txXfrm>
    </dsp:sp>
    <dsp:sp modelId="{8CF9BD43-BF76-4203-B26E-5B56099749D7}">
      <dsp:nvSpPr>
        <dsp:cNvPr id="0" name=""/>
        <dsp:cNvSpPr/>
      </dsp:nvSpPr>
      <dsp:spPr>
        <a:xfrm>
          <a:off x="6521433" y="0"/>
          <a:ext cx="1805582" cy="444844"/>
        </a:xfrm>
        <a:prstGeom prst="chevron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Literatura</a:t>
          </a:r>
          <a:endParaRPr lang="cs-CZ" sz="1500" kern="1200" dirty="0"/>
        </a:p>
      </dsp:txBody>
      <dsp:txXfrm>
        <a:off x="6743855" y="0"/>
        <a:ext cx="1360738" cy="444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CCC8B-644E-4134-9A3A-C35DB31198F8}">
      <dsp:nvSpPr>
        <dsp:cNvPr id="0" name=""/>
        <dsp:cNvSpPr/>
      </dsp:nvSpPr>
      <dsp:spPr>
        <a:xfrm>
          <a:off x="1437" y="0"/>
          <a:ext cx="2547713" cy="444844"/>
        </a:xfrm>
        <a:prstGeom prst="homePlate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Představení podniku</a:t>
          </a:r>
          <a:endParaRPr lang="cs-CZ" sz="1500" kern="1200" dirty="0"/>
        </a:p>
      </dsp:txBody>
      <dsp:txXfrm>
        <a:off x="1437" y="0"/>
        <a:ext cx="2436502" cy="444844"/>
      </dsp:txXfrm>
    </dsp:sp>
    <dsp:sp modelId="{A48C38EE-310F-41B7-A27B-74260002D297}">
      <dsp:nvSpPr>
        <dsp:cNvPr id="0" name=""/>
        <dsp:cNvSpPr/>
      </dsp:nvSpPr>
      <dsp:spPr>
        <a:xfrm>
          <a:off x="2188034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Cíl</a:t>
          </a:r>
          <a:endParaRPr lang="cs-CZ" sz="1500" kern="1200" dirty="0"/>
        </a:p>
      </dsp:txBody>
      <dsp:txXfrm>
        <a:off x="2410456" y="0"/>
        <a:ext cx="1360738" cy="444844"/>
      </dsp:txXfrm>
    </dsp:sp>
    <dsp:sp modelId="{FA0C43D6-6FB0-4ECE-A4B1-653858C4BD76}">
      <dsp:nvSpPr>
        <dsp:cNvPr id="0" name=""/>
        <dsp:cNvSpPr/>
      </dsp:nvSpPr>
      <dsp:spPr>
        <a:xfrm>
          <a:off x="3632500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Hypotézy</a:t>
          </a:r>
          <a:endParaRPr lang="cs-CZ" sz="1500" kern="1200" dirty="0"/>
        </a:p>
      </dsp:txBody>
      <dsp:txXfrm>
        <a:off x="3854922" y="0"/>
        <a:ext cx="1360738" cy="444844"/>
      </dsp:txXfrm>
    </dsp:sp>
    <dsp:sp modelId="{FBFB6C28-AE9E-46C8-8E47-F8899679A70F}">
      <dsp:nvSpPr>
        <dsp:cNvPr id="0" name=""/>
        <dsp:cNvSpPr/>
      </dsp:nvSpPr>
      <dsp:spPr>
        <a:xfrm>
          <a:off x="5076967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Metody</a:t>
          </a:r>
          <a:endParaRPr lang="cs-CZ" sz="1500" kern="1200" dirty="0"/>
        </a:p>
      </dsp:txBody>
      <dsp:txXfrm>
        <a:off x="5299389" y="0"/>
        <a:ext cx="1360738" cy="444844"/>
      </dsp:txXfrm>
    </dsp:sp>
    <dsp:sp modelId="{8CF9BD43-BF76-4203-B26E-5B56099749D7}">
      <dsp:nvSpPr>
        <dsp:cNvPr id="0" name=""/>
        <dsp:cNvSpPr/>
      </dsp:nvSpPr>
      <dsp:spPr>
        <a:xfrm>
          <a:off x="6521433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Literatura</a:t>
          </a:r>
          <a:endParaRPr lang="cs-CZ" sz="1500" kern="1200" dirty="0"/>
        </a:p>
      </dsp:txBody>
      <dsp:txXfrm>
        <a:off x="6743855" y="0"/>
        <a:ext cx="1360738" cy="4448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CF512E-C3B3-45C4-AAD7-F572301407E6}">
      <dsp:nvSpPr>
        <dsp:cNvPr id="0" name=""/>
        <dsp:cNvSpPr/>
      </dsp:nvSpPr>
      <dsp:spPr>
        <a:xfrm>
          <a:off x="0" y="0"/>
          <a:ext cx="1320800" cy="1320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AB1C7-E8CA-4523-BEA5-EBAD7387FBF8}">
      <dsp:nvSpPr>
        <dsp:cNvPr id="0" name=""/>
        <dsp:cNvSpPr/>
      </dsp:nvSpPr>
      <dsp:spPr>
        <a:xfrm>
          <a:off x="660400" y="0"/>
          <a:ext cx="7936268" cy="132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Cíl diplomové práce</a:t>
          </a:r>
        </a:p>
      </dsp:txBody>
      <dsp:txXfrm>
        <a:off x="660400" y="0"/>
        <a:ext cx="7936268" cy="1320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722541-BDAA-4193-A514-FA5988CEE016}">
      <dsp:nvSpPr>
        <dsp:cNvPr id="0" name=""/>
        <dsp:cNvSpPr/>
      </dsp:nvSpPr>
      <dsp:spPr>
        <a:xfrm>
          <a:off x="0" y="419699"/>
          <a:ext cx="8596312" cy="941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Analýza současného stavu a vývoje finančního zdraví začínajícího podniku</a:t>
          </a:r>
          <a:endParaRPr lang="cs-CZ" sz="2400" kern="1200" dirty="0"/>
        </a:p>
      </dsp:txBody>
      <dsp:txXfrm>
        <a:off x="45955" y="465654"/>
        <a:ext cx="8504402" cy="8494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CCC8B-644E-4134-9A3A-C35DB31198F8}">
      <dsp:nvSpPr>
        <dsp:cNvPr id="0" name=""/>
        <dsp:cNvSpPr/>
      </dsp:nvSpPr>
      <dsp:spPr>
        <a:xfrm>
          <a:off x="1437" y="0"/>
          <a:ext cx="2547713" cy="444844"/>
        </a:xfrm>
        <a:prstGeom prst="homePlate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Představení podniku</a:t>
          </a:r>
          <a:endParaRPr lang="cs-CZ" sz="1500" kern="1200" dirty="0"/>
        </a:p>
      </dsp:txBody>
      <dsp:txXfrm>
        <a:off x="1437" y="0"/>
        <a:ext cx="2436502" cy="444844"/>
      </dsp:txXfrm>
    </dsp:sp>
    <dsp:sp modelId="{A48C38EE-310F-41B7-A27B-74260002D297}">
      <dsp:nvSpPr>
        <dsp:cNvPr id="0" name=""/>
        <dsp:cNvSpPr/>
      </dsp:nvSpPr>
      <dsp:spPr>
        <a:xfrm>
          <a:off x="2188034" y="0"/>
          <a:ext cx="1805582" cy="444844"/>
        </a:xfrm>
        <a:prstGeom prst="chevron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Cíl</a:t>
          </a:r>
          <a:endParaRPr lang="cs-CZ" sz="1500" kern="1200" dirty="0"/>
        </a:p>
      </dsp:txBody>
      <dsp:txXfrm>
        <a:off x="2410456" y="0"/>
        <a:ext cx="1360738" cy="444844"/>
      </dsp:txXfrm>
    </dsp:sp>
    <dsp:sp modelId="{FA0C43D6-6FB0-4ECE-A4B1-653858C4BD76}">
      <dsp:nvSpPr>
        <dsp:cNvPr id="0" name=""/>
        <dsp:cNvSpPr/>
      </dsp:nvSpPr>
      <dsp:spPr>
        <a:xfrm>
          <a:off x="3632500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Hypotézy</a:t>
          </a:r>
          <a:endParaRPr lang="cs-CZ" sz="1500" kern="1200" dirty="0"/>
        </a:p>
      </dsp:txBody>
      <dsp:txXfrm>
        <a:off x="3854922" y="0"/>
        <a:ext cx="1360738" cy="444844"/>
      </dsp:txXfrm>
    </dsp:sp>
    <dsp:sp modelId="{FBFB6C28-AE9E-46C8-8E47-F8899679A70F}">
      <dsp:nvSpPr>
        <dsp:cNvPr id="0" name=""/>
        <dsp:cNvSpPr/>
      </dsp:nvSpPr>
      <dsp:spPr>
        <a:xfrm>
          <a:off x="5076967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Metody</a:t>
          </a:r>
          <a:endParaRPr lang="cs-CZ" sz="1500" kern="1200" dirty="0"/>
        </a:p>
      </dsp:txBody>
      <dsp:txXfrm>
        <a:off x="5299389" y="0"/>
        <a:ext cx="1360738" cy="444844"/>
      </dsp:txXfrm>
    </dsp:sp>
    <dsp:sp modelId="{8CF9BD43-BF76-4203-B26E-5B56099749D7}">
      <dsp:nvSpPr>
        <dsp:cNvPr id="0" name=""/>
        <dsp:cNvSpPr/>
      </dsp:nvSpPr>
      <dsp:spPr>
        <a:xfrm>
          <a:off x="6521433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Literatura</a:t>
          </a:r>
          <a:endParaRPr lang="cs-CZ" sz="1500" kern="1200" dirty="0"/>
        </a:p>
      </dsp:txBody>
      <dsp:txXfrm>
        <a:off x="6743855" y="0"/>
        <a:ext cx="1360738" cy="4448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E28A1-C0BD-4EC1-B4EB-05A999D2C677}">
      <dsp:nvSpPr>
        <dsp:cNvPr id="0" name=""/>
        <dsp:cNvSpPr/>
      </dsp:nvSpPr>
      <dsp:spPr>
        <a:xfrm>
          <a:off x="0" y="0"/>
          <a:ext cx="1320800" cy="1320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CF3803-35A5-4369-B927-EAAE3E3C6045}">
      <dsp:nvSpPr>
        <dsp:cNvPr id="0" name=""/>
        <dsp:cNvSpPr/>
      </dsp:nvSpPr>
      <dsp:spPr>
        <a:xfrm>
          <a:off x="660400" y="0"/>
          <a:ext cx="7936268" cy="132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Hypotézy</a:t>
          </a:r>
          <a:endParaRPr lang="cs-CZ" sz="4000" kern="1200" dirty="0"/>
        </a:p>
      </dsp:txBody>
      <dsp:txXfrm>
        <a:off x="660400" y="0"/>
        <a:ext cx="7936268" cy="13208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A9A75-4EDB-4F0D-82ED-6662D3A33529}">
      <dsp:nvSpPr>
        <dsp:cNvPr id="0" name=""/>
        <dsp:cNvSpPr/>
      </dsp:nvSpPr>
      <dsp:spPr>
        <a:xfrm>
          <a:off x="817874" y="449"/>
          <a:ext cx="6933621" cy="18880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Podnik je ve sledovaném období finančně zdravý</a:t>
          </a:r>
          <a:endParaRPr lang="cs-CZ" sz="2900" kern="1200" dirty="0"/>
        </a:p>
      </dsp:txBody>
      <dsp:txXfrm>
        <a:off x="910039" y="92614"/>
        <a:ext cx="6749291" cy="1703686"/>
      </dsp:txXfrm>
    </dsp:sp>
    <dsp:sp modelId="{7B3105B5-7890-412B-94A9-17EF4C4D9EAE}">
      <dsp:nvSpPr>
        <dsp:cNvPr id="0" name=""/>
        <dsp:cNvSpPr/>
      </dsp:nvSpPr>
      <dsp:spPr>
        <a:xfrm>
          <a:off x="817874" y="1992306"/>
          <a:ext cx="6960918" cy="18880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Podnik se stal konkurenceschopným a je schopný dosahovat nadprůměrných hodnot oproti odvětví</a:t>
          </a:r>
          <a:endParaRPr lang="cs-CZ" sz="2900" kern="1200" dirty="0"/>
        </a:p>
      </dsp:txBody>
      <dsp:txXfrm>
        <a:off x="910039" y="2084471"/>
        <a:ext cx="6776588" cy="170368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CCC8B-644E-4134-9A3A-C35DB31198F8}">
      <dsp:nvSpPr>
        <dsp:cNvPr id="0" name=""/>
        <dsp:cNvSpPr/>
      </dsp:nvSpPr>
      <dsp:spPr>
        <a:xfrm>
          <a:off x="1437" y="0"/>
          <a:ext cx="2547713" cy="444844"/>
        </a:xfrm>
        <a:prstGeom prst="homePlate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Představení podniku</a:t>
          </a:r>
          <a:endParaRPr lang="cs-CZ" sz="1500" kern="1200" dirty="0"/>
        </a:p>
      </dsp:txBody>
      <dsp:txXfrm>
        <a:off x="1437" y="0"/>
        <a:ext cx="2436502" cy="444844"/>
      </dsp:txXfrm>
    </dsp:sp>
    <dsp:sp modelId="{A48C38EE-310F-41B7-A27B-74260002D297}">
      <dsp:nvSpPr>
        <dsp:cNvPr id="0" name=""/>
        <dsp:cNvSpPr/>
      </dsp:nvSpPr>
      <dsp:spPr>
        <a:xfrm>
          <a:off x="2188034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Cíl</a:t>
          </a:r>
          <a:endParaRPr lang="cs-CZ" sz="1500" kern="1200" dirty="0"/>
        </a:p>
      </dsp:txBody>
      <dsp:txXfrm>
        <a:off x="2410456" y="0"/>
        <a:ext cx="1360738" cy="444844"/>
      </dsp:txXfrm>
    </dsp:sp>
    <dsp:sp modelId="{FA0C43D6-6FB0-4ECE-A4B1-653858C4BD76}">
      <dsp:nvSpPr>
        <dsp:cNvPr id="0" name=""/>
        <dsp:cNvSpPr/>
      </dsp:nvSpPr>
      <dsp:spPr>
        <a:xfrm>
          <a:off x="3632500" y="0"/>
          <a:ext cx="1805582" cy="444844"/>
        </a:xfrm>
        <a:prstGeom prst="chevron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Hypotézy</a:t>
          </a:r>
          <a:endParaRPr lang="cs-CZ" sz="1500" kern="1200" dirty="0"/>
        </a:p>
      </dsp:txBody>
      <dsp:txXfrm>
        <a:off x="3854922" y="0"/>
        <a:ext cx="1360738" cy="444844"/>
      </dsp:txXfrm>
    </dsp:sp>
    <dsp:sp modelId="{FBFB6C28-AE9E-46C8-8E47-F8899679A70F}">
      <dsp:nvSpPr>
        <dsp:cNvPr id="0" name=""/>
        <dsp:cNvSpPr/>
      </dsp:nvSpPr>
      <dsp:spPr>
        <a:xfrm>
          <a:off x="5076967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Metody</a:t>
          </a:r>
          <a:endParaRPr lang="cs-CZ" sz="1500" kern="1200" dirty="0"/>
        </a:p>
      </dsp:txBody>
      <dsp:txXfrm>
        <a:off x="5299389" y="0"/>
        <a:ext cx="1360738" cy="444844"/>
      </dsp:txXfrm>
    </dsp:sp>
    <dsp:sp modelId="{8CF9BD43-BF76-4203-B26E-5B56099749D7}">
      <dsp:nvSpPr>
        <dsp:cNvPr id="0" name=""/>
        <dsp:cNvSpPr/>
      </dsp:nvSpPr>
      <dsp:spPr>
        <a:xfrm>
          <a:off x="6521433" y="0"/>
          <a:ext cx="1805582" cy="444844"/>
        </a:xfrm>
        <a:prstGeom prst="chevron">
          <a:avLst/>
        </a:prstGeom>
        <a:solidFill>
          <a:schemeClr val="bg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Literatura</a:t>
          </a:r>
          <a:endParaRPr lang="cs-CZ" sz="1500" kern="1200" dirty="0"/>
        </a:p>
      </dsp:txBody>
      <dsp:txXfrm>
        <a:off x="6743855" y="0"/>
        <a:ext cx="1360738" cy="444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5.xml"/><Relationship Id="rId3" Type="http://schemas.openxmlformats.org/officeDocument/2006/relationships/diagramLayout" Target="../diagrams/layout24.xml"/><Relationship Id="rId7" Type="http://schemas.openxmlformats.org/officeDocument/2006/relationships/diagramData" Target="../diagrams/data25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11" Type="http://schemas.microsoft.com/office/2007/relationships/diagramDrawing" Target="../diagrams/drawing25.xml"/><Relationship Id="rId5" Type="http://schemas.openxmlformats.org/officeDocument/2006/relationships/diagramColors" Target="../diagrams/colors24.xml"/><Relationship Id="rId10" Type="http://schemas.openxmlformats.org/officeDocument/2006/relationships/diagramColors" Target="../diagrams/colors25.xml"/><Relationship Id="rId4" Type="http://schemas.openxmlformats.org/officeDocument/2006/relationships/diagramQuickStyle" Target="../diagrams/quickStyle24.xml"/><Relationship Id="rId9" Type="http://schemas.openxmlformats.org/officeDocument/2006/relationships/diagramQuickStyle" Target="../diagrams/quickStyle2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7.xml"/><Relationship Id="rId3" Type="http://schemas.openxmlformats.org/officeDocument/2006/relationships/diagramLayout" Target="../diagrams/layout26.xml"/><Relationship Id="rId7" Type="http://schemas.openxmlformats.org/officeDocument/2006/relationships/diagramData" Target="../diagrams/data27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11" Type="http://schemas.microsoft.com/office/2007/relationships/diagramDrawing" Target="../diagrams/drawing27.xml"/><Relationship Id="rId5" Type="http://schemas.openxmlformats.org/officeDocument/2006/relationships/diagramColors" Target="../diagrams/colors26.xml"/><Relationship Id="rId10" Type="http://schemas.openxmlformats.org/officeDocument/2006/relationships/diagramColors" Target="../diagrams/colors27.xml"/><Relationship Id="rId4" Type="http://schemas.openxmlformats.org/officeDocument/2006/relationships/diagramQuickStyle" Target="../diagrams/quickStyle26.xml"/><Relationship Id="rId9" Type="http://schemas.openxmlformats.org/officeDocument/2006/relationships/diagramQuickStyle" Target="../diagrams/quickStyle2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diagramLayout" Target="../diagrams/layout9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diagramData" Target="../diagrams/data9.xml"/><Relationship Id="rId2" Type="http://schemas.openxmlformats.org/officeDocument/2006/relationships/diagramData" Target="../diagrams/data7.xml"/><Relationship Id="rId1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5" Type="http://schemas.openxmlformats.org/officeDocument/2006/relationships/diagramColors" Target="../diagrams/colors9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diagramQuickStyle" Target="../diagrams/quickStyle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13" Type="http://schemas.openxmlformats.org/officeDocument/2006/relationships/diagramLayout" Target="../diagrams/layout12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diagramData" Target="../diagrams/data12.xml"/><Relationship Id="rId2" Type="http://schemas.openxmlformats.org/officeDocument/2006/relationships/diagramData" Target="../diagrams/data10.xml"/><Relationship Id="rId1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5" Type="http://schemas.openxmlformats.org/officeDocument/2006/relationships/diagramColors" Target="../diagrams/colors12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Relationship Id="rId14" Type="http://schemas.openxmlformats.org/officeDocument/2006/relationships/diagramQuickStyle" Target="../diagrams/quickStyle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13" Type="http://schemas.openxmlformats.org/officeDocument/2006/relationships/diagramLayout" Target="../diagrams/layout15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12" Type="http://schemas.openxmlformats.org/officeDocument/2006/relationships/diagramData" Target="../diagrams/data15.xml"/><Relationship Id="rId2" Type="http://schemas.openxmlformats.org/officeDocument/2006/relationships/diagramData" Target="../diagrams/data13.xml"/><Relationship Id="rId16" Type="http://schemas.microsoft.com/office/2007/relationships/diagramDrawing" Target="../diagrams/drawing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5" Type="http://schemas.openxmlformats.org/officeDocument/2006/relationships/diagramColors" Target="../diagrams/colors15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Relationship Id="rId14" Type="http://schemas.openxmlformats.org/officeDocument/2006/relationships/diagramQuickStyle" Target="../diagrams/quickStyle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13" Type="http://schemas.openxmlformats.org/officeDocument/2006/relationships/diagramLayout" Target="../diagrams/layout18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12" Type="http://schemas.openxmlformats.org/officeDocument/2006/relationships/diagramData" Target="../diagrams/data18.xml"/><Relationship Id="rId2" Type="http://schemas.openxmlformats.org/officeDocument/2006/relationships/diagramData" Target="../diagrams/data16.xml"/><Relationship Id="rId16" Type="http://schemas.microsoft.com/office/2007/relationships/diagramDrawing" Target="../diagrams/drawing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5" Type="http://schemas.openxmlformats.org/officeDocument/2006/relationships/diagramColors" Target="../diagrams/colors18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Relationship Id="rId14" Type="http://schemas.openxmlformats.org/officeDocument/2006/relationships/diagramQuickStyle" Target="../diagrams/quickStyle1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13" Type="http://schemas.openxmlformats.org/officeDocument/2006/relationships/diagramLayout" Target="../diagrams/layout21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12" Type="http://schemas.openxmlformats.org/officeDocument/2006/relationships/diagramData" Target="../diagrams/data21.xml"/><Relationship Id="rId2" Type="http://schemas.openxmlformats.org/officeDocument/2006/relationships/diagramData" Target="../diagrams/data19.xml"/><Relationship Id="rId16" Type="http://schemas.microsoft.com/office/2007/relationships/diagramDrawing" Target="../diagrams/drawing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5" Type="http://schemas.openxmlformats.org/officeDocument/2006/relationships/diagramColors" Target="../diagrams/colors21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Relationship Id="rId14" Type="http://schemas.openxmlformats.org/officeDocument/2006/relationships/diagramQuickStyle" Target="../diagrams/quickStyle2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61535" y="2404534"/>
            <a:ext cx="8112468" cy="1646302"/>
          </a:xfrm>
        </p:spPr>
        <p:txBody>
          <a:bodyPr/>
          <a:lstStyle/>
          <a:p>
            <a:pPr algn="ctr"/>
            <a:r>
              <a:rPr lang="cs-CZ" dirty="0" smtClean="0"/>
              <a:t>Ekonomická analýza stavebního podniku ve fázi založení a růstu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61535" y="4050833"/>
            <a:ext cx="8112468" cy="1096899"/>
          </a:xfrm>
        </p:spPr>
        <p:txBody>
          <a:bodyPr/>
          <a:lstStyle/>
          <a:p>
            <a:r>
              <a:rPr lang="cs-CZ" dirty="0" smtClean="0"/>
              <a:t>Autor: Karel Košař</a:t>
            </a:r>
          </a:p>
          <a:p>
            <a:r>
              <a:rPr lang="cs-CZ" dirty="0" smtClean="0"/>
              <a:t>Vedoucí práce: Ing. Jiří Richter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054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99217936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KOTLER, P. a K. L. KELLER 2007.</a:t>
            </a:r>
            <a:r>
              <a:rPr lang="cs-CZ" dirty="0"/>
              <a:t> </a:t>
            </a:r>
            <a:r>
              <a:rPr lang="cs-CZ" i="1" dirty="0"/>
              <a:t>Marketing management</a:t>
            </a:r>
            <a:r>
              <a:rPr lang="cs-CZ" dirty="0"/>
              <a:t>. 1.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 a.s., 2007. 788 s. ISBN 978-80-247-1359-5.</a:t>
            </a:r>
          </a:p>
          <a:p>
            <a:r>
              <a:rPr lang="cs-CZ" b="1" dirty="0"/>
              <a:t>KOVANICOVÁ, Dana a KOVANIC, Pavel. 1997. </a:t>
            </a:r>
            <a:r>
              <a:rPr lang="cs-CZ" i="1" dirty="0"/>
              <a:t>Poklady skryté v účetnictví. </a:t>
            </a:r>
            <a:r>
              <a:rPr lang="cs-CZ" dirty="0"/>
              <a:t>3. aktualizované vydání. Praha : POLYGON, 1997. str. 288. Sv. Díl 2 Finanční analýza účetních </a:t>
            </a:r>
            <a:r>
              <a:rPr lang="cs-CZ" dirty="0" err="1"/>
              <a:t>dokladŧ</a:t>
            </a:r>
            <a:r>
              <a:rPr lang="cs-CZ" dirty="0"/>
              <a:t>. ISBN 80-85967-56-1.</a:t>
            </a:r>
          </a:p>
          <a:p>
            <a:r>
              <a:rPr lang="cs-CZ" b="1" dirty="0"/>
              <a:t>MAŘÍKOVÁ, Pavla a MAŘÍK, Miloš. 2005. </a:t>
            </a:r>
            <a:r>
              <a:rPr lang="cs-CZ" i="1" dirty="0"/>
              <a:t>Moderní metody hodnocení výkonnosti a oceňování podniku : ekonomická přidaná hodnota, tržní přidaná hodnota, CF ROI. </a:t>
            </a:r>
            <a:r>
              <a:rPr lang="cs-CZ" dirty="0" err="1"/>
              <a:t>Přeprac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 : </a:t>
            </a:r>
            <a:r>
              <a:rPr lang="cs-CZ" dirty="0" err="1"/>
              <a:t>Ekopress</a:t>
            </a:r>
            <a:r>
              <a:rPr lang="cs-CZ" dirty="0"/>
              <a:t>, 2005. str. 164. ISBN 8086119610. </a:t>
            </a:r>
            <a:endParaRPr lang="cs-CZ" b="1" dirty="0" smtClean="0"/>
          </a:p>
          <a:p>
            <a:r>
              <a:rPr lang="cs-CZ" b="1" dirty="0" smtClean="0"/>
              <a:t>NEUMAIER</a:t>
            </a:r>
            <a:r>
              <a:rPr lang="cs-CZ" b="1" dirty="0"/>
              <a:t>, Ivan a NEUMAIEROVÁ, Inka. 2002. </a:t>
            </a:r>
            <a:r>
              <a:rPr lang="cs-CZ" i="1" dirty="0"/>
              <a:t>Výkonnost a tržní hodnota firmy. </a:t>
            </a:r>
            <a:r>
              <a:rPr lang="cs-CZ" dirty="0"/>
              <a:t>Praha : </a:t>
            </a:r>
            <a:r>
              <a:rPr lang="cs-CZ" dirty="0" err="1"/>
              <a:t>Grada</a:t>
            </a:r>
            <a:r>
              <a:rPr lang="cs-CZ" dirty="0"/>
              <a:t>, 2002. str. 215. ISBN 80-247-0125-1. </a:t>
            </a:r>
          </a:p>
          <a:p>
            <a:r>
              <a:rPr lang="cs-CZ" b="1" dirty="0" smtClean="0"/>
              <a:t>PORTER</a:t>
            </a:r>
            <a:r>
              <a:rPr lang="cs-CZ" b="1" dirty="0"/>
              <a:t>, Michael. E. 1993. </a:t>
            </a:r>
            <a:r>
              <a:rPr lang="cs-CZ" i="1" dirty="0"/>
              <a:t>Konkurenční výhoda : Jak vytvořit a udržet si nadprůměrný výkon. </a:t>
            </a:r>
            <a:r>
              <a:rPr lang="cs-CZ" dirty="0"/>
              <a:t>[</a:t>
            </a:r>
            <a:r>
              <a:rPr lang="cs-CZ" dirty="0" err="1"/>
              <a:t>překl</a:t>
            </a:r>
            <a:r>
              <a:rPr lang="cs-CZ" dirty="0"/>
              <a:t>.] Vladimír </a:t>
            </a:r>
            <a:r>
              <a:rPr lang="cs-CZ" dirty="0" err="1"/>
              <a:t>Irgl</a:t>
            </a:r>
            <a:r>
              <a:rPr lang="cs-CZ" dirty="0"/>
              <a:t>. 1. vydání. Praha : Victoria </a:t>
            </a:r>
            <a:r>
              <a:rPr lang="cs-CZ" dirty="0" err="1"/>
              <a:t>Publishing</a:t>
            </a:r>
            <a:r>
              <a:rPr lang="cs-CZ" dirty="0"/>
              <a:t>, 1993. str. 626. ISBN 80-85605-12-0. </a:t>
            </a:r>
          </a:p>
          <a:p>
            <a:r>
              <a:rPr lang="cs-CZ" b="1" dirty="0" smtClean="0"/>
              <a:t>PORTER</a:t>
            </a:r>
            <a:r>
              <a:rPr lang="cs-CZ" b="1" dirty="0"/>
              <a:t>, Michael E; KVAPIL, Karel 1994</a:t>
            </a:r>
            <a:r>
              <a:rPr lang="cs-CZ" dirty="0"/>
              <a:t>. K</a:t>
            </a:r>
            <a:r>
              <a:rPr lang="cs-CZ" i="1" dirty="0"/>
              <a:t>onkurenční strategie : metody pro analýzu odvětví a konkurentů</a:t>
            </a:r>
            <a:r>
              <a:rPr lang="cs-CZ" dirty="0"/>
              <a:t>. 1. vyd. Praha : Victoria </a:t>
            </a:r>
            <a:r>
              <a:rPr lang="cs-CZ" dirty="0" err="1"/>
              <a:t>Publishing</a:t>
            </a:r>
            <a:r>
              <a:rPr lang="cs-CZ" dirty="0"/>
              <a:t>, 1994. 403 s. ISBN 8085605112 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17678820"/>
              </p:ext>
            </p:extLst>
          </p:nvPr>
        </p:nvGraphicFramePr>
        <p:xfrm>
          <a:off x="704335" y="6277232"/>
          <a:ext cx="8328454" cy="444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2533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33513497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RŮČKOVÁ, Petra. 2010. </a:t>
            </a:r>
            <a:r>
              <a:rPr lang="cs-CZ" i="1" dirty="0"/>
              <a:t>Finanční analýza : metody, ukazatele, využití v praxi. </a:t>
            </a:r>
            <a:r>
              <a:rPr lang="cs-CZ" dirty="0"/>
              <a:t>3. </a:t>
            </a:r>
            <a:r>
              <a:rPr lang="cs-CZ" dirty="0" err="1"/>
              <a:t>rozš</a:t>
            </a:r>
            <a:r>
              <a:rPr lang="cs-CZ" dirty="0"/>
              <a:t>. vyd. Praha : </a:t>
            </a:r>
            <a:r>
              <a:rPr lang="cs-CZ" dirty="0" err="1"/>
              <a:t>Grada</a:t>
            </a:r>
            <a:r>
              <a:rPr lang="cs-CZ" dirty="0"/>
              <a:t>, 2010. str. 139. ISBN 9788024733081. </a:t>
            </a:r>
          </a:p>
          <a:p>
            <a:r>
              <a:rPr lang="cs-CZ" b="1" dirty="0"/>
              <a:t>SEDLÁČEK, Jaroslav. 2001.</a:t>
            </a:r>
            <a:r>
              <a:rPr lang="cs-CZ" dirty="0"/>
              <a:t> </a:t>
            </a:r>
            <a:r>
              <a:rPr lang="cs-CZ" i="1" dirty="0"/>
              <a:t>Účetní data v rukou manažera</a:t>
            </a:r>
            <a:r>
              <a:rPr lang="cs-CZ" dirty="0"/>
              <a:t>. 2. doplněné vydání. Praha: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2001. 220 s. business </a:t>
            </a:r>
            <a:r>
              <a:rPr lang="cs-CZ" dirty="0" err="1"/>
              <a:t>books</a:t>
            </a:r>
            <a:r>
              <a:rPr lang="cs-CZ" dirty="0"/>
              <a:t>. ISBN 80-7226-562-8. </a:t>
            </a:r>
          </a:p>
          <a:p>
            <a:r>
              <a:rPr lang="cs-CZ" b="1" dirty="0"/>
              <a:t>SEDLÁČKOVÁ, Helena a BUCHTA, Karel. 2006. </a:t>
            </a:r>
            <a:r>
              <a:rPr lang="cs-CZ" i="1" dirty="0"/>
              <a:t>Strategická analýza. </a:t>
            </a:r>
            <a:r>
              <a:rPr lang="cs-CZ" dirty="0"/>
              <a:t>Praha : C. H. Beck, 2006. str. 121. ISBN 80-7179-367-1. </a:t>
            </a:r>
          </a:p>
          <a:p>
            <a:r>
              <a:rPr lang="cs-CZ" b="1" dirty="0"/>
              <a:t>SUCHÁNEK, Petr. 2007. </a:t>
            </a:r>
            <a:r>
              <a:rPr lang="cs-CZ" i="1" dirty="0"/>
              <a:t>Finanční management. </a:t>
            </a:r>
            <a:r>
              <a:rPr lang="cs-CZ" dirty="0"/>
              <a:t>1. vyd. Brno : Masarykova univerzita, 2007. str. 128 s. ISBN 978-80-210-4277-3.</a:t>
            </a:r>
          </a:p>
          <a:p>
            <a:r>
              <a:rPr lang="cs-CZ" b="1" dirty="0"/>
              <a:t>SUCHÁNEK, Petr. 2006.</a:t>
            </a:r>
            <a:r>
              <a:rPr lang="cs-CZ" dirty="0"/>
              <a:t> </a:t>
            </a:r>
            <a:r>
              <a:rPr lang="cs-CZ" i="1" dirty="0"/>
              <a:t>Podnikohospodářská analýza</a:t>
            </a:r>
            <a:r>
              <a:rPr lang="cs-CZ" dirty="0"/>
              <a:t>. 1. vyd. Brno: Masarykova univerzita, 2006. 110 s. Monografie 1. ISBN 80-210-3985-X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81324577"/>
              </p:ext>
            </p:extLst>
          </p:nvPr>
        </p:nvGraphicFramePr>
        <p:xfrm>
          <a:off x="704335" y="6277232"/>
          <a:ext cx="8328454" cy="444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9808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2070444952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60420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3371481477"/>
              </p:ext>
            </p:extLst>
          </p:nvPr>
        </p:nvGraphicFramePr>
        <p:xfrm>
          <a:off x="704335" y="6277232"/>
          <a:ext cx="8328454" cy="444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0533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35006287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71295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15002160"/>
              </p:ext>
            </p:extLst>
          </p:nvPr>
        </p:nvGraphicFramePr>
        <p:xfrm>
          <a:off x="704335" y="6277232"/>
          <a:ext cx="8328454" cy="444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7009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58532510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828518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88442724"/>
              </p:ext>
            </p:extLst>
          </p:nvPr>
        </p:nvGraphicFramePr>
        <p:xfrm>
          <a:off x="704335" y="6277232"/>
          <a:ext cx="8328454" cy="444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2926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42641533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415699"/>
              </p:ext>
            </p:extLst>
          </p:nvPr>
        </p:nvGraphicFramePr>
        <p:xfrm>
          <a:off x="1787857" y="2174237"/>
          <a:ext cx="6632812" cy="3366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81464073"/>
              </p:ext>
            </p:extLst>
          </p:nvPr>
        </p:nvGraphicFramePr>
        <p:xfrm>
          <a:off x="704335" y="6277232"/>
          <a:ext cx="8328454" cy="444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95920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65501376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335251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81464073"/>
              </p:ext>
            </p:extLst>
          </p:nvPr>
        </p:nvGraphicFramePr>
        <p:xfrm>
          <a:off x="704335" y="6277232"/>
          <a:ext cx="8328454" cy="444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7217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30460357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23026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981464073"/>
              </p:ext>
            </p:extLst>
          </p:nvPr>
        </p:nvGraphicFramePr>
        <p:xfrm>
          <a:off x="704335" y="6277232"/>
          <a:ext cx="8328454" cy="444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40157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74670156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597053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38178708"/>
              </p:ext>
            </p:extLst>
          </p:nvPr>
        </p:nvGraphicFramePr>
        <p:xfrm>
          <a:off x="704335" y="6277232"/>
          <a:ext cx="8328454" cy="444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17983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19662090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b="1" dirty="0" smtClean="0"/>
              <a:t>GRÜNWALD</a:t>
            </a:r>
            <a:r>
              <a:rPr lang="cs-CZ" b="1" dirty="0"/>
              <a:t>, Rolf a HOLEČKOVÁ, Jaroslava. 2007. </a:t>
            </a:r>
            <a:r>
              <a:rPr lang="cs-CZ" i="1" dirty="0"/>
              <a:t>Finanční analýza a plánování podniku. </a:t>
            </a:r>
            <a:r>
              <a:rPr lang="cs-CZ" dirty="0"/>
              <a:t>1.vyd. Praha : </a:t>
            </a:r>
            <a:r>
              <a:rPr lang="cs-CZ" dirty="0" err="1"/>
              <a:t>Ekopress</a:t>
            </a:r>
            <a:r>
              <a:rPr lang="cs-CZ" dirty="0"/>
              <a:t>, 2007. str. 318. ISBN 9788086929262. </a:t>
            </a:r>
          </a:p>
          <a:p>
            <a:r>
              <a:rPr lang="cs-CZ" b="1" dirty="0" smtClean="0"/>
              <a:t>HOLEČKOVÁ</a:t>
            </a:r>
            <a:r>
              <a:rPr lang="cs-CZ" b="1" dirty="0"/>
              <a:t>, Jaroslava. 2008. </a:t>
            </a:r>
            <a:r>
              <a:rPr lang="cs-CZ" i="1" dirty="0"/>
              <a:t>Finanční analýza firmy. </a:t>
            </a:r>
            <a:r>
              <a:rPr lang="cs-CZ" dirty="0"/>
              <a:t>1. vyd. Praha : ASPI, 2008. str. 208. ISBN 9788073573928. </a:t>
            </a:r>
          </a:p>
          <a:p>
            <a:r>
              <a:rPr lang="cs-CZ" b="1" dirty="0" smtClean="0"/>
              <a:t>KEŘKOVSKÝ</a:t>
            </a:r>
            <a:r>
              <a:rPr lang="cs-CZ" b="1" dirty="0"/>
              <a:t>, Miloslav a VYKYPĚL, Oldřich. 2006. </a:t>
            </a:r>
            <a:r>
              <a:rPr lang="cs-CZ" i="1" dirty="0"/>
              <a:t>Strategické řízení : teorie pro praxi. </a:t>
            </a:r>
            <a:r>
              <a:rPr lang="cs-CZ" dirty="0"/>
              <a:t>2. vydání. Praha : C.H. Beck, 2006. str. 206. ISBN 8071794538. </a:t>
            </a:r>
          </a:p>
          <a:p>
            <a:r>
              <a:rPr lang="cs-CZ" b="1" dirty="0" smtClean="0"/>
              <a:t>KISLINGEROVÁ</a:t>
            </a:r>
            <a:r>
              <a:rPr lang="cs-CZ" b="1" dirty="0"/>
              <a:t>, Eva a HNILICA, Jiří. 2005. </a:t>
            </a:r>
            <a:r>
              <a:rPr lang="cs-CZ" i="1" dirty="0"/>
              <a:t>Finanční analýza : krok za krokem. </a:t>
            </a:r>
            <a:r>
              <a:rPr lang="cs-CZ" dirty="0"/>
              <a:t>1.vyd. Praha : C.H. Beck, 2005. str. 137. ISBN 8071793213. </a:t>
            </a:r>
          </a:p>
          <a:p>
            <a:r>
              <a:rPr lang="cs-CZ" b="1" dirty="0" smtClean="0"/>
              <a:t>KISLINGEROVÁ</a:t>
            </a:r>
            <a:r>
              <a:rPr lang="cs-CZ" b="1" dirty="0"/>
              <a:t>, Eva. 2007. </a:t>
            </a:r>
            <a:r>
              <a:rPr lang="cs-CZ" i="1" dirty="0"/>
              <a:t>Manažerské finance. </a:t>
            </a:r>
            <a:r>
              <a:rPr lang="cs-CZ" dirty="0"/>
              <a:t>2. </a:t>
            </a:r>
            <a:r>
              <a:rPr lang="cs-CZ" dirty="0" err="1"/>
              <a:t>přeprac</a:t>
            </a:r>
            <a:r>
              <a:rPr lang="cs-CZ" dirty="0"/>
              <a:t>. a dopl. vyd. Praha : C.H. Beck, 2007. str. 745. ISBN 9788071799030. </a:t>
            </a:r>
          </a:p>
          <a:p>
            <a:r>
              <a:rPr lang="cs-CZ" b="1" dirty="0" smtClean="0"/>
              <a:t>KOŠŤAN</a:t>
            </a:r>
            <a:r>
              <a:rPr lang="cs-CZ" b="1" dirty="0"/>
              <a:t>, Pavol a ŠULEŘ, Oldřich. 2002. </a:t>
            </a:r>
            <a:r>
              <a:rPr lang="cs-CZ" i="1" dirty="0"/>
              <a:t>Firemní strategie : plánování a realizace. </a:t>
            </a:r>
            <a:r>
              <a:rPr lang="cs-CZ" dirty="0"/>
              <a:t>1.vyd. Praha 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2002. str. 124. ISBN 8072266578</a:t>
            </a:r>
            <a:r>
              <a:rPr lang="cs-CZ" dirty="0" smtClean="0"/>
              <a:t>.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85066903"/>
              </p:ext>
            </p:extLst>
          </p:nvPr>
        </p:nvGraphicFramePr>
        <p:xfrm>
          <a:off x="704335" y="6277232"/>
          <a:ext cx="8328454" cy="444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6955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</TotalTime>
  <Words>494</Words>
  <Application>Microsoft Office PowerPoint</Application>
  <PresentationFormat>Širokoúhlá obrazovka</PresentationFormat>
  <Paragraphs>129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Faseta</vt:lpstr>
      <vt:lpstr>Ekonomická analýza stavebního podniku ve fázi založení a růstu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analýza podniku</dc:title>
  <dc:creator>Kája Košař</dc:creator>
  <cp:lastModifiedBy>Kája Košař</cp:lastModifiedBy>
  <cp:revision>18</cp:revision>
  <dcterms:created xsi:type="dcterms:W3CDTF">2013-11-26T10:11:00Z</dcterms:created>
  <dcterms:modified xsi:type="dcterms:W3CDTF">2013-11-26T13:13:48Z</dcterms:modified>
</cp:coreProperties>
</file>