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68" r:id="rId1"/>
  </p:sldMasterIdLst>
  <p:notesMasterIdLst>
    <p:notesMasterId r:id="rId55"/>
  </p:notesMasterIdLst>
  <p:handoutMasterIdLst>
    <p:handoutMasterId r:id="rId56"/>
  </p:handoutMasterIdLst>
  <p:sldIdLst>
    <p:sldId id="258" r:id="rId2"/>
    <p:sldId id="304" r:id="rId3"/>
    <p:sldId id="305" r:id="rId4"/>
    <p:sldId id="306" r:id="rId5"/>
    <p:sldId id="307" r:id="rId6"/>
    <p:sldId id="308" r:id="rId7"/>
    <p:sldId id="311" r:id="rId8"/>
    <p:sldId id="312" r:id="rId9"/>
    <p:sldId id="313" r:id="rId10"/>
    <p:sldId id="314" r:id="rId11"/>
    <p:sldId id="315" r:id="rId12"/>
    <p:sldId id="316" r:id="rId13"/>
    <p:sldId id="317" r:id="rId14"/>
    <p:sldId id="318" r:id="rId15"/>
    <p:sldId id="319" r:id="rId16"/>
    <p:sldId id="320" r:id="rId17"/>
    <p:sldId id="273" r:id="rId18"/>
    <p:sldId id="347" r:id="rId19"/>
    <p:sldId id="309" r:id="rId20"/>
    <p:sldId id="303" r:id="rId21"/>
    <p:sldId id="321" r:id="rId22"/>
    <p:sldId id="322" r:id="rId23"/>
    <p:sldId id="323" r:id="rId24"/>
    <p:sldId id="324" r:id="rId25"/>
    <p:sldId id="325" r:id="rId26"/>
    <p:sldId id="326" r:id="rId27"/>
    <p:sldId id="327" r:id="rId28"/>
    <p:sldId id="328" r:id="rId29"/>
    <p:sldId id="329" r:id="rId30"/>
    <p:sldId id="330" r:id="rId31"/>
    <p:sldId id="331" r:id="rId32"/>
    <p:sldId id="332" r:id="rId33"/>
    <p:sldId id="333" r:id="rId34"/>
    <p:sldId id="334" r:id="rId35"/>
    <p:sldId id="335" r:id="rId36"/>
    <p:sldId id="336" r:id="rId37"/>
    <p:sldId id="337" r:id="rId38"/>
    <p:sldId id="338" r:id="rId39"/>
    <p:sldId id="339" r:id="rId40"/>
    <p:sldId id="340" r:id="rId41"/>
    <p:sldId id="341" r:id="rId42"/>
    <p:sldId id="342" r:id="rId43"/>
    <p:sldId id="343" r:id="rId44"/>
    <p:sldId id="344" r:id="rId45"/>
    <p:sldId id="345" r:id="rId46"/>
    <p:sldId id="346" r:id="rId47"/>
    <p:sldId id="348" r:id="rId48"/>
    <p:sldId id="349" r:id="rId49"/>
    <p:sldId id="350" r:id="rId50"/>
    <p:sldId id="351" r:id="rId51"/>
    <p:sldId id="299" r:id="rId52"/>
    <p:sldId id="300" r:id="rId53"/>
    <p:sldId id="261" r:id="rId54"/>
  </p:sldIdLst>
  <p:sldSz cx="9144000" cy="6858000" type="screen4x3"/>
  <p:notesSz cx="6794500" cy="9931400"/>
  <p:custDataLst>
    <p:tags r:id="rId5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94" autoAdjust="0"/>
    <p:restoredTop sz="94714" autoAdjust="0"/>
  </p:normalViewPr>
  <p:slideViewPr>
    <p:cSldViewPr>
      <p:cViewPr varScale="1">
        <p:scale>
          <a:sx n="111" d="100"/>
          <a:sy n="111" d="100"/>
        </p:scale>
        <p:origin x="-1614" y="-90"/>
      </p:cViewPr>
      <p:guideLst>
        <p:guide orient="horz" pos="2205"/>
        <p:guide orient="horz" pos="2341"/>
        <p:guide orient="horz" pos="709"/>
        <p:guide orient="horz" pos="3838"/>
        <p:guide pos="2925"/>
        <p:guide pos="2789"/>
        <p:guide pos="1519"/>
        <p:guide pos="1383"/>
        <p:guide pos="113"/>
        <p:guide pos="4195"/>
        <p:guide pos="4332"/>
        <p:guide pos="5602"/>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2232" y="-114"/>
      </p:cViewPr>
      <p:guideLst>
        <p:guide orient="horz" pos="3128"/>
        <p:guide pos="2139"/>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gs" Target="tags/tag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447755-9F71-4FC7-A542-1415177B2168}" type="doc">
      <dgm:prSet loTypeId="urn:microsoft.com/office/officeart/2005/8/layout/cycle4" loCatId="cycle" qsTypeId="urn:microsoft.com/office/officeart/2005/8/quickstyle/simple1" qsCatId="simple" csTypeId="urn:microsoft.com/office/officeart/2005/8/colors/colorful1" csCatId="colorful" phldr="1"/>
      <dgm:spPr/>
      <dgm:t>
        <a:bodyPr/>
        <a:lstStyle/>
        <a:p>
          <a:endParaRPr lang="en-US"/>
        </a:p>
      </dgm:t>
    </dgm:pt>
    <dgm:pt modelId="{891CFC32-709C-4472-BF21-A8F72FCDB5E4}">
      <dgm:prSet phldrT="[Text]"/>
      <dgm:spPr/>
      <dgm:t>
        <a:bodyPr/>
        <a:lstStyle/>
        <a:p>
          <a:r>
            <a:rPr lang="cs-CZ" dirty="0" smtClean="0"/>
            <a:t>Mapování situace</a:t>
          </a:r>
          <a:endParaRPr lang="en-US" dirty="0"/>
        </a:p>
      </dgm:t>
    </dgm:pt>
    <dgm:pt modelId="{0A47131C-FD65-4D17-8F9D-151ACFC8653E}" type="parTrans" cxnId="{2E15761F-3BAF-48B6-ABC4-4774004CF945}">
      <dgm:prSet/>
      <dgm:spPr/>
      <dgm:t>
        <a:bodyPr/>
        <a:lstStyle/>
        <a:p>
          <a:endParaRPr lang="en-US"/>
        </a:p>
      </dgm:t>
    </dgm:pt>
    <dgm:pt modelId="{E5884403-DB2E-45C0-B6B9-D83B3CFDF5A6}" type="sibTrans" cxnId="{2E15761F-3BAF-48B6-ABC4-4774004CF945}">
      <dgm:prSet/>
      <dgm:spPr/>
      <dgm:t>
        <a:bodyPr/>
        <a:lstStyle/>
        <a:p>
          <a:endParaRPr lang="en-US"/>
        </a:p>
      </dgm:t>
    </dgm:pt>
    <dgm:pt modelId="{DABD46E4-8BCE-4072-BB1E-9A5D4F58AC73}">
      <dgm:prSet phldrT="[Text]"/>
      <dgm:spPr/>
      <dgm:t>
        <a:bodyPr/>
        <a:lstStyle/>
        <a:p>
          <a:r>
            <a:rPr lang="cs-CZ" dirty="0" smtClean="0"/>
            <a:t>Návrh struktury dokumentace</a:t>
          </a:r>
          <a:endParaRPr lang="en-US" dirty="0"/>
        </a:p>
      </dgm:t>
    </dgm:pt>
    <dgm:pt modelId="{4A203138-DD47-4917-AEFD-55D78877E36A}" type="parTrans" cxnId="{8FAADF91-95D0-47D4-9A96-FB6CAE3EA0D0}">
      <dgm:prSet/>
      <dgm:spPr/>
      <dgm:t>
        <a:bodyPr/>
        <a:lstStyle/>
        <a:p>
          <a:endParaRPr lang="en-US"/>
        </a:p>
      </dgm:t>
    </dgm:pt>
    <dgm:pt modelId="{4524E6CF-E7D7-4F18-A4D3-5FCE1AC3EC9E}" type="sibTrans" cxnId="{8FAADF91-95D0-47D4-9A96-FB6CAE3EA0D0}">
      <dgm:prSet/>
      <dgm:spPr/>
      <dgm:t>
        <a:bodyPr/>
        <a:lstStyle/>
        <a:p>
          <a:endParaRPr lang="en-US"/>
        </a:p>
      </dgm:t>
    </dgm:pt>
    <dgm:pt modelId="{3AC763EA-8A3C-448D-875D-BE6F11C19714}">
      <dgm:prSet phldrT="[Text]"/>
      <dgm:spPr/>
      <dgm:t>
        <a:bodyPr/>
        <a:lstStyle/>
        <a:p>
          <a:r>
            <a:rPr lang="cs-CZ" dirty="0" smtClean="0"/>
            <a:t>Sběr </a:t>
          </a:r>
          <a:br>
            <a:rPr lang="cs-CZ" dirty="0" smtClean="0"/>
          </a:br>
          <a:r>
            <a:rPr lang="cs-CZ" dirty="0" smtClean="0"/>
            <a:t>a analýza informací</a:t>
          </a:r>
          <a:endParaRPr lang="en-US" dirty="0"/>
        </a:p>
      </dgm:t>
    </dgm:pt>
    <dgm:pt modelId="{9F0AFD87-3D2A-4208-BF65-D7B7219CCE0E}" type="parTrans" cxnId="{6CD89923-7E44-4796-8DC1-0C8D6483F273}">
      <dgm:prSet/>
      <dgm:spPr/>
      <dgm:t>
        <a:bodyPr/>
        <a:lstStyle/>
        <a:p>
          <a:endParaRPr lang="en-US"/>
        </a:p>
      </dgm:t>
    </dgm:pt>
    <dgm:pt modelId="{3FC15292-F481-4FBB-AD8C-3469CFD66874}" type="sibTrans" cxnId="{6CD89923-7E44-4796-8DC1-0C8D6483F273}">
      <dgm:prSet/>
      <dgm:spPr/>
      <dgm:t>
        <a:bodyPr/>
        <a:lstStyle/>
        <a:p>
          <a:endParaRPr lang="en-US"/>
        </a:p>
      </dgm:t>
    </dgm:pt>
    <dgm:pt modelId="{0812CFF1-A561-42EA-B2DE-3D36FF26C48D}">
      <dgm:prSet phldrT="[Text]"/>
      <dgm:spPr/>
      <dgm:t>
        <a:bodyPr/>
        <a:lstStyle/>
        <a:p>
          <a:r>
            <a:rPr lang="cs-CZ" dirty="0" smtClean="0"/>
            <a:t>Zpracování dokumentace</a:t>
          </a:r>
          <a:endParaRPr lang="en-US" dirty="0"/>
        </a:p>
      </dgm:t>
    </dgm:pt>
    <dgm:pt modelId="{73D31E49-63B4-4CEA-B2DC-E75123DA66D6}" type="parTrans" cxnId="{B61838B7-1016-404A-A85B-D5524268AFF4}">
      <dgm:prSet/>
      <dgm:spPr/>
      <dgm:t>
        <a:bodyPr/>
        <a:lstStyle/>
        <a:p>
          <a:endParaRPr lang="en-US"/>
        </a:p>
      </dgm:t>
    </dgm:pt>
    <dgm:pt modelId="{CFD45F92-9DD8-4382-8F29-8ECE0354F5CB}" type="sibTrans" cxnId="{B61838B7-1016-404A-A85B-D5524268AFF4}">
      <dgm:prSet/>
      <dgm:spPr/>
      <dgm:t>
        <a:bodyPr/>
        <a:lstStyle/>
        <a:p>
          <a:endParaRPr lang="en-US"/>
        </a:p>
      </dgm:t>
    </dgm:pt>
    <dgm:pt modelId="{011ACC34-8867-47C9-BBC9-94918BEF8584}">
      <dgm:prSet phldrT="[Text]"/>
      <dgm:spPr/>
      <dgm:t>
        <a:bodyPr/>
        <a:lstStyle/>
        <a:p>
          <a:endParaRPr lang="cs-CZ" dirty="0"/>
        </a:p>
      </dgm:t>
    </dgm:pt>
    <dgm:pt modelId="{1750AEF9-C015-4198-931A-DFB9B0FBBC0A}" type="parTrans" cxnId="{7FFE09B4-BCF4-4DE1-9051-56B2A4646161}">
      <dgm:prSet/>
      <dgm:spPr/>
      <dgm:t>
        <a:bodyPr/>
        <a:lstStyle/>
        <a:p>
          <a:endParaRPr lang="en-US"/>
        </a:p>
      </dgm:t>
    </dgm:pt>
    <dgm:pt modelId="{365CBB98-5C70-4207-9539-8F5528BE2126}" type="sibTrans" cxnId="{7FFE09B4-BCF4-4DE1-9051-56B2A4646161}">
      <dgm:prSet/>
      <dgm:spPr/>
      <dgm:t>
        <a:bodyPr/>
        <a:lstStyle/>
        <a:p>
          <a:endParaRPr lang="en-US"/>
        </a:p>
      </dgm:t>
    </dgm:pt>
    <dgm:pt modelId="{C999778C-0B4E-4ED8-A0EF-71C41C804BCF}" type="pres">
      <dgm:prSet presAssocID="{A7447755-9F71-4FC7-A542-1415177B2168}" presName="cycleMatrixDiagram" presStyleCnt="0">
        <dgm:presLayoutVars>
          <dgm:chMax val="1"/>
          <dgm:dir/>
          <dgm:animLvl val="lvl"/>
          <dgm:resizeHandles val="exact"/>
        </dgm:presLayoutVars>
      </dgm:prSet>
      <dgm:spPr/>
      <dgm:t>
        <a:bodyPr/>
        <a:lstStyle/>
        <a:p>
          <a:endParaRPr lang="cs-CZ"/>
        </a:p>
      </dgm:t>
    </dgm:pt>
    <dgm:pt modelId="{089849D5-D1B4-4B72-AD5A-7EA86DB806AC}" type="pres">
      <dgm:prSet presAssocID="{A7447755-9F71-4FC7-A542-1415177B2168}" presName="children" presStyleCnt="0"/>
      <dgm:spPr/>
    </dgm:pt>
    <dgm:pt modelId="{C1B43592-C147-4F27-B6E9-B79FD2C7616A}" type="pres">
      <dgm:prSet presAssocID="{A7447755-9F71-4FC7-A542-1415177B2168}" presName="childPlaceholder" presStyleCnt="0"/>
      <dgm:spPr/>
    </dgm:pt>
    <dgm:pt modelId="{A51817B8-0DD2-448F-8F0D-9FD45FB1A925}" type="pres">
      <dgm:prSet presAssocID="{A7447755-9F71-4FC7-A542-1415177B2168}" presName="circle" presStyleCnt="0"/>
      <dgm:spPr/>
    </dgm:pt>
    <dgm:pt modelId="{F3993E06-7591-4855-B426-021FE53498D7}" type="pres">
      <dgm:prSet presAssocID="{A7447755-9F71-4FC7-A542-1415177B2168}" presName="quadrant1" presStyleLbl="node1" presStyleIdx="0" presStyleCnt="4">
        <dgm:presLayoutVars>
          <dgm:chMax val="1"/>
          <dgm:bulletEnabled val="1"/>
        </dgm:presLayoutVars>
      </dgm:prSet>
      <dgm:spPr/>
      <dgm:t>
        <a:bodyPr/>
        <a:lstStyle/>
        <a:p>
          <a:endParaRPr lang="cs-CZ"/>
        </a:p>
      </dgm:t>
    </dgm:pt>
    <dgm:pt modelId="{0AFEB01E-063C-4145-96DA-35AA881EEE23}" type="pres">
      <dgm:prSet presAssocID="{A7447755-9F71-4FC7-A542-1415177B2168}" presName="quadrant2" presStyleLbl="node1" presStyleIdx="1" presStyleCnt="4">
        <dgm:presLayoutVars>
          <dgm:chMax val="1"/>
          <dgm:bulletEnabled val="1"/>
        </dgm:presLayoutVars>
      </dgm:prSet>
      <dgm:spPr/>
      <dgm:t>
        <a:bodyPr/>
        <a:lstStyle/>
        <a:p>
          <a:endParaRPr lang="cs-CZ"/>
        </a:p>
      </dgm:t>
    </dgm:pt>
    <dgm:pt modelId="{E3B5C2EF-15BF-4D55-A258-B154B70813E4}" type="pres">
      <dgm:prSet presAssocID="{A7447755-9F71-4FC7-A542-1415177B2168}" presName="quadrant3" presStyleLbl="node1" presStyleIdx="2" presStyleCnt="4">
        <dgm:presLayoutVars>
          <dgm:chMax val="1"/>
          <dgm:bulletEnabled val="1"/>
        </dgm:presLayoutVars>
      </dgm:prSet>
      <dgm:spPr/>
      <dgm:t>
        <a:bodyPr/>
        <a:lstStyle/>
        <a:p>
          <a:endParaRPr lang="cs-CZ"/>
        </a:p>
      </dgm:t>
    </dgm:pt>
    <dgm:pt modelId="{2FE88592-2AEB-4269-B6D7-5858AEDF1CAF}" type="pres">
      <dgm:prSet presAssocID="{A7447755-9F71-4FC7-A542-1415177B2168}" presName="quadrant4" presStyleLbl="node1" presStyleIdx="3" presStyleCnt="4">
        <dgm:presLayoutVars>
          <dgm:chMax val="1"/>
          <dgm:bulletEnabled val="1"/>
        </dgm:presLayoutVars>
      </dgm:prSet>
      <dgm:spPr/>
      <dgm:t>
        <a:bodyPr/>
        <a:lstStyle/>
        <a:p>
          <a:endParaRPr lang="en-US"/>
        </a:p>
      </dgm:t>
    </dgm:pt>
    <dgm:pt modelId="{D7D823B7-66E2-4CF7-98E2-8461B9D97A33}" type="pres">
      <dgm:prSet presAssocID="{A7447755-9F71-4FC7-A542-1415177B2168}" presName="quadrantPlaceholder" presStyleCnt="0"/>
      <dgm:spPr/>
    </dgm:pt>
    <dgm:pt modelId="{73B8357A-584D-4475-B385-3BB59AA10943}" type="pres">
      <dgm:prSet presAssocID="{A7447755-9F71-4FC7-A542-1415177B2168}" presName="center1" presStyleLbl="fgShp" presStyleIdx="0" presStyleCnt="2"/>
      <dgm:spPr/>
    </dgm:pt>
    <dgm:pt modelId="{2DFD720C-CA4C-486D-82B2-E0EC6BB83ABC}" type="pres">
      <dgm:prSet presAssocID="{A7447755-9F71-4FC7-A542-1415177B2168}" presName="center2" presStyleLbl="fgShp" presStyleIdx="1" presStyleCnt="2"/>
      <dgm:spPr/>
    </dgm:pt>
  </dgm:ptLst>
  <dgm:cxnLst>
    <dgm:cxn modelId="{E15271E8-45ED-477B-A1E4-FAF7DFEA7F3D}" type="presOf" srcId="{891CFC32-709C-4472-BF21-A8F72FCDB5E4}" destId="{F3993E06-7591-4855-B426-021FE53498D7}" srcOrd="0" destOrd="0" presId="urn:microsoft.com/office/officeart/2005/8/layout/cycle4"/>
    <dgm:cxn modelId="{F32FDC6C-84E2-4CB5-BAF8-75D08F8CACA6}" type="presOf" srcId="{0812CFF1-A561-42EA-B2DE-3D36FF26C48D}" destId="{2FE88592-2AEB-4269-B6D7-5858AEDF1CAF}" srcOrd="0" destOrd="0" presId="urn:microsoft.com/office/officeart/2005/8/layout/cycle4"/>
    <dgm:cxn modelId="{E35B3C36-E640-4C8D-9AF5-A067D951A8D7}" type="presOf" srcId="{A7447755-9F71-4FC7-A542-1415177B2168}" destId="{C999778C-0B4E-4ED8-A0EF-71C41C804BCF}" srcOrd="0" destOrd="0" presId="urn:microsoft.com/office/officeart/2005/8/layout/cycle4"/>
    <dgm:cxn modelId="{B61838B7-1016-404A-A85B-D5524268AFF4}" srcId="{A7447755-9F71-4FC7-A542-1415177B2168}" destId="{0812CFF1-A561-42EA-B2DE-3D36FF26C48D}" srcOrd="3" destOrd="0" parTransId="{73D31E49-63B4-4CEA-B2DC-E75123DA66D6}" sibTransId="{CFD45F92-9DD8-4382-8F29-8ECE0354F5CB}"/>
    <dgm:cxn modelId="{F34170FE-E37C-4F9B-8BDF-C78D6EDEDB77}" type="presOf" srcId="{DABD46E4-8BCE-4072-BB1E-9A5D4F58AC73}" destId="{0AFEB01E-063C-4145-96DA-35AA881EEE23}" srcOrd="0" destOrd="0" presId="urn:microsoft.com/office/officeart/2005/8/layout/cycle4"/>
    <dgm:cxn modelId="{7FFE09B4-BCF4-4DE1-9051-56B2A4646161}" srcId="{A7447755-9F71-4FC7-A542-1415177B2168}" destId="{011ACC34-8867-47C9-BBC9-94918BEF8584}" srcOrd="4" destOrd="0" parTransId="{1750AEF9-C015-4198-931A-DFB9B0FBBC0A}" sibTransId="{365CBB98-5C70-4207-9539-8F5528BE2126}"/>
    <dgm:cxn modelId="{8FAADF91-95D0-47D4-9A96-FB6CAE3EA0D0}" srcId="{A7447755-9F71-4FC7-A542-1415177B2168}" destId="{DABD46E4-8BCE-4072-BB1E-9A5D4F58AC73}" srcOrd="1" destOrd="0" parTransId="{4A203138-DD47-4917-AEFD-55D78877E36A}" sibTransId="{4524E6CF-E7D7-4F18-A4D3-5FCE1AC3EC9E}"/>
    <dgm:cxn modelId="{63E9EDF1-6F4C-48BE-87B7-DE61EEFC1183}" type="presOf" srcId="{3AC763EA-8A3C-448D-875D-BE6F11C19714}" destId="{E3B5C2EF-15BF-4D55-A258-B154B70813E4}" srcOrd="0" destOrd="0" presId="urn:microsoft.com/office/officeart/2005/8/layout/cycle4"/>
    <dgm:cxn modelId="{6CD89923-7E44-4796-8DC1-0C8D6483F273}" srcId="{A7447755-9F71-4FC7-A542-1415177B2168}" destId="{3AC763EA-8A3C-448D-875D-BE6F11C19714}" srcOrd="2" destOrd="0" parTransId="{9F0AFD87-3D2A-4208-BF65-D7B7219CCE0E}" sibTransId="{3FC15292-F481-4FBB-AD8C-3469CFD66874}"/>
    <dgm:cxn modelId="{2E15761F-3BAF-48B6-ABC4-4774004CF945}" srcId="{A7447755-9F71-4FC7-A542-1415177B2168}" destId="{891CFC32-709C-4472-BF21-A8F72FCDB5E4}" srcOrd="0" destOrd="0" parTransId="{0A47131C-FD65-4D17-8F9D-151ACFC8653E}" sibTransId="{E5884403-DB2E-45C0-B6B9-D83B3CFDF5A6}"/>
    <dgm:cxn modelId="{2DCDB840-E84A-4729-85C1-A4A1578AE374}" type="presParOf" srcId="{C999778C-0B4E-4ED8-A0EF-71C41C804BCF}" destId="{089849D5-D1B4-4B72-AD5A-7EA86DB806AC}" srcOrd="0" destOrd="0" presId="urn:microsoft.com/office/officeart/2005/8/layout/cycle4"/>
    <dgm:cxn modelId="{0CBA9C6C-5681-4621-9E79-5DED96A1E2BF}" type="presParOf" srcId="{089849D5-D1B4-4B72-AD5A-7EA86DB806AC}" destId="{C1B43592-C147-4F27-B6E9-B79FD2C7616A}" srcOrd="0" destOrd="0" presId="urn:microsoft.com/office/officeart/2005/8/layout/cycle4"/>
    <dgm:cxn modelId="{B8BCF3C4-D9E5-4566-A56F-4BF02C0BC938}" type="presParOf" srcId="{C999778C-0B4E-4ED8-A0EF-71C41C804BCF}" destId="{A51817B8-0DD2-448F-8F0D-9FD45FB1A925}" srcOrd="1" destOrd="0" presId="urn:microsoft.com/office/officeart/2005/8/layout/cycle4"/>
    <dgm:cxn modelId="{19EAEDD5-4A52-49A5-81D5-905F08D06C05}" type="presParOf" srcId="{A51817B8-0DD2-448F-8F0D-9FD45FB1A925}" destId="{F3993E06-7591-4855-B426-021FE53498D7}" srcOrd="0" destOrd="0" presId="urn:microsoft.com/office/officeart/2005/8/layout/cycle4"/>
    <dgm:cxn modelId="{36232A07-D220-46BE-B8CD-115C1C78BC93}" type="presParOf" srcId="{A51817B8-0DD2-448F-8F0D-9FD45FB1A925}" destId="{0AFEB01E-063C-4145-96DA-35AA881EEE23}" srcOrd="1" destOrd="0" presId="urn:microsoft.com/office/officeart/2005/8/layout/cycle4"/>
    <dgm:cxn modelId="{CC3A3AC3-2C20-4B95-9C2D-FCE12AAEA76D}" type="presParOf" srcId="{A51817B8-0DD2-448F-8F0D-9FD45FB1A925}" destId="{E3B5C2EF-15BF-4D55-A258-B154B70813E4}" srcOrd="2" destOrd="0" presId="urn:microsoft.com/office/officeart/2005/8/layout/cycle4"/>
    <dgm:cxn modelId="{38321429-0ADF-4141-9841-C5EEA39026CD}" type="presParOf" srcId="{A51817B8-0DD2-448F-8F0D-9FD45FB1A925}" destId="{2FE88592-2AEB-4269-B6D7-5858AEDF1CAF}" srcOrd="3" destOrd="0" presId="urn:microsoft.com/office/officeart/2005/8/layout/cycle4"/>
    <dgm:cxn modelId="{CF9A1782-247B-4286-AA7A-C8D34E5DB1F5}" type="presParOf" srcId="{A51817B8-0DD2-448F-8F0D-9FD45FB1A925}" destId="{D7D823B7-66E2-4CF7-98E2-8461B9D97A33}" srcOrd="4" destOrd="0" presId="urn:microsoft.com/office/officeart/2005/8/layout/cycle4"/>
    <dgm:cxn modelId="{36A0F3C0-ABF1-4CD3-BE3D-3E69E40F9A38}" type="presParOf" srcId="{C999778C-0B4E-4ED8-A0EF-71C41C804BCF}" destId="{73B8357A-584D-4475-B385-3BB59AA10943}" srcOrd="2" destOrd="0" presId="urn:microsoft.com/office/officeart/2005/8/layout/cycle4"/>
    <dgm:cxn modelId="{22CC7B83-9B0A-40D9-A558-2EA2B3F166BF}" type="presParOf" srcId="{C999778C-0B4E-4ED8-A0EF-71C41C804BCF}" destId="{2DFD720C-CA4C-486D-82B2-E0EC6BB83ABC}" srcOrd="3" destOrd="0" presId="urn:microsoft.com/office/officeart/2005/8/layout/cycle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F42064-5F59-40E1-9B9D-AFB005D3071F}"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2F363F53-6C01-4350-8D5C-E76FDABADEEB}">
      <dgm:prSet phldrT="[Text]"/>
      <dgm:spPr>
        <a:solidFill>
          <a:srgbClr val="0070C0"/>
        </a:solidFill>
      </dgm:spPr>
      <dgm:t>
        <a:bodyPr/>
        <a:lstStyle/>
        <a:p>
          <a:r>
            <a:rPr lang="cs-CZ" dirty="0" smtClean="0"/>
            <a:t>Zpracovatel</a:t>
          </a:r>
          <a:endParaRPr lang="en-US" dirty="0"/>
        </a:p>
      </dgm:t>
    </dgm:pt>
    <dgm:pt modelId="{6B279C7C-C350-4BB8-889F-04AA81E54549}" type="parTrans" cxnId="{2A4CBE29-1414-44B5-A2E2-8EBF53515821}">
      <dgm:prSet/>
      <dgm:spPr/>
      <dgm:t>
        <a:bodyPr/>
        <a:lstStyle/>
        <a:p>
          <a:endParaRPr lang="en-US"/>
        </a:p>
      </dgm:t>
    </dgm:pt>
    <dgm:pt modelId="{F59221FE-2588-4D71-8857-17BF743F2D21}" type="sibTrans" cxnId="{2A4CBE29-1414-44B5-A2E2-8EBF53515821}">
      <dgm:prSet/>
      <dgm:spPr/>
      <dgm:t>
        <a:bodyPr/>
        <a:lstStyle/>
        <a:p>
          <a:endParaRPr lang="en-US"/>
        </a:p>
      </dgm:t>
    </dgm:pt>
    <dgm:pt modelId="{0CE0C37F-AF73-4E68-A7E9-3BE3FA771A7F}">
      <dgm:prSet phldrT="[Text]"/>
      <dgm:spPr/>
      <dgm:t>
        <a:bodyPr/>
        <a:lstStyle/>
        <a:p>
          <a:r>
            <a:rPr lang="cs-CZ" dirty="0" smtClean="0"/>
            <a:t>Definice potřebných informací</a:t>
          </a:r>
          <a:endParaRPr lang="en-US" dirty="0"/>
        </a:p>
      </dgm:t>
    </dgm:pt>
    <dgm:pt modelId="{B6C2E5CD-085A-406F-8DF9-46493D7A9FC0}" type="parTrans" cxnId="{F95CD323-1B55-4E47-87DB-6EF7AB47445B}">
      <dgm:prSet/>
      <dgm:spPr/>
      <dgm:t>
        <a:bodyPr/>
        <a:lstStyle/>
        <a:p>
          <a:endParaRPr lang="en-US"/>
        </a:p>
      </dgm:t>
    </dgm:pt>
    <dgm:pt modelId="{F548A6FD-604B-4658-B686-3E0D7355EBD3}" type="sibTrans" cxnId="{F95CD323-1B55-4E47-87DB-6EF7AB47445B}">
      <dgm:prSet/>
      <dgm:spPr/>
      <dgm:t>
        <a:bodyPr/>
        <a:lstStyle/>
        <a:p>
          <a:endParaRPr lang="en-US"/>
        </a:p>
      </dgm:t>
    </dgm:pt>
    <dgm:pt modelId="{85E2E74A-B602-4C87-8081-3921DE82626E}">
      <dgm:prSet phldrT="[Text]"/>
      <dgm:spPr/>
      <dgm:t>
        <a:bodyPr/>
        <a:lstStyle/>
        <a:p>
          <a:r>
            <a:rPr lang="cs-CZ" dirty="0" smtClean="0"/>
            <a:t>Vlastník informací</a:t>
          </a:r>
          <a:endParaRPr lang="en-US" dirty="0"/>
        </a:p>
      </dgm:t>
    </dgm:pt>
    <dgm:pt modelId="{C6E1C0C0-BE0B-4EF0-AC6A-D88A87B1B7CF}" type="parTrans" cxnId="{A93855EE-5C4C-4651-A72F-F43FCE11E5DF}">
      <dgm:prSet/>
      <dgm:spPr/>
      <dgm:t>
        <a:bodyPr/>
        <a:lstStyle/>
        <a:p>
          <a:endParaRPr lang="en-US"/>
        </a:p>
      </dgm:t>
    </dgm:pt>
    <dgm:pt modelId="{B57634BE-DCBE-42E9-A044-2961D919A162}" type="sibTrans" cxnId="{A93855EE-5C4C-4651-A72F-F43FCE11E5DF}">
      <dgm:prSet/>
      <dgm:spPr/>
      <dgm:t>
        <a:bodyPr/>
        <a:lstStyle/>
        <a:p>
          <a:endParaRPr lang="en-US"/>
        </a:p>
      </dgm:t>
    </dgm:pt>
    <dgm:pt modelId="{192A9E71-327C-40E5-8FF6-8E68F42A4D5C}">
      <dgm:prSet phldrT="[Text]"/>
      <dgm:spPr/>
      <dgm:t>
        <a:bodyPr/>
        <a:lstStyle/>
        <a:p>
          <a:r>
            <a:rPr lang="cs-CZ" dirty="0" smtClean="0"/>
            <a:t>Identifikace zdrojů informací</a:t>
          </a:r>
          <a:endParaRPr lang="en-US" dirty="0"/>
        </a:p>
      </dgm:t>
    </dgm:pt>
    <dgm:pt modelId="{68685906-DB56-465C-AA31-55F0F36B64D7}" type="parTrans" cxnId="{61475D2F-44D1-4EBC-AEEE-A91A63BFC53D}">
      <dgm:prSet/>
      <dgm:spPr/>
      <dgm:t>
        <a:bodyPr/>
        <a:lstStyle/>
        <a:p>
          <a:endParaRPr lang="en-US"/>
        </a:p>
      </dgm:t>
    </dgm:pt>
    <dgm:pt modelId="{6F002059-D5A4-4264-877C-A39329608AC5}" type="sibTrans" cxnId="{61475D2F-44D1-4EBC-AEEE-A91A63BFC53D}">
      <dgm:prSet/>
      <dgm:spPr/>
      <dgm:t>
        <a:bodyPr/>
        <a:lstStyle/>
        <a:p>
          <a:endParaRPr lang="en-US"/>
        </a:p>
      </dgm:t>
    </dgm:pt>
    <dgm:pt modelId="{C87089D0-8BFB-4F4A-BEBA-23CFB6259C7F}">
      <dgm:prSet phldrT="[Text]"/>
      <dgm:spPr/>
      <dgm:t>
        <a:bodyPr/>
        <a:lstStyle/>
        <a:p>
          <a:r>
            <a:rPr lang="cs-CZ" dirty="0" smtClean="0"/>
            <a:t>Úvodní jednání a vyhodnocení rozumných alternativ</a:t>
          </a:r>
          <a:endParaRPr lang="en-US" dirty="0"/>
        </a:p>
      </dgm:t>
    </dgm:pt>
    <dgm:pt modelId="{FBF53571-4308-4572-9102-6A8EEF155E05}" type="parTrans" cxnId="{AD0C4CE3-E60B-4BD2-9966-8B3676335F3E}">
      <dgm:prSet/>
      <dgm:spPr/>
      <dgm:t>
        <a:bodyPr/>
        <a:lstStyle/>
        <a:p>
          <a:endParaRPr lang="en-US"/>
        </a:p>
      </dgm:t>
    </dgm:pt>
    <dgm:pt modelId="{36F32AAC-531B-4CC4-9BA9-C8B5B707020A}" type="sibTrans" cxnId="{AD0C4CE3-E60B-4BD2-9966-8B3676335F3E}">
      <dgm:prSet/>
      <dgm:spPr/>
      <dgm:t>
        <a:bodyPr/>
        <a:lstStyle/>
        <a:p>
          <a:endParaRPr lang="en-US"/>
        </a:p>
      </dgm:t>
    </dgm:pt>
    <dgm:pt modelId="{16E3B570-734F-4114-9915-7791F37531CD}">
      <dgm:prSet phldrT="[Text]"/>
      <dgm:spPr/>
      <dgm:t>
        <a:bodyPr/>
        <a:lstStyle/>
        <a:p>
          <a:r>
            <a:rPr lang="cs-CZ" dirty="0" smtClean="0"/>
            <a:t>Vlastník informací</a:t>
          </a:r>
          <a:endParaRPr lang="en-US" dirty="0"/>
        </a:p>
      </dgm:t>
    </dgm:pt>
    <dgm:pt modelId="{C048EE58-EF1C-4E26-9366-85C95FE64721}" type="parTrans" cxnId="{482EBBE4-BEA1-44B0-AC64-34796C216B26}">
      <dgm:prSet/>
      <dgm:spPr/>
      <dgm:t>
        <a:bodyPr/>
        <a:lstStyle/>
        <a:p>
          <a:endParaRPr lang="en-US"/>
        </a:p>
      </dgm:t>
    </dgm:pt>
    <dgm:pt modelId="{04162896-6FF7-4333-9492-4AFC6F68D8FF}" type="sibTrans" cxnId="{482EBBE4-BEA1-44B0-AC64-34796C216B26}">
      <dgm:prSet/>
      <dgm:spPr/>
      <dgm:t>
        <a:bodyPr/>
        <a:lstStyle/>
        <a:p>
          <a:endParaRPr lang="en-US"/>
        </a:p>
      </dgm:t>
    </dgm:pt>
    <dgm:pt modelId="{B77E3198-BC68-442C-B095-8C409AC8B4CB}">
      <dgm:prSet phldrT="[Text]"/>
      <dgm:spPr/>
      <dgm:t>
        <a:bodyPr/>
        <a:lstStyle/>
        <a:p>
          <a:r>
            <a:rPr lang="cs-CZ" dirty="0" smtClean="0"/>
            <a:t>Získání </a:t>
          </a:r>
          <a:br>
            <a:rPr lang="cs-CZ" dirty="0" smtClean="0"/>
          </a:br>
          <a:r>
            <a:rPr lang="cs-CZ" dirty="0" smtClean="0"/>
            <a:t>a poskytnutí informací</a:t>
          </a:r>
          <a:endParaRPr lang="en-US" dirty="0"/>
        </a:p>
      </dgm:t>
    </dgm:pt>
    <dgm:pt modelId="{FFAED0D7-E919-4FD2-A421-D9AF7CEC7C63}" type="parTrans" cxnId="{517E69F0-B726-48A0-85AB-370E5A12D46C}">
      <dgm:prSet/>
      <dgm:spPr/>
      <dgm:t>
        <a:bodyPr/>
        <a:lstStyle/>
        <a:p>
          <a:endParaRPr lang="en-US"/>
        </a:p>
      </dgm:t>
    </dgm:pt>
    <dgm:pt modelId="{A6421E70-9A4E-4A7B-872F-1DF47491D695}" type="sibTrans" cxnId="{517E69F0-B726-48A0-85AB-370E5A12D46C}">
      <dgm:prSet/>
      <dgm:spPr/>
      <dgm:t>
        <a:bodyPr/>
        <a:lstStyle/>
        <a:p>
          <a:endParaRPr lang="en-US"/>
        </a:p>
      </dgm:t>
    </dgm:pt>
    <dgm:pt modelId="{C40FD232-6A9F-498F-ACD6-7D472B7D4810}">
      <dgm:prSet phldrT="[Text]"/>
      <dgm:spPr/>
      <dgm:t>
        <a:bodyPr/>
        <a:lstStyle/>
        <a:p>
          <a:endParaRPr lang="en-US" dirty="0"/>
        </a:p>
      </dgm:t>
    </dgm:pt>
    <dgm:pt modelId="{6DE3A3C0-90C7-442A-973B-090FA8E38C2A}" type="parTrans" cxnId="{C3AA08AD-C90F-44E1-AFB0-7D9C09012902}">
      <dgm:prSet/>
      <dgm:spPr/>
      <dgm:t>
        <a:bodyPr/>
        <a:lstStyle/>
        <a:p>
          <a:endParaRPr lang="en-US"/>
        </a:p>
      </dgm:t>
    </dgm:pt>
    <dgm:pt modelId="{57FF3C93-CB10-4326-8115-5F85F67F4911}" type="sibTrans" cxnId="{C3AA08AD-C90F-44E1-AFB0-7D9C09012902}">
      <dgm:prSet/>
      <dgm:spPr/>
      <dgm:t>
        <a:bodyPr/>
        <a:lstStyle/>
        <a:p>
          <a:endParaRPr lang="en-US"/>
        </a:p>
      </dgm:t>
    </dgm:pt>
    <dgm:pt modelId="{674E2830-EC91-435D-A757-0010418991E1}">
      <dgm:prSet phldrT="[Text]"/>
      <dgm:spPr>
        <a:solidFill>
          <a:srgbClr val="0070C0"/>
        </a:solidFill>
      </dgm:spPr>
      <dgm:t>
        <a:bodyPr/>
        <a:lstStyle/>
        <a:p>
          <a:r>
            <a:rPr lang="cs-CZ" dirty="0" smtClean="0"/>
            <a:t>Zpracovatel</a:t>
          </a:r>
          <a:endParaRPr lang="en-US" dirty="0"/>
        </a:p>
      </dgm:t>
    </dgm:pt>
    <dgm:pt modelId="{889DCB5E-B114-4A03-92A3-C10644860460}" type="parTrans" cxnId="{1D43B707-7469-40F2-A08C-09FF8DF3085B}">
      <dgm:prSet/>
      <dgm:spPr/>
      <dgm:t>
        <a:bodyPr/>
        <a:lstStyle/>
        <a:p>
          <a:endParaRPr lang="en-US"/>
        </a:p>
      </dgm:t>
    </dgm:pt>
    <dgm:pt modelId="{FC8D3E82-0379-4A1F-B458-0C29E3F2A2E3}" type="sibTrans" cxnId="{1D43B707-7469-40F2-A08C-09FF8DF3085B}">
      <dgm:prSet/>
      <dgm:spPr/>
      <dgm:t>
        <a:bodyPr/>
        <a:lstStyle/>
        <a:p>
          <a:endParaRPr lang="en-US"/>
        </a:p>
      </dgm:t>
    </dgm:pt>
    <dgm:pt modelId="{265427C0-1BF1-46AC-9B7E-64D49D010CFD}">
      <dgm:prSet phldrT="[Text]"/>
      <dgm:spPr/>
      <dgm:t>
        <a:bodyPr/>
        <a:lstStyle/>
        <a:p>
          <a:r>
            <a:rPr lang="cs-CZ" dirty="0" smtClean="0"/>
            <a:t>Analýza </a:t>
          </a:r>
          <a:br>
            <a:rPr lang="cs-CZ" dirty="0" smtClean="0"/>
          </a:br>
          <a:r>
            <a:rPr lang="cs-CZ" dirty="0" smtClean="0"/>
            <a:t>a zpracování informací</a:t>
          </a:r>
          <a:endParaRPr lang="en-US" dirty="0"/>
        </a:p>
      </dgm:t>
    </dgm:pt>
    <dgm:pt modelId="{14D677E8-A2BE-48CF-9225-B74AA69A3566}" type="parTrans" cxnId="{26D81841-9670-47E4-B1CF-F517CBAD17BA}">
      <dgm:prSet/>
      <dgm:spPr/>
      <dgm:t>
        <a:bodyPr/>
        <a:lstStyle/>
        <a:p>
          <a:endParaRPr lang="en-US"/>
        </a:p>
      </dgm:t>
    </dgm:pt>
    <dgm:pt modelId="{867162DF-87B2-43EC-9A27-FF0CAF6F3651}" type="sibTrans" cxnId="{26D81841-9670-47E4-B1CF-F517CBAD17BA}">
      <dgm:prSet/>
      <dgm:spPr/>
      <dgm:t>
        <a:bodyPr/>
        <a:lstStyle/>
        <a:p>
          <a:endParaRPr lang="en-US"/>
        </a:p>
      </dgm:t>
    </dgm:pt>
    <dgm:pt modelId="{941AC9A7-C22D-4437-AEB4-E1331598062A}">
      <dgm:prSet phldrT="[Text]"/>
      <dgm:spPr>
        <a:solidFill>
          <a:srgbClr val="0070C0"/>
        </a:solidFill>
      </dgm:spPr>
      <dgm:t>
        <a:bodyPr/>
        <a:lstStyle/>
        <a:p>
          <a:r>
            <a:rPr lang="cs-CZ" dirty="0" smtClean="0"/>
            <a:t>Zpracovatel</a:t>
          </a:r>
          <a:endParaRPr lang="en-US" dirty="0"/>
        </a:p>
      </dgm:t>
    </dgm:pt>
    <dgm:pt modelId="{93F2339D-CECC-4FDE-BED0-D52B7AD1B4DB}" type="sibTrans" cxnId="{EF723858-AD2D-48EB-BFFF-AFC37FC26236}">
      <dgm:prSet/>
      <dgm:spPr/>
      <dgm:t>
        <a:bodyPr/>
        <a:lstStyle/>
        <a:p>
          <a:endParaRPr lang="en-US"/>
        </a:p>
      </dgm:t>
    </dgm:pt>
    <dgm:pt modelId="{9CB973E7-E99B-4040-92A2-36D0C671DC0F}" type="parTrans" cxnId="{EF723858-AD2D-48EB-BFFF-AFC37FC26236}">
      <dgm:prSet/>
      <dgm:spPr/>
      <dgm:t>
        <a:bodyPr/>
        <a:lstStyle/>
        <a:p>
          <a:endParaRPr lang="en-US"/>
        </a:p>
      </dgm:t>
    </dgm:pt>
    <dgm:pt modelId="{74D0B09F-16AD-4F06-A1A2-04046110E28D}" type="pres">
      <dgm:prSet presAssocID="{18F42064-5F59-40E1-9B9D-AFB005D3071F}" presName="Name0" presStyleCnt="0">
        <dgm:presLayoutVars>
          <dgm:dir/>
          <dgm:animLvl val="lvl"/>
          <dgm:resizeHandles val="exact"/>
        </dgm:presLayoutVars>
      </dgm:prSet>
      <dgm:spPr/>
      <dgm:t>
        <a:bodyPr/>
        <a:lstStyle/>
        <a:p>
          <a:endParaRPr lang="cs-CZ"/>
        </a:p>
      </dgm:t>
    </dgm:pt>
    <dgm:pt modelId="{A09941A0-478B-4CC6-8316-37C4D5508031}" type="pres">
      <dgm:prSet presAssocID="{18F42064-5F59-40E1-9B9D-AFB005D3071F}" presName="tSp" presStyleCnt="0"/>
      <dgm:spPr/>
    </dgm:pt>
    <dgm:pt modelId="{E48D05BC-3FDA-4A27-9036-C8D87DB73689}" type="pres">
      <dgm:prSet presAssocID="{18F42064-5F59-40E1-9B9D-AFB005D3071F}" presName="bSp" presStyleCnt="0"/>
      <dgm:spPr/>
    </dgm:pt>
    <dgm:pt modelId="{215B6685-A46B-43C5-8AEF-D83E29893429}" type="pres">
      <dgm:prSet presAssocID="{18F42064-5F59-40E1-9B9D-AFB005D3071F}" presName="process" presStyleCnt="0"/>
      <dgm:spPr/>
    </dgm:pt>
    <dgm:pt modelId="{837D0C44-5ABB-41F4-A0B5-751B3B8F01D1}" type="pres">
      <dgm:prSet presAssocID="{2F363F53-6C01-4350-8D5C-E76FDABADEEB}" presName="composite1" presStyleCnt="0"/>
      <dgm:spPr/>
    </dgm:pt>
    <dgm:pt modelId="{BE2C22A3-497E-42FA-99A3-C02789224595}" type="pres">
      <dgm:prSet presAssocID="{2F363F53-6C01-4350-8D5C-E76FDABADEEB}" presName="dummyNode1" presStyleLbl="node1" presStyleIdx="0" presStyleCnt="5"/>
      <dgm:spPr/>
    </dgm:pt>
    <dgm:pt modelId="{66FA6FF9-DDA7-42C9-98EC-A027D26E5605}" type="pres">
      <dgm:prSet presAssocID="{2F363F53-6C01-4350-8D5C-E76FDABADEEB}" presName="childNode1" presStyleLbl="bgAcc1" presStyleIdx="0" presStyleCnt="5">
        <dgm:presLayoutVars>
          <dgm:bulletEnabled val="1"/>
        </dgm:presLayoutVars>
      </dgm:prSet>
      <dgm:spPr/>
      <dgm:t>
        <a:bodyPr/>
        <a:lstStyle/>
        <a:p>
          <a:endParaRPr lang="en-US"/>
        </a:p>
      </dgm:t>
    </dgm:pt>
    <dgm:pt modelId="{83E554CC-3B48-41E2-8C8E-7DD6DD9DC8EA}" type="pres">
      <dgm:prSet presAssocID="{2F363F53-6C01-4350-8D5C-E76FDABADEEB}" presName="childNode1tx" presStyleLbl="bgAcc1" presStyleIdx="0" presStyleCnt="5">
        <dgm:presLayoutVars>
          <dgm:bulletEnabled val="1"/>
        </dgm:presLayoutVars>
      </dgm:prSet>
      <dgm:spPr/>
      <dgm:t>
        <a:bodyPr/>
        <a:lstStyle/>
        <a:p>
          <a:endParaRPr lang="en-US"/>
        </a:p>
      </dgm:t>
    </dgm:pt>
    <dgm:pt modelId="{C3D4289B-0F55-4645-8554-F209D6452010}" type="pres">
      <dgm:prSet presAssocID="{2F363F53-6C01-4350-8D5C-E76FDABADEEB}" presName="parentNode1" presStyleLbl="node1" presStyleIdx="0" presStyleCnt="5">
        <dgm:presLayoutVars>
          <dgm:chMax val="1"/>
          <dgm:bulletEnabled val="1"/>
        </dgm:presLayoutVars>
      </dgm:prSet>
      <dgm:spPr/>
      <dgm:t>
        <a:bodyPr/>
        <a:lstStyle/>
        <a:p>
          <a:endParaRPr lang="en-US"/>
        </a:p>
      </dgm:t>
    </dgm:pt>
    <dgm:pt modelId="{37DE557C-84FB-4F91-A620-CA3DB3F330D8}" type="pres">
      <dgm:prSet presAssocID="{2F363F53-6C01-4350-8D5C-E76FDABADEEB}" presName="connSite1" presStyleCnt="0"/>
      <dgm:spPr/>
    </dgm:pt>
    <dgm:pt modelId="{F5F850A2-7F76-47FE-A948-66F8FC779B99}" type="pres">
      <dgm:prSet presAssocID="{F59221FE-2588-4D71-8857-17BF743F2D21}" presName="Name9" presStyleLbl="sibTrans2D1" presStyleIdx="0" presStyleCnt="4"/>
      <dgm:spPr/>
      <dgm:t>
        <a:bodyPr/>
        <a:lstStyle/>
        <a:p>
          <a:endParaRPr lang="cs-CZ"/>
        </a:p>
      </dgm:t>
    </dgm:pt>
    <dgm:pt modelId="{DDE05A98-11F0-4C62-9E7A-306DC1C16DC3}" type="pres">
      <dgm:prSet presAssocID="{85E2E74A-B602-4C87-8081-3921DE82626E}" presName="composite2" presStyleCnt="0"/>
      <dgm:spPr/>
    </dgm:pt>
    <dgm:pt modelId="{EE54DCD1-2C4E-4627-8D1A-042D0EB34E7C}" type="pres">
      <dgm:prSet presAssocID="{85E2E74A-B602-4C87-8081-3921DE82626E}" presName="dummyNode2" presStyleLbl="node1" presStyleIdx="0" presStyleCnt="5"/>
      <dgm:spPr/>
    </dgm:pt>
    <dgm:pt modelId="{E9CE9654-93A5-4957-A71B-7F0E610F6A13}" type="pres">
      <dgm:prSet presAssocID="{85E2E74A-B602-4C87-8081-3921DE82626E}" presName="childNode2" presStyleLbl="bgAcc1" presStyleIdx="1" presStyleCnt="5" custScaleY="149269">
        <dgm:presLayoutVars>
          <dgm:bulletEnabled val="1"/>
        </dgm:presLayoutVars>
      </dgm:prSet>
      <dgm:spPr/>
      <dgm:t>
        <a:bodyPr/>
        <a:lstStyle/>
        <a:p>
          <a:endParaRPr lang="en-US"/>
        </a:p>
      </dgm:t>
    </dgm:pt>
    <dgm:pt modelId="{96906529-A73B-44EA-BFCA-363A9B00F84F}" type="pres">
      <dgm:prSet presAssocID="{85E2E74A-B602-4C87-8081-3921DE82626E}" presName="childNode2tx" presStyleLbl="bgAcc1" presStyleIdx="1" presStyleCnt="5">
        <dgm:presLayoutVars>
          <dgm:bulletEnabled val="1"/>
        </dgm:presLayoutVars>
      </dgm:prSet>
      <dgm:spPr/>
      <dgm:t>
        <a:bodyPr/>
        <a:lstStyle/>
        <a:p>
          <a:endParaRPr lang="en-US"/>
        </a:p>
      </dgm:t>
    </dgm:pt>
    <dgm:pt modelId="{827880A9-72F7-4C50-8F55-90BA743FD2CD}" type="pres">
      <dgm:prSet presAssocID="{85E2E74A-B602-4C87-8081-3921DE82626E}" presName="parentNode2" presStyleLbl="node1" presStyleIdx="1" presStyleCnt="5" custLinFactNeighborX="-1843" custLinFactNeighborY="-49194">
        <dgm:presLayoutVars>
          <dgm:chMax val="0"/>
          <dgm:bulletEnabled val="1"/>
        </dgm:presLayoutVars>
      </dgm:prSet>
      <dgm:spPr/>
      <dgm:t>
        <a:bodyPr/>
        <a:lstStyle/>
        <a:p>
          <a:endParaRPr lang="cs-CZ"/>
        </a:p>
      </dgm:t>
    </dgm:pt>
    <dgm:pt modelId="{462437CA-3EF5-424E-AF69-CBC98B01A1EF}" type="pres">
      <dgm:prSet presAssocID="{85E2E74A-B602-4C87-8081-3921DE82626E}" presName="connSite2" presStyleCnt="0"/>
      <dgm:spPr/>
    </dgm:pt>
    <dgm:pt modelId="{14882375-1D8A-4DF6-94AE-E3581CBE7662}" type="pres">
      <dgm:prSet presAssocID="{B57634BE-DCBE-42E9-A044-2961D919A162}" presName="Name18" presStyleLbl="sibTrans2D1" presStyleIdx="1" presStyleCnt="4"/>
      <dgm:spPr/>
      <dgm:t>
        <a:bodyPr/>
        <a:lstStyle/>
        <a:p>
          <a:endParaRPr lang="cs-CZ"/>
        </a:p>
      </dgm:t>
    </dgm:pt>
    <dgm:pt modelId="{E7395ACB-B31A-4096-B5AC-B6DF990F30FE}" type="pres">
      <dgm:prSet presAssocID="{941AC9A7-C22D-4437-AEB4-E1331598062A}" presName="composite1" presStyleCnt="0"/>
      <dgm:spPr/>
    </dgm:pt>
    <dgm:pt modelId="{1EC92D3A-4D25-4E1D-B822-A94E1475B1DC}" type="pres">
      <dgm:prSet presAssocID="{941AC9A7-C22D-4437-AEB4-E1331598062A}" presName="dummyNode1" presStyleLbl="node1" presStyleIdx="1" presStyleCnt="5"/>
      <dgm:spPr/>
    </dgm:pt>
    <dgm:pt modelId="{24DB4984-B4B6-4770-A092-5862DC1357B7}" type="pres">
      <dgm:prSet presAssocID="{941AC9A7-C22D-4437-AEB4-E1331598062A}" presName="childNode1" presStyleLbl="bgAcc1" presStyleIdx="2" presStyleCnt="5" custScaleX="108268" custScaleY="146451" custLinFactNeighborX="-703" custLinFactNeighborY="11428">
        <dgm:presLayoutVars>
          <dgm:bulletEnabled val="1"/>
        </dgm:presLayoutVars>
      </dgm:prSet>
      <dgm:spPr/>
      <dgm:t>
        <a:bodyPr/>
        <a:lstStyle/>
        <a:p>
          <a:endParaRPr lang="en-US"/>
        </a:p>
      </dgm:t>
    </dgm:pt>
    <dgm:pt modelId="{0E0C2BC7-8A17-4B7B-AEA9-FC56B2E36A2C}" type="pres">
      <dgm:prSet presAssocID="{941AC9A7-C22D-4437-AEB4-E1331598062A}" presName="childNode1tx" presStyleLbl="bgAcc1" presStyleIdx="2" presStyleCnt="5">
        <dgm:presLayoutVars>
          <dgm:bulletEnabled val="1"/>
        </dgm:presLayoutVars>
      </dgm:prSet>
      <dgm:spPr/>
      <dgm:t>
        <a:bodyPr/>
        <a:lstStyle/>
        <a:p>
          <a:endParaRPr lang="en-US"/>
        </a:p>
      </dgm:t>
    </dgm:pt>
    <dgm:pt modelId="{40C21409-9939-4723-BF53-1B2B4428BF70}" type="pres">
      <dgm:prSet presAssocID="{941AC9A7-C22D-4437-AEB4-E1331598062A}" presName="parentNode1" presStyleLbl="node1" presStyleIdx="2" presStyleCnt="5" custScaleY="95044">
        <dgm:presLayoutVars>
          <dgm:chMax val="1"/>
          <dgm:bulletEnabled val="1"/>
        </dgm:presLayoutVars>
      </dgm:prSet>
      <dgm:spPr/>
      <dgm:t>
        <a:bodyPr/>
        <a:lstStyle/>
        <a:p>
          <a:endParaRPr lang="en-US"/>
        </a:p>
      </dgm:t>
    </dgm:pt>
    <dgm:pt modelId="{CE51A292-8FC6-4B29-8B69-5EC5B86EE944}" type="pres">
      <dgm:prSet presAssocID="{941AC9A7-C22D-4437-AEB4-E1331598062A}" presName="connSite1" presStyleCnt="0"/>
      <dgm:spPr/>
    </dgm:pt>
    <dgm:pt modelId="{C51BCE13-A7A5-4D99-86CB-FF9587A332D4}" type="pres">
      <dgm:prSet presAssocID="{93F2339D-CECC-4FDE-BED0-D52B7AD1B4DB}" presName="Name9" presStyleLbl="sibTrans2D1" presStyleIdx="2" presStyleCnt="4"/>
      <dgm:spPr/>
      <dgm:t>
        <a:bodyPr/>
        <a:lstStyle/>
        <a:p>
          <a:endParaRPr lang="cs-CZ"/>
        </a:p>
      </dgm:t>
    </dgm:pt>
    <dgm:pt modelId="{DC65BF9D-30C5-4FC0-A0DA-B379D3F4A141}" type="pres">
      <dgm:prSet presAssocID="{16E3B570-734F-4114-9915-7791F37531CD}" presName="composite2" presStyleCnt="0"/>
      <dgm:spPr/>
    </dgm:pt>
    <dgm:pt modelId="{3A9E7831-77C1-4BDB-ADDE-864E29112A03}" type="pres">
      <dgm:prSet presAssocID="{16E3B570-734F-4114-9915-7791F37531CD}" presName="dummyNode2" presStyleLbl="node1" presStyleIdx="2" presStyleCnt="5"/>
      <dgm:spPr/>
    </dgm:pt>
    <dgm:pt modelId="{9F5F2FF5-65A8-4BAD-B689-A23A591C1890}" type="pres">
      <dgm:prSet presAssocID="{16E3B570-734F-4114-9915-7791F37531CD}" presName="childNode2" presStyleLbl="bgAcc1" presStyleIdx="3" presStyleCnt="5" custScaleY="123554" custLinFactNeighborX="5690" custLinFactNeighborY="14350">
        <dgm:presLayoutVars>
          <dgm:bulletEnabled val="1"/>
        </dgm:presLayoutVars>
      </dgm:prSet>
      <dgm:spPr/>
      <dgm:t>
        <a:bodyPr/>
        <a:lstStyle/>
        <a:p>
          <a:endParaRPr lang="en-US"/>
        </a:p>
      </dgm:t>
    </dgm:pt>
    <dgm:pt modelId="{C2E425C3-01DE-4E1D-BDD3-4B4ADA85D4CA}" type="pres">
      <dgm:prSet presAssocID="{16E3B570-734F-4114-9915-7791F37531CD}" presName="childNode2tx" presStyleLbl="bgAcc1" presStyleIdx="3" presStyleCnt="5">
        <dgm:presLayoutVars>
          <dgm:bulletEnabled val="1"/>
        </dgm:presLayoutVars>
      </dgm:prSet>
      <dgm:spPr/>
      <dgm:t>
        <a:bodyPr/>
        <a:lstStyle/>
        <a:p>
          <a:endParaRPr lang="en-US"/>
        </a:p>
      </dgm:t>
    </dgm:pt>
    <dgm:pt modelId="{675D3A52-56EF-4AF4-94D3-DA3FEFF52946}" type="pres">
      <dgm:prSet presAssocID="{16E3B570-734F-4114-9915-7791F37531CD}" presName="parentNode2" presStyleLbl="node1" presStyleIdx="3" presStyleCnt="5">
        <dgm:presLayoutVars>
          <dgm:chMax val="0"/>
          <dgm:bulletEnabled val="1"/>
        </dgm:presLayoutVars>
      </dgm:prSet>
      <dgm:spPr/>
      <dgm:t>
        <a:bodyPr/>
        <a:lstStyle/>
        <a:p>
          <a:endParaRPr lang="cs-CZ"/>
        </a:p>
      </dgm:t>
    </dgm:pt>
    <dgm:pt modelId="{7C004CCA-C8C7-47E1-9794-43F4453D0DB9}" type="pres">
      <dgm:prSet presAssocID="{16E3B570-734F-4114-9915-7791F37531CD}" presName="connSite2" presStyleCnt="0"/>
      <dgm:spPr/>
    </dgm:pt>
    <dgm:pt modelId="{E63C57E0-6C18-4B98-A454-231C1619B786}" type="pres">
      <dgm:prSet presAssocID="{04162896-6FF7-4333-9492-4AFC6F68D8FF}" presName="Name18" presStyleLbl="sibTrans2D1" presStyleIdx="3" presStyleCnt="4"/>
      <dgm:spPr/>
      <dgm:t>
        <a:bodyPr/>
        <a:lstStyle/>
        <a:p>
          <a:endParaRPr lang="cs-CZ"/>
        </a:p>
      </dgm:t>
    </dgm:pt>
    <dgm:pt modelId="{5C846EC4-52D2-4640-82D5-51BA5C82EF7D}" type="pres">
      <dgm:prSet presAssocID="{674E2830-EC91-435D-A757-0010418991E1}" presName="composite1" presStyleCnt="0"/>
      <dgm:spPr/>
    </dgm:pt>
    <dgm:pt modelId="{1A1F9F10-2128-4FBD-9874-4408F5555D13}" type="pres">
      <dgm:prSet presAssocID="{674E2830-EC91-435D-A757-0010418991E1}" presName="dummyNode1" presStyleLbl="node1" presStyleIdx="3" presStyleCnt="5"/>
      <dgm:spPr/>
    </dgm:pt>
    <dgm:pt modelId="{16B3CCC0-6638-4CD5-8FC3-776592B4581E}" type="pres">
      <dgm:prSet presAssocID="{674E2830-EC91-435D-A757-0010418991E1}" presName="childNode1" presStyleLbl="bgAcc1" presStyleIdx="4" presStyleCnt="5" custScaleY="133594">
        <dgm:presLayoutVars>
          <dgm:bulletEnabled val="1"/>
        </dgm:presLayoutVars>
      </dgm:prSet>
      <dgm:spPr/>
      <dgm:t>
        <a:bodyPr/>
        <a:lstStyle/>
        <a:p>
          <a:endParaRPr lang="en-US"/>
        </a:p>
      </dgm:t>
    </dgm:pt>
    <dgm:pt modelId="{6709A469-4D1B-45B6-80E5-676C2FDB8E7A}" type="pres">
      <dgm:prSet presAssocID="{674E2830-EC91-435D-A757-0010418991E1}" presName="childNode1tx" presStyleLbl="bgAcc1" presStyleIdx="4" presStyleCnt="5">
        <dgm:presLayoutVars>
          <dgm:bulletEnabled val="1"/>
        </dgm:presLayoutVars>
      </dgm:prSet>
      <dgm:spPr/>
      <dgm:t>
        <a:bodyPr/>
        <a:lstStyle/>
        <a:p>
          <a:endParaRPr lang="en-US"/>
        </a:p>
      </dgm:t>
    </dgm:pt>
    <dgm:pt modelId="{7C4B0434-EDF4-4CFC-9A2B-5461C30C95AF}" type="pres">
      <dgm:prSet presAssocID="{674E2830-EC91-435D-A757-0010418991E1}" presName="parentNode1" presStyleLbl="node1" presStyleIdx="4" presStyleCnt="5">
        <dgm:presLayoutVars>
          <dgm:chMax val="1"/>
          <dgm:bulletEnabled val="1"/>
        </dgm:presLayoutVars>
      </dgm:prSet>
      <dgm:spPr/>
      <dgm:t>
        <a:bodyPr/>
        <a:lstStyle/>
        <a:p>
          <a:endParaRPr lang="en-US"/>
        </a:p>
      </dgm:t>
    </dgm:pt>
    <dgm:pt modelId="{B439C03E-A461-4AF3-9CCD-6C172A9D1EE8}" type="pres">
      <dgm:prSet presAssocID="{674E2830-EC91-435D-A757-0010418991E1}" presName="connSite1" presStyleCnt="0"/>
      <dgm:spPr/>
    </dgm:pt>
  </dgm:ptLst>
  <dgm:cxnLst>
    <dgm:cxn modelId="{8B6D93AD-02D3-4180-B220-9DAFF6CCB00C}" type="presOf" srcId="{F59221FE-2588-4D71-8857-17BF743F2D21}" destId="{F5F850A2-7F76-47FE-A948-66F8FC779B99}" srcOrd="0" destOrd="0" presId="urn:microsoft.com/office/officeart/2005/8/layout/hProcess4"/>
    <dgm:cxn modelId="{2A4CBE29-1414-44B5-A2E2-8EBF53515821}" srcId="{18F42064-5F59-40E1-9B9D-AFB005D3071F}" destId="{2F363F53-6C01-4350-8D5C-E76FDABADEEB}" srcOrd="0" destOrd="0" parTransId="{6B279C7C-C350-4BB8-889F-04AA81E54549}" sibTransId="{F59221FE-2588-4D71-8857-17BF743F2D21}"/>
    <dgm:cxn modelId="{269E507D-89FC-46DF-AADB-D39FA6F986DC}" type="presOf" srcId="{2F363F53-6C01-4350-8D5C-E76FDABADEEB}" destId="{C3D4289B-0F55-4645-8554-F209D6452010}" srcOrd="0" destOrd="0" presId="urn:microsoft.com/office/officeart/2005/8/layout/hProcess4"/>
    <dgm:cxn modelId="{9FEE6398-629B-4943-A35A-3EB76474BF85}" type="presOf" srcId="{0CE0C37F-AF73-4E68-A7E9-3BE3FA771A7F}" destId="{83E554CC-3B48-41E2-8C8E-7DD6DD9DC8EA}" srcOrd="1" destOrd="0" presId="urn:microsoft.com/office/officeart/2005/8/layout/hProcess4"/>
    <dgm:cxn modelId="{1D43B707-7469-40F2-A08C-09FF8DF3085B}" srcId="{18F42064-5F59-40E1-9B9D-AFB005D3071F}" destId="{674E2830-EC91-435D-A757-0010418991E1}" srcOrd="4" destOrd="0" parTransId="{889DCB5E-B114-4A03-92A3-C10644860460}" sibTransId="{FC8D3E82-0379-4A1F-B458-0C29E3F2A2E3}"/>
    <dgm:cxn modelId="{EF723858-AD2D-48EB-BFFF-AFC37FC26236}" srcId="{18F42064-5F59-40E1-9B9D-AFB005D3071F}" destId="{941AC9A7-C22D-4437-AEB4-E1331598062A}" srcOrd="2" destOrd="0" parTransId="{9CB973E7-E99B-4040-92A2-36D0C671DC0F}" sibTransId="{93F2339D-CECC-4FDE-BED0-D52B7AD1B4DB}"/>
    <dgm:cxn modelId="{0EF7845F-B8B7-4D34-8E76-B610680380FD}" type="presOf" srcId="{18F42064-5F59-40E1-9B9D-AFB005D3071F}" destId="{74D0B09F-16AD-4F06-A1A2-04046110E28D}" srcOrd="0" destOrd="0" presId="urn:microsoft.com/office/officeart/2005/8/layout/hProcess4"/>
    <dgm:cxn modelId="{19740E0C-801B-4553-A58B-058ED1A7F422}" type="presOf" srcId="{C40FD232-6A9F-498F-ACD6-7D472B7D4810}" destId="{C2E425C3-01DE-4E1D-BDD3-4B4ADA85D4CA}" srcOrd="1" destOrd="1" presId="urn:microsoft.com/office/officeart/2005/8/layout/hProcess4"/>
    <dgm:cxn modelId="{4B530866-92A3-4F5C-B4F4-3F8778188A21}" type="presOf" srcId="{C87089D0-8BFB-4F4A-BEBA-23CFB6259C7F}" destId="{0E0C2BC7-8A17-4B7B-AEA9-FC56B2E36A2C}" srcOrd="1" destOrd="0" presId="urn:microsoft.com/office/officeart/2005/8/layout/hProcess4"/>
    <dgm:cxn modelId="{61475D2F-44D1-4EBC-AEEE-A91A63BFC53D}" srcId="{85E2E74A-B602-4C87-8081-3921DE82626E}" destId="{192A9E71-327C-40E5-8FF6-8E68F42A4D5C}" srcOrd="0" destOrd="0" parTransId="{68685906-DB56-465C-AA31-55F0F36B64D7}" sibTransId="{6F002059-D5A4-4264-877C-A39329608AC5}"/>
    <dgm:cxn modelId="{7D34C746-3027-48FC-9B70-023F9710B7E6}" type="presOf" srcId="{B77E3198-BC68-442C-B095-8C409AC8B4CB}" destId="{9F5F2FF5-65A8-4BAD-B689-A23A591C1890}" srcOrd="0" destOrd="0" presId="urn:microsoft.com/office/officeart/2005/8/layout/hProcess4"/>
    <dgm:cxn modelId="{8DA72786-36D5-439A-B0FA-01CE13FEFDE2}" type="presOf" srcId="{265427C0-1BF1-46AC-9B7E-64D49D010CFD}" destId="{16B3CCC0-6638-4CD5-8FC3-776592B4581E}" srcOrd="0" destOrd="0" presId="urn:microsoft.com/office/officeart/2005/8/layout/hProcess4"/>
    <dgm:cxn modelId="{A5E1580D-3EA6-4A41-B79E-F96E75757810}" type="presOf" srcId="{B57634BE-DCBE-42E9-A044-2961D919A162}" destId="{14882375-1D8A-4DF6-94AE-E3581CBE7662}" srcOrd="0" destOrd="0" presId="urn:microsoft.com/office/officeart/2005/8/layout/hProcess4"/>
    <dgm:cxn modelId="{482EBBE4-BEA1-44B0-AC64-34796C216B26}" srcId="{18F42064-5F59-40E1-9B9D-AFB005D3071F}" destId="{16E3B570-734F-4114-9915-7791F37531CD}" srcOrd="3" destOrd="0" parTransId="{C048EE58-EF1C-4E26-9366-85C95FE64721}" sibTransId="{04162896-6FF7-4333-9492-4AFC6F68D8FF}"/>
    <dgm:cxn modelId="{AD0C4CE3-E60B-4BD2-9966-8B3676335F3E}" srcId="{941AC9A7-C22D-4437-AEB4-E1331598062A}" destId="{C87089D0-8BFB-4F4A-BEBA-23CFB6259C7F}" srcOrd="0" destOrd="0" parTransId="{FBF53571-4308-4572-9102-6A8EEF155E05}" sibTransId="{36F32AAC-531B-4CC4-9BA9-C8B5B707020A}"/>
    <dgm:cxn modelId="{C3AA08AD-C90F-44E1-AFB0-7D9C09012902}" srcId="{B77E3198-BC68-442C-B095-8C409AC8B4CB}" destId="{C40FD232-6A9F-498F-ACD6-7D472B7D4810}" srcOrd="0" destOrd="0" parTransId="{6DE3A3C0-90C7-442A-973B-090FA8E38C2A}" sibTransId="{57FF3C93-CB10-4326-8115-5F85F67F4911}"/>
    <dgm:cxn modelId="{C8540ECF-DE7C-49EA-9CF7-86D1009104E9}" type="presOf" srcId="{93F2339D-CECC-4FDE-BED0-D52B7AD1B4DB}" destId="{C51BCE13-A7A5-4D99-86CB-FF9587A332D4}" srcOrd="0" destOrd="0" presId="urn:microsoft.com/office/officeart/2005/8/layout/hProcess4"/>
    <dgm:cxn modelId="{A93855EE-5C4C-4651-A72F-F43FCE11E5DF}" srcId="{18F42064-5F59-40E1-9B9D-AFB005D3071F}" destId="{85E2E74A-B602-4C87-8081-3921DE82626E}" srcOrd="1" destOrd="0" parTransId="{C6E1C0C0-BE0B-4EF0-AC6A-D88A87B1B7CF}" sibTransId="{B57634BE-DCBE-42E9-A044-2961D919A162}"/>
    <dgm:cxn modelId="{F95CD323-1B55-4E47-87DB-6EF7AB47445B}" srcId="{2F363F53-6C01-4350-8D5C-E76FDABADEEB}" destId="{0CE0C37F-AF73-4E68-A7E9-3BE3FA771A7F}" srcOrd="0" destOrd="0" parTransId="{B6C2E5CD-085A-406F-8DF9-46493D7A9FC0}" sibTransId="{F548A6FD-604B-4658-B686-3E0D7355EBD3}"/>
    <dgm:cxn modelId="{90690F7F-6927-463A-9CCF-2584584B7847}" type="presOf" srcId="{C40FD232-6A9F-498F-ACD6-7D472B7D4810}" destId="{9F5F2FF5-65A8-4BAD-B689-A23A591C1890}" srcOrd="0" destOrd="1" presId="urn:microsoft.com/office/officeart/2005/8/layout/hProcess4"/>
    <dgm:cxn modelId="{253EDEBB-A608-4AF8-9BF1-F1174C49DA0A}" type="presOf" srcId="{192A9E71-327C-40E5-8FF6-8E68F42A4D5C}" destId="{96906529-A73B-44EA-BFCA-363A9B00F84F}" srcOrd="1" destOrd="0" presId="urn:microsoft.com/office/officeart/2005/8/layout/hProcess4"/>
    <dgm:cxn modelId="{6743AF30-7062-4C7A-B730-73B013333544}" type="presOf" srcId="{B77E3198-BC68-442C-B095-8C409AC8B4CB}" destId="{C2E425C3-01DE-4E1D-BDD3-4B4ADA85D4CA}" srcOrd="1" destOrd="0" presId="urn:microsoft.com/office/officeart/2005/8/layout/hProcess4"/>
    <dgm:cxn modelId="{D9CC09D6-DF03-4628-B72C-903221867571}" type="presOf" srcId="{85E2E74A-B602-4C87-8081-3921DE82626E}" destId="{827880A9-72F7-4C50-8F55-90BA743FD2CD}" srcOrd="0" destOrd="0" presId="urn:microsoft.com/office/officeart/2005/8/layout/hProcess4"/>
    <dgm:cxn modelId="{3FE66FA4-01CC-4434-A572-652127405BA5}" type="presOf" srcId="{265427C0-1BF1-46AC-9B7E-64D49D010CFD}" destId="{6709A469-4D1B-45B6-80E5-676C2FDB8E7A}" srcOrd="1" destOrd="0" presId="urn:microsoft.com/office/officeart/2005/8/layout/hProcess4"/>
    <dgm:cxn modelId="{D64A0424-B65E-44D9-BB62-C9B607158E19}" type="presOf" srcId="{674E2830-EC91-435D-A757-0010418991E1}" destId="{7C4B0434-EDF4-4CFC-9A2B-5461C30C95AF}" srcOrd="0" destOrd="0" presId="urn:microsoft.com/office/officeart/2005/8/layout/hProcess4"/>
    <dgm:cxn modelId="{8E37CD13-B8CD-4A42-A3D3-B8DDAE888944}" type="presOf" srcId="{04162896-6FF7-4333-9492-4AFC6F68D8FF}" destId="{E63C57E0-6C18-4B98-A454-231C1619B786}" srcOrd="0" destOrd="0" presId="urn:microsoft.com/office/officeart/2005/8/layout/hProcess4"/>
    <dgm:cxn modelId="{517E69F0-B726-48A0-85AB-370E5A12D46C}" srcId="{16E3B570-734F-4114-9915-7791F37531CD}" destId="{B77E3198-BC68-442C-B095-8C409AC8B4CB}" srcOrd="0" destOrd="0" parTransId="{FFAED0D7-E919-4FD2-A421-D9AF7CEC7C63}" sibTransId="{A6421E70-9A4E-4A7B-872F-1DF47491D695}"/>
    <dgm:cxn modelId="{8C01D3AF-ED4D-487E-BAB9-9643C054D8F9}" type="presOf" srcId="{0CE0C37F-AF73-4E68-A7E9-3BE3FA771A7F}" destId="{66FA6FF9-DDA7-42C9-98EC-A027D26E5605}" srcOrd="0" destOrd="0" presId="urn:microsoft.com/office/officeart/2005/8/layout/hProcess4"/>
    <dgm:cxn modelId="{C1231ADA-C7C4-4FAE-9F85-0589CB3D5CE0}" type="presOf" srcId="{941AC9A7-C22D-4437-AEB4-E1331598062A}" destId="{40C21409-9939-4723-BF53-1B2B4428BF70}" srcOrd="0" destOrd="0" presId="urn:microsoft.com/office/officeart/2005/8/layout/hProcess4"/>
    <dgm:cxn modelId="{1726E7D4-D928-4FC4-9034-E9AE55D7E720}" type="presOf" srcId="{16E3B570-734F-4114-9915-7791F37531CD}" destId="{675D3A52-56EF-4AF4-94D3-DA3FEFF52946}" srcOrd="0" destOrd="0" presId="urn:microsoft.com/office/officeart/2005/8/layout/hProcess4"/>
    <dgm:cxn modelId="{26D81841-9670-47E4-B1CF-F517CBAD17BA}" srcId="{674E2830-EC91-435D-A757-0010418991E1}" destId="{265427C0-1BF1-46AC-9B7E-64D49D010CFD}" srcOrd="0" destOrd="0" parTransId="{14D677E8-A2BE-48CF-9225-B74AA69A3566}" sibTransId="{867162DF-87B2-43EC-9A27-FF0CAF6F3651}"/>
    <dgm:cxn modelId="{CE4E21F3-E9BA-4DC9-8FA6-BCC0BD0FC126}" type="presOf" srcId="{C87089D0-8BFB-4F4A-BEBA-23CFB6259C7F}" destId="{24DB4984-B4B6-4770-A092-5862DC1357B7}" srcOrd="0" destOrd="0" presId="urn:microsoft.com/office/officeart/2005/8/layout/hProcess4"/>
    <dgm:cxn modelId="{E9FF35B4-9DB7-4803-941B-BC07C51FCAC1}" type="presOf" srcId="{192A9E71-327C-40E5-8FF6-8E68F42A4D5C}" destId="{E9CE9654-93A5-4957-A71B-7F0E610F6A13}" srcOrd="0" destOrd="0" presId="urn:microsoft.com/office/officeart/2005/8/layout/hProcess4"/>
    <dgm:cxn modelId="{A07AE8C0-BF81-4C14-A920-91670FD9F781}" type="presParOf" srcId="{74D0B09F-16AD-4F06-A1A2-04046110E28D}" destId="{A09941A0-478B-4CC6-8316-37C4D5508031}" srcOrd="0" destOrd="0" presId="urn:microsoft.com/office/officeart/2005/8/layout/hProcess4"/>
    <dgm:cxn modelId="{9F6271C1-DF87-468F-9577-C6E14E9C031B}" type="presParOf" srcId="{74D0B09F-16AD-4F06-A1A2-04046110E28D}" destId="{E48D05BC-3FDA-4A27-9036-C8D87DB73689}" srcOrd="1" destOrd="0" presId="urn:microsoft.com/office/officeart/2005/8/layout/hProcess4"/>
    <dgm:cxn modelId="{EEEDE038-7A55-41E4-A012-41F105B659FD}" type="presParOf" srcId="{74D0B09F-16AD-4F06-A1A2-04046110E28D}" destId="{215B6685-A46B-43C5-8AEF-D83E29893429}" srcOrd="2" destOrd="0" presId="urn:microsoft.com/office/officeart/2005/8/layout/hProcess4"/>
    <dgm:cxn modelId="{2A21B5F5-0E22-402A-BE24-7F3AB8AD9A0C}" type="presParOf" srcId="{215B6685-A46B-43C5-8AEF-D83E29893429}" destId="{837D0C44-5ABB-41F4-A0B5-751B3B8F01D1}" srcOrd="0" destOrd="0" presId="urn:microsoft.com/office/officeart/2005/8/layout/hProcess4"/>
    <dgm:cxn modelId="{56982E02-A334-4B81-97D4-7C8D8B17F327}" type="presParOf" srcId="{837D0C44-5ABB-41F4-A0B5-751B3B8F01D1}" destId="{BE2C22A3-497E-42FA-99A3-C02789224595}" srcOrd="0" destOrd="0" presId="urn:microsoft.com/office/officeart/2005/8/layout/hProcess4"/>
    <dgm:cxn modelId="{B3074867-FBAF-4DD5-BA7F-390B549BAF29}" type="presParOf" srcId="{837D0C44-5ABB-41F4-A0B5-751B3B8F01D1}" destId="{66FA6FF9-DDA7-42C9-98EC-A027D26E5605}" srcOrd="1" destOrd="0" presId="urn:microsoft.com/office/officeart/2005/8/layout/hProcess4"/>
    <dgm:cxn modelId="{6BBF6044-6C8B-4F28-BB49-7EC7846CCE68}" type="presParOf" srcId="{837D0C44-5ABB-41F4-A0B5-751B3B8F01D1}" destId="{83E554CC-3B48-41E2-8C8E-7DD6DD9DC8EA}" srcOrd="2" destOrd="0" presId="urn:microsoft.com/office/officeart/2005/8/layout/hProcess4"/>
    <dgm:cxn modelId="{F2EFCD30-62DD-4204-A382-4B2992FC0CC7}" type="presParOf" srcId="{837D0C44-5ABB-41F4-A0B5-751B3B8F01D1}" destId="{C3D4289B-0F55-4645-8554-F209D6452010}" srcOrd="3" destOrd="0" presId="urn:microsoft.com/office/officeart/2005/8/layout/hProcess4"/>
    <dgm:cxn modelId="{109D7F8F-CD64-4E69-8481-85112E42E35A}" type="presParOf" srcId="{837D0C44-5ABB-41F4-A0B5-751B3B8F01D1}" destId="{37DE557C-84FB-4F91-A620-CA3DB3F330D8}" srcOrd="4" destOrd="0" presId="urn:microsoft.com/office/officeart/2005/8/layout/hProcess4"/>
    <dgm:cxn modelId="{032D68B9-53A3-488C-95F1-83F474AABC8F}" type="presParOf" srcId="{215B6685-A46B-43C5-8AEF-D83E29893429}" destId="{F5F850A2-7F76-47FE-A948-66F8FC779B99}" srcOrd="1" destOrd="0" presId="urn:microsoft.com/office/officeart/2005/8/layout/hProcess4"/>
    <dgm:cxn modelId="{1BF4616F-6AF9-48BA-A2E5-38B439E1D2A4}" type="presParOf" srcId="{215B6685-A46B-43C5-8AEF-D83E29893429}" destId="{DDE05A98-11F0-4C62-9E7A-306DC1C16DC3}" srcOrd="2" destOrd="0" presId="urn:microsoft.com/office/officeart/2005/8/layout/hProcess4"/>
    <dgm:cxn modelId="{2962DB94-37D7-4A52-B165-ACB51256F9C6}" type="presParOf" srcId="{DDE05A98-11F0-4C62-9E7A-306DC1C16DC3}" destId="{EE54DCD1-2C4E-4627-8D1A-042D0EB34E7C}" srcOrd="0" destOrd="0" presId="urn:microsoft.com/office/officeart/2005/8/layout/hProcess4"/>
    <dgm:cxn modelId="{6D66DAC3-C9F1-4705-B0C1-F75F4A4C181F}" type="presParOf" srcId="{DDE05A98-11F0-4C62-9E7A-306DC1C16DC3}" destId="{E9CE9654-93A5-4957-A71B-7F0E610F6A13}" srcOrd="1" destOrd="0" presId="urn:microsoft.com/office/officeart/2005/8/layout/hProcess4"/>
    <dgm:cxn modelId="{500D0371-ADFB-43BB-8AB0-9F972A180D60}" type="presParOf" srcId="{DDE05A98-11F0-4C62-9E7A-306DC1C16DC3}" destId="{96906529-A73B-44EA-BFCA-363A9B00F84F}" srcOrd="2" destOrd="0" presId="urn:microsoft.com/office/officeart/2005/8/layout/hProcess4"/>
    <dgm:cxn modelId="{B04F13A6-D43F-4B44-92D2-177FBECECE45}" type="presParOf" srcId="{DDE05A98-11F0-4C62-9E7A-306DC1C16DC3}" destId="{827880A9-72F7-4C50-8F55-90BA743FD2CD}" srcOrd="3" destOrd="0" presId="urn:microsoft.com/office/officeart/2005/8/layout/hProcess4"/>
    <dgm:cxn modelId="{5748C4E4-1F6B-4530-9872-CA252EC6EF5A}" type="presParOf" srcId="{DDE05A98-11F0-4C62-9E7A-306DC1C16DC3}" destId="{462437CA-3EF5-424E-AF69-CBC98B01A1EF}" srcOrd="4" destOrd="0" presId="urn:microsoft.com/office/officeart/2005/8/layout/hProcess4"/>
    <dgm:cxn modelId="{8AFCCE8C-3202-4E72-9539-2B30F69A047D}" type="presParOf" srcId="{215B6685-A46B-43C5-8AEF-D83E29893429}" destId="{14882375-1D8A-4DF6-94AE-E3581CBE7662}" srcOrd="3" destOrd="0" presId="urn:microsoft.com/office/officeart/2005/8/layout/hProcess4"/>
    <dgm:cxn modelId="{9EE6EB21-10C5-437F-82E6-F8F2523C0838}" type="presParOf" srcId="{215B6685-A46B-43C5-8AEF-D83E29893429}" destId="{E7395ACB-B31A-4096-B5AC-B6DF990F30FE}" srcOrd="4" destOrd="0" presId="urn:microsoft.com/office/officeart/2005/8/layout/hProcess4"/>
    <dgm:cxn modelId="{F771C6A6-3230-4A7B-A629-CC4B69226686}" type="presParOf" srcId="{E7395ACB-B31A-4096-B5AC-B6DF990F30FE}" destId="{1EC92D3A-4D25-4E1D-B822-A94E1475B1DC}" srcOrd="0" destOrd="0" presId="urn:microsoft.com/office/officeart/2005/8/layout/hProcess4"/>
    <dgm:cxn modelId="{996A50EC-04C5-48CB-9C99-C8CAADA1A8B8}" type="presParOf" srcId="{E7395ACB-B31A-4096-B5AC-B6DF990F30FE}" destId="{24DB4984-B4B6-4770-A092-5862DC1357B7}" srcOrd="1" destOrd="0" presId="urn:microsoft.com/office/officeart/2005/8/layout/hProcess4"/>
    <dgm:cxn modelId="{AE64F974-E723-4680-9D93-D49E7C503185}" type="presParOf" srcId="{E7395ACB-B31A-4096-B5AC-B6DF990F30FE}" destId="{0E0C2BC7-8A17-4B7B-AEA9-FC56B2E36A2C}" srcOrd="2" destOrd="0" presId="urn:microsoft.com/office/officeart/2005/8/layout/hProcess4"/>
    <dgm:cxn modelId="{00FC1EF9-3A83-460D-92B3-777E69399541}" type="presParOf" srcId="{E7395ACB-B31A-4096-B5AC-B6DF990F30FE}" destId="{40C21409-9939-4723-BF53-1B2B4428BF70}" srcOrd="3" destOrd="0" presId="urn:microsoft.com/office/officeart/2005/8/layout/hProcess4"/>
    <dgm:cxn modelId="{3B2DFEA8-F028-4BFB-84EF-215E98DAEFF9}" type="presParOf" srcId="{E7395ACB-B31A-4096-B5AC-B6DF990F30FE}" destId="{CE51A292-8FC6-4B29-8B69-5EC5B86EE944}" srcOrd="4" destOrd="0" presId="urn:microsoft.com/office/officeart/2005/8/layout/hProcess4"/>
    <dgm:cxn modelId="{EB0EBD6C-DE16-4DB9-8904-65F9B48E6B70}" type="presParOf" srcId="{215B6685-A46B-43C5-8AEF-D83E29893429}" destId="{C51BCE13-A7A5-4D99-86CB-FF9587A332D4}" srcOrd="5" destOrd="0" presId="urn:microsoft.com/office/officeart/2005/8/layout/hProcess4"/>
    <dgm:cxn modelId="{6C017678-7CBC-4C85-889A-7517B1841C07}" type="presParOf" srcId="{215B6685-A46B-43C5-8AEF-D83E29893429}" destId="{DC65BF9D-30C5-4FC0-A0DA-B379D3F4A141}" srcOrd="6" destOrd="0" presId="urn:microsoft.com/office/officeart/2005/8/layout/hProcess4"/>
    <dgm:cxn modelId="{5548F6B3-2116-4A57-B129-EFE90A45F85D}" type="presParOf" srcId="{DC65BF9D-30C5-4FC0-A0DA-B379D3F4A141}" destId="{3A9E7831-77C1-4BDB-ADDE-864E29112A03}" srcOrd="0" destOrd="0" presId="urn:microsoft.com/office/officeart/2005/8/layout/hProcess4"/>
    <dgm:cxn modelId="{39C28916-33A7-4E04-A795-CE59FC45E00D}" type="presParOf" srcId="{DC65BF9D-30C5-4FC0-A0DA-B379D3F4A141}" destId="{9F5F2FF5-65A8-4BAD-B689-A23A591C1890}" srcOrd="1" destOrd="0" presId="urn:microsoft.com/office/officeart/2005/8/layout/hProcess4"/>
    <dgm:cxn modelId="{A17ABD0C-128F-42A7-92EB-2F6AD850A2AB}" type="presParOf" srcId="{DC65BF9D-30C5-4FC0-A0DA-B379D3F4A141}" destId="{C2E425C3-01DE-4E1D-BDD3-4B4ADA85D4CA}" srcOrd="2" destOrd="0" presId="urn:microsoft.com/office/officeart/2005/8/layout/hProcess4"/>
    <dgm:cxn modelId="{AF5F26E9-8B61-420B-AA61-09213540345C}" type="presParOf" srcId="{DC65BF9D-30C5-4FC0-A0DA-B379D3F4A141}" destId="{675D3A52-56EF-4AF4-94D3-DA3FEFF52946}" srcOrd="3" destOrd="0" presId="urn:microsoft.com/office/officeart/2005/8/layout/hProcess4"/>
    <dgm:cxn modelId="{00EBCC0D-AE85-47BA-952E-8A02343D6177}" type="presParOf" srcId="{DC65BF9D-30C5-4FC0-A0DA-B379D3F4A141}" destId="{7C004CCA-C8C7-47E1-9794-43F4453D0DB9}" srcOrd="4" destOrd="0" presId="urn:microsoft.com/office/officeart/2005/8/layout/hProcess4"/>
    <dgm:cxn modelId="{AADA99C4-D495-46D9-B07C-2959AC1F5DC6}" type="presParOf" srcId="{215B6685-A46B-43C5-8AEF-D83E29893429}" destId="{E63C57E0-6C18-4B98-A454-231C1619B786}" srcOrd="7" destOrd="0" presId="urn:microsoft.com/office/officeart/2005/8/layout/hProcess4"/>
    <dgm:cxn modelId="{7190C350-726F-4354-B222-4FF8741453FA}" type="presParOf" srcId="{215B6685-A46B-43C5-8AEF-D83E29893429}" destId="{5C846EC4-52D2-4640-82D5-51BA5C82EF7D}" srcOrd="8" destOrd="0" presId="urn:microsoft.com/office/officeart/2005/8/layout/hProcess4"/>
    <dgm:cxn modelId="{A2606789-DBD8-4494-A296-7C2A152AA60F}" type="presParOf" srcId="{5C846EC4-52D2-4640-82D5-51BA5C82EF7D}" destId="{1A1F9F10-2128-4FBD-9874-4408F5555D13}" srcOrd="0" destOrd="0" presId="urn:microsoft.com/office/officeart/2005/8/layout/hProcess4"/>
    <dgm:cxn modelId="{2B50221E-BDFD-462F-8E0A-F8862BA5CCA6}" type="presParOf" srcId="{5C846EC4-52D2-4640-82D5-51BA5C82EF7D}" destId="{16B3CCC0-6638-4CD5-8FC3-776592B4581E}" srcOrd="1" destOrd="0" presId="urn:microsoft.com/office/officeart/2005/8/layout/hProcess4"/>
    <dgm:cxn modelId="{DAA26FFB-BDF8-4F10-86EB-195B705D3F95}" type="presParOf" srcId="{5C846EC4-52D2-4640-82D5-51BA5C82EF7D}" destId="{6709A469-4D1B-45B6-80E5-676C2FDB8E7A}" srcOrd="2" destOrd="0" presId="urn:microsoft.com/office/officeart/2005/8/layout/hProcess4"/>
    <dgm:cxn modelId="{EF289F63-76E5-44C6-8B8B-ADB56ADAEA19}" type="presParOf" srcId="{5C846EC4-52D2-4640-82D5-51BA5C82EF7D}" destId="{7C4B0434-EDF4-4CFC-9A2B-5461C30C95AF}" srcOrd="3" destOrd="0" presId="urn:microsoft.com/office/officeart/2005/8/layout/hProcess4"/>
    <dgm:cxn modelId="{BF697CFF-9753-4EE0-A238-58EA7A668F14}" type="presParOf" srcId="{5C846EC4-52D2-4640-82D5-51BA5C82EF7D}" destId="{B439C03E-A461-4AF3-9CCD-6C172A9D1EE8}" srcOrd="4" destOrd="0" presId="urn:microsoft.com/office/officeart/2005/8/layout/h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3993E06-7591-4855-B426-021FE53498D7}">
      <dsp:nvSpPr>
        <dsp:cNvPr id="0" name=""/>
        <dsp:cNvSpPr/>
      </dsp:nvSpPr>
      <dsp:spPr>
        <a:xfrm>
          <a:off x="1407513" y="303729"/>
          <a:ext cx="2307280" cy="2307280"/>
        </a:xfrm>
        <a:prstGeom prst="pieWedge">
          <a:avLst/>
        </a:prstGeom>
        <a:solidFill>
          <a:schemeClr val="accent2">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cs-CZ" sz="1800" kern="1200" dirty="0" smtClean="0"/>
            <a:t>Mapování situace</a:t>
          </a:r>
          <a:endParaRPr lang="en-US" sz="1800" kern="1200" dirty="0"/>
        </a:p>
      </dsp:txBody>
      <dsp:txXfrm>
        <a:off x="1407513" y="303729"/>
        <a:ext cx="2307280" cy="2307280"/>
      </dsp:txXfrm>
    </dsp:sp>
    <dsp:sp modelId="{0AFEB01E-063C-4145-96DA-35AA881EEE23}">
      <dsp:nvSpPr>
        <dsp:cNvPr id="0" name=""/>
        <dsp:cNvSpPr/>
      </dsp:nvSpPr>
      <dsp:spPr>
        <a:xfrm rot="5400000">
          <a:off x="3821365" y="303729"/>
          <a:ext cx="2307280" cy="2307280"/>
        </a:xfrm>
        <a:prstGeom prst="pieWedge">
          <a:avLst/>
        </a:prstGeom>
        <a:solidFill>
          <a:schemeClr val="accent3">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cs-CZ" sz="1800" kern="1200" dirty="0" smtClean="0"/>
            <a:t>Návrh struktury dokumentace</a:t>
          </a:r>
          <a:endParaRPr lang="en-US" sz="1800" kern="1200" dirty="0"/>
        </a:p>
      </dsp:txBody>
      <dsp:txXfrm rot="5400000">
        <a:off x="3821365" y="303729"/>
        <a:ext cx="2307280" cy="2307280"/>
      </dsp:txXfrm>
    </dsp:sp>
    <dsp:sp modelId="{E3B5C2EF-15BF-4D55-A258-B154B70813E4}">
      <dsp:nvSpPr>
        <dsp:cNvPr id="0" name=""/>
        <dsp:cNvSpPr/>
      </dsp:nvSpPr>
      <dsp:spPr>
        <a:xfrm rot="10800000">
          <a:off x="3821365" y="2717581"/>
          <a:ext cx="2307280" cy="2307280"/>
        </a:xfrm>
        <a:prstGeom prst="pieWedge">
          <a:avLst/>
        </a:prstGeom>
        <a:solidFill>
          <a:schemeClr val="accent4">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cs-CZ" sz="1800" kern="1200" dirty="0" smtClean="0"/>
            <a:t>Sběr </a:t>
          </a:r>
          <a:br>
            <a:rPr lang="cs-CZ" sz="1800" kern="1200" dirty="0" smtClean="0"/>
          </a:br>
          <a:r>
            <a:rPr lang="cs-CZ" sz="1800" kern="1200" dirty="0" smtClean="0"/>
            <a:t>a analýza informací</a:t>
          </a:r>
          <a:endParaRPr lang="en-US" sz="1800" kern="1200" dirty="0"/>
        </a:p>
      </dsp:txBody>
      <dsp:txXfrm rot="10800000">
        <a:off x="3821365" y="2717581"/>
        <a:ext cx="2307280" cy="2307280"/>
      </dsp:txXfrm>
    </dsp:sp>
    <dsp:sp modelId="{2FE88592-2AEB-4269-B6D7-5858AEDF1CAF}">
      <dsp:nvSpPr>
        <dsp:cNvPr id="0" name=""/>
        <dsp:cNvSpPr/>
      </dsp:nvSpPr>
      <dsp:spPr>
        <a:xfrm rot="16200000">
          <a:off x="1407513" y="2717581"/>
          <a:ext cx="2307280" cy="2307280"/>
        </a:xfrm>
        <a:prstGeom prst="pieWedge">
          <a:avLst/>
        </a:prstGeom>
        <a:solidFill>
          <a:schemeClr val="accent5">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cs-CZ" sz="1800" kern="1200" dirty="0" smtClean="0"/>
            <a:t>Zpracování dokumentace</a:t>
          </a:r>
          <a:endParaRPr lang="en-US" sz="1800" kern="1200" dirty="0"/>
        </a:p>
      </dsp:txBody>
      <dsp:txXfrm rot="16200000">
        <a:off x="1407513" y="2717581"/>
        <a:ext cx="2307280" cy="2307280"/>
      </dsp:txXfrm>
    </dsp:sp>
    <dsp:sp modelId="{73B8357A-584D-4475-B385-3BB59AA10943}">
      <dsp:nvSpPr>
        <dsp:cNvPr id="0" name=""/>
        <dsp:cNvSpPr/>
      </dsp:nvSpPr>
      <dsp:spPr>
        <a:xfrm>
          <a:off x="3369767" y="2184722"/>
          <a:ext cx="796624" cy="692716"/>
        </a:xfrm>
        <a:prstGeom prst="circularArrow">
          <a:avLst/>
        </a:prstGeom>
        <a:solidFill>
          <a:schemeClr val="accent2">
            <a:tint val="40000"/>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FD720C-CA4C-486D-82B2-E0EC6BB83ABC}">
      <dsp:nvSpPr>
        <dsp:cNvPr id="0" name=""/>
        <dsp:cNvSpPr/>
      </dsp:nvSpPr>
      <dsp:spPr>
        <a:xfrm rot="10800000">
          <a:off x="3369767" y="2451152"/>
          <a:ext cx="796624" cy="692716"/>
        </a:xfrm>
        <a:prstGeom prst="circularArrow">
          <a:avLst/>
        </a:prstGeom>
        <a:solidFill>
          <a:schemeClr val="accent2">
            <a:tint val="40000"/>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3582" cy="497047"/>
          </a:xfrm>
          <a:prstGeom prst="rect">
            <a:avLst/>
          </a:prstGeom>
        </p:spPr>
        <p:txBody>
          <a:bodyPr vert="horz" lIns="92144" tIns="46072" rIns="92144" bIns="46072" rtlCol="0"/>
          <a:lstStyle>
            <a:lvl1pPr algn="l">
              <a:defRPr sz="1200">
                <a:latin typeface="Arial" pitchFamily="34" charset="0"/>
              </a:defRPr>
            </a:lvl1pPr>
          </a:lstStyle>
          <a:p>
            <a:endParaRPr lang="en-GB" dirty="0"/>
          </a:p>
        </p:txBody>
      </p:sp>
      <p:sp>
        <p:nvSpPr>
          <p:cNvPr id="3" name="Date Placeholder 2"/>
          <p:cNvSpPr>
            <a:spLocks noGrp="1"/>
          </p:cNvSpPr>
          <p:nvPr>
            <p:ph type="dt" idx="1"/>
          </p:nvPr>
        </p:nvSpPr>
        <p:spPr>
          <a:xfrm>
            <a:off x="3849300" y="0"/>
            <a:ext cx="2943582" cy="497047"/>
          </a:xfrm>
          <a:prstGeom prst="rect">
            <a:avLst/>
          </a:prstGeom>
        </p:spPr>
        <p:txBody>
          <a:bodyPr vert="horz" lIns="92144" tIns="46072" rIns="92144" bIns="46072" rtlCol="0"/>
          <a:lstStyle>
            <a:lvl1pPr algn="r">
              <a:defRPr sz="1200">
                <a:latin typeface="Arial" pitchFamily="34" charset="0"/>
              </a:defRPr>
            </a:lvl1pPr>
          </a:lstStyle>
          <a:p>
            <a:fld id="{401ED0C7-3E32-4A75-9B3F-8FC951D18CE2}" type="datetimeFigureOut">
              <a:rPr lang="en-GB" smtClean="0"/>
              <a:pPr/>
              <a:t>22/04/2014</a:t>
            </a:fld>
            <a:endParaRPr lang="en-GB" dirty="0"/>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2144" tIns="46072" rIns="92144" bIns="46072" rtlCol="0" anchor="ctr"/>
          <a:lstStyle/>
          <a:p>
            <a:endParaRPr lang="en-GB" dirty="0"/>
          </a:p>
        </p:txBody>
      </p:sp>
      <p:sp>
        <p:nvSpPr>
          <p:cNvPr id="5" name="Notes Placeholder 4"/>
          <p:cNvSpPr>
            <a:spLocks noGrp="1"/>
          </p:cNvSpPr>
          <p:nvPr>
            <p:ph type="body" sz="quarter" idx="3"/>
          </p:nvPr>
        </p:nvSpPr>
        <p:spPr>
          <a:xfrm>
            <a:off x="679288" y="4717972"/>
            <a:ext cx="5435924" cy="4468654"/>
          </a:xfrm>
          <a:prstGeom prst="rect">
            <a:avLst/>
          </a:prstGeom>
        </p:spPr>
        <p:txBody>
          <a:bodyPr vert="horz" lIns="92144" tIns="46072" rIns="92144" bIns="46072"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432766"/>
            <a:ext cx="2943582" cy="497047"/>
          </a:xfrm>
          <a:prstGeom prst="rect">
            <a:avLst/>
          </a:prstGeom>
        </p:spPr>
        <p:txBody>
          <a:bodyPr vert="horz" lIns="92144" tIns="46072" rIns="92144" bIns="46072" rtlCol="0" anchor="b"/>
          <a:lstStyle>
            <a:lvl1pPr algn="l">
              <a:defRPr sz="1200">
                <a:latin typeface="Arial" pitchFamily="34" charset="0"/>
              </a:defRPr>
            </a:lvl1pPr>
          </a:lstStyle>
          <a:p>
            <a:endParaRPr lang="en-GB" dirty="0"/>
          </a:p>
        </p:txBody>
      </p:sp>
      <p:sp>
        <p:nvSpPr>
          <p:cNvPr id="7" name="Slide Number Placeholder 6"/>
          <p:cNvSpPr>
            <a:spLocks noGrp="1"/>
          </p:cNvSpPr>
          <p:nvPr>
            <p:ph type="sldNum" sz="quarter" idx="5"/>
          </p:nvPr>
        </p:nvSpPr>
        <p:spPr>
          <a:xfrm>
            <a:off x="3849300" y="9432766"/>
            <a:ext cx="2943582" cy="497047"/>
          </a:xfrm>
          <a:prstGeom prst="rect">
            <a:avLst/>
          </a:prstGeom>
        </p:spPr>
        <p:txBody>
          <a:bodyPr vert="horz" lIns="92144" tIns="46072" rIns="92144" bIns="46072" rtlCol="0" anchor="b"/>
          <a:lstStyle>
            <a:lvl1pPr algn="r">
              <a:defRPr sz="1200">
                <a:latin typeface="Arial" pitchFamily="34" charset="0"/>
              </a:defRPr>
            </a:lvl1pPr>
          </a:lstStyle>
          <a:p>
            <a:fld id="{2BD81518-8AD5-49CC-B774-4D66F72228B3}"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pic>
        <p:nvPicPr>
          <p:cNvPr id="12" name="Picture 2" descr="\\Czprgfsr02\Depart11\Marketing\Private\Seminars-Events-Workshops\Templates\Vymena-obrazku-prezentace\Picture4.jpg"/>
          <p:cNvPicPr>
            <a:picLocks noChangeAspect="1" noChangeArrowheads="1"/>
          </p:cNvPicPr>
          <p:nvPr userDrawn="1"/>
        </p:nvPicPr>
        <p:blipFill>
          <a:blip r:embed="rId2" cstate="print"/>
          <a:srcRect l="5614" t="398" r="375"/>
          <a:stretch>
            <a:fillRect/>
          </a:stretch>
        </p:blipFill>
        <p:spPr bwMode="auto">
          <a:xfrm>
            <a:off x="0" y="0"/>
            <a:ext cx="9144000" cy="6858000"/>
          </a:xfrm>
          <a:prstGeom prst="rect">
            <a:avLst/>
          </a:prstGeom>
          <a:noFill/>
        </p:spPr>
      </p:pic>
      <p:sp>
        <p:nvSpPr>
          <p:cNvPr id="7" name="Freeform 12"/>
          <p:cNvSpPr>
            <a:spLocks noChangeAspect="1"/>
          </p:cNvSpPr>
          <p:nvPr userDrawn="1"/>
        </p:nvSpPr>
        <p:spPr bwMode="gray">
          <a:xfrm>
            <a:off x="0" y="0"/>
            <a:ext cx="4835525" cy="5395913"/>
          </a:xfrm>
          <a:custGeom>
            <a:avLst/>
            <a:gdLst/>
            <a:ahLst/>
            <a:cxnLst>
              <a:cxn ang="0">
                <a:pos x="24671" y="0"/>
              </a:cxn>
              <a:cxn ang="0">
                <a:pos x="0" y="0"/>
              </a:cxn>
              <a:cxn ang="0">
                <a:pos x="0" y="27539"/>
              </a:cxn>
              <a:cxn ang="0">
                <a:pos x="16529" y="27539"/>
              </a:cxn>
              <a:cxn ang="0">
                <a:pos x="24671" y="0"/>
              </a:cxn>
            </a:cxnLst>
            <a:rect l="0" t="0" r="r" b="b"/>
            <a:pathLst>
              <a:path w="24671" h="27539">
                <a:moveTo>
                  <a:pt x="24671" y="0"/>
                </a:moveTo>
                <a:lnTo>
                  <a:pt x="0" y="0"/>
                </a:lnTo>
                <a:lnTo>
                  <a:pt x="0" y="27539"/>
                </a:lnTo>
                <a:lnTo>
                  <a:pt x="16529" y="27539"/>
                </a:lnTo>
                <a:lnTo>
                  <a:pt x="2467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2" name="Title 1"/>
          <p:cNvSpPr>
            <a:spLocks noGrp="1"/>
          </p:cNvSpPr>
          <p:nvPr>
            <p:ph type="ctrTitle"/>
          </p:nvPr>
        </p:nvSpPr>
        <p:spPr bwMode="gray">
          <a:xfrm>
            <a:off x="323528" y="1556792"/>
            <a:ext cx="3456384" cy="2016224"/>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dirty="0">
                <a:solidFill>
                  <a:schemeClr val="bg1"/>
                </a:solidFill>
                <a:latin typeface="Arial"/>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noProof="0" dirty="0" smtClean="0"/>
              <a:t>Click to edit Master title style</a:t>
            </a:r>
            <a:endParaRPr lang="en-GB" noProof="0" dirty="0"/>
          </a:p>
        </p:txBody>
      </p:sp>
      <p:sp>
        <p:nvSpPr>
          <p:cNvPr id="3" name="Subtitle 2"/>
          <p:cNvSpPr>
            <a:spLocks noGrp="1"/>
          </p:cNvSpPr>
          <p:nvPr>
            <p:ph type="subTitle" idx="1"/>
          </p:nvPr>
        </p:nvSpPr>
        <p:spPr bwMode="gray">
          <a:xfrm>
            <a:off x="323528" y="3789040"/>
            <a:ext cx="3024336" cy="1080120"/>
          </a:xfrm>
          <a:prstGeom prst="rect">
            <a:avLst/>
          </a:prstGeom>
          <a:noFill/>
          <a:ln w="9525">
            <a:noFill/>
            <a:miter lim="800000"/>
            <a:headEnd/>
            <a:tailEnd/>
          </a:ln>
        </p:spPr>
        <p:txBody>
          <a:bodyPr vert="horz" wrap="square" lIns="0" tIns="0" rIns="0" bIns="0" numCol="1" rtlCol="0" anchor="t" anchorCtr="0" compatLnSpc="1">
            <a:prstTxWarp prst="textNoShape">
              <a:avLst/>
            </a:prstTxWarp>
            <a:normAutofit/>
          </a:bodyPr>
          <a:lstStyle>
            <a:lvl1pPr marL="0" indent="0" algn="l">
              <a:buNone/>
              <a:defRPr lang="en-GB" sz="1200" b="0" kern="1200" noProof="0" dirty="0">
                <a:solidFill>
                  <a:schemeClr val="bg1"/>
                </a:solidFill>
                <a:latin typeface="Arial"/>
                <a:ea typeface="+mn-ea"/>
                <a:cs typeface="Arial" pitchFamily="34" charset="0"/>
              </a:defRPr>
            </a:lvl1pPr>
            <a:lvl2pPr marL="0" indent="0" algn="ctr">
              <a:buNone/>
              <a:defRPr lang="en-GB" sz="1200" b="0" kern="1200" noProof="0" dirty="0">
                <a:solidFill>
                  <a:schemeClr val="bg1"/>
                </a:solidFill>
                <a:latin typeface="Arial" pitchFamily="34" charset="0"/>
                <a:ea typeface="+mn-ea"/>
                <a:cs typeface="Arial" pitchFamily="34" charset="0"/>
              </a:defRPr>
            </a:lvl2pPr>
            <a:lvl3pPr marL="1371600" indent="-1371600" algn="ctr">
              <a:buNone/>
              <a:defRPr lang="en-GB" sz="1200" b="0" kern="1200" noProof="0" dirty="0">
                <a:solidFill>
                  <a:schemeClr val="bg1"/>
                </a:solidFill>
                <a:latin typeface="Arial" pitchFamily="34" charset="0"/>
                <a:ea typeface="+mn-ea"/>
                <a:cs typeface="Arial" pitchFamily="34" charset="0"/>
              </a:defRPr>
            </a:lvl3pPr>
            <a:lvl4pPr marL="1371600" indent="0" algn="ctr">
              <a:buNone/>
              <a:defRPr lang="en-GB" sz="1200" b="0" kern="1200" noProof="0" dirty="0">
                <a:solidFill>
                  <a:schemeClr val="bg1"/>
                </a:solidFill>
                <a:latin typeface="Arial" pitchFamily="34" charset="0"/>
                <a:ea typeface="+mn-ea"/>
                <a:cs typeface="Arial" pitchFamily="34" charset="0"/>
              </a:defRPr>
            </a:lvl4pPr>
            <a:lvl5pPr marL="1828800" indent="0" algn="ctr">
              <a:buNone/>
              <a:defRPr lang="en-GB" sz="1200" b="0" kern="1200" noProof="0" dirty="0">
                <a:solidFill>
                  <a:schemeClr val="bg1"/>
                </a:solidFill>
                <a:latin typeface="Arial" pitchFamily="34" charset="0"/>
                <a:ea typeface="+mn-ea"/>
                <a:cs typeface="Arial" pitchFamily="34" charset="0"/>
              </a:defRPr>
            </a:lvl5pPr>
            <a:lvl6pPr marL="2286000" indent="0" algn="ctr">
              <a:buNone/>
              <a:defRPr lang="en-GB" sz="1200" b="0" kern="1200" noProof="0" dirty="0">
                <a:solidFill>
                  <a:schemeClr val="bg1"/>
                </a:solidFill>
                <a:latin typeface="Arial" pitchFamily="34" charset="0"/>
                <a:ea typeface="+mn-ea"/>
                <a:cs typeface="Arial" pitchFamily="34" charset="0"/>
              </a:defRPr>
            </a:lvl6pPr>
            <a:lvl7pPr marL="2743200" indent="0" algn="ctr">
              <a:buNone/>
              <a:defRPr lang="en-GB" sz="1200" b="0" kern="1200" noProof="0" dirty="0">
                <a:solidFill>
                  <a:schemeClr val="bg1"/>
                </a:solidFill>
                <a:latin typeface="Arial" pitchFamily="34" charset="0"/>
                <a:ea typeface="+mn-ea"/>
                <a:cs typeface="Arial" pitchFamily="34" charset="0"/>
              </a:defRPr>
            </a:lvl7pPr>
            <a:lvl8pPr marL="3200400" indent="0" algn="ctr">
              <a:buNone/>
              <a:defRPr lang="en-GB" sz="1200" b="0" kern="1200" noProof="0" dirty="0">
                <a:solidFill>
                  <a:schemeClr val="bg1"/>
                </a:solidFill>
                <a:latin typeface="Arial" pitchFamily="34" charset="0"/>
                <a:ea typeface="+mn-ea"/>
                <a:cs typeface="Arial" pitchFamily="34" charset="0"/>
              </a:defRPr>
            </a:lvl8pPr>
            <a:lvl9pPr marL="3657600" indent="0" algn="ctr">
              <a:buNone/>
              <a:defRPr lang="en-GB" sz="1200" b="0" kern="1200" noProof="0" dirty="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noProof="0" dirty="0" smtClean="0"/>
              <a:t>Click to edit Master subtitle style</a:t>
            </a:r>
            <a:endParaRPr lang="en-GB" noProof="0" dirty="0"/>
          </a:p>
        </p:txBody>
      </p:sp>
      <p:grpSp>
        <p:nvGrpSpPr>
          <p:cNvPr id="9" name="Group 19"/>
          <p:cNvGrpSpPr>
            <a:grpSpLocks/>
          </p:cNvGrpSpPr>
          <p:nvPr userDrawn="1"/>
        </p:nvGrpSpPr>
        <p:grpSpPr bwMode="gray">
          <a:xfrm>
            <a:off x="128464" y="0"/>
            <a:ext cx="2735263" cy="1530350"/>
            <a:chOff x="68" y="0"/>
            <a:chExt cx="1723" cy="964"/>
          </a:xfrm>
        </p:grpSpPr>
        <p:sp>
          <p:nvSpPr>
            <p:cNvPr id="10" name="Freeform 8"/>
            <p:cNvSpPr>
              <a:spLocks noEditPoints="1"/>
            </p:cNvSpPr>
            <p:nvPr userDrawn="1"/>
          </p:nvSpPr>
          <p:spPr bwMode="gray">
            <a:xfrm>
              <a:off x="199" y="248"/>
              <a:ext cx="1423" cy="489"/>
            </a:xfrm>
            <a:custGeom>
              <a:avLst/>
              <a:gdLst>
                <a:gd name="T0" fmla="*/ 1974 w 4103"/>
                <a:gd name="T1" fmla="*/ 485 h 1409"/>
                <a:gd name="T2" fmla="*/ 2267 w 4103"/>
                <a:gd name="T3" fmla="*/ 697 h 1409"/>
                <a:gd name="T4" fmla="*/ 1655 w 4103"/>
                <a:gd name="T5" fmla="*/ 656 h 1409"/>
                <a:gd name="T6" fmla="*/ 1718 w 4103"/>
                <a:gd name="T7" fmla="*/ 424 h 1409"/>
                <a:gd name="T8" fmla="*/ 970 w 4103"/>
                <a:gd name="T9" fmla="*/ 697 h 1409"/>
                <a:gd name="T10" fmla="*/ 1169 w 4103"/>
                <a:gd name="T11" fmla="*/ 416 h 1409"/>
                <a:gd name="T12" fmla="*/ 719 w 4103"/>
                <a:gd name="T13" fmla="*/ 631 h 1409"/>
                <a:gd name="T14" fmla="*/ 751 w 4103"/>
                <a:gd name="T15" fmla="*/ 630 h 1409"/>
                <a:gd name="T16" fmla="*/ 202 w 4103"/>
                <a:gd name="T17" fmla="*/ 618 h 1409"/>
                <a:gd name="T18" fmla="*/ 180 w 4103"/>
                <a:gd name="T19" fmla="*/ 697 h 1409"/>
                <a:gd name="T20" fmla="*/ 1187 w 4103"/>
                <a:gd name="T21" fmla="*/ 416 h 1409"/>
                <a:gd name="T22" fmla="*/ 115 w 4103"/>
                <a:gd name="T23" fmla="*/ 906 h 1409"/>
                <a:gd name="T24" fmla="*/ 661 w 4103"/>
                <a:gd name="T25" fmla="*/ 715 h 1409"/>
                <a:gd name="T26" fmla="*/ 1145 w 4103"/>
                <a:gd name="T27" fmla="*/ 715 h 1409"/>
                <a:gd name="T28" fmla="*/ 1697 w 4103"/>
                <a:gd name="T29" fmla="*/ 863 h 1409"/>
                <a:gd name="T30" fmla="*/ 203 w 4103"/>
                <a:gd name="T31" fmla="*/ 1286 h 1409"/>
                <a:gd name="T32" fmla="*/ 250 w 4103"/>
                <a:gd name="T33" fmla="*/ 1328 h 1409"/>
                <a:gd name="T34" fmla="*/ 556 w 4103"/>
                <a:gd name="T35" fmla="*/ 1196 h 1409"/>
                <a:gd name="T36" fmla="*/ 340 w 4103"/>
                <a:gd name="T37" fmla="*/ 1196 h 1409"/>
                <a:gd name="T38" fmla="*/ 408 w 4103"/>
                <a:gd name="T39" fmla="*/ 1225 h 1409"/>
                <a:gd name="T40" fmla="*/ 514 w 4103"/>
                <a:gd name="T41" fmla="*/ 1225 h 1409"/>
                <a:gd name="T42" fmla="*/ 631 w 4103"/>
                <a:gd name="T43" fmla="*/ 1168 h 1409"/>
                <a:gd name="T44" fmla="*/ 794 w 4103"/>
                <a:gd name="T45" fmla="*/ 1220 h 1409"/>
                <a:gd name="T46" fmla="*/ 672 w 4103"/>
                <a:gd name="T47" fmla="*/ 1348 h 1409"/>
                <a:gd name="T48" fmla="*/ 847 w 4103"/>
                <a:gd name="T49" fmla="*/ 1359 h 1409"/>
                <a:gd name="T50" fmla="*/ 943 w 4103"/>
                <a:gd name="T51" fmla="*/ 1196 h 1409"/>
                <a:gd name="T52" fmla="*/ 1129 w 4103"/>
                <a:gd name="T53" fmla="*/ 1351 h 1409"/>
                <a:gd name="T54" fmla="*/ 1198 w 4103"/>
                <a:gd name="T55" fmla="*/ 1196 h 1409"/>
                <a:gd name="T56" fmla="*/ 1280 w 4103"/>
                <a:gd name="T57" fmla="*/ 1129 h 1409"/>
                <a:gd name="T58" fmla="*/ 1253 w 4103"/>
                <a:gd name="T59" fmla="*/ 1254 h 1409"/>
                <a:gd name="T60" fmla="*/ 1489 w 4103"/>
                <a:gd name="T61" fmla="*/ 1194 h 1409"/>
                <a:gd name="T62" fmla="*/ 1546 w 4103"/>
                <a:gd name="T63" fmla="*/ 1353 h 1409"/>
                <a:gd name="T64" fmla="*/ 1714 w 4103"/>
                <a:gd name="T65" fmla="*/ 1286 h 1409"/>
                <a:gd name="T66" fmla="*/ 1761 w 4103"/>
                <a:gd name="T67" fmla="*/ 1328 h 1409"/>
                <a:gd name="T68" fmla="*/ 1976 w 4103"/>
                <a:gd name="T69" fmla="*/ 1346 h 1409"/>
                <a:gd name="T70" fmla="*/ 1842 w 4103"/>
                <a:gd name="T71" fmla="*/ 1270 h 1409"/>
                <a:gd name="T72" fmla="*/ 1887 w 4103"/>
                <a:gd name="T73" fmla="*/ 1270 h 1409"/>
                <a:gd name="T74" fmla="*/ 2110 w 4103"/>
                <a:gd name="T75" fmla="*/ 1348 h 1409"/>
                <a:gd name="T76" fmla="*/ 87 w 4103"/>
                <a:gd name="T77" fmla="*/ 1221 h 1409"/>
                <a:gd name="T78" fmla="*/ 5 w 4103"/>
                <a:gd name="T79" fmla="*/ 1271 h 1409"/>
                <a:gd name="T80" fmla="*/ 2343 w 4103"/>
                <a:gd name="T81" fmla="*/ 1322 h 1409"/>
                <a:gd name="T82" fmla="*/ 2378 w 4103"/>
                <a:gd name="T83" fmla="*/ 1249 h 1409"/>
                <a:gd name="T84" fmla="*/ 2528 w 4103"/>
                <a:gd name="T85" fmla="*/ 1221 h 1409"/>
                <a:gd name="T86" fmla="*/ 2832 w 4103"/>
                <a:gd name="T87" fmla="*/ 1192 h 1409"/>
                <a:gd name="T88" fmla="*/ 2709 w 4103"/>
                <a:gd name="T89" fmla="*/ 1348 h 1409"/>
                <a:gd name="T90" fmla="*/ 2963 w 4103"/>
                <a:gd name="T91" fmla="*/ 1216 h 1409"/>
                <a:gd name="T92" fmla="*/ 2966 w 4103"/>
                <a:gd name="T93" fmla="*/ 1195 h 1409"/>
                <a:gd name="T94" fmla="*/ 3072 w 4103"/>
                <a:gd name="T95" fmla="*/ 1348 h 1409"/>
                <a:gd name="T96" fmla="*/ 3168 w 4103"/>
                <a:gd name="T97" fmla="*/ 1335 h 1409"/>
                <a:gd name="T98" fmla="*/ 3246 w 4103"/>
                <a:gd name="T99" fmla="*/ 1220 h 1409"/>
                <a:gd name="T100" fmla="*/ 3457 w 4103"/>
                <a:gd name="T101" fmla="*/ 1348 h 1409"/>
                <a:gd name="T102" fmla="*/ 3509 w 4103"/>
                <a:gd name="T103" fmla="*/ 1194 h 1409"/>
                <a:gd name="T104" fmla="*/ 3513 w 4103"/>
                <a:gd name="T105" fmla="*/ 1168 h 1409"/>
                <a:gd name="T106" fmla="*/ 3601 w 4103"/>
                <a:gd name="T107" fmla="*/ 1196 h 1409"/>
                <a:gd name="T108" fmla="*/ 3656 w 4103"/>
                <a:gd name="T109" fmla="*/ 1317 h 1409"/>
                <a:gd name="T110" fmla="*/ 3687 w 4103"/>
                <a:gd name="T111" fmla="*/ 1406 h 1409"/>
                <a:gd name="T112" fmla="*/ 3987 w 4103"/>
                <a:gd name="T113" fmla="*/ 1145 h 1409"/>
                <a:gd name="T114" fmla="*/ 4072 w 4103"/>
                <a:gd name="T115" fmla="*/ 1129 h 1409"/>
                <a:gd name="T116" fmla="*/ 3978 w 4103"/>
                <a:gd name="T117" fmla="*/ 1225 h 14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103"/>
                <a:gd name="T178" fmla="*/ 0 h 1409"/>
                <a:gd name="T179" fmla="*/ 4103 w 4103"/>
                <a:gd name="T180" fmla="*/ 1409 h 14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103" h="1409">
                  <a:moveTo>
                    <a:pt x="2267" y="697"/>
                  </a:moveTo>
                  <a:cubicBezTo>
                    <a:pt x="2149" y="697"/>
                    <a:pt x="2149" y="697"/>
                    <a:pt x="2149" y="697"/>
                  </a:cubicBezTo>
                  <a:cubicBezTo>
                    <a:pt x="2168" y="619"/>
                    <a:pt x="2168" y="619"/>
                    <a:pt x="2168" y="619"/>
                  </a:cubicBezTo>
                  <a:cubicBezTo>
                    <a:pt x="1930" y="619"/>
                    <a:pt x="1930" y="619"/>
                    <a:pt x="1930" y="619"/>
                  </a:cubicBezTo>
                  <a:cubicBezTo>
                    <a:pt x="1911" y="697"/>
                    <a:pt x="1911" y="697"/>
                    <a:pt x="1911" y="697"/>
                  </a:cubicBezTo>
                  <a:cubicBezTo>
                    <a:pt x="1796" y="697"/>
                    <a:pt x="1796" y="697"/>
                    <a:pt x="1796" y="697"/>
                  </a:cubicBezTo>
                  <a:cubicBezTo>
                    <a:pt x="1796" y="681"/>
                    <a:pt x="1796" y="681"/>
                    <a:pt x="1796" y="681"/>
                  </a:cubicBezTo>
                  <a:cubicBezTo>
                    <a:pt x="1798" y="672"/>
                    <a:pt x="1799" y="663"/>
                    <a:pt x="1802" y="653"/>
                  </a:cubicBezTo>
                  <a:cubicBezTo>
                    <a:pt x="1823" y="569"/>
                    <a:pt x="1878" y="485"/>
                    <a:pt x="1974" y="485"/>
                  </a:cubicBezTo>
                  <a:cubicBezTo>
                    <a:pt x="2012" y="485"/>
                    <a:pt x="2050" y="499"/>
                    <a:pt x="2045" y="552"/>
                  </a:cubicBezTo>
                  <a:cubicBezTo>
                    <a:pt x="2186" y="552"/>
                    <a:pt x="2186" y="552"/>
                    <a:pt x="2186" y="552"/>
                  </a:cubicBezTo>
                  <a:cubicBezTo>
                    <a:pt x="2192" y="527"/>
                    <a:pt x="2201" y="486"/>
                    <a:pt x="2174" y="447"/>
                  </a:cubicBezTo>
                  <a:cubicBezTo>
                    <a:pt x="2145" y="406"/>
                    <a:pt x="2084" y="389"/>
                    <a:pt x="2005" y="389"/>
                  </a:cubicBezTo>
                  <a:cubicBezTo>
                    <a:pt x="1949" y="389"/>
                    <a:pt x="1867" y="398"/>
                    <a:pt x="1796" y="444"/>
                  </a:cubicBezTo>
                  <a:cubicBezTo>
                    <a:pt x="1796" y="18"/>
                    <a:pt x="1796" y="18"/>
                    <a:pt x="1796" y="18"/>
                  </a:cubicBezTo>
                  <a:cubicBezTo>
                    <a:pt x="2267" y="18"/>
                    <a:pt x="2267" y="18"/>
                    <a:pt x="2267" y="18"/>
                  </a:cubicBezTo>
                  <a:cubicBezTo>
                    <a:pt x="2267" y="697"/>
                    <a:pt x="2267" y="697"/>
                    <a:pt x="2267" y="697"/>
                  </a:cubicBezTo>
                  <a:cubicBezTo>
                    <a:pt x="2267" y="697"/>
                    <a:pt x="2267" y="697"/>
                    <a:pt x="2267" y="697"/>
                  </a:cubicBezTo>
                  <a:close/>
                  <a:moveTo>
                    <a:pt x="1989" y="812"/>
                  </a:moveTo>
                  <a:cubicBezTo>
                    <a:pt x="1962" y="817"/>
                    <a:pt x="1936" y="820"/>
                    <a:pt x="1910" y="820"/>
                  </a:cubicBezTo>
                  <a:cubicBezTo>
                    <a:pt x="1842" y="820"/>
                    <a:pt x="1795" y="788"/>
                    <a:pt x="1794" y="715"/>
                  </a:cubicBezTo>
                  <a:cubicBezTo>
                    <a:pt x="2014" y="715"/>
                    <a:pt x="2014" y="715"/>
                    <a:pt x="2014" y="715"/>
                  </a:cubicBezTo>
                  <a:cubicBezTo>
                    <a:pt x="1989" y="812"/>
                    <a:pt x="1989" y="812"/>
                    <a:pt x="1989" y="812"/>
                  </a:cubicBezTo>
                  <a:cubicBezTo>
                    <a:pt x="1989" y="812"/>
                    <a:pt x="1989" y="812"/>
                    <a:pt x="1989" y="812"/>
                  </a:cubicBezTo>
                  <a:close/>
                  <a:moveTo>
                    <a:pt x="1718" y="424"/>
                  </a:moveTo>
                  <a:cubicBezTo>
                    <a:pt x="1718" y="521"/>
                    <a:pt x="1718" y="521"/>
                    <a:pt x="1718" y="521"/>
                  </a:cubicBezTo>
                  <a:cubicBezTo>
                    <a:pt x="1685" y="567"/>
                    <a:pt x="1665" y="616"/>
                    <a:pt x="1655" y="656"/>
                  </a:cubicBezTo>
                  <a:cubicBezTo>
                    <a:pt x="1651" y="670"/>
                    <a:pt x="1649" y="684"/>
                    <a:pt x="1648" y="697"/>
                  </a:cubicBezTo>
                  <a:cubicBezTo>
                    <a:pt x="1578" y="697"/>
                    <a:pt x="1578" y="697"/>
                    <a:pt x="1578" y="697"/>
                  </a:cubicBezTo>
                  <a:cubicBezTo>
                    <a:pt x="1637" y="417"/>
                    <a:pt x="1637" y="417"/>
                    <a:pt x="1637" y="417"/>
                  </a:cubicBezTo>
                  <a:cubicBezTo>
                    <a:pt x="1438" y="416"/>
                    <a:pt x="1438" y="416"/>
                    <a:pt x="1438" y="416"/>
                  </a:cubicBezTo>
                  <a:cubicBezTo>
                    <a:pt x="1260" y="697"/>
                    <a:pt x="1260" y="697"/>
                    <a:pt x="1260" y="697"/>
                  </a:cubicBezTo>
                  <a:cubicBezTo>
                    <a:pt x="1247" y="697"/>
                    <a:pt x="1247" y="697"/>
                    <a:pt x="1247" y="697"/>
                  </a:cubicBezTo>
                  <a:cubicBezTo>
                    <a:pt x="1247" y="18"/>
                    <a:pt x="1247" y="18"/>
                    <a:pt x="1247" y="18"/>
                  </a:cubicBezTo>
                  <a:cubicBezTo>
                    <a:pt x="1718" y="18"/>
                    <a:pt x="1718" y="18"/>
                    <a:pt x="1718" y="18"/>
                  </a:cubicBezTo>
                  <a:cubicBezTo>
                    <a:pt x="1718" y="424"/>
                    <a:pt x="1718" y="424"/>
                    <a:pt x="1718" y="424"/>
                  </a:cubicBezTo>
                  <a:cubicBezTo>
                    <a:pt x="1718" y="424"/>
                    <a:pt x="1718" y="424"/>
                    <a:pt x="1718" y="424"/>
                  </a:cubicBezTo>
                  <a:close/>
                  <a:moveTo>
                    <a:pt x="1455" y="697"/>
                  </a:moveTo>
                  <a:cubicBezTo>
                    <a:pt x="1384" y="697"/>
                    <a:pt x="1384" y="697"/>
                    <a:pt x="1384" y="697"/>
                  </a:cubicBezTo>
                  <a:cubicBezTo>
                    <a:pt x="1491" y="529"/>
                    <a:pt x="1491" y="529"/>
                    <a:pt x="1491" y="529"/>
                  </a:cubicBezTo>
                  <a:cubicBezTo>
                    <a:pt x="1455" y="697"/>
                    <a:pt x="1455" y="697"/>
                    <a:pt x="1455" y="697"/>
                  </a:cubicBezTo>
                  <a:cubicBezTo>
                    <a:pt x="1455" y="697"/>
                    <a:pt x="1455" y="697"/>
                    <a:pt x="1455" y="697"/>
                  </a:cubicBezTo>
                  <a:close/>
                  <a:moveTo>
                    <a:pt x="1169" y="416"/>
                  </a:moveTo>
                  <a:cubicBezTo>
                    <a:pt x="1051" y="416"/>
                    <a:pt x="1051" y="416"/>
                    <a:pt x="1051" y="416"/>
                  </a:cubicBezTo>
                  <a:cubicBezTo>
                    <a:pt x="970" y="697"/>
                    <a:pt x="970" y="697"/>
                    <a:pt x="970" y="697"/>
                  </a:cubicBezTo>
                  <a:cubicBezTo>
                    <a:pt x="845" y="697"/>
                    <a:pt x="845" y="697"/>
                    <a:pt x="845" y="697"/>
                  </a:cubicBezTo>
                  <a:cubicBezTo>
                    <a:pt x="909" y="674"/>
                    <a:pt x="948" y="629"/>
                    <a:pt x="960" y="562"/>
                  </a:cubicBezTo>
                  <a:cubicBezTo>
                    <a:pt x="970" y="510"/>
                    <a:pt x="965" y="476"/>
                    <a:pt x="944" y="451"/>
                  </a:cubicBezTo>
                  <a:cubicBezTo>
                    <a:pt x="912" y="413"/>
                    <a:pt x="848" y="416"/>
                    <a:pt x="792" y="416"/>
                  </a:cubicBezTo>
                  <a:cubicBezTo>
                    <a:pt x="782" y="416"/>
                    <a:pt x="698" y="416"/>
                    <a:pt x="698" y="416"/>
                  </a:cubicBezTo>
                  <a:cubicBezTo>
                    <a:pt x="698" y="18"/>
                    <a:pt x="698" y="18"/>
                    <a:pt x="698" y="18"/>
                  </a:cubicBezTo>
                  <a:cubicBezTo>
                    <a:pt x="1169" y="18"/>
                    <a:pt x="1169" y="18"/>
                    <a:pt x="1169" y="18"/>
                  </a:cubicBezTo>
                  <a:cubicBezTo>
                    <a:pt x="1169" y="416"/>
                    <a:pt x="1169" y="416"/>
                    <a:pt x="1169" y="416"/>
                  </a:cubicBezTo>
                  <a:cubicBezTo>
                    <a:pt x="1169" y="416"/>
                    <a:pt x="1169" y="416"/>
                    <a:pt x="1169" y="416"/>
                  </a:cubicBezTo>
                  <a:close/>
                  <a:moveTo>
                    <a:pt x="1094" y="697"/>
                  </a:moveTo>
                  <a:cubicBezTo>
                    <a:pt x="1143" y="521"/>
                    <a:pt x="1143" y="521"/>
                    <a:pt x="1143" y="521"/>
                  </a:cubicBezTo>
                  <a:cubicBezTo>
                    <a:pt x="1145" y="697"/>
                    <a:pt x="1145" y="697"/>
                    <a:pt x="1145" y="697"/>
                  </a:cubicBezTo>
                  <a:cubicBezTo>
                    <a:pt x="1094" y="697"/>
                    <a:pt x="1094" y="697"/>
                    <a:pt x="1094" y="697"/>
                  </a:cubicBezTo>
                  <a:cubicBezTo>
                    <a:pt x="1094" y="697"/>
                    <a:pt x="1094" y="697"/>
                    <a:pt x="1094" y="697"/>
                  </a:cubicBezTo>
                  <a:close/>
                  <a:moveTo>
                    <a:pt x="751" y="630"/>
                  </a:moveTo>
                  <a:cubicBezTo>
                    <a:pt x="751" y="630"/>
                    <a:pt x="751" y="630"/>
                    <a:pt x="751" y="630"/>
                  </a:cubicBezTo>
                  <a:cubicBezTo>
                    <a:pt x="746" y="630"/>
                    <a:pt x="741" y="631"/>
                    <a:pt x="736" y="631"/>
                  </a:cubicBezTo>
                  <a:cubicBezTo>
                    <a:pt x="729" y="631"/>
                    <a:pt x="724" y="631"/>
                    <a:pt x="719" y="631"/>
                  </a:cubicBezTo>
                  <a:cubicBezTo>
                    <a:pt x="689" y="631"/>
                    <a:pt x="689" y="631"/>
                    <a:pt x="689" y="631"/>
                  </a:cubicBezTo>
                  <a:cubicBezTo>
                    <a:pt x="703" y="579"/>
                    <a:pt x="703" y="579"/>
                    <a:pt x="703" y="579"/>
                  </a:cubicBezTo>
                  <a:cubicBezTo>
                    <a:pt x="709" y="554"/>
                    <a:pt x="709" y="554"/>
                    <a:pt x="709" y="554"/>
                  </a:cubicBezTo>
                  <a:cubicBezTo>
                    <a:pt x="725" y="494"/>
                    <a:pt x="725" y="494"/>
                    <a:pt x="725" y="494"/>
                  </a:cubicBezTo>
                  <a:cubicBezTo>
                    <a:pt x="732" y="494"/>
                    <a:pt x="739" y="494"/>
                    <a:pt x="746" y="494"/>
                  </a:cubicBezTo>
                  <a:cubicBezTo>
                    <a:pt x="769" y="494"/>
                    <a:pt x="769" y="494"/>
                    <a:pt x="769" y="494"/>
                  </a:cubicBezTo>
                  <a:cubicBezTo>
                    <a:pt x="809" y="494"/>
                    <a:pt x="834" y="496"/>
                    <a:pt x="843" y="509"/>
                  </a:cubicBezTo>
                  <a:cubicBezTo>
                    <a:pt x="850" y="518"/>
                    <a:pt x="849" y="535"/>
                    <a:pt x="841" y="560"/>
                  </a:cubicBezTo>
                  <a:cubicBezTo>
                    <a:pt x="827" y="603"/>
                    <a:pt x="809" y="626"/>
                    <a:pt x="751" y="630"/>
                  </a:cubicBezTo>
                  <a:moveTo>
                    <a:pt x="620" y="441"/>
                  </a:moveTo>
                  <a:cubicBezTo>
                    <a:pt x="613" y="465"/>
                    <a:pt x="613" y="465"/>
                    <a:pt x="613" y="465"/>
                  </a:cubicBezTo>
                  <a:cubicBezTo>
                    <a:pt x="545" y="689"/>
                    <a:pt x="545" y="689"/>
                    <a:pt x="545" y="689"/>
                  </a:cubicBezTo>
                  <a:cubicBezTo>
                    <a:pt x="542" y="697"/>
                    <a:pt x="542" y="697"/>
                    <a:pt x="542" y="697"/>
                  </a:cubicBezTo>
                  <a:cubicBezTo>
                    <a:pt x="321" y="697"/>
                    <a:pt x="321" y="697"/>
                    <a:pt x="321" y="697"/>
                  </a:cubicBezTo>
                  <a:cubicBezTo>
                    <a:pt x="303" y="661"/>
                    <a:pt x="303" y="661"/>
                    <a:pt x="303" y="661"/>
                  </a:cubicBezTo>
                  <a:cubicBezTo>
                    <a:pt x="542" y="417"/>
                    <a:pt x="542" y="417"/>
                    <a:pt x="542" y="417"/>
                  </a:cubicBezTo>
                  <a:cubicBezTo>
                    <a:pt x="389" y="417"/>
                    <a:pt x="389" y="417"/>
                    <a:pt x="389" y="417"/>
                  </a:cubicBezTo>
                  <a:cubicBezTo>
                    <a:pt x="202" y="618"/>
                    <a:pt x="202" y="618"/>
                    <a:pt x="202" y="618"/>
                  </a:cubicBezTo>
                  <a:cubicBezTo>
                    <a:pt x="262" y="417"/>
                    <a:pt x="262" y="417"/>
                    <a:pt x="262" y="417"/>
                  </a:cubicBezTo>
                  <a:cubicBezTo>
                    <a:pt x="149" y="417"/>
                    <a:pt x="149" y="417"/>
                    <a:pt x="149" y="417"/>
                  </a:cubicBezTo>
                  <a:cubicBezTo>
                    <a:pt x="149" y="18"/>
                    <a:pt x="149" y="18"/>
                    <a:pt x="149" y="18"/>
                  </a:cubicBezTo>
                  <a:cubicBezTo>
                    <a:pt x="620" y="18"/>
                    <a:pt x="620" y="18"/>
                    <a:pt x="620" y="18"/>
                  </a:cubicBezTo>
                  <a:cubicBezTo>
                    <a:pt x="620" y="441"/>
                    <a:pt x="620" y="441"/>
                    <a:pt x="620" y="441"/>
                  </a:cubicBezTo>
                  <a:cubicBezTo>
                    <a:pt x="620" y="441"/>
                    <a:pt x="620" y="441"/>
                    <a:pt x="620" y="441"/>
                  </a:cubicBezTo>
                  <a:close/>
                  <a:moveTo>
                    <a:pt x="178" y="697"/>
                  </a:moveTo>
                  <a:cubicBezTo>
                    <a:pt x="179" y="695"/>
                    <a:pt x="179" y="695"/>
                    <a:pt x="179" y="695"/>
                  </a:cubicBezTo>
                  <a:cubicBezTo>
                    <a:pt x="180" y="697"/>
                    <a:pt x="180" y="697"/>
                    <a:pt x="180" y="697"/>
                  </a:cubicBezTo>
                  <a:cubicBezTo>
                    <a:pt x="178" y="697"/>
                    <a:pt x="178" y="697"/>
                    <a:pt x="178" y="697"/>
                  </a:cubicBezTo>
                  <a:cubicBezTo>
                    <a:pt x="178" y="697"/>
                    <a:pt x="178" y="697"/>
                    <a:pt x="178" y="697"/>
                  </a:cubicBezTo>
                  <a:close/>
                  <a:moveTo>
                    <a:pt x="1778" y="0"/>
                  </a:moveTo>
                  <a:cubicBezTo>
                    <a:pt x="1778" y="457"/>
                    <a:pt x="1778" y="457"/>
                    <a:pt x="1778" y="457"/>
                  </a:cubicBezTo>
                  <a:cubicBezTo>
                    <a:pt x="1763" y="469"/>
                    <a:pt x="1749" y="483"/>
                    <a:pt x="1736" y="498"/>
                  </a:cubicBezTo>
                  <a:cubicBezTo>
                    <a:pt x="1736" y="0"/>
                    <a:pt x="1736" y="0"/>
                    <a:pt x="1736" y="0"/>
                  </a:cubicBezTo>
                  <a:cubicBezTo>
                    <a:pt x="1229" y="0"/>
                    <a:pt x="1229" y="0"/>
                    <a:pt x="1229" y="0"/>
                  </a:cubicBezTo>
                  <a:cubicBezTo>
                    <a:pt x="1229" y="416"/>
                    <a:pt x="1229" y="416"/>
                    <a:pt x="1229" y="416"/>
                  </a:cubicBezTo>
                  <a:cubicBezTo>
                    <a:pt x="1187" y="416"/>
                    <a:pt x="1187" y="416"/>
                    <a:pt x="1187" y="416"/>
                  </a:cubicBezTo>
                  <a:cubicBezTo>
                    <a:pt x="1187" y="0"/>
                    <a:pt x="1187" y="0"/>
                    <a:pt x="1187" y="0"/>
                  </a:cubicBezTo>
                  <a:cubicBezTo>
                    <a:pt x="680" y="0"/>
                    <a:pt x="680" y="0"/>
                    <a:pt x="680" y="0"/>
                  </a:cubicBezTo>
                  <a:cubicBezTo>
                    <a:pt x="680" y="417"/>
                    <a:pt x="680" y="417"/>
                    <a:pt x="680" y="417"/>
                  </a:cubicBezTo>
                  <a:cubicBezTo>
                    <a:pt x="638" y="417"/>
                    <a:pt x="638" y="417"/>
                    <a:pt x="638" y="417"/>
                  </a:cubicBezTo>
                  <a:cubicBezTo>
                    <a:pt x="638" y="0"/>
                    <a:pt x="638" y="0"/>
                    <a:pt x="638" y="0"/>
                  </a:cubicBezTo>
                  <a:cubicBezTo>
                    <a:pt x="131" y="0"/>
                    <a:pt x="131" y="0"/>
                    <a:pt x="131" y="0"/>
                  </a:cubicBezTo>
                  <a:cubicBezTo>
                    <a:pt x="131" y="475"/>
                    <a:pt x="131" y="475"/>
                    <a:pt x="131" y="475"/>
                  </a:cubicBezTo>
                  <a:cubicBezTo>
                    <a:pt x="2" y="906"/>
                    <a:pt x="2" y="906"/>
                    <a:pt x="2" y="906"/>
                  </a:cubicBezTo>
                  <a:cubicBezTo>
                    <a:pt x="115" y="906"/>
                    <a:pt x="115" y="906"/>
                    <a:pt x="115" y="906"/>
                  </a:cubicBezTo>
                  <a:cubicBezTo>
                    <a:pt x="173" y="715"/>
                    <a:pt x="173" y="715"/>
                    <a:pt x="173" y="715"/>
                  </a:cubicBezTo>
                  <a:cubicBezTo>
                    <a:pt x="189" y="715"/>
                    <a:pt x="189" y="715"/>
                    <a:pt x="189" y="715"/>
                  </a:cubicBezTo>
                  <a:cubicBezTo>
                    <a:pt x="283" y="906"/>
                    <a:pt x="283" y="906"/>
                    <a:pt x="283" y="906"/>
                  </a:cubicBezTo>
                  <a:cubicBezTo>
                    <a:pt x="421" y="906"/>
                    <a:pt x="421" y="906"/>
                    <a:pt x="421" y="906"/>
                  </a:cubicBezTo>
                  <a:cubicBezTo>
                    <a:pt x="329" y="715"/>
                    <a:pt x="329" y="715"/>
                    <a:pt x="329" y="715"/>
                  </a:cubicBezTo>
                  <a:cubicBezTo>
                    <a:pt x="537" y="715"/>
                    <a:pt x="537" y="715"/>
                    <a:pt x="537" y="715"/>
                  </a:cubicBezTo>
                  <a:cubicBezTo>
                    <a:pt x="479" y="906"/>
                    <a:pt x="479" y="906"/>
                    <a:pt x="479" y="906"/>
                  </a:cubicBezTo>
                  <a:cubicBezTo>
                    <a:pt x="604" y="906"/>
                    <a:pt x="604" y="906"/>
                    <a:pt x="604" y="906"/>
                  </a:cubicBezTo>
                  <a:cubicBezTo>
                    <a:pt x="661" y="715"/>
                    <a:pt x="661" y="715"/>
                    <a:pt x="661" y="715"/>
                  </a:cubicBezTo>
                  <a:cubicBezTo>
                    <a:pt x="688" y="715"/>
                    <a:pt x="688" y="715"/>
                    <a:pt x="688" y="715"/>
                  </a:cubicBezTo>
                  <a:cubicBezTo>
                    <a:pt x="688" y="715"/>
                    <a:pt x="688" y="715"/>
                    <a:pt x="688" y="715"/>
                  </a:cubicBezTo>
                  <a:cubicBezTo>
                    <a:pt x="727" y="715"/>
                    <a:pt x="727" y="715"/>
                    <a:pt x="727" y="715"/>
                  </a:cubicBezTo>
                  <a:cubicBezTo>
                    <a:pt x="730" y="715"/>
                    <a:pt x="730" y="715"/>
                    <a:pt x="730" y="715"/>
                  </a:cubicBezTo>
                  <a:cubicBezTo>
                    <a:pt x="965" y="715"/>
                    <a:pt x="965" y="715"/>
                    <a:pt x="965" y="715"/>
                  </a:cubicBezTo>
                  <a:cubicBezTo>
                    <a:pt x="910" y="905"/>
                    <a:pt x="910" y="905"/>
                    <a:pt x="910" y="905"/>
                  </a:cubicBezTo>
                  <a:cubicBezTo>
                    <a:pt x="1035" y="905"/>
                    <a:pt x="1035" y="905"/>
                    <a:pt x="1035" y="905"/>
                  </a:cubicBezTo>
                  <a:cubicBezTo>
                    <a:pt x="1088" y="715"/>
                    <a:pt x="1088" y="715"/>
                    <a:pt x="1088" y="715"/>
                  </a:cubicBezTo>
                  <a:cubicBezTo>
                    <a:pt x="1145" y="715"/>
                    <a:pt x="1145" y="715"/>
                    <a:pt x="1145" y="715"/>
                  </a:cubicBezTo>
                  <a:cubicBezTo>
                    <a:pt x="1146" y="905"/>
                    <a:pt x="1146" y="905"/>
                    <a:pt x="1146" y="905"/>
                  </a:cubicBezTo>
                  <a:cubicBezTo>
                    <a:pt x="1252" y="905"/>
                    <a:pt x="1252" y="905"/>
                    <a:pt x="1252" y="905"/>
                  </a:cubicBezTo>
                  <a:cubicBezTo>
                    <a:pt x="1372" y="715"/>
                    <a:pt x="1372" y="715"/>
                    <a:pt x="1372" y="715"/>
                  </a:cubicBezTo>
                  <a:cubicBezTo>
                    <a:pt x="1451" y="715"/>
                    <a:pt x="1451" y="715"/>
                    <a:pt x="1451" y="715"/>
                  </a:cubicBezTo>
                  <a:cubicBezTo>
                    <a:pt x="1410" y="905"/>
                    <a:pt x="1410" y="905"/>
                    <a:pt x="1410" y="905"/>
                  </a:cubicBezTo>
                  <a:cubicBezTo>
                    <a:pt x="1534" y="905"/>
                    <a:pt x="1534" y="905"/>
                    <a:pt x="1534" y="905"/>
                  </a:cubicBezTo>
                  <a:cubicBezTo>
                    <a:pt x="1574" y="715"/>
                    <a:pt x="1574" y="715"/>
                    <a:pt x="1574" y="715"/>
                  </a:cubicBezTo>
                  <a:cubicBezTo>
                    <a:pt x="1645" y="715"/>
                    <a:pt x="1645" y="715"/>
                    <a:pt x="1645" y="715"/>
                  </a:cubicBezTo>
                  <a:cubicBezTo>
                    <a:pt x="1643" y="774"/>
                    <a:pt x="1658" y="827"/>
                    <a:pt x="1697" y="863"/>
                  </a:cubicBezTo>
                  <a:cubicBezTo>
                    <a:pt x="1745" y="907"/>
                    <a:pt x="1818" y="916"/>
                    <a:pt x="1872" y="916"/>
                  </a:cubicBezTo>
                  <a:cubicBezTo>
                    <a:pt x="1947" y="916"/>
                    <a:pt x="2024" y="905"/>
                    <a:pt x="2102" y="888"/>
                  </a:cubicBezTo>
                  <a:cubicBezTo>
                    <a:pt x="2145" y="715"/>
                    <a:pt x="2145" y="715"/>
                    <a:pt x="2145" y="715"/>
                  </a:cubicBezTo>
                  <a:cubicBezTo>
                    <a:pt x="2285" y="715"/>
                    <a:pt x="2285" y="715"/>
                    <a:pt x="2285" y="715"/>
                  </a:cubicBezTo>
                  <a:cubicBezTo>
                    <a:pt x="2285" y="0"/>
                    <a:pt x="2285" y="0"/>
                    <a:pt x="2285" y="0"/>
                  </a:cubicBezTo>
                  <a:cubicBezTo>
                    <a:pt x="1778" y="0"/>
                    <a:pt x="1778" y="0"/>
                    <a:pt x="1778" y="0"/>
                  </a:cubicBezTo>
                  <a:cubicBezTo>
                    <a:pt x="1778" y="0"/>
                    <a:pt x="1778" y="0"/>
                    <a:pt x="1778" y="0"/>
                  </a:cubicBezTo>
                  <a:close/>
                  <a:moveTo>
                    <a:pt x="222" y="1195"/>
                  </a:moveTo>
                  <a:cubicBezTo>
                    <a:pt x="203" y="1286"/>
                    <a:pt x="203" y="1286"/>
                    <a:pt x="203" y="1286"/>
                  </a:cubicBezTo>
                  <a:cubicBezTo>
                    <a:pt x="200" y="1299"/>
                    <a:pt x="196" y="1320"/>
                    <a:pt x="220" y="1320"/>
                  </a:cubicBezTo>
                  <a:cubicBezTo>
                    <a:pt x="249" y="1320"/>
                    <a:pt x="253" y="1298"/>
                    <a:pt x="259" y="1272"/>
                  </a:cubicBezTo>
                  <a:cubicBezTo>
                    <a:pt x="275" y="1195"/>
                    <a:pt x="275" y="1195"/>
                    <a:pt x="275" y="1195"/>
                  </a:cubicBezTo>
                  <a:cubicBezTo>
                    <a:pt x="321" y="1195"/>
                    <a:pt x="321" y="1195"/>
                    <a:pt x="321" y="1195"/>
                  </a:cubicBezTo>
                  <a:cubicBezTo>
                    <a:pt x="300" y="1296"/>
                    <a:pt x="300" y="1296"/>
                    <a:pt x="300" y="1296"/>
                  </a:cubicBezTo>
                  <a:cubicBezTo>
                    <a:pt x="294" y="1329"/>
                    <a:pt x="293" y="1333"/>
                    <a:pt x="292" y="1337"/>
                  </a:cubicBezTo>
                  <a:cubicBezTo>
                    <a:pt x="292" y="1341"/>
                    <a:pt x="291" y="1344"/>
                    <a:pt x="291" y="1348"/>
                  </a:cubicBezTo>
                  <a:cubicBezTo>
                    <a:pt x="247" y="1348"/>
                    <a:pt x="247" y="1348"/>
                    <a:pt x="247" y="1348"/>
                  </a:cubicBezTo>
                  <a:cubicBezTo>
                    <a:pt x="250" y="1328"/>
                    <a:pt x="250" y="1328"/>
                    <a:pt x="250" y="1328"/>
                  </a:cubicBezTo>
                  <a:cubicBezTo>
                    <a:pt x="244" y="1334"/>
                    <a:pt x="229" y="1352"/>
                    <a:pt x="200" y="1352"/>
                  </a:cubicBezTo>
                  <a:cubicBezTo>
                    <a:pt x="179" y="1352"/>
                    <a:pt x="164" y="1343"/>
                    <a:pt x="158" y="1331"/>
                  </a:cubicBezTo>
                  <a:cubicBezTo>
                    <a:pt x="151" y="1319"/>
                    <a:pt x="155" y="1297"/>
                    <a:pt x="157" y="1290"/>
                  </a:cubicBezTo>
                  <a:cubicBezTo>
                    <a:pt x="177" y="1195"/>
                    <a:pt x="177" y="1195"/>
                    <a:pt x="177" y="1195"/>
                  </a:cubicBezTo>
                  <a:cubicBezTo>
                    <a:pt x="222" y="1195"/>
                    <a:pt x="222" y="1195"/>
                    <a:pt x="222" y="1195"/>
                  </a:cubicBezTo>
                  <a:cubicBezTo>
                    <a:pt x="222" y="1195"/>
                    <a:pt x="222" y="1195"/>
                    <a:pt x="222" y="1195"/>
                  </a:cubicBezTo>
                  <a:close/>
                  <a:moveTo>
                    <a:pt x="514" y="1225"/>
                  </a:moveTo>
                  <a:cubicBezTo>
                    <a:pt x="550" y="1225"/>
                    <a:pt x="550" y="1225"/>
                    <a:pt x="550" y="1225"/>
                  </a:cubicBezTo>
                  <a:cubicBezTo>
                    <a:pt x="556" y="1196"/>
                    <a:pt x="556" y="1196"/>
                    <a:pt x="556" y="1196"/>
                  </a:cubicBezTo>
                  <a:cubicBezTo>
                    <a:pt x="520" y="1196"/>
                    <a:pt x="520" y="1196"/>
                    <a:pt x="520" y="1196"/>
                  </a:cubicBezTo>
                  <a:cubicBezTo>
                    <a:pt x="530" y="1149"/>
                    <a:pt x="530" y="1149"/>
                    <a:pt x="530" y="1149"/>
                  </a:cubicBezTo>
                  <a:cubicBezTo>
                    <a:pt x="482" y="1166"/>
                    <a:pt x="482" y="1166"/>
                    <a:pt x="482" y="1166"/>
                  </a:cubicBezTo>
                  <a:cubicBezTo>
                    <a:pt x="475" y="1196"/>
                    <a:pt x="475" y="1196"/>
                    <a:pt x="475" y="1196"/>
                  </a:cubicBezTo>
                  <a:cubicBezTo>
                    <a:pt x="414" y="1196"/>
                    <a:pt x="414" y="1196"/>
                    <a:pt x="414" y="1196"/>
                  </a:cubicBezTo>
                  <a:cubicBezTo>
                    <a:pt x="424" y="1149"/>
                    <a:pt x="424" y="1149"/>
                    <a:pt x="424" y="1149"/>
                  </a:cubicBezTo>
                  <a:cubicBezTo>
                    <a:pt x="376" y="1166"/>
                    <a:pt x="376" y="1166"/>
                    <a:pt x="376" y="1166"/>
                  </a:cubicBezTo>
                  <a:cubicBezTo>
                    <a:pt x="369" y="1196"/>
                    <a:pt x="369" y="1196"/>
                    <a:pt x="369" y="1196"/>
                  </a:cubicBezTo>
                  <a:cubicBezTo>
                    <a:pt x="340" y="1196"/>
                    <a:pt x="340" y="1196"/>
                    <a:pt x="340" y="1196"/>
                  </a:cubicBezTo>
                  <a:cubicBezTo>
                    <a:pt x="333" y="1225"/>
                    <a:pt x="333" y="1225"/>
                    <a:pt x="333" y="1225"/>
                  </a:cubicBezTo>
                  <a:cubicBezTo>
                    <a:pt x="363" y="1225"/>
                    <a:pt x="363" y="1225"/>
                    <a:pt x="363" y="1225"/>
                  </a:cubicBezTo>
                  <a:cubicBezTo>
                    <a:pt x="345" y="1310"/>
                    <a:pt x="345" y="1310"/>
                    <a:pt x="345" y="1310"/>
                  </a:cubicBezTo>
                  <a:cubicBezTo>
                    <a:pt x="342" y="1322"/>
                    <a:pt x="336" y="1351"/>
                    <a:pt x="382" y="1351"/>
                  </a:cubicBezTo>
                  <a:cubicBezTo>
                    <a:pt x="389" y="1351"/>
                    <a:pt x="402" y="1350"/>
                    <a:pt x="417" y="1346"/>
                  </a:cubicBezTo>
                  <a:cubicBezTo>
                    <a:pt x="424" y="1317"/>
                    <a:pt x="424" y="1317"/>
                    <a:pt x="424" y="1317"/>
                  </a:cubicBezTo>
                  <a:cubicBezTo>
                    <a:pt x="418" y="1317"/>
                    <a:pt x="415" y="1317"/>
                    <a:pt x="408" y="1317"/>
                  </a:cubicBezTo>
                  <a:cubicBezTo>
                    <a:pt x="388" y="1317"/>
                    <a:pt x="391" y="1309"/>
                    <a:pt x="393" y="1295"/>
                  </a:cubicBezTo>
                  <a:cubicBezTo>
                    <a:pt x="408" y="1225"/>
                    <a:pt x="408" y="1225"/>
                    <a:pt x="408" y="1225"/>
                  </a:cubicBezTo>
                  <a:cubicBezTo>
                    <a:pt x="469" y="1225"/>
                    <a:pt x="469" y="1225"/>
                    <a:pt x="469" y="1225"/>
                  </a:cubicBezTo>
                  <a:cubicBezTo>
                    <a:pt x="451" y="1310"/>
                    <a:pt x="451" y="1310"/>
                    <a:pt x="451" y="1310"/>
                  </a:cubicBezTo>
                  <a:cubicBezTo>
                    <a:pt x="448" y="1322"/>
                    <a:pt x="442" y="1351"/>
                    <a:pt x="488" y="1351"/>
                  </a:cubicBezTo>
                  <a:cubicBezTo>
                    <a:pt x="495" y="1351"/>
                    <a:pt x="508" y="1350"/>
                    <a:pt x="523" y="1346"/>
                  </a:cubicBezTo>
                  <a:cubicBezTo>
                    <a:pt x="530" y="1317"/>
                    <a:pt x="530" y="1317"/>
                    <a:pt x="530" y="1317"/>
                  </a:cubicBezTo>
                  <a:cubicBezTo>
                    <a:pt x="524" y="1317"/>
                    <a:pt x="521" y="1317"/>
                    <a:pt x="514" y="1317"/>
                  </a:cubicBezTo>
                  <a:cubicBezTo>
                    <a:pt x="494" y="1317"/>
                    <a:pt x="496" y="1309"/>
                    <a:pt x="499" y="1295"/>
                  </a:cubicBezTo>
                  <a:cubicBezTo>
                    <a:pt x="514" y="1225"/>
                    <a:pt x="514" y="1225"/>
                    <a:pt x="514" y="1225"/>
                  </a:cubicBezTo>
                  <a:cubicBezTo>
                    <a:pt x="514" y="1225"/>
                    <a:pt x="514" y="1225"/>
                    <a:pt x="514" y="1225"/>
                  </a:cubicBezTo>
                  <a:close/>
                  <a:moveTo>
                    <a:pt x="579" y="1194"/>
                  </a:moveTo>
                  <a:cubicBezTo>
                    <a:pt x="624" y="1194"/>
                    <a:pt x="624" y="1194"/>
                    <a:pt x="624" y="1194"/>
                  </a:cubicBezTo>
                  <a:cubicBezTo>
                    <a:pt x="591" y="1348"/>
                    <a:pt x="591" y="1348"/>
                    <a:pt x="591" y="1348"/>
                  </a:cubicBezTo>
                  <a:cubicBezTo>
                    <a:pt x="546" y="1348"/>
                    <a:pt x="546" y="1348"/>
                    <a:pt x="546" y="1348"/>
                  </a:cubicBezTo>
                  <a:cubicBezTo>
                    <a:pt x="579" y="1194"/>
                    <a:pt x="579" y="1194"/>
                    <a:pt x="579" y="1194"/>
                  </a:cubicBezTo>
                  <a:cubicBezTo>
                    <a:pt x="579" y="1194"/>
                    <a:pt x="579" y="1194"/>
                    <a:pt x="579" y="1194"/>
                  </a:cubicBezTo>
                  <a:close/>
                  <a:moveTo>
                    <a:pt x="591" y="1129"/>
                  </a:moveTo>
                  <a:cubicBezTo>
                    <a:pt x="640" y="1129"/>
                    <a:pt x="640" y="1129"/>
                    <a:pt x="640" y="1129"/>
                  </a:cubicBezTo>
                  <a:cubicBezTo>
                    <a:pt x="631" y="1168"/>
                    <a:pt x="631" y="1168"/>
                    <a:pt x="631" y="1168"/>
                  </a:cubicBezTo>
                  <a:cubicBezTo>
                    <a:pt x="583" y="1168"/>
                    <a:pt x="583" y="1168"/>
                    <a:pt x="583" y="1168"/>
                  </a:cubicBezTo>
                  <a:cubicBezTo>
                    <a:pt x="591" y="1129"/>
                    <a:pt x="591" y="1129"/>
                    <a:pt x="591" y="1129"/>
                  </a:cubicBezTo>
                  <a:cubicBezTo>
                    <a:pt x="591" y="1129"/>
                    <a:pt x="591" y="1129"/>
                    <a:pt x="591" y="1129"/>
                  </a:cubicBezTo>
                  <a:close/>
                  <a:moveTo>
                    <a:pt x="653" y="1222"/>
                  </a:moveTo>
                  <a:cubicBezTo>
                    <a:pt x="654" y="1221"/>
                    <a:pt x="657" y="1205"/>
                    <a:pt x="659" y="1194"/>
                  </a:cubicBezTo>
                  <a:cubicBezTo>
                    <a:pt x="702" y="1194"/>
                    <a:pt x="702" y="1194"/>
                    <a:pt x="702" y="1194"/>
                  </a:cubicBezTo>
                  <a:cubicBezTo>
                    <a:pt x="698" y="1217"/>
                    <a:pt x="698" y="1217"/>
                    <a:pt x="698" y="1217"/>
                  </a:cubicBezTo>
                  <a:cubicBezTo>
                    <a:pt x="704" y="1210"/>
                    <a:pt x="720" y="1191"/>
                    <a:pt x="753" y="1191"/>
                  </a:cubicBezTo>
                  <a:cubicBezTo>
                    <a:pt x="784" y="1191"/>
                    <a:pt x="793" y="1209"/>
                    <a:pt x="794" y="1220"/>
                  </a:cubicBezTo>
                  <a:cubicBezTo>
                    <a:pt x="796" y="1229"/>
                    <a:pt x="795" y="1236"/>
                    <a:pt x="789" y="1265"/>
                  </a:cubicBezTo>
                  <a:cubicBezTo>
                    <a:pt x="771" y="1348"/>
                    <a:pt x="771" y="1348"/>
                    <a:pt x="771" y="1348"/>
                  </a:cubicBezTo>
                  <a:cubicBezTo>
                    <a:pt x="725" y="1348"/>
                    <a:pt x="725" y="1348"/>
                    <a:pt x="725" y="1348"/>
                  </a:cubicBezTo>
                  <a:cubicBezTo>
                    <a:pt x="746" y="1253"/>
                    <a:pt x="746" y="1253"/>
                    <a:pt x="746" y="1253"/>
                  </a:cubicBezTo>
                  <a:cubicBezTo>
                    <a:pt x="747" y="1246"/>
                    <a:pt x="748" y="1241"/>
                    <a:pt x="746" y="1236"/>
                  </a:cubicBezTo>
                  <a:cubicBezTo>
                    <a:pt x="745" y="1230"/>
                    <a:pt x="739" y="1223"/>
                    <a:pt x="728" y="1223"/>
                  </a:cubicBezTo>
                  <a:cubicBezTo>
                    <a:pt x="718" y="1223"/>
                    <a:pt x="708" y="1227"/>
                    <a:pt x="702" y="1235"/>
                  </a:cubicBezTo>
                  <a:cubicBezTo>
                    <a:pt x="698" y="1239"/>
                    <a:pt x="694" y="1246"/>
                    <a:pt x="691" y="1258"/>
                  </a:cubicBezTo>
                  <a:cubicBezTo>
                    <a:pt x="672" y="1348"/>
                    <a:pt x="672" y="1348"/>
                    <a:pt x="672" y="1348"/>
                  </a:cubicBezTo>
                  <a:cubicBezTo>
                    <a:pt x="627" y="1348"/>
                    <a:pt x="627" y="1348"/>
                    <a:pt x="627" y="1348"/>
                  </a:cubicBezTo>
                  <a:cubicBezTo>
                    <a:pt x="653" y="1222"/>
                    <a:pt x="653" y="1222"/>
                    <a:pt x="653" y="1222"/>
                  </a:cubicBezTo>
                  <a:cubicBezTo>
                    <a:pt x="653" y="1222"/>
                    <a:pt x="653" y="1222"/>
                    <a:pt x="653" y="1222"/>
                  </a:cubicBezTo>
                  <a:close/>
                  <a:moveTo>
                    <a:pt x="985" y="1196"/>
                  </a:moveTo>
                  <a:cubicBezTo>
                    <a:pt x="981" y="1207"/>
                    <a:pt x="978" y="1218"/>
                    <a:pt x="975" y="1233"/>
                  </a:cubicBezTo>
                  <a:cubicBezTo>
                    <a:pt x="951" y="1346"/>
                    <a:pt x="951" y="1346"/>
                    <a:pt x="951" y="1346"/>
                  </a:cubicBezTo>
                  <a:cubicBezTo>
                    <a:pt x="939" y="1403"/>
                    <a:pt x="891" y="1409"/>
                    <a:pt x="861" y="1409"/>
                  </a:cubicBezTo>
                  <a:cubicBezTo>
                    <a:pt x="839" y="1409"/>
                    <a:pt x="797" y="1406"/>
                    <a:pt x="804" y="1359"/>
                  </a:cubicBezTo>
                  <a:cubicBezTo>
                    <a:pt x="847" y="1359"/>
                    <a:pt x="847" y="1359"/>
                    <a:pt x="847" y="1359"/>
                  </a:cubicBezTo>
                  <a:cubicBezTo>
                    <a:pt x="847" y="1362"/>
                    <a:pt x="847" y="1367"/>
                    <a:pt x="850" y="1372"/>
                  </a:cubicBezTo>
                  <a:cubicBezTo>
                    <a:pt x="852" y="1376"/>
                    <a:pt x="858" y="1380"/>
                    <a:pt x="869" y="1380"/>
                  </a:cubicBezTo>
                  <a:cubicBezTo>
                    <a:pt x="883" y="1380"/>
                    <a:pt x="896" y="1374"/>
                    <a:pt x="902" y="1360"/>
                  </a:cubicBezTo>
                  <a:cubicBezTo>
                    <a:pt x="905" y="1353"/>
                    <a:pt x="906" y="1347"/>
                    <a:pt x="912" y="1324"/>
                  </a:cubicBezTo>
                  <a:cubicBezTo>
                    <a:pt x="893" y="1343"/>
                    <a:pt x="877" y="1345"/>
                    <a:pt x="866" y="1345"/>
                  </a:cubicBezTo>
                  <a:cubicBezTo>
                    <a:pt x="822" y="1345"/>
                    <a:pt x="809" y="1307"/>
                    <a:pt x="817" y="1270"/>
                  </a:cubicBezTo>
                  <a:cubicBezTo>
                    <a:pt x="825" y="1231"/>
                    <a:pt x="855" y="1194"/>
                    <a:pt x="899" y="1194"/>
                  </a:cubicBezTo>
                  <a:cubicBezTo>
                    <a:pt x="927" y="1194"/>
                    <a:pt x="934" y="1209"/>
                    <a:pt x="937" y="1216"/>
                  </a:cubicBezTo>
                  <a:cubicBezTo>
                    <a:pt x="943" y="1196"/>
                    <a:pt x="943" y="1196"/>
                    <a:pt x="943" y="1196"/>
                  </a:cubicBezTo>
                  <a:cubicBezTo>
                    <a:pt x="985" y="1196"/>
                    <a:pt x="985" y="1196"/>
                    <a:pt x="985" y="1196"/>
                  </a:cubicBezTo>
                  <a:cubicBezTo>
                    <a:pt x="985" y="1196"/>
                    <a:pt x="985" y="1196"/>
                    <a:pt x="985" y="1196"/>
                  </a:cubicBezTo>
                  <a:close/>
                  <a:moveTo>
                    <a:pt x="883" y="1315"/>
                  </a:moveTo>
                  <a:cubicBezTo>
                    <a:pt x="914" y="1315"/>
                    <a:pt x="922" y="1277"/>
                    <a:pt x="924" y="1271"/>
                  </a:cubicBezTo>
                  <a:cubicBezTo>
                    <a:pt x="927" y="1253"/>
                    <a:pt x="930" y="1224"/>
                    <a:pt x="903" y="1224"/>
                  </a:cubicBezTo>
                  <a:cubicBezTo>
                    <a:pt x="886" y="1224"/>
                    <a:pt x="869" y="1237"/>
                    <a:pt x="862" y="1270"/>
                  </a:cubicBezTo>
                  <a:cubicBezTo>
                    <a:pt x="861" y="1277"/>
                    <a:pt x="853" y="1315"/>
                    <a:pt x="883" y="1315"/>
                  </a:cubicBezTo>
                  <a:moveTo>
                    <a:pt x="1164" y="1346"/>
                  </a:moveTo>
                  <a:cubicBezTo>
                    <a:pt x="1149" y="1350"/>
                    <a:pt x="1136" y="1351"/>
                    <a:pt x="1129" y="1351"/>
                  </a:cubicBezTo>
                  <a:cubicBezTo>
                    <a:pt x="1083" y="1351"/>
                    <a:pt x="1089" y="1322"/>
                    <a:pt x="1092" y="1310"/>
                  </a:cubicBezTo>
                  <a:cubicBezTo>
                    <a:pt x="1110" y="1225"/>
                    <a:pt x="1110" y="1225"/>
                    <a:pt x="1110" y="1225"/>
                  </a:cubicBezTo>
                  <a:cubicBezTo>
                    <a:pt x="1080" y="1225"/>
                    <a:pt x="1080" y="1225"/>
                    <a:pt x="1080" y="1225"/>
                  </a:cubicBezTo>
                  <a:cubicBezTo>
                    <a:pt x="1087" y="1196"/>
                    <a:pt x="1087" y="1196"/>
                    <a:pt x="1087" y="1196"/>
                  </a:cubicBezTo>
                  <a:cubicBezTo>
                    <a:pt x="1116" y="1196"/>
                    <a:pt x="1116" y="1196"/>
                    <a:pt x="1116" y="1196"/>
                  </a:cubicBezTo>
                  <a:cubicBezTo>
                    <a:pt x="1123" y="1166"/>
                    <a:pt x="1123" y="1166"/>
                    <a:pt x="1123" y="1166"/>
                  </a:cubicBezTo>
                  <a:cubicBezTo>
                    <a:pt x="1171" y="1149"/>
                    <a:pt x="1171" y="1149"/>
                    <a:pt x="1171" y="1149"/>
                  </a:cubicBezTo>
                  <a:cubicBezTo>
                    <a:pt x="1161" y="1196"/>
                    <a:pt x="1161" y="1196"/>
                    <a:pt x="1161" y="1196"/>
                  </a:cubicBezTo>
                  <a:cubicBezTo>
                    <a:pt x="1198" y="1196"/>
                    <a:pt x="1198" y="1196"/>
                    <a:pt x="1198" y="1196"/>
                  </a:cubicBezTo>
                  <a:cubicBezTo>
                    <a:pt x="1191" y="1225"/>
                    <a:pt x="1191" y="1225"/>
                    <a:pt x="1191" y="1225"/>
                  </a:cubicBezTo>
                  <a:cubicBezTo>
                    <a:pt x="1155" y="1225"/>
                    <a:pt x="1155" y="1225"/>
                    <a:pt x="1155" y="1225"/>
                  </a:cubicBezTo>
                  <a:cubicBezTo>
                    <a:pt x="1140" y="1295"/>
                    <a:pt x="1140" y="1295"/>
                    <a:pt x="1140" y="1295"/>
                  </a:cubicBezTo>
                  <a:cubicBezTo>
                    <a:pt x="1137" y="1309"/>
                    <a:pt x="1135" y="1317"/>
                    <a:pt x="1155" y="1317"/>
                  </a:cubicBezTo>
                  <a:cubicBezTo>
                    <a:pt x="1162" y="1317"/>
                    <a:pt x="1165" y="1317"/>
                    <a:pt x="1171" y="1317"/>
                  </a:cubicBezTo>
                  <a:cubicBezTo>
                    <a:pt x="1164" y="1346"/>
                    <a:pt x="1164" y="1346"/>
                    <a:pt x="1164" y="1346"/>
                  </a:cubicBezTo>
                  <a:cubicBezTo>
                    <a:pt x="1164" y="1346"/>
                    <a:pt x="1164" y="1346"/>
                    <a:pt x="1164" y="1346"/>
                  </a:cubicBezTo>
                  <a:close/>
                  <a:moveTo>
                    <a:pt x="1235" y="1129"/>
                  </a:moveTo>
                  <a:cubicBezTo>
                    <a:pt x="1280" y="1129"/>
                    <a:pt x="1280" y="1129"/>
                    <a:pt x="1280" y="1129"/>
                  </a:cubicBezTo>
                  <a:cubicBezTo>
                    <a:pt x="1261" y="1216"/>
                    <a:pt x="1261" y="1216"/>
                    <a:pt x="1261" y="1216"/>
                  </a:cubicBezTo>
                  <a:cubicBezTo>
                    <a:pt x="1268" y="1208"/>
                    <a:pt x="1283" y="1193"/>
                    <a:pt x="1311" y="1193"/>
                  </a:cubicBezTo>
                  <a:cubicBezTo>
                    <a:pt x="1334" y="1193"/>
                    <a:pt x="1346" y="1204"/>
                    <a:pt x="1351" y="1214"/>
                  </a:cubicBezTo>
                  <a:cubicBezTo>
                    <a:pt x="1355" y="1221"/>
                    <a:pt x="1356" y="1235"/>
                    <a:pt x="1352" y="1255"/>
                  </a:cubicBezTo>
                  <a:cubicBezTo>
                    <a:pt x="1332" y="1348"/>
                    <a:pt x="1332" y="1348"/>
                    <a:pt x="1332" y="1348"/>
                  </a:cubicBezTo>
                  <a:cubicBezTo>
                    <a:pt x="1288" y="1348"/>
                    <a:pt x="1288" y="1348"/>
                    <a:pt x="1288" y="1348"/>
                  </a:cubicBezTo>
                  <a:cubicBezTo>
                    <a:pt x="1307" y="1256"/>
                    <a:pt x="1307" y="1256"/>
                    <a:pt x="1307" y="1256"/>
                  </a:cubicBezTo>
                  <a:cubicBezTo>
                    <a:pt x="1309" y="1248"/>
                    <a:pt x="1314" y="1223"/>
                    <a:pt x="1289" y="1223"/>
                  </a:cubicBezTo>
                  <a:cubicBezTo>
                    <a:pt x="1276" y="1223"/>
                    <a:pt x="1259" y="1230"/>
                    <a:pt x="1253" y="1254"/>
                  </a:cubicBezTo>
                  <a:cubicBezTo>
                    <a:pt x="1234" y="1348"/>
                    <a:pt x="1234" y="1348"/>
                    <a:pt x="1234" y="1348"/>
                  </a:cubicBezTo>
                  <a:cubicBezTo>
                    <a:pt x="1189" y="1348"/>
                    <a:pt x="1189" y="1348"/>
                    <a:pt x="1189" y="1348"/>
                  </a:cubicBezTo>
                  <a:cubicBezTo>
                    <a:pt x="1235" y="1129"/>
                    <a:pt x="1235" y="1129"/>
                    <a:pt x="1235" y="1129"/>
                  </a:cubicBezTo>
                  <a:cubicBezTo>
                    <a:pt x="1235" y="1129"/>
                    <a:pt x="1235" y="1129"/>
                    <a:pt x="1235" y="1129"/>
                  </a:cubicBezTo>
                  <a:close/>
                  <a:moveTo>
                    <a:pt x="1387" y="1232"/>
                  </a:moveTo>
                  <a:cubicBezTo>
                    <a:pt x="1389" y="1225"/>
                    <a:pt x="1392" y="1203"/>
                    <a:pt x="1393" y="1194"/>
                  </a:cubicBezTo>
                  <a:cubicBezTo>
                    <a:pt x="1435" y="1194"/>
                    <a:pt x="1435" y="1194"/>
                    <a:pt x="1435" y="1194"/>
                  </a:cubicBezTo>
                  <a:cubicBezTo>
                    <a:pt x="1430" y="1223"/>
                    <a:pt x="1430" y="1223"/>
                    <a:pt x="1430" y="1223"/>
                  </a:cubicBezTo>
                  <a:cubicBezTo>
                    <a:pt x="1438" y="1211"/>
                    <a:pt x="1452" y="1192"/>
                    <a:pt x="1489" y="1194"/>
                  </a:cubicBezTo>
                  <a:cubicBezTo>
                    <a:pt x="1480" y="1234"/>
                    <a:pt x="1480" y="1234"/>
                    <a:pt x="1480" y="1234"/>
                  </a:cubicBezTo>
                  <a:cubicBezTo>
                    <a:pt x="1435" y="1230"/>
                    <a:pt x="1428" y="1253"/>
                    <a:pt x="1424" y="1273"/>
                  </a:cubicBezTo>
                  <a:cubicBezTo>
                    <a:pt x="1408" y="1348"/>
                    <a:pt x="1408" y="1348"/>
                    <a:pt x="1408" y="1348"/>
                  </a:cubicBezTo>
                  <a:cubicBezTo>
                    <a:pt x="1363" y="1348"/>
                    <a:pt x="1363" y="1348"/>
                    <a:pt x="1363" y="1348"/>
                  </a:cubicBezTo>
                  <a:cubicBezTo>
                    <a:pt x="1387" y="1232"/>
                    <a:pt x="1387" y="1232"/>
                    <a:pt x="1387" y="1232"/>
                  </a:cubicBezTo>
                  <a:cubicBezTo>
                    <a:pt x="1387" y="1232"/>
                    <a:pt x="1387" y="1232"/>
                    <a:pt x="1387" y="1232"/>
                  </a:cubicBezTo>
                  <a:close/>
                  <a:moveTo>
                    <a:pt x="1582" y="1191"/>
                  </a:moveTo>
                  <a:cubicBezTo>
                    <a:pt x="1637" y="1191"/>
                    <a:pt x="1654" y="1229"/>
                    <a:pt x="1644" y="1271"/>
                  </a:cubicBezTo>
                  <a:cubicBezTo>
                    <a:pt x="1635" y="1315"/>
                    <a:pt x="1602" y="1353"/>
                    <a:pt x="1546" y="1353"/>
                  </a:cubicBezTo>
                  <a:cubicBezTo>
                    <a:pt x="1503" y="1353"/>
                    <a:pt x="1474" y="1326"/>
                    <a:pt x="1485" y="1273"/>
                  </a:cubicBezTo>
                  <a:cubicBezTo>
                    <a:pt x="1493" y="1236"/>
                    <a:pt x="1521" y="1191"/>
                    <a:pt x="1582" y="1191"/>
                  </a:cubicBezTo>
                  <a:moveTo>
                    <a:pt x="1555" y="1322"/>
                  </a:moveTo>
                  <a:cubicBezTo>
                    <a:pt x="1574" y="1322"/>
                    <a:pt x="1590" y="1310"/>
                    <a:pt x="1599" y="1270"/>
                  </a:cubicBezTo>
                  <a:cubicBezTo>
                    <a:pt x="1603" y="1250"/>
                    <a:pt x="1605" y="1221"/>
                    <a:pt x="1575" y="1221"/>
                  </a:cubicBezTo>
                  <a:cubicBezTo>
                    <a:pt x="1543" y="1221"/>
                    <a:pt x="1534" y="1259"/>
                    <a:pt x="1531" y="1273"/>
                  </a:cubicBezTo>
                  <a:cubicBezTo>
                    <a:pt x="1524" y="1307"/>
                    <a:pt x="1532" y="1322"/>
                    <a:pt x="1555" y="1322"/>
                  </a:cubicBezTo>
                  <a:moveTo>
                    <a:pt x="1734" y="1195"/>
                  </a:moveTo>
                  <a:cubicBezTo>
                    <a:pt x="1714" y="1286"/>
                    <a:pt x="1714" y="1286"/>
                    <a:pt x="1714" y="1286"/>
                  </a:cubicBezTo>
                  <a:cubicBezTo>
                    <a:pt x="1711" y="1299"/>
                    <a:pt x="1707" y="1320"/>
                    <a:pt x="1731" y="1320"/>
                  </a:cubicBezTo>
                  <a:cubicBezTo>
                    <a:pt x="1760" y="1320"/>
                    <a:pt x="1765" y="1298"/>
                    <a:pt x="1770" y="1272"/>
                  </a:cubicBezTo>
                  <a:cubicBezTo>
                    <a:pt x="1786" y="1195"/>
                    <a:pt x="1786" y="1195"/>
                    <a:pt x="1786" y="1195"/>
                  </a:cubicBezTo>
                  <a:cubicBezTo>
                    <a:pt x="1833" y="1195"/>
                    <a:pt x="1833" y="1195"/>
                    <a:pt x="1833" y="1195"/>
                  </a:cubicBezTo>
                  <a:cubicBezTo>
                    <a:pt x="1811" y="1296"/>
                    <a:pt x="1811" y="1296"/>
                    <a:pt x="1811" y="1296"/>
                  </a:cubicBezTo>
                  <a:cubicBezTo>
                    <a:pt x="1805" y="1329"/>
                    <a:pt x="1804" y="1333"/>
                    <a:pt x="1804" y="1337"/>
                  </a:cubicBezTo>
                  <a:cubicBezTo>
                    <a:pt x="1803" y="1341"/>
                    <a:pt x="1802" y="1344"/>
                    <a:pt x="1802" y="1348"/>
                  </a:cubicBezTo>
                  <a:cubicBezTo>
                    <a:pt x="1758" y="1348"/>
                    <a:pt x="1758" y="1348"/>
                    <a:pt x="1758" y="1348"/>
                  </a:cubicBezTo>
                  <a:cubicBezTo>
                    <a:pt x="1761" y="1328"/>
                    <a:pt x="1761" y="1328"/>
                    <a:pt x="1761" y="1328"/>
                  </a:cubicBezTo>
                  <a:cubicBezTo>
                    <a:pt x="1756" y="1334"/>
                    <a:pt x="1740" y="1352"/>
                    <a:pt x="1711" y="1352"/>
                  </a:cubicBezTo>
                  <a:cubicBezTo>
                    <a:pt x="1690" y="1352"/>
                    <a:pt x="1675" y="1343"/>
                    <a:pt x="1669" y="1331"/>
                  </a:cubicBezTo>
                  <a:cubicBezTo>
                    <a:pt x="1662" y="1319"/>
                    <a:pt x="1666" y="1297"/>
                    <a:pt x="1668" y="1290"/>
                  </a:cubicBezTo>
                  <a:cubicBezTo>
                    <a:pt x="1688" y="1195"/>
                    <a:pt x="1688" y="1195"/>
                    <a:pt x="1688" y="1195"/>
                  </a:cubicBezTo>
                  <a:cubicBezTo>
                    <a:pt x="1734" y="1195"/>
                    <a:pt x="1734" y="1195"/>
                    <a:pt x="1734" y="1195"/>
                  </a:cubicBezTo>
                  <a:cubicBezTo>
                    <a:pt x="1734" y="1195"/>
                    <a:pt x="1734" y="1195"/>
                    <a:pt x="1734" y="1195"/>
                  </a:cubicBezTo>
                  <a:close/>
                  <a:moveTo>
                    <a:pt x="2010" y="1196"/>
                  </a:moveTo>
                  <a:cubicBezTo>
                    <a:pt x="2006" y="1207"/>
                    <a:pt x="2003" y="1218"/>
                    <a:pt x="2000" y="1233"/>
                  </a:cubicBezTo>
                  <a:cubicBezTo>
                    <a:pt x="1976" y="1346"/>
                    <a:pt x="1976" y="1346"/>
                    <a:pt x="1976" y="1346"/>
                  </a:cubicBezTo>
                  <a:cubicBezTo>
                    <a:pt x="1964" y="1403"/>
                    <a:pt x="1915" y="1409"/>
                    <a:pt x="1886" y="1409"/>
                  </a:cubicBezTo>
                  <a:cubicBezTo>
                    <a:pt x="1864" y="1409"/>
                    <a:pt x="1822" y="1406"/>
                    <a:pt x="1829" y="1359"/>
                  </a:cubicBezTo>
                  <a:cubicBezTo>
                    <a:pt x="1872" y="1359"/>
                    <a:pt x="1872" y="1359"/>
                    <a:pt x="1872" y="1359"/>
                  </a:cubicBezTo>
                  <a:cubicBezTo>
                    <a:pt x="1872" y="1362"/>
                    <a:pt x="1871" y="1367"/>
                    <a:pt x="1874" y="1372"/>
                  </a:cubicBezTo>
                  <a:cubicBezTo>
                    <a:pt x="1877" y="1376"/>
                    <a:pt x="1883" y="1380"/>
                    <a:pt x="1894" y="1380"/>
                  </a:cubicBezTo>
                  <a:cubicBezTo>
                    <a:pt x="1908" y="1380"/>
                    <a:pt x="1921" y="1374"/>
                    <a:pt x="1926" y="1360"/>
                  </a:cubicBezTo>
                  <a:cubicBezTo>
                    <a:pt x="1930" y="1353"/>
                    <a:pt x="1931" y="1347"/>
                    <a:pt x="1937" y="1324"/>
                  </a:cubicBezTo>
                  <a:cubicBezTo>
                    <a:pt x="1918" y="1343"/>
                    <a:pt x="1901" y="1345"/>
                    <a:pt x="1891" y="1345"/>
                  </a:cubicBezTo>
                  <a:cubicBezTo>
                    <a:pt x="1847" y="1345"/>
                    <a:pt x="1834" y="1307"/>
                    <a:pt x="1842" y="1270"/>
                  </a:cubicBezTo>
                  <a:cubicBezTo>
                    <a:pt x="1850" y="1231"/>
                    <a:pt x="1880" y="1194"/>
                    <a:pt x="1924" y="1194"/>
                  </a:cubicBezTo>
                  <a:cubicBezTo>
                    <a:pt x="1952" y="1194"/>
                    <a:pt x="1959" y="1209"/>
                    <a:pt x="1962" y="1216"/>
                  </a:cubicBezTo>
                  <a:cubicBezTo>
                    <a:pt x="1968" y="1196"/>
                    <a:pt x="1968" y="1196"/>
                    <a:pt x="1968" y="1196"/>
                  </a:cubicBezTo>
                  <a:cubicBezTo>
                    <a:pt x="2010" y="1196"/>
                    <a:pt x="2010" y="1196"/>
                    <a:pt x="2010" y="1196"/>
                  </a:cubicBezTo>
                  <a:cubicBezTo>
                    <a:pt x="2010" y="1196"/>
                    <a:pt x="2010" y="1196"/>
                    <a:pt x="2010" y="1196"/>
                  </a:cubicBezTo>
                  <a:close/>
                  <a:moveTo>
                    <a:pt x="1908" y="1315"/>
                  </a:moveTo>
                  <a:cubicBezTo>
                    <a:pt x="1939" y="1315"/>
                    <a:pt x="1947" y="1277"/>
                    <a:pt x="1948" y="1271"/>
                  </a:cubicBezTo>
                  <a:cubicBezTo>
                    <a:pt x="1952" y="1253"/>
                    <a:pt x="1955" y="1224"/>
                    <a:pt x="1928" y="1224"/>
                  </a:cubicBezTo>
                  <a:cubicBezTo>
                    <a:pt x="1911" y="1224"/>
                    <a:pt x="1894" y="1237"/>
                    <a:pt x="1887" y="1270"/>
                  </a:cubicBezTo>
                  <a:cubicBezTo>
                    <a:pt x="1885" y="1277"/>
                    <a:pt x="1878" y="1315"/>
                    <a:pt x="1908" y="1315"/>
                  </a:cubicBezTo>
                  <a:moveTo>
                    <a:pt x="2058" y="1129"/>
                  </a:moveTo>
                  <a:cubicBezTo>
                    <a:pt x="2102" y="1129"/>
                    <a:pt x="2102" y="1129"/>
                    <a:pt x="2102" y="1129"/>
                  </a:cubicBezTo>
                  <a:cubicBezTo>
                    <a:pt x="2084" y="1216"/>
                    <a:pt x="2084" y="1216"/>
                    <a:pt x="2084" y="1216"/>
                  </a:cubicBezTo>
                  <a:cubicBezTo>
                    <a:pt x="2091" y="1208"/>
                    <a:pt x="2105" y="1193"/>
                    <a:pt x="2133" y="1193"/>
                  </a:cubicBezTo>
                  <a:cubicBezTo>
                    <a:pt x="2156" y="1193"/>
                    <a:pt x="2168" y="1204"/>
                    <a:pt x="2174" y="1214"/>
                  </a:cubicBezTo>
                  <a:cubicBezTo>
                    <a:pt x="2177" y="1221"/>
                    <a:pt x="2179" y="1235"/>
                    <a:pt x="2175" y="1255"/>
                  </a:cubicBezTo>
                  <a:cubicBezTo>
                    <a:pt x="2155" y="1348"/>
                    <a:pt x="2155" y="1348"/>
                    <a:pt x="2155" y="1348"/>
                  </a:cubicBezTo>
                  <a:cubicBezTo>
                    <a:pt x="2110" y="1348"/>
                    <a:pt x="2110" y="1348"/>
                    <a:pt x="2110" y="1348"/>
                  </a:cubicBezTo>
                  <a:cubicBezTo>
                    <a:pt x="2130" y="1256"/>
                    <a:pt x="2130" y="1256"/>
                    <a:pt x="2130" y="1256"/>
                  </a:cubicBezTo>
                  <a:cubicBezTo>
                    <a:pt x="2131" y="1248"/>
                    <a:pt x="2137" y="1223"/>
                    <a:pt x="2112" y="1223"/>
                  </a:cubicBezTo>
                  <a:cubicBezTo>
                    <a:pt x="2099" y="1223"/>
                    <a:pt x="2081" y="1230"/>
                    <a:pt x="2076" y="1254"/>
                  </a:cubicBezTo>
                  <a:cubicBezTo>
                    <a:pt x="2057" y="1348"/>
                    <a:pt x="2057" y="1348"/>
                    <a:pt x="2057" y="1348"/>
                  </a:cubicBezTo>
                  <a:cubicBezTo>
                    <a:pt x="2012" y="1348"/>
                    <a:pt x="2012" y="1348"/>
                    <a:pt x="2012" y="1348"/>
                  </a:cubicBezTo>
                  <a:cubicBezTo>
                    <a:pt x="2058" y="1129"/>
                    <a:pt x="2058" y="1129"/>
                    <a:pt x="2058" y="1129"/>
                  </a:cubicBezTo>
                  <a:cubicBezTo>
                    <a:pt x="2058" y="1129"/>
                    <a:pt x="2058" y="1129"/>
                    <a:pt x="2058" y="1129"/>
                  </a:cubicBezTo>
                  <a:close/>
                  <a:moveTo>
                    <a:pt x="100" y="1249"/>
                  </a:moveTo>
                  <a:cubicBezTo>
                    <a:pt x="101" y="1244"/>
                    <a:pt x="104" y="1221"/>
                    <a:pt x="87" y="1221"/>
                  </a:cubicBezTo>
                  <a:cubicBezTo>
                    <a:pt x="66" y="1221"/>
                    <a:pt x="56" y="1253"/>
                    <a:pt x="53" y="1270"/>
                  </a:cubicBezTo>
                  <a:cubicBezTo>
                    <a:pt x="51" y="1278"/>
                    <a:pt x="46" y="1306"/>
                    <a:pt x="54" y="1317"/>
                  </a:cubicBezTo>
                  <a:cubicBezTo>
                    <a:pt x="57" y="1321"/>
                    <a:pt x="61" y="1322"/>
                    <a:pt x="65" y="1322"/>
                  </a:cubicBezTo>
                  <a:cubicBezTo>
                    <a:pt x="70" y="1322"/>
                    <a:pt x="84" y="1320"/>
                    <a:pt x="92" y="1292"/>
                  </a:cubicBezTo>
                  <a:cubicBezTo>
                    <a:pt x="136" y="1292"/>
                    <a:pt x="136" y="1292"/>
                    <a:pt x="136" y="1292"/>
                  </a:cubicBezTo>
                  <a:cubicBezTo>
                    <a:pt x="133" y="1304"/>
                    <a:pt x="128" y="1323"/>
                    <a:pt x="107" y="1337"/>
                  </a:cubicBezTo>
                  <a:cubicBezTo>
                    <a:pt x="94" y="1347"/>
                    <a:pt x="79" y="1352"/>
                    <a:pt x="60" y="1352"/>
                  </a:cubicBezTo>
                  <a:cubicBezTo>
                    <a:pt x="40" y="1352"/>
                    <a:pt x="23" y="1347"/>
                    <a:pt x="12" y="1331"/>
                  </a:cubicBezTo>
                  <a:cubicBezTo>
                    <a:pt x="2" y="1316"/>
                    <a:pt x="0" y="1296"/>
                    <a:pt x="5" y="1271"/>
                  </a:cubicBezTo>
                  <a:cubicBezTo>
                    <a:pt x="20" y="1201"/>
                    <a:pt x="74" y="1192"/>
                    <a:pt x="94" y="1192"/>
                  </a:cubicBezTo>
                  <a:cubicBezTo>
                    <a:pt x="122" y="1192"/>
                    <a:pt x="153" y="1207"/>
                    <a:pt x="144" y="1249"/>
                  </a:cubicBezTo>
                  <a:cubicBezTo>
                    <a:pt x="100" y="1249"/>
                    <a:pt x="100" y="1249"/>
                    <a:pt x="100" y="1249"/>
                  </a:cubicBezTo>
                  <a:cubicBezTo>
                    <a:pt x="100" y="1249"/>
                    <a:pt x="100" y="1249"/>
                    <a:pt x="100" y="1249"/>
                  </a:cubicBezTo>
                  <a:close/>
                  <a:moveTo>
                    <a:pt x="2378" y="1249"/>
                  </a:moveTo>
                  <a:cubicBezTo>
                    <a:pt x="2379" y="1244"/>
                    <a:pt x="2382" y="1221"/>
                    <a:pt x="2365" y="1221"/>
                  </a:cubicBezTo>
                  <a:cubicBezTo>
                    <a:pt x="2344" y="1221"/>
                    <a:pt x="2335" y="1253"/>
                    <a:pt x="2331" y="1270"/>
                  </a:cubicBezTo>
                  <a:cubicBezTo>
                    <a:pt x="2329" y="1278"/>
                    <a:pt x="2324" y="1306"/>
                    <a:pt x="2332" y="1317"/>
                  </a:cubicBezTo>
                  <a:cubicBezTo>
                    <a:pt x="2335" y="1321"/>
                    <a:pt x="2340" y="1322"/>
                    <a:pt x="2343" y="1322"/>
                  </a:cubicBezTo>
                  <a:cubicBezTo>
                    <a:pt x="2348" y="1322"/>
                    <a:pt x="2362" y="1320"/>
                    <a:pt x="2370" y="1292"/>
                  </a:cubicBezTo>
                  <a:cubicBezTo>
                    <a:pt x="2414" y="1292"/>
                    <a:pt x="2414" y="1292"/>
                    <a:pt x="2414" y="1292"/>
                  </a:cubicBezTo>
                  <a:cubicBezTo>
                    <a:pt x="2411" y="1304"/>
                    <a:pt x="2406" y="1323"/>
                    <a:pt x="2385" y="1337"/>
                  </a:cubicBezTo>
                  <a:cubicBezTo>
                    <a:pt x="2372" y="1347"/>
                    <a:pt x="2357" y="1352"/>
                    <a:pt x="2338" y="1352"/>
                  </a:cubicBezTo>
                  <a:cubicBezTo>
                    <a:pt x="2318" y="1352"/>
                    <a:pt x="2301" y="1347"/>
                    <a:pt x="2290" y="1331"/>
                  </a:cubicBezTo>
                  <a:cubicBezTo>
                    <a:pt x="2280" y="1316"/>
                    <a:pt x="2278" y="1296"/>
                    <a:pt x="2284" y="1271"/>
                  </a:cubicBezTo>
                  <a:cubicBezTo>
                    <a:pt x="2299" y="1201"/>
                    <a:pt x="2352" y="1192"/>
                    <a:pt x="2372" y="1192"/>
                  </a:cubicBezTo>
                  <a:cubicBezTo>
                    <a:pt x="2401" y="1192"/>
                    <a:pt x="2431" y="1207"/>
                    <a:pt x="2423" y="1249"/>
                  </a:cubicBezTo>
                  <a:cubicBezTo>
                    <a:pt x="2378" y="1249"/>
                    <a:pt x="2378" y="1249"/>
                    <a:pt x="2378" y="1249"/>
                  </a:cubicBezTo>
                  <a:cubicBezTo>
                    <a:pt x="2378" y="1249"/>
                    <a:pt x="2378" y="1249"/>
                    <a:pt x="2378" y="1249"/>
                  </a:cubicBezTo>
                  <a:close/>
                  <a:moveTo>
                    <a:pt x="2534" y="1191"/>
                  </a:moveTo>
                  <a:cubicBezTo>
                    <a:pt x="2589" y="1191"/>
                    <a:pt x="2606" y="1229"/>
                    <a:pt x="2597" y="1271"/>
                  </a:cubicBezTo>
                  <a:cubicBezTo>
                    <a:pt x="2587" y="1315"/>
                    <a:pt x="2554" y="1353"/>
                    <a:pt x="2498" y="1353"/>
                  </a:cubicBezTo>
                  <a:cubicBezTo>
                    <a:pt x="2454" y="1353"/>
                    <a:pt x="2426" y="1326"/>
                    <a:pt x="2437" y="1273"/>
                  </a:cubicBezTo>
                  <a:cubicBezTo>
                    <a:pt x="2445" y="1236"/>
                    <a:pt x="2474" y="1191"/>
                    <a:pt x="2534" y="1191"/>
                  </a:cubicBezTo>
                  <a:moveTo>
                    <a:pt x="2507" y="1322"/>
                  </a:moveTo>
                  <a:cubicBezTo>
                    <a:pt x="2527" y="1322"/>
                    <a:pt x="2542" y="1310"/>
                    <a:pt x="2551" y="1270"/>
                  </a:cubicBezTo>
                  <a:cubicBezTo>
                    <a:pt x="2555" y="1250"/>
                    <a:pt x="2557" y="1221"/>
                    <a:pt x="2528" y="1221"/>
                  </a:cubicBezTo>
                  <a:cubicBezTo>
                    <a:pt x="2495" y="1221"/>
                    <a:pt x="2486" y="1259"/>
                    <a:pt x="2484" y="1273"/>
                  </a:cubicBezTo>
                  <a:cubicBezTo>
                    <a:pt x="2476" y="1307"/>
                    <a:pt x="2484" y="1322"/>
                    <a:pt x="2507" y="1322"/>
                  </a:cubicBezTo>
                  <a:moveTo>
                    <a:pt x="2637" y="1223"/>
                  </a:moveTo>
                  <a:cubicBezTo>
                    <a:pt x="2639" y="1214"/>
                    <a:pt x="2640" y="1205"/>
                    <a:pt x="2641" y="1195"/>
                  </a:cubicBezTo>
                  <a:cubicBezTo>
                    <a:pt x="2685" y="1195"/>
                    <a:pt x="2685" y="1195"/>
                    <a:pt x="2685" y="1195"/>
                  </a:cubicBezTo>
                  <a:cubicBezTo>
                    <a:pt x="2682" y="1214"/>
                    <a:pt x="2682" y="1214"/>
                    <a:pt x="2682" y="1214"/>
                  </a:cubicBezTo>
                  <a:cubicBezTo>
                    <a:pt x="2688" y="1208"/>
                    <a:pt x="2704" y="1192"/>
                    <a:pt x="2734" y="1192"/>
                  </a:cubicBezTo>
                  <a:cubicBezTo>
                    <a:pt x="2769" y="1192"/>
                    <a:pt x="2775" y="1213"/>
                    <a:pt x="2776" y="1220"/>
                  </a:cubicBezTo>
                  <a:cubicBezTo>
                    <a:pt x="2795" y="1196"/>
                    <a:pt x="2816" y="1192"/>
                    <a:pt x="2832" y="1192"/>
                  </a:cubicBezTo>
                  <a:cubicBezTo>
                    <a:pt x="2862" y="1192"/>
                    <a:pt x="2871" y="1210"/>
                    <a:pt x="2873" y="1216"/>
                  </a:cubicBezTo>
                  <a:cubicBezTo>
                    <a:pt x="2878" y="1230"/>
                    <a:pt x="2874" y="1248"/>
                    <a:pt x="2871" y="1261"/>
                  </a:cubicBezTo>
                  <a:cubicBezTo>
                    <a:pt x="2853" y="1348"/>
                    <a:pt x="2853" y="1348"/>
                    <a:pt x="2853" y="1348"/>
                  </a:cubicBezTo>
                  <a:cubicBezTo>
                    <a:pt x="2807" y="1348"/>
                    <a:pt x="2807" y="1348"/>
                    <a:pt x="2807" y="1348"/>
                  </a:cubicBezTo>
                  <a:cubicBezTo>
                    <a:pt x="2827" y="1258"/>
                    <a:pt x="2827" y="1258"/>
                    <a:pt x="2827" y="1258"/>
                  </a:cubicBezTo>
                  <a:cubicBezTo>
                    <a:pt x="2830" y="1242"/>
                    <a:pt x="2832" y="1223"/>
                    <a:pt x="2808" y="1223"/>
                  </a:cubicBezTo>
                  <a:cubicBezTo>
                    <a:pt x="2781" y="1223"/>
                    <a:pt x="2775" y="1249"/>
                    <a:pt x="2771" y="1271"/>
                  </a:cubicBezTo>
                  <a:cubicBezTo>
                    <a:pt x="2754" y="1348"/>
                    <a:pt x="2754" y="1348"/>
                    <a:pt x="2754" y="1348"/>
                  </a:cubicBezTo>
                  <a:cubicBezTo>
                    <a:pt x="2709" y="1348"/>
                    <a:pt x="2709" y="1348"/>
                    <a:pt x="2709" y="1348"/>
                  </a:cubicBezTo>
                  <a:cubicBezTo>
                    <a:pt x="2728" y="1257"/>
                    <a:pt x="2728" y="1257"/>
                    <a:pt x="2728" y="1257"/>
                  </a:cubicBezTo>
                  <a:cubicBezTo>
                    <a:pt x="2731" y="1245"/>
                    <a:pt x="2735" y="1223"/>
                    <a:pt x="2710" y="1223"/>
                  </a:cubicBezTo>
                  <a:cubicBezTo>
                    <a:pt x="2682" y="1223"/>
                    <a:pt x="2677" y="1248"/>
                    <a:pt x="2674" y="1258"/>
                  </a:cubicBezTo>
                  <a:cubicBezTo>
                    <a:pt x="2655" y="1348"/>
                    <a:pt x="2655" y="1348"/>
                    <a:pt x="2655" y="1348"/>
                  </a:cubicBezTo>
                  <a:cubicBezTo>
                    <a:pt x="2610" y="1348"/>
                    <a:pt x="2610" y="1348"/>
                    <a:pt x="2610" y="1348"/>
                  </a:cubicBezTo>
                  <a:cubicBezTo>
                    <a:pt x="2637" y="1223"/>
                    <a:pt x="2637" y="1223"/>
                    <a:pt x="2637" y="1223"/>
                  </a:cubicBezTo>
                  <a:cubicBezTo>
                    <a:pt x="2637" y="1223"/>
                    <a:pt x="2637" y="1223"/>
                    <a:pt x="2637" y="1223"/>
                  </a:cubicBezTo>
                  <a:close/>
                  <a:moveTo>
                    <a:pt x="2966" y="1195"/>
                  </a:moveTo>
                  <a:cubicBezTo>
                    <a:pt x="2963" y="1216"/>
                    <a:pt x="2963" y="1216"/>
                    <a:pt x="2963" y="1216"/>
                  </a:cubicBezTo>
                  <a:cubicBezTo>
                    <a:pt x="2982" y="1192"/>
                    <a:pt x="3008" y="1192"/>
                    <a:pt x="3015" y="1192"/>
                  </a:cubicBezTo>
                  <a:cubicBezTo>
                    <a:pt x="3054" y="1192"/>
                    <a:pt x="3072" y="1221"/>
                    <a:pt x="3062" y="1268"/>
                  </a:cubicBezTo>
                  <a:cubicBezTo>
                    <a:pt x="3053" y="1312"/>
                    <a:pt x="3022" y="1350"/>
                    <a:pt x="2978" y="1350"/>
                  </a:cubicBezTo>
                  <a:cubicBezTo>
                    <a:pt x="2950" y="1350"/>
                    <a:pt x="2942" y="1335"/>
                    <a:pt x="2939" y="1330"/>
                  </a:cubicBezTo>
                  <a:cubicBezTo>
                    <a:pt x="2923" y="1407"/>
                    <a:pt x="2923" y="1407"/>
                    <a:pt x="2923" y="1407"/>
                  </a:cubicBezTo>
                  <a:cubicBezTo>
                    <a:pt x="2877" y="1407"/>
                    <a:pt x="2877" y="1407"/>
                    <a:pt x="2877" y="1407"/>
                  </a:cubicBezTo>
                  <a:cubicBezTo>
                    <a:pt x="2922" y="1195"/>
                    <a:pt x="2922" y="1195"/>
                    <a:pt x="2922" y="1195"/>
                  </a:cubicBezTo>
                  <a:cubicBezTo>
                    <a:pt x="2966" y="1195"/>
                    <a:pt x="2966" y="1195"/>
                    <a:pt x="2966" y="1195"/>
                  </a:cubicBezTo>
                  <a:cubicBezTo>
                    <a:pt x="2966" y="1195"/>
                    <a:pt x="2966" y="1195"/>
                    <a:pt x="2966" y="1195"/>
                  </a:cubicBezTo>
                  <a:close/>
                  <a:moveTo>
                    <a:pt x="3017" y="1270"/>
                  </a:moveTo>
                  <a:cubicBezTo>
                    <a:pt x="3020" y="1252"/>
                    <a:pt x="3022" y="1221"/>
                    <a:pt x="2996" y="1221"/>
                  </a:cubicBezTo>
                  <a:cubicBezTo>
                    <a:pt x="2981" y="1221"/>
                    <a:pt x="2959" y="1232"/>
                    <a:pt x="2950" y="1273"/>
                  </a:cubicBezTo>
                  <a:cubicBezTo>
                    <a:pt x="2947" y="1282"/>
                    <a:pt x="2940" y="1321"/>
                    <a:pt x="2973" y="1321"/>
                  </a:cubicBezTo>
                  <a:cubicBezTo>
                    <a:pt x="2994" y="1321"/>
                    <a:pt x="3010" y="1300"/>
                    <a:pt x="3017" y="1270"/>
                  </a:cubicBezTo>
                  <a:moveTo>
                    <a:pt x="3119" y="1129"/>
                  </a:moveTo>
                  <a:cubicBezTo>
                    <a:pt x="3164" y="1129"/>
                    <a:pt x="3164" y="1129"/>
                    <a:pt x="3164" y="1129"/>
                  </a:cubicBezTo>
                  <a:cubicBezTo>
                    <a:pt x="3117" y="1348"/>
                    <a:pt x="3117" y="1348"/>
                    <a:pt x="3117" y="1348"/>
                  </a:cubicBezTo>
                  <a:cubicBezTo>
                    <a:pt x="3072" y="1348"/>
                    <a:pt x="3072" y="1348"/>
                    <a:pt x="3072" y="1348"/>
                  </a:cubicBezTo>
                  <a:cubicBezTo>
                    <a:pt x="3119" y="1129"/>
                    <a:pt x="3119" y="1129"/>
                    <a:pt x="3119" y="1129"/>
                  </a:cubicBezTo>
                  <a:cubicBezTo>
                    <a:pt x="3119" y="1129"/>
                    <a:pt x="3119" y="1129"/>
                    <a:pt x="3119" y="1129"/>
                  </a:cubicBezTo>
                  <a:close/>
                  <a:moveTo>
                    <a:pt x="3202" y="1283"/>
                  </a:moveTo>
                  <a:cubicBezTo>
                    <a:pt x="3200" y="1293"/>
                    <a:pt x="3193" y="1324"/>
                    <a:pt x="3225" y="1324"/>
                  </a:cubicBezTo>
                  <a:cubicBezTo>
                    <a:pt x="3236" y="1324"/>
                    <a:pt x="3248" y="1319"/>
                    <a:pt x="3256" y="1303"/>
                  </a:cubicBezTo>
                  <a:cubicBezTo>
                    <a:pt x="3297" y="1303"/>
                    <a:pt x="3297" y="1303"/>
                    <a:pt x="3297" y="1303"/>
                  </a:cubicBezTo>
                  <a:cubicBezTo>
                    <a:pt x="3295" y="1310"/>
                    <a:pt x="3291" y="1323"/>
                    <a:pt x="3275" y="1336"/>
                  </a:cubicBezTo>
                  <a:cubicBezTo>
                    <a:pt x="3261" y="1348"/>
                    <a:pt x="3240" y="1354"/>
                    <a:pt x="3218" y="1354"/>
                  </a:cubicBezTo>
                  <a:cubicBezTo>
                    <a:pt x="3205" y="1354"/>
                    <a:pt x="3180" y="1351"/>
                    <a:pt x="3168" y="1335"/>
                  </a:cubicBezTo>
                  <a:cubicBezTo>
                    <a:pt x="3157" y="1320"/>
                    <a:pt x="3155" y="1299"/>
                    <a:pt x="3161" y="1275"/>
                  </a:cubicBezTo>
                  <a:cubicBezTo>
                    <a:pt x="3166" y="1250"/>
                    <a:pt x="3178" y="1220"/>
                    <a:pt x="3208" y="1202"/>
                  </a:cubicBezTo>
                  <a:cubicBezTo>
                    <a:pt x="3222" y="1194"/>
                    <a:pt x="3237" y="1190"/>
                    <a:pt x="3254" y="1190"/>
                  </a:cubicBezTo>
                  <a:cubicBezTo>
                    <a:pt x="3276" y="1190"/>
                    <a:pt x="3300" y="1198"/>
                    <a:pt x="3308" y="1227"/>
                  </a:cubicBezTo>
                  <a:cubicBezTo>
                    <a:pt x="3314" y="1248"/>
                    <a:pt x="3309" y="1270"/>
                    <a:pt x="3305" y="1283"/>
                  </a:cubicBezTo>
                  <a:cubicBezTo>
                    <a:pt x="3202" y="1283"/>
                    <a:pt x="3202" y="1283"/>
                    <a:pt x="3202" y="1283"/>
                  </a:cubicBezTo>
                  <a:cubicBezTo>
                    <a:pt x="3202" y="1283"/>
                    <a:pt x="3202" y="1283"/>
                    <a:pt x="3202" y="1283"/>
                  </a:cubicBezTo>
                  <a:close/>
                  <a:moveTo>
                    <a:pt x="3265" y="1254"/>
                  </a:moveTo>
                  <a:cubicBezTo>
                    <a:pt x="3267" y="1248"/>
                    <a:pt x="3272" y="1220"/>
                    <a:pt x="3246" y="1220"/>
                  </a:cubicBezTo>
                  <a:cubicBezTo>
                    <a:pt x="3226" y="1220"/>
                    <a:pt x="3214" y="1236"/>
                    <a:pt x="3210" y="1254"/>
                  </a:cubicBezTo>
                  <a:cubicBezTo>
                    <a:pt x="3265" y="1254"/>
                    <a:pt x="3265" y="1254"/>
                    <a:pt x="3265" y="1254"/>
                  </a:cubicBezTo>
                  <a:cubicBezTo>
                    <a:pt x="3265" y="1254"/>
                    <a:pt x="3265" y="1254"/>
                    <a:pt x="3265" y="1254"/>
                  </a:cubicBezTo>
                  <a:close/>
                  <a:moveTo>
                    <a:pt x="3383" y="1195"/>
                  </a:moveTo>
                  <a:cubicBezTo>
                    <a:pt x="3401" y="1245"/>
                    <a:pt x="3401" y="1245"/>
                    <a:pt x="3401" y="1245"/>
                  </a:cubicBezTo>
                  <a:cubicBezTo>
                    <a:pt x="3442" y="1195"/>
                    <a:pt x="3442" y="1195"/>
                    <a:pt x="3442" y="1195"/>
                  </a:cubicBezTo>
                  <a:cubicBezTo>
                    <a:pt x="3488" y="1195"/>
                    <a:pt x="3488" y="1195"/>
                    <a:pt x="3488" y="1195"/>
                  </a:cubicBezTo>
                  <a:cubicBezTo>
                    <a:pt x="3423" y="1269"/>
                    <a:pt x="3423" y="1269"/>
                    <a:pt x="3423" y="1269"/>
                  </a:cubicBezTo>
                  <a:cubicBezTo>
                    <a:pt x="3457" y="1348"/>
                    <a:pt x="3457" y="1348"/>
                    <a:pt x="3457" y="1348"/>
                  </a:cubicBezTo>
                  <a:cubicBezTo>
                    <a:pt x="3404" y="1348"/>
                    <a:pt x="3404" y="1348"/>
                    <a:pt x="3404" y="1348"/>
                  </a:cubicBezTo>
                  <a:cubicBezTo>
                    <a:pt x="3385" y="1292"/>
                    <a:pt x="3385" y="1292"/>
                    <a:pt x="3385" y="1292"/>
                  </a:cubicBezTo>
                  <a:cubicBezTo>
                    <a:pt x="3342" y="1348"/>
                    <a:pt x="3342" y="1348"/>
                    <a:pt x="3342" y="1348"/>
                  </a:cubicBezTo>
                  <a:cubicBezTo>
                    <a:pt x="3295" y="1348"/>
                    <a:pt x="3295" y="1348"/>
                    <a:pt x="3295" y="1348"/>
                  </a:cubicBezTo>
                  <a:cubicBezTo>
                    <a:pt x="3364" y="1266"/>
                    <a:pt x="3364" y="1266"/>
                    <a:pt x="3364" y="1266"/>
                  </a:cubicBezTo>
                  <a:cubicBezTo>
                    <a:pt x="3329" y="1195"/>
                    <a:pt x="3329" y="1195"/>
                    <a:pt x="3329" y="1195"/>
                  </a:cubicBezTo>
                  <a:cubicBezTo>
                    <a:pt x="3383" y="1195"/>
                    <a:pt x="3383" y="1195"/>
                    <a:pt x="3383" y="1195"/>
                  </a:cubicBezTo>
                  <a:cubicBezTo>
                    <a:pt x="3383" y="1195"/>
                    <a:pt x="3383" y="1195"/>
                    <a:pt x="3383" y="1195"/>
                  </a:cubicBezTo>
                  <a:close/>
                  <a:moveTo>
                    <a:pt x="3509" y="1194"/>
                  </a:moveTo>
                  <a:cubicBezTo>
                    <a:pt x="3554" y="1194"/>
                    <a:pt x="3554" y="1194"/>
                    <a:pt x="3554" y="1194"/>
                  </a:cubicBezTo>
                  <a:cubicBezTo>
                    <a:pt x="3521" y="1348"/>
                    <a:pt x="3521" y="1348"/>
                    <a:pt x="3521" y="1348"/>
                  </a:cubicBezTo>
                  <a:cubicBezTo>
                    <a:pt x="3476" y="1348"/>
                    <a:pt x="3476" y="1348"/>
                    <a:pt x="3476" y="1348"/>
                  </a:cubicBezTo>
                  <a:cubicBezTo>
                    <a:pt x="3509" y="1194"/>
                    <a:pt x="3509" y="1194"/>
                    <a:pt x="3509" y="1194"/>
                  </a:cubicBezTo>
                  <a:cubicBezTo>
                    <a:pt x="3509" y="1194"/>
                    <a:pt x="3509" y="1194"/>
                    <a:pt x="3509" y="1194"/>
                  </a:cubicBezTo>
                  <a:close/>
                  <a:moveTo>
                    <a:pt x="3521" y="1129"/>
                  </a:moveTo>
                  <a:cubicBezTo>
                    <a:pt x="3569" y="1129"/>
                    <a:pt x="3569" y="1129"/>
                    <a:pt x="3569" y="1129"/>
                  </a:cubicBezTo>
                  <a:cubicBezTo>
                    <a:pt x="3561" y="1168"/>
                    <a:pt x="3561" y="1168"/>
                    <a:pt x="3561" y="1168"/>
                  </a:cubicBezTo>
                  <a:cubicBezTo>
                    <a:pt x="3513" y="1168"/>
                    <a:pt x="3513" y="1168"/>
                    <a:pt x="3513" y="1168"/>
                  </a:cubicBezTo>
                  <a:cubicBezTo>
                    <a:pt x="3521" y="1129"/>
                    <a:pt x="3521" y="1129"/>
                    <a:pt x="3521" y="1129"/>
                  </a:cubicBezTo>
                  <a:cubicBezTo>
                    <a:pt x="3521" y="1129"/>
                    <a:pt x="3521" y="1129"/>
                    <a:pt x="3521" y="1129"/>
                  </a:cubicBezTo>
                  <a:close/>
                  <a:moveTo>
                    <a:pt x="3649" y="1346"/>
                  </a:moveTo>
                  <a:cubicBezTo>
                    <a:pt x="3634" y="1350"/>
                    <a:pt x="3621" y="1351"/>
                    <a:pt x="3614" y="1351"/>
                  </a:cubicBezTo>
                  <a:cubicBezTo>
                    <a:pt x="3568" y="1351"/>
                    <a:pt x="3575" y="1322"/>
                    <a:pt x="3577" y="1310"/>
                  </a:cubicBezTo>
                  <a:cubicBezTo>
                    <a:pt x="3595" y="1225"/>
                    <a:pt x="3595" y="1225"/>
                    <a:pt x="3595" y="1225"/>
                  </a:cubicBezTo>
                  <a:cubicBezTo>
                    <a:pt x="3565" y="1225"/>
                    <a:pt x="3565" y="1225"/>
                    <a:pt x="3565" y="1225"/>
                  </a:cubicBezTo>
                  <a:cubicBezTo>
                    <a:pt x="3572" y="1196"/>
                    <a:pt x="3572" y="1196"/>
                    <a:pt x="3572" y="1196"/>
                  </a:cubicBezTo>
                  <a:cubicBezTo>
                    <a:pt x="3601" y="1196"/>
                    <a:pt x="3601" y="1196"/>
                    <a:pt x="3601" y="1196"/>
                  </a:cubicBezTo>
                  <a:cubicBezTo>
                    <a:pt x="3608" y="1166"/>
                    <a:pt x="3608" y="1166"/>
                    <a:pt x="3608" y="1166"/>
                  </a:cubicBezTo>
                  <a:cubicBezTo>
                    <a:pt x="3656" y="1149"/>
                    <a:pt x="3656" y="1149"/>
                    <a:pt x="3656" y="1149"/>
                  </a:cubicBezTo>
                  <a:cubicBezTo>
                    <a:pt x="3646" y="1196"/>
                    <a:pt x="3646" y="1196"/>
                    <a:pt x="3646" y="1196"/>
                  </a:cubicBezTo>
                  <a:cubicBezTo>
                    <a:pt x="3682" y="1196"/>
                    <a:pt x="3682" y="1196"/>
                    <a:pt x="3682" y="1196"/>
                  </a:cubicBezTo>
                  <a:cubicBezTo>
                    <a:pt x="3676" y="1225"/>
                    <a:pt x="3676" y="1225"/>
                    <a:pt x="3676" y="1225"/>
                  </a:cubicBezTo>
                  <a:cubicBezTo>
                    <a:pt x="3640" y="1225"/>
                    <a:pt x="3640" y="1225"/>
                    <a:pt x="3640" y="1225"/>
                  </a:cubicBezTo>
                  <a:cubicBezTo>
                    <a:pt x="3625" y="1295"/>
                    <a:pt x="3625" y="1295"/>
                    <a:pt x="3625" y="1295"/>
                  </a:cubicBezTo>
                  <a:cubicBezTo>
                    <a:pt x="3622" y="1309"/>
                    <a:pt x="3620" y="1317"/>
                    <a:pt x="3640" y="1317"/>
                  </a:cubicBezTo>
                  <a:cubicBezTo>
                    <a:pt x="3647" y="1317"/>
                    <a:pt x="3650" y="1317"/>
                    <a:pt x="3656" y="1317"/>
                  </a:cubicBezTo>
                  <a:cubicBezTo>
                    <a:pt x="3649" y="1346"/>
                    <a:pt x="3649" y="1346"/>
                    <a:pt x="3649" y="1346"/>
                  </a:cubicBezTo>
                  <a:cubicBezTo>
                    <a:pt x="3649" y="1346"/>
                    <a:pt x="3649" y="1346"/>
                    <a:pt x="3649" y="1346"/>
                  </a:cubicBezTo>
                  <a:close/>
                  <a:moveTo>
                    <a:pt x="3741" y="1195"/>
                  </a:moveTo>
                  <a:cubicBezTo>
                    <a:pt x="3752" y="1301"/>
                    <a:pt x="3752" y="1301"/>
                    <a:pt x="3752" y="1301"/>
                  </a:cubicBezTo>
                  <a:cubicBezTo>
                    <a:pt x="3809" y="1195"/>
                    <a:pt x="3809" y="1195"/>
                    <a:pt x="3809" y="1195"/>
                  </a:cubicBezTo>
                  <a:cubicBezTo>
                    <a:pt x="3854" y="1195"/>
                    <a:pt x="3854" y="1195"/>
                    <a:pt x="3854" y="1195"/>
                  </a:cubicBezTo>
                  <a:cubicBezTo>
                    <a:pt x="3764" y="1345"/>
                    <a:pt x="3764" y="1345"/>
                    <a:pt x="3764" y="1345"/>
                  </a:cubicBezTo>
                  <a:cubicBezTo>
                    <a:pt x="3732" y="1406"/>
                    <a:pt x="3732" y="1406"/>
                    <a:pt x="3732" y="1406"/>
                  </a:cubicBezTo>
                  <a:cubicBezTo>
                    <a:pt x="3687" y="1406"/>
                    <a:pt x="3687" y="1406"/>
                    <a:pt x="3687" y="1406"/>
                  </a:cubicBezTo>
                  <a:cubicBezTo>
                    <a:pt x="3719" y="1348"/>
                    <a:pt x="3719" y="1348"/>
                    <a:pt x="3719" y="1348"/>
                  </a:cubicBezTo>
                  <a:cubicBezTo>
                    <a:pt x="3693" y="1195"/>
                    <a:pt x="3693" y="1195"/>
                    <a:pt x="3693" y="1195"/>
                  </a:cubicBezTo>
                  <a:cubicBezTo>
                    <a:pt x="3741" y="1195"/>
                    <a:pt x="3741" y="1195"/>
                    <a:pt x="3741" y="1195"/>
                  </a:cubicBezTo>
                  <a:cubicBezTo>
                    <a:pt x="3741" y="1195"/>
                    <a:pt x="3741" y="1195"/>
                    <a:pt x="3741" y="1195"/>
                  </a:cubicBezTo>
                  <a:close/>
                  <a:moveTo>
                    <a:pt x="3933" y="1145"/>
                  </a:moveTo>
                  <a:cubicBezTo>
                    <a:pt x="3899" y="1145"/>
                    <a:pt x="3899" y="1145"/>
                    <a:pt x="3899" y="1145"/>
                  </a:cubicBezTo>
                  <a:cubicBezTo>
                    <a:pt x="3902" y="1129"/>
                    <a:pt x="3902" y="1129"/>
                    <a:pt x="3902" y="1129"/>
                  </a:cubicBezTo>
                  <a:cubicBezTo>
                    <a:pt x="3990" y="1129"/>
                    <a:pt x="3990" y="1129"/>
                    <a:pt x="3990" y="1129"/>
                  </a:cubicBezTo>
                  <a:cubicBezTo>
                    <a:pt x="3987" y="1145"/>
                    <a:pt x="3987" y="1145"/>
                    <a:pt x="3987" y="1145"/>
                  </a:cubicBezTo>
                  <a:cubicBezTo>
                    <a:pt x="3953" y="1145"/>
                    <a:pt x="3953" y="1145"/>
                    <a:pt x="3953" y="1145"/>
                  </a:cubicBezTo>
                  <a:cubicBezTo>
                    <a:pt x="3936" y="1225"/>
                    <a:pt x="3936" y="1225"/>
                    <a:pt x="3936" y="1225"/>
                  </a:cubicBezTo>
                  <a:cubicBezTo>
                    <a:pt x="3916" y="1225"/>
                    <a:pt x="3916" y="1225"/>
                    <a:pt x="3916" y="1225"/>
                  </a:cubicBezTo>
                  <a:cubicBezTo>
                    <a:pt x="3933" y="1145"/>
                    <a:pt x="3933" y="1145"/>
                    <a:pt x="3933" y="1145"/>
                  </a:cubicBezTo>
                  <a:cubicBezTo>
                    <a:pt x="3933" y="1145"/>
                    <a:pt x="3933" y="1145"/>
                    <a:pt x="3933" y="1145"/>
                  </a:cubicBezTo>
                  <a:close/>
                  <a:moveTo>
                    <a:pt x="3999" y="1129"/>
                  </a:moveTo>
                  <a:cubicBezTo>
                    <a:pt x="4031" y="1129"/>
                    <a:pt x="4031" y="1129"/>
                    <a:pt x="4031" y="1129"/>
                  </a:cubicBezTo>
                  <a:cubicBezTo>
                    <a:pt x="4036" y="1200"/>
                    <a:pt x="4036" y="1200"/>
                    <a:pt x="4036" y="1200"/>
                  </a:cubicBezTo>
                  <a:cubicBezTo>
                    <a:pt x="4072" y="1129"/>
                    <a:pt x="4072" y="1129"/>
                    <a:pt x="4072" y="1129"/>
                  </a:cubicBezTo>
                  <a:cubicBezTo>
                    <a:pt x="4103" y="1129"/>
                    <a:pt x="4103" y="1129"/>
                    <a:pt x="4103" y="1129"/>
                  </a:cubicBezTo>
                  <a:cubicBezTo>
                    <a:pt x="4083" y="1225"/>
                    <a:pt x="4083" y="1225"/>
                    <a:pt x="4083" y="1225"/>
                  </a:cubicBezTo>
                  <a:cubicBezTo>
                    <a:pt x="4063" y="1225"/>
                    <a:pt x="4063" y="1225"/>
                    <a:pt x="4063" y="1225"/>
                  </a:cubicBezTo>
                  <a:cubicBezTo>
                    <a:pt x="4080" y="1143"/>
                    <a:pt x="4080" y="1143"/>
                    <a:pt x="4080" y="1143"/>
                  </a:cubicBezTo>
                  <a:cubicBezTo>
                    <a:pt x="4038" y="1225"/>
                    <a:pt x="4038" y="1225"/>
                    <a:pt x="4038" y="1225"/>
                  </a:cubicBezTo>
                  <a:cubicBezTo>
                    <a:pt x="4021" y="1225"/>
                    <a:pt x="4021" y="1225"/>
                    <a:pt x="4021" y="1225"/>
                  </a:cubicBezTo>
                  <a:cubicBezTo>
                    <a:pt x="4014" y="1143"/>
                    <a:pt x="4014" y="1143"/>
                    <a:pt x="4014" y="1143"/>
                  </a:cubicBezTo>
                  <a:cubicBezTo>
                    <a:pt x="3997" y="1225"/>
                    <a:pt x="3997" y="1225"/>
                    <a:pt x="3997" y="1225"/>
                  </a:cubicBezTo>
                  <a:cubicBezTo>
                    <a:pt x="3978" y="1225"/>
                    <a:pt x="3978" y="1225"/>
                    <a:pt x="3978" y="1225"/>
                  </a:cubicBezTo>
                  <a:cubicBezTo>
                    <a:pt x="3999" y="1129"/>
                    <a:pt x="3999" y="1129"/>
                    <a:pt x="3999" y="1129"/>
                  </a:cubicBezTo>
                  <a:cubicBezTo>
                    <a:pt x="3999" y="1129"/>
                    <a:pt x="3999" y="1129"/>
                    <a:pt x="3999" y="1129"/>
                  </a:cubicBezTo>
                  <a:close/>
                </a:path>
              </a:pathLst>
            </a:custGeom>
            <a:solidFill>
              <a:schemeClr val="bg1"/>
            </a:solidFill>
            <a:ln w="9525">
              <a:noFill/>
              <a:round/>
              <a:headEnd/>
              <a:tailEnd/>
            </a:ln>
          </p:spPr>
          <p:txBody>
            <a:bodyPr/>
            <a:lstStyle/>
            <a:p>
              <a:endParaRPr lang="en-GB"/>
            </a:p>
          </p:txBody>
        </p:sp>
        <p:sp>
          <p:nvSpPr>
            <p:cNvPr id="11" name="Freeform 9"/>
            <p:cNvSpPr>
              <a:spLocks noEditPoints="1"/>
            </p:cNvSpPr>
            <p:nvPr userDrawn="1"/>
          </p:nvSpPr>
          <p:spPr bwMode="gray">
            <a:xfrm>
              <a:off x="68" y="0"/>
              <a:ext cx="1723" cy="964"/>
            </a:xfrm>
            <a:custGeom>
              <a:avLst/>
              <a:gdLst>
                <a:gd name="T0" fmla="*/ 231 w 2268"/>
                <a:gd name="T1" fmla="*/ 327 h 1269"/>
                <a:gd name="T2" fmla="*/ 0 w 2268"/>
                <a:gd name="T3" fmla="*/ 327 h 1269"/>
                <a:gd name="T4" fmla="*/ 0 w 2268"/>
                <a:gd name="T5" fmla="*/ 0 h 1269"/>
                <a:gd name="T6" fmla="*/ 231 w 2268"/>
                <a:gd name="T7" fmla="*/ 0 h 1269"/>
                <a:gd name="T8" fmla="*/ 231 w 2268"/>
                <a:gd name="T9" fmla="*/ 327 h 1269"/>
                <a:gd name="T10" fmla="*/ 2268 w 2268"/>
                <a:gd name="T11" fmla="*/ 0 h 1269"/>
                <a:gd name="T12" fmla="*/ 2036 w 2268"/>
                <a:gd name="T13" fmla="*/ 0 h 1269"/>
                <a:gd name="T14" fmla="*/ 2036 w 2268"/>
                <a:gd name="T15" fmla="*/ 327 h 1269"/>
                <a:gd name="T16" fmla="*/ 2268 w 2268"/>
                <a:gd name="T17" fmla="*/ 327 h 1269"/>
                <a:gd name="T18" fmla="*/ 2268 w 2268"/>
                <a:gd name="T19" fmla="*/ 0 h 1269"/>
                <a:gd name="T20" fmla="*/ 231 w 2268"/>
                <a:gd name="T21" fmla="*/ 942 h 1269"/>
                <a:gd name="T22" fmla="*/ 0 w 2268"/>
                <a:gd name="T23" fmla="*/ 942 h 1269"/>
                <a:gd name="T24" fmla="*/ 0 w 2268"/>
                <a:gd name="T25" fmla="*/ 1269 h 1269"/>
                <a:gd name="T26" fmla="*/ 231 w 2268"/>
                <a:gd name="T27" fmla="*/ 1269 h 1269"/>
                <a:gd name="T28" fmla="*/ 231 w 2268"/>
                <a:gd name="T29" fmla="*/ 942 h 1269"/>
                <a:gd name="T30" fmla="*/ 2268 w 2268"/>
                <a:gd name="T31" fmla="*/ 942 h 1269"/>
                <a:gd name="T32" fmla="*/ 2036 w 2268"/>
                <a:gd name="T33" fmla="*/ 942 h 1269"/>
                <a:gd name="T34" fmla="*/ 2036 w 2268"/>
                <a:gd name="T35" fmla="*/ 1269 h 1269"/>
                <a:gd name="T36" fmla="*/ 2268 w 2268"/>
                <a:gd name="T37" fmla="*/ 1269 h 1269"/>
                <a:gd name="T38" fmla="*/ 2268 w 2268"/>
                <a:gd name="T39" fmla="*/ 942 h 12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68"/>
                <a:gd name="T61" fmla="*/ 0 h 1269"/>
                <a:gd name="T62" fmla="*/ 2268 w 2268"/>
                <a:gd name="T63" fmla="*/ 1269 h 126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68" h="1269">
                  <a:moveTo>
                    <a:pt x="231" y="327"/>
                  </a:moveTo>
                  <a:lnTo>
                    <a:pt x="0" y="327"/>
                  </a:lnTo>
                  <a:lnTo>
                    <a:pt x="0" y="0"/>
                  </a:lnTo>
                  <a:lnTo>
                    <a:pt x="231" y="0"/>
                  </a:lnTo>
                  <a:lnTo>
                    <a:pt x="231" y="327"/>
                  </a:lnTo>
                  <a:close/>
                  <a:moveTo>
                    <a:pt x="2268" y="0"/>
                  </a:moveTo>
                  <a:lnTo>
                    <a:pt x="2036" y="0"/>
                  </a:lnTo>
                  <a:lnTo>
                    <a:pt x="2036" y="327"/>
                  </a:lnTo>
                  <a:lnTo>
                    <a:pt x="2268" y="327"/>
                  </a:lnTo>
                  <a:lnTo>
                    <a:pt x="2268" y="0"/>
                  </a:lnTo>
                  <a:close/>
                  <a:moveTo>
                    <a:pt x="231" y="942"/>
                  </a:moveTo>
                  <a:lnTo>
                    <a:pt x="0" y="942"/>
                  </a:lnTo>
                  <a:lnTo>
                    <a:pt x="0" y="1269"/>
                  </a:lnTo>
                  <a:lnTo>
                    <a:pt x="231" y="1269"/>
                  </a:lnTo>
                  <a:lnTo>
                    <a:pt x="231" y="942"/>
                  </a:lnTo>
                  <a:close/>
                  <a:moveTo>
                    <a:pt x="2268" y="942"/>
                  </a:moveTo>
                  <a:lnTo>
                    <a:pt x="2036" y="942"/>
                  </a:lnTo>
                  <a:lnTo>
                    <a:pt x="2036" y="1269"/>
                  </a:lnTo>
                  <a:lnTo>
                    <a:pt x="2268" y="1269"/>
                  </a:lnTo>
                  <a:lnTo>
                    <a:pt x="2268" y="942"/>
                  </a:lnTo>
                  <a:close/>
                </a:path>
              </a:pathLst>
            </a:custGeom>
            <a:noFill/>
            <a:ln w="9525">
              <a:noFill/>
              <a:round/>
              <a:headEnd/>
              <a:tailEnd/>
            </a:ln>
          </p:spPr>
          <p:txBody>
            <a:bodyPr/>
            <a:lstStyle/>
            <a:p>
              <a:endParaRPr lang="en-GB"/>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e Chart One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9" name="Text Placeholder 4"/>
          <p:cNvSpPr>
            <a:spLocks noGrp="1"/>
          </p:cNvSpPr>
          <p:nvPr>
            <p:ph type="body" sz="quarter" idx="11"/>
          </p:nvPr>
        </p:nvSpPr>
        <p:spPr bwMode="gray">
          <a:xfrm>
            <a:off x="4645149" y="1124745"/>
            <a:ext cx="4248026" cy="4968552"/>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6" name="Chart Placeholder 5"/>
          <p:cNvSpPr>
            <a:spLocks noGrp="1"/>
          </p:cNvSpPr>
          <p:nvPr>
            <p:ph type="chart" sz="quarter" idx="12"/>
          </p:nvPr>
        </p:nvSpPr>
        <p:spPr bwMode="gray">
          <a:xfrm>
            <a:off x="179388" y="1125538"/>
            <a:ext cx="4248150" cy="4967287"/>
          </a:xfrm>
        </p:spPr>
        <p:txBody>
          <a:bodyPr anchor="ctr"/>
          <a:lstStyle>
            <a:lvl1pPr algn="ctr">
              <a:defRPr/>
            </a:lvl1pPr>
          </a:lstStyle>
          <a:p>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e Table One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9" name="Text Placeholder 4"/>
          <p:cNvSpPr>
            <a:spLocks noGrp="1"/>
          </p:cNvSpPr>
          <p:nvPr>
            <p:ph type="body" sz="quarter" idx="11"/>
          </p:nvPr>
        </p:nvSpPr>
        <p:spPr bwMode="gray">
          <a:xfrm>
            <a:off x="4645149" y="1124745"/>
            <a:ext cx="4248026" cy="4968552"/>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7" name="Table Placeholder 6"/>
          <p:cNvSpPr>
            <a:spLocks noGrp="1"/>
          </p:cNvSpPr>
          <p:nvPr>
            <p:ph type="tbl" sz="quarter" idx="12"/>
          </p:nvPr>
        </p:nvSpPr>
        <p:spPr bwMode="gray">
          <a:xfrm>
            <a:off x="179388" y="1125538"/>
            <a:ext cx="4248150" cy="4967287"/>
          </a:xfrm>
        </p:spPr>
        <p:txBody>
          <a:bodyPr anchor="ctr"/>
          <a:lstStyle>
            <a:lvl1pPr algn="ctr">
              <a:defRPr/>
            </a:lvl1pPr>
          </a:lstStyle>
          <a:p>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wo Rows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6" name="Text Placeholder 4"/>
          <p:cNvSpPr>
            <a:spLocks noGrp="1"/>
          </p:cNvSpPr>
          <p:nvPr>
            <p:ph type="body" sz="quarter" idx="10"/>
          </p:nvPr>
        </p:nvSpPr>
        <p:spPr bwMode="gray">
          <a:xfrm>
            <a:off x="179512" y="1124745"/>
            <a:ext cx="8712968" cy="2375693"/>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7" name="Text Placeholder 4"/>
          <p:cNvSpPr>
            <a:spLocks noGrp="1"/>
          </p:cNvSpPr>
          <p:nvPr>
            <p:ph type="body" sz="quarter" idx="11"/>
          </p:nvPr>
        </p:nvSpPr>
        <p:spPr bwMode="gray">
          <a:xfrm>
            <a:off x="179512" y="3717132"/>
            <a:ext cx="8712968" cy="2375693"/>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One Chart One Row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7" name="Text Placeholder 4"/>
          <p:cNvSpPr>
            <a:spLocks noGrp="1"/>
          </p:cNvSpPr>
          <p:nvPr>
            <p:ph type="body" sz="quarter" idx="11"/>
          </p:nvPr>
        </p:nvSpPr>
        <p:spPr bwMode="gray">
          <a:xfrm>
            <a:off x="179512" y="3717132"/>
            <a:ext cx="8712968" cy="2375693"/>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8" name="Chart Placeholder 7"/>
          <p:cNvSpPr>
            <a:spLocks noGrp="1"/>
          </p:cNvSpPr>
          <p:nvPr>
            <p:ph type="chart" sz="quarter" idx="12"/>
          </p:nvPr>
        </p:nvSpPr>
        <p:spPr bwMode="gray">
          <a:xfrm>
            <a:off x="179388" y="1125538"/>
            <a:ext cx="8713787" cy="2374900"/>
          </a:xfrm>
        </p:spPr>
        <p:txBody>
          <a:bodyPr anchor="ctr"/>
          <a:lstStyle>
            <a:lvl1pPr algn="ctr">
              <a:defRPr/>
            </a:lvl1pPr>
          </a:lstStyle>
          <a:p>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bg bwMode="gray">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Four Chevrons">
    <p:spTree>
      <p:nvGrpSpPr>
        <p:cNvPr id="1" name=""/>
        <p:cNvGrpSpPr/>
        <p:nvPr/>
      </p:nvGrpSpPr>
      <p:grpSpPr>
        <a:xfrm>
          <a:off x="0" y="0"/>
          <a:ext cx="0" cy="0"/>
          <a:chOff x="0" y="0"/>
          <a:chExt cx="0" cy="0"/>
        </a:xfrm>
      </p:grpSpPr>
      <p:sp>
        <p:nvSpPr>
          <p:cNvPr id="11" name="Text Placeholder 20"/>
          <p:cNvSpPr>
            <a:spLocks noGrp="1"/>
          </p:cNvSpPr>
          <p:nvPr>
            <p:ph type="body" sz="quarter" idx="27"/>
          </p:nvPr>
        </p:nvSpPr>
        <p:spPr bwMode="gray">
          <a:xfrm>
            <a:off x="2411413" y="1125538"/>
            <a:ext cx="201612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2" name="Text Placeholder 20"/>
          <p:cNvSpPr>
            <a:spLocks noGrp="1"/>
          </p:cNvSpPr>
          <p:nvPr>
            <p:ph type="body" sz="quarter" idx="26"/>
          </p:nvPr>
        </p:nvSpPr>
        <p:spPr bwMode="gray">
          <a:xfrm>
            <a:off x="179388" y="1125538"/>
            <a:ext cx="2016125" cy="576411"/>
          </a:xfrm>
          <a:prstGeom prst="homePlate">
            <a:avLst>
              <a:gd name="adj" fmla="val 34577"/>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3" name="Text Placeholder 20"/>
          <p:cNvSpPr>
            <a:spLocks noGrp="1"/>
          </p:cNvSpPr>
          <p:nvPr>
            <p:ph type="body" sz="quarter" idx="28"/>
          </p:nvPr>
        </p:nvSpPr>
        <p:spPr bwMode="gray">
          <a:xfrm>
            <a:off x="4643438" y="1125538"/>
            <a:ext cx="201612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4" name="Text Placeholder 20"/>
          <p:cNvSpPr>
            <a:spLocks noGrp="1"/>
          </p:cNvSpPr>
          <p:nvPr>
            <p:ph type="body" sz="quarter" idx="29"/>
          </p:nvPr>
        </p:nvSpPr>
        <p:spPr bwMode="gray">
          <a:xfrm>
            <a:off x="6877049" y="1125538"/>
            <a:ext cx="201612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6" name="Title 5"/>
          <p:cNvSpPr>
            <a:spLocks noGrp="1"/>
          </p:cNvSpPr>
          <p:nvPr>
            <p:ph type="title"/>
          </p:nvPr>
        </p:nvSpPr>
        <p:spPr bwMode="gray"/>
        <p:txBody>
          <a:bodyPr/>
          <a:lstStyle/>
          <a:p>
            <a:pPr lvl="0"/>
            <a:r>
              <a:rPr lang="en-US" dirty="0" smtClean="0"/>
              <a:t>Click to edit Master title style</a:t>
            </a:r>
            <a:endParaRPr lang="en-GB" dirty="0"/>
          </a:p>
        </p:txBody>
      </p:sp>
      <p:sp>
        <p:nvSpPr>
          <p:cNvPr id="30" name="Text Placeholder 29"/>
          <p:cNvSpPr>
            <a:spLocks noGrp="1"/>
          </p:cNvSpPr>
          <p:nvPr>
            <p:ph type="body" sz="quarter" idx="13"/>
          </p:nvPr>
        </p:nvSpPr>
        <p:spPr bwMode="gray">
          <a:xfrm>
            <a:off x="179388" y="1916113"/>
            <a:ext cx="2016125" cy="41767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1" name="Text Placeholder 29"/>
          <p:cNvSpPr>
            <a:spLocks noGrp="1"/>
          </p:cNvSpPr>
          <p:nvPr>
            <p:ph type="body" sz="quarter" idx="14"/>
          </p:nvPr>
        </p:nvSpPr>
        <p:spPr bwMode="gray">
          <a:xfrm>
            <a:off x="2417276" y="1916113"/>
            <a:ext cx="2016125" cy="41767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2" name="Text Placeholder 29"/>
          <p:cNvSpPr>
            <a:spLocks noGrp="1"/>
          </p:cNvSpPr>
          <p:nvPr>
            <p:ph type="body" sz="quarter" idx="15"/>
          </p:nvPr>
        </p:nvSpPr>
        <p:spPr bwMode="gray">
          <a:xfrm>
            <a:off x="4609491" y="1916113"/>
            <a:ext cx="2016125" cy="41767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3" name="Text Placeholder 29"/>
          <p:cNvSpPr>
            <a:spLocks noGrp="1"/>
          </p:cNvSpPr>
          <p:nvPr>
            <p:ph type="body" sz="quarter" idx="16"/>
          </p:nvPr>
        </p:nvSpPr>
        <p:spPr bwMode="gray">
          <a:xfrm>
            <a:off x="6877050" y="1916113"/>
            <a:ext cx="2016125" cy="41767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Five Chevrons">
    <p:spTree>
      <p:nvGrpSpPr>
        <p:cNvPr id="1" name=""/>
        <p:cNvGrpSpPr/>
        <p:nvPr/>
      </p:nvGrpSpPr>
      <p:grpSpPr>
        <a:xfrm>
          <a:off x="0" y="0"/>
          <a:ext cx="0" cy="0"/>
          <a:chOff x="0" y="0"/>
          <a:chExt cx="0" cy="0"/>
        </a:xfrm>
      </p:grpSpPr>
      <p:sp>
        <p:nvSpPr>
          <p:cNvPr id="6" name="Title 5"/>
          <p:cNvSpPr>
            <a:spLocks noGrp="1"/>
          </p:cNvSpPr>
          <p:nvPr>
            <p:ph type="title"/>
          </p:nvPr>
        </p:nvSpPr>
        <p:spPr bwMode="gray"/>
        <p:txBody>
          <a:bodyPr/>
          <a:lstStyle/>
          <a:p>
            <a:r>
              <a:rPr lang="en-US" dirty="0" smtClean="0"/>
              <a:t>Click to edit Master title style</a:t>
            </a:r>
            <a:endParaRPr lang="en-GB" dirty="0"/>
          </a:p>
        </p:txBody>
      </p:sp>
      <p:sp>
        <p:nvSpPr>
          <p:cNvPr id="26" name="Text Placeholder 29"/>
          <p:cNvSpPr>
            <a:spLocks noGrp="1"/>
          </p:cNvSpPr>
          <p:nvPr>
            <p:ph type="body" sz="quarter" idx="13"/>
          </p:nvPr>
        </p:nvSpPr>
        <p:spPr bwMode="gray">
          <a:xfrm>
            <a:off x="179388"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7" name="Text Placeholder 29"/>
          <p:cNvSpPr>
            <a:spLocks noGrp="1"/>
          </p:cNvSpPr>
          <p:nvPr>
            <p:ph type="body" sz="quarter" idx="14"/>
          </p:nvPr>
        </p:nvSpPr>
        <p:spPr bwMode="gray">
          <a:xfrm>
            <a:off x="1958941"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8" name="Text Placeholder 29"/>
          <p:cNvSpPr>
            <a:spLocks noGrp="1"/>
          </p:cNvSpPr>
          <p:nvPr>
            <p:ph type="body" sz="quarter" idx="15"/>
          </p:nvPr>
        </p:nvSpPr>
        <p:spPr bwMode="gray">
          <a:xfrm>
            <a:off x="3738494"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0" name="Text Placeholder 29"/>
          <p:cNvSpPr>
            <a:spLocks noGrp="1"/>
          </p:cNvSpPr>
          <p:nvPr>
            <p:ph type="body" sz="quarter" idx="16"/>
          </p:nvPr>
        </p:nvSpPr>
        <p:spPr bwMode="gray">
          <a:xfrm>
            <a:off x="5518047"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7" name="Text Placeholder 29"/>
          <p:cNvSpPr>
            <a:spLocks noGrp="1"/>
          </p:cNvSpPr>
          <p:nvPr>
            <p:ph type="body" sz="quarter" idx="17"/>
          </p:nvPr>
        </p:nvSpPr>
        <p:spPr bwMode="gray">
          <a:xfrm>
            <a:off x="7297600"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14" name="Text Placeholder 20"/>
          <p:cNvSpPr>
            <a:spLocks noGrp="1"/>
          </p:cNvSpPr>
          <p:nvPr>
            <p:ph type="body" sz="quarter" idx="27"/>
          </p:nvPr>
        </p:nvSpPr>
        <p:spPr bwMode="gray">
          <a:xfrm>
            <a:off x="1958941" y="1125538"/>
            <a:ext cx="1584300"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5" name="Text Placeholder 20"/>
          <p:cNvSpPr>
            <a:spLocks noGrp="1"/>
          </p:cNvSpPr>
          <p:nvPr>
            <p:ph type="body" sz="quarter" idx="26"/>
          </p:nvPr>
        </p:nvSpPr>
        <p:spPr bwMode="gray">
          <a:xfrm>
            <a:off x="179389" y="1125538"/>
            <a:ext cx="1584300" cy="576411"/>
          </a:xfrm>
          <a:prstGeom prst="homePlate">
            <a:avLst>
              <a:gd name="adj" fmla="val 34577"/>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6" name="Text Placeholder 20"/>
          <p:cNvSpPr>
            <a:spLocks noGrp="1"/>
          </p:cNvSpPr>
          <p:nvPr>
            <p:ph type="body" sz="quarter" idx="28"/>
          </p:nvPr>
        </p:nvSpPr>
        <p:spPr bwMode="gray">
          <a:xfrm>
            <a:off x="3738494" y="1125538"/>
            <a:ext cx="1584300"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7" name="Text Placeholder 20"/>
          <p:cNvSpPr>
            <a:spLocks noGrp="1"/>
          </p:cNvSpPr>
          <p:nvPr>
            <p:ph type="body" sz="quarter" idx="29"/>
          </p:nvPr>
        </p:nvSpPr>
        <p:spPr bwMode="gray">
          <a:xfrm>
            <a:off x="5518047" y="1125538"/>
            <a:ext cx="1584300"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9" name="Text Placeholder 20"/>
          <p:cNvSpPr>
            <a:spLocks noGrp="1"/>
          </p:cNvSpPr>
          <p:nvPr>
            <p:ph type="body" sz="quarter" idx="30"/>
          </p:nvPr>
        </p:nvSpPr>
        <p:spPr bwMode="gray">
          <a:xfrm>
            <a:off x="7297600" y="1125538"/>
            <a:ext cx="1584300"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emands and drivers">
    <p:spTree>
      <p:nvGrpSpPr>
        <p:cNvPr id="1" name=""/>
        <p:cNvGrpSpPr/>
        <p:nvPr/>
      </p:nvGrpSpPr>
      <p:grpSpPr>
        <a:xfrm>
          <a:off x="0" y="0"/>
          <a:ext cx="0" cy="0"/>
          <a:chOff x="0" y="0"/>
          <a:chExt cx="0" cy="0"/>
        </a:xfrm>
      </p:grpSpPr>
      <p:sp>
        <p:nvSpPr>
          <p:cNvPr id="24" name="AutoShape 20"/>
          <p:cNvSpPr>
            <a:spLocks noChangeArrowheads="1"/>
          </p:cNvSpPr>
          <p:nvPr userDrawn="1"/>
        </p:nvSpPr>
        <p:spPr bwMode="gray">
          <a:xfrm rot="19080000" flipH="1">
            <a:off x="4691391" y="2387890"/>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endParaRPr lang="en-CA" dirty="0"/>
          </a:p>
        </p:txBody>
      </p:sp>
      <p:sp>
        <p:nvSpPr>
          <p:cNvPr id="26" name="AutoShape 17"/>
          <p:cNvSpPr>
            <a:spLocks noChangeArrowheads="1"/>
          </p:cNvSpPr>
          <p:nvPr userDrawn="1"/>
        </p:nvSpPr>
        <p:spPr bwMode="gray">
          <a:xfrm rot="2520000" flipH="1">
            <a:off x="4691391" y="4431706"/>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pPr marL="0" algn="l" defTabSz="914400" rtl="0" eaLnBrk="1" latinLnBrk="0" hangingPunct="1"/>
            <a:endParaRPr lang="en-CA" sz="1800" kern="1200" dirty="0">
              <a:solidFill>
                <a:schemeClr val="tx1"/>
              </a:solidFill>
              <a:latin typeface="+mn-lt"/>
              <a:ea typeface="+mn-ea"/>
              <a:cs typeface="+mn-cs"/>
            </a:endParaRPr>
          </a:p>
        </p:txBody>
      </p:sp>
      <p:sp>
        <p:nvSpPr>
          <p:cNvPr id="10" name="Title 9"/>
          <p:cNvSpPr>
            <a:spLocks noGrp="1"/>
          </p:cNvSpPr>
          <p:nvPr>
            <p:ph type="title"/>
          </p:nvPr>
        </p:nvSpPr>
        <p:spPr bwMode="gray"/>
        <p:txBody>
          <a:bodyPr/>
          <a:lstStyle/>
          <a:p>
            <a:r>
              <a:rPr lang="en-US" smtClean="0"/>
              <a:t>Click to edit Master title style</a:t>
            </a:r>
            <a:endParaRPr lang="en-GB"/>
          </a:p>
        </p:txBody>
      </p:sp>
      <p:sp>
        <p:nvSpPr>
          <p:cNvPr id="22" name="AutoShape 20"/>
          <p:cNvSpPr>
            <a:spLocks noChangeArrowheads="1"/>
          </p:cNvSpPr>
          <p:nvPr userDrawn="1"/>
        </p:nvSpPr>
        <p:spPr bwMode="gray">
          <a:xfrm rot="2520000">
            <a:off x="2879158" y="2387890"/>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endParaRPr lang="en-CA" dirty="0"/>
          </a:p>
        </p:txBody>
      </p:sp>
      <p:sp>
        <p:nvSpPr>
          <p:cNvPr id="23" name="AutoShape 17"/>
          <p:cNvSpPr>
            <a:spLocks noChangeArrowheads="1"/>
          </p:cNvSpPr>
          <p:nvPr userDrawn="1"/>
        </p:nvSpPr>
        <p:spPr bwMode="gray">
          <a:xfrm rot="19080000">
            <a:off x="2879158" y="4431706"/>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pPr marL="0" algn="l" defTabSz="914400" rtl="0" eaLnBrk="1" latinLnBrk="0" hangingPunct="1"/>
            <a:endParaRPr lang="en-CA" sz="1800" kern="1200" dirty="0">
              <a:solidFill>
                <a:schemeClr val="tx1"/>
              </a:solidFill>
              <a:latin typeface="+mn-lt"/>
              <a:ea typeface="+mn-ea"/>
              <a:cs typeface="+mn-cs"/>
            </a:endParaRPr>
          </a:p>
        </p:txBody>
      </p:sp>
      <p:sp>
        <p:nvSpPr>
          <p:cNvPr id="25" name="Text Placeholder 10"/>
          <p:cNvSpPr>
            <a:spLocks noGrp="1"/>
          </p:cNvSpPr>
          <p:nvPr userDrawn="1">
            <p:ph type="body" sz="quarter" idx="21"/>
          </p:nvPr>
        </p:nvSpPr>
        <p:spPr bwMode="gray">
          <a:xfrm>
            <a:off x="3822700" y="3187175"/>
            <a:ext cx="1441714" cy="821280"/>
          </a:xfrm>
          <a:prstGeom prst="ellipse">
            <a:avLst/>
          </a:prstGeom>
          <a:solidFill>
            <a:srgbClr val="AA5CAA"/>
          </a:solidFill>
          <a:ln>
            <a:noFill/>
          </a:ln>
        </p:spPr>
        <p:txBody>
          <a:bodyPr lIns="54000" tIns="54000" rIns="54000" bIns="54000" anchor="ctr" anchorCtr="1"/>
          <a:lstStyle>
            <a:lvl1pPr algn="ctr">
              <a:defRPr>
                <a:solidFill>
                  <a:schemeClr val="bg1"/>
                </a:solidFill>
              </a:defRPr>
            </a:lvl1pPr>
          </a:lstStyle>
          <a:p>
            <a:r>
              <a:rPr lang="en-GB" dirty="0" smtClean="0"/>
              <a:t>Text</a:t>
            </a:r>
            <a:endParaRPr lang="en-GB" dirty="0"/>
          </a:p>
        </p:txBody>
      </p:sp>
      <p:sp>
        <p:nvSpPr>
          <p:cNvPr id="29" name="Text Placeholder 20"/>
          <p:cNvSpPr>
            <a:spLocks noGrp="1"/>
          </p:cNvSpPr>
          <p:nvPr>
            <p:ph type="body" sz="quarter" idx="22"/>
          </p:nvPr>
        </p:nvSpPr>
        <p:spPr bwMode="gray">
          <a:xfrm>
            <a:off x="179388" y="1557337"/>
            <a:ext cx="332302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0" name="Text Placeholder 20"/>
          <p:cNvSpPr>
            <a:spLocks noGrp="1"/>
          </p:cNvSpPr>
          <p:nvPr>
            <p:ph type="body" sz="quarter" idx="23"/>
          </p:nvPr>
        </p:nvSpPr>
        <p:spPr bwMode="gray">
          <a:xfrm>
            <a:off x="179388" y="4148137"/>
            <a:ext cx="332302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1" name="Text Placeholder 20"/>
          <p:cNvSpPr>
            <a:spLocks noGrp="1"/>
          </p:cNvSpPr>
          <p:nvPr>
            <p:ph type="body" sz="quarter" idx="24"/>
          </p:nvPr>
        </p:nvSpPr>
        <p:spPr bwMode="gray">
          <a:xfrm>
            <a:off x="5570153" y="1557337"/>
            <a:ext cx="332302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2" name="Text Placeholder 20"/>
          <p:cNvSpPr>
            <a:spLocks noGrp="1"/>
          </p:cNvSpPr>
          <p:nvPr>
            <p:ph type="body" sz="quarter" idx="25"/>
          </p:nvPr>
        </p:nvSpPr>
        <p:spPr bwMode="gray">
          <a:xfrm>
            <a:off x="5570153" y="4148137"/>
            <a:ext cx="332302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5" name="Text Placeholder 20"/>
          <p:cNvSpPr>
            <a:spLocks noGrp="1"/>
          </p:cNvSpPr>
          <p:nvPr>
            <p:ph type="body" sz="quarter" idx="26"/>
          </p:nvPr>
        </p:nvSpPr>
        <p:spPr bwMode="gray">
          <a:xfrm>
            <a:off x="179388" y="1125538"/>
            <a:ext cx="332302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6" name="Text Placeholder 20"/>
          <p:cNvSpPr>
            <a:spLocks noGrp="1"/>
          </p:cNvSpPr>
          <p:nvPr>
            <p:ph type="body" sz="quarter" idx="27"/>
          </p:nvPr>
        </p:nvSpPr>
        <p:spPr bwMode="gray">
          <a:xfrm>
            <a:off x="5570153" y="1125538"/>
            <a:ext cx="332302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7" name="Text Placeholder 20"/>
          <p:cNvSpPr>
            <a:spLocks noGrp="1"/>
          </p:cNvSpPr>
          <p:nvPr>
            <p:ph type="body" sz="quarter" idx="28"/>
          </p:nvPr>
        </p:nvSpPr>
        <p:spPr bwMode="gray">
          <a:xfrm>
            <a:off x="179388" y="3716339"/>
            <a:ext cx="332302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8" name="Text Placeholder 20"/>
          <p:cNvSpPr>
            <a:spLocks noGrp="1"/>
          </p:cNvSpPr>
          <p:nvPr>
            <p:ph type="body" sz="quarter" idx="29"/>
          </p:nvPr>
        </p:nvSpPr>
        <p:spPr bwMode="gray">
          <a:xfrm>
            <a:off x="5570153" y="3716339"/>
            <a:ext cx="332302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utline">
    <p:spTree>
      <p:nvGrpSpPr>
        <p:cNvPr id="1" name=""/>
        <p:cNvGrpSpPr/>
        <p:nvPr/>
      </p:nvGrpSpPr>
      <p:grpSpPr>
        <a:xfrm>
          <a:off x="0" y="0"/>
          <a:ext cx="0" cy="0"/>
          <a:chOff x="0" y="0"/>
          <a:chExt cx="0" cy="0"/>
        </a:xfrm>
      </p:grpSpPr>
      <p:sp>
        <p:nvSpPr>
          <p:cNvPr id="10" name="Title 9"/>
          <p:cNvSpPr>
            <a:spLocks noGrp="1"/>
          </p:cNvSpPr>
          <p:nvPr>
            <p:ph type="title"/>
          </p:nvPr>
        </p:nvSpPr>
        <p:spPr bwMode="gray"/>
        <p:txBody>
          <a:bodyPr/>
          <a:lstStyle/>
          <a:p>
            <a:r>
              <a:rPr lang="en-US" smtClean="0"/>
              <a:t>Click to edit Master title style</a:t>
            </a:r>
            <a:endParaRPr lang="en-GB"/>
          </a:p>
        </p:txBody>
      </p:sp>
      <p:sp>
        <p:nvSpPr>
          <p:cNvPr id="21" name="Text Placeholder 20"/>
          <p:cNvSpPr>
            <a:spLocks noGrp="1"/>
          </p:cNvSpPr>
          <p:nvPr>
            <p:ph type="body" sz="quarter" idx="21"/>
          </p:nvPr>
        </p:nvSpPr>
        <p:spPr bwMode="gray">
          <a:xfrm>
            <a:off x="173526" y="1557337"/>
            <a:ext cx="4254012" cy="45354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3" name="Text Placeholder 20"/>
          <p:cNvSpPr>
            <a:spLocks noGrp="1"/>
          </p:cNvSpPr>
          <p:nvPr>
            <p:ph type="body" sz="quarter" idx="22"/>
          </p:nvPr>
        </p:nvSpPr>
        <p:spPr bwMode="gray">
          <a:xfrm>
            <a:off x="4639162" y="1557337"/>
            <a:ext cx="4254012" cy="45354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9" name="Text Placeholder 20"/>
          <p:cNvSpPr>
            <a:spLocks noGrp="1"/>
          </p:cNvSpPr>
          <p:nvPr>
            <p:ph type="body" sz="quarter" idx="26"/>
          </p:nvPr>
        </p:nvSpPr>
        <p:spPr bwMode="gray">
          <a:xfrm>
            <a:off x="173526" y="1125538"/>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0" name="Text Placeholder 20"/>
          <p:cNvSpPr>
            <a:spLocks noGrp="1"/>
          </p:cNvSpPr>
          <p:nvPr>
            <p:ph type="body" sz="quarter" idx="27"/>
          </p:nvPr>
        </p:nvSpPr>
        <p:spPr bwMode="gray">
          <a:xfrm>
            <a:off x="4639163" y="1125538"/>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utline 2">
    <p:spTree>
      <p:nvGrpSpPr>
        <p:cNvPr id="1" name=""/>
        <p:cNvGrpSpPr/>
        <p:nvPr/>
      </p:nvGrpSpPr>
      <p:grpSpPr>
        <a:xfrm>
          <a:off x="0" y="0"/>
          <a:ext cx="0" cy="0"/>
          <a:chOff x="0" y="0"/>
          <a:chExt cx="0" cy="0"/>
        </a:xfrm>
      </p:grpSpPr>
      <p:sp>
        <p:nvSpPr>
          <p:cNvPr id="10" name="Title 9"/>
          <p:cNvSpPr>
            <a:spLocks noGrp="1"/>
          </p:cNvSpPr>
          <p:nvPr>
            <p:ph type="title"/>
          </p:nvPr>
        </p:nvSpPr>
        <p:spPr bwMode="gray"/>
        <p:txBody>
          <a:bodyPr/>
          <a:lstStyle/>
          <a:p>
            <a:r>
              <a:rPr lang="en-US" smtClean="0"/>
              <a:t>Click to edit Master title style</a:t>
            </a:r>
            <a:endParaRPr lang="en-GB"/>
          </a:p>
        </p:txBody>
      </p:sp>
      <p:sp>
        <p:nvSpPr>
          <p:cNvPr id="21" name="Text Placeholder 20"/>
          <p:cNvSpPr>
            <a:spLocks noGrp="1"/>
          </p:cNvSpPr>
          <p:nvPr>
            <p:ph type="body" sz="quarter" idx="21"/>
          </p:nvPr>
        </p:nvSpPr>
        <p:spPr bwMode="gray">
          <a:xfrm>
            <a:off x="173526" y="1557337"/>
            <a:ext cx="425401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3" name="Text Placeholder 20"/>
          <p:cNvSpPr>
            <a:spLocks noGrp="1"/>
          </p:cNvSpPr>
          <p:nvPr>
            <p:ph type="body" sz="quarter" idx="22"/>
          </p:nvPr>
        </p:nvSpPr>
        <p:spPr bwMode="gray">
          <a:xfrm>
            <a:off x="4639162" y="1557337"/>
            <a:ext cx="425401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5" name="Text Placeholder 20"/>
          <p:cNvSpPr>
            <a:spLocks noGrp="1"/>
          </p:cNvSpPr>
          <p:nvPr>
            <p:ph type="body" sz="quarter" idx="23"/>
          </p:nvPr>
        </p:nvSpPr>
        <p:spPr bwMode="gray">
          <a:xfrm>
            <a:off x="173526" y="4148137"/>
            <a:ext cx="4254012" cy="1944688"/>
          </a:xfrm>
          <a:solidFill>
            <a:srgbClr val="BFDEE4"/>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6" name="Text Placeholder 20"/>
          <p:cNvSpPr>
            <a:spLocks noGrp="1"/>
          </p:cNvSpPr>
          <p:nvPr>
            <p:ph type="body" sz="quarter" idx="24"/>
          </p:nvPr>
        </p:nvSpPr>
        <p:spPr bwMode="gray">
          <a:xfrm>
            <a:off x="4639162" y="4148137"/>
            <a:ext cx="4254012" cy="1944688"/>
          </a:xfrm>
          <a:solidFill>
            <a:srgbClr val="BFDEE4"/>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9" name="Text Placeholder 20"/>
          <p:cNvSpPr>
            <a:spLocks noGrp="1"/>
          </p:cNvSpPr>
          <p:nvPr>
            <p:ph type="body" sz="quarter" idx="26"/>
          </p:nvPr>
        </p:nvSpPr>
        <p:spPr bwMode="gray">
          <a:xfrm>
            <a:off x="173526" y="1125538"/>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0" name="Text Placeholder 20"/>
          <p:cNvSpPr>
            <a:spLocks noGrp="1"/>
          </p:cNvSpPr>
          <p:nvPr>
            <p:ph type="body" sz="quarter" idx="27"/>
          </p:nvPr>
        </p:nvSpPr>
        <p:spPr bwMode="gray">
          <a:xfrm>
            <a:off x="4639163" y="1125538"/>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1" name="Text Placeholder 20"/>
          <p:cNvSpPr>
            <a:spLocks noGrp="1"/>
          </p:cNvSpPr>
          <p:nvPr>
            <p:ph type="body" sz="quarter" idx="28"/>
          </p:nvPr>
        </p:nvSpPr>
        <p:spPr bwMode="gray">
          <a:xfrm>
            <a:off x="173526" y="3716339"/>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2" name="Text Placeholder 20"/>
          <p:cNvSpPr>
            <a:spLocks noGrp="1"/>
          </p:cNvSpPr>
          <p:nvPr>
            <p:ph type="body" sz="quarter" idx="29"/>
          </p:nvPr>
        </p:nvSpPr>
        <p:spPr bwMode="gray">
          <a:xfrm>
            <a:off x="4639163" y="3716339"/>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9" name="Freeform 12"/>
          <p:cNvSpPr>
            <a:spLocks noChangeAspect="1"/>
          </p:cNvSpPr>
          <p:nvPr userDrawn="1"/>
        </p:nvSpPr>
        <p:spPr bwMode="gray">
          <a:xfrm>
            <a:off x="0" y="0"/>
            <a:ext cx="4835525" cy="5395913"/>
          </a:xfrm>
          <a:custGeom>
            <a:avLst/>
            <a:gdLst/>
            <a:ahLst/>
            <a:cxnLst>
              <a:cxn ang="0">
                <a:pos x="24671" y="0"/>
              </a:cxn>
              <a:cxn ang="0">
                <a:pos x="0" y="0"/>
              </a:cxn>
              <a:cxn ang="0">
                <a:pos x="0" y="27539"/>
              </a:cxn>
              <a:cxn ang="0">
                <a:pos x="16529" y="27539"/>
              </a:cxn>
              <a:cxn ang="0">
                <a:pos x="24671" y="0"/>
              </a:cxn>
            </a:cxnLst>
            <a:rect l="0" t="0" r="r" b="b"/>
            <a:pathLst>
              <a:path w="24671" h="27539">
                <a:moveTo>
                  <a:pt x="24671" y="0"/>
                </a:moveTo>
                <a:lnTo>
                  <a:pt x="0" y="0"/>
                </a:lnTo>
                <a:lnTo>
                  <a:pt x="0" y="27539"/>
                </a:lnTo>
                <a:lnTo>
                  <a:pt x="16529" y="27539"/>
                </a:lnTo>
                <a:lnTo>
                  <a:pt x="2467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6" name="Title 9"/>
          <p:cNvSpPr>
            <a:spLocks noGrp="1"/>
          </p:cNvSpPr>
          <p:nvPr>
            <p:ph type="title"/>
          </p:nvPr>
        </p:nvSpPr>
        <p:spPr bwMode="gray">
          <a:xfrm>
            <a:off x="324000" y="1556792"/>
            <a:ext cx="3461923" cy="2016224"/>
          </a:xfrm>
          <a:noFill/>
          <a:ln w="9525">
            <a:noFill/>
            <a:miter lim="800000"/>
            <a:headEnd/>
            <a:tailEnd/>
          </a:ln>
        </p:spPr>
        <p:txBody>
          <a:bodyPr vert="horz" wrap="square" lIns="0" tIns="0" rIns="0" bIns="0" numCol="1" anchor="t" anchorCtr="0" compatLnSpc="1">
            <a:prstTxWarp prst="textNoShape">
              <a:avLst/>
            </a:prstTxWarp>
            <a:normAutofit/>
          </a:bodyPr>
          <a:lstStyle>
            <a:lvl1pPr algn="l" rtl="0" eaLnBrk="1" fontAlgn="base" hangingPunct="1">
              <a:spcBef>
                <a:spcPct val="40000"/>
              </a:spcBef>
              <a:spcAft>
                <a:spcPct val="0"/>
              </a:spcAft>
              <a:defRPr lang="en-GB" sz="3000" b="1" dirty="0" smtClean="0">
                <a:solidFill>
                  <a:schemeClr val="bg1"/>
                </a:solidFill>
                <a:latin typeface="+mj-lt"/>
                <a:ea typeface="+mj-ea"/>
                <a:cs typeface="+mj-cs"/>
              </a:defRPr>
            </a:lvl1pPr>
            <a:lvl2pPr>
              <a:defRPr lang="en-GB" sz="3000" b="1" dirty="0">
                <a:solidFill>
                  <a:schemeClr val="bg1"/>
                </a:solidFill>
                <a:latin typeface="+mj-lt"/>
              </a:defRPr>
            </a:lvl2pPr>
            <a:lvl3pPr>
              <a:defRPr lang="en-GB" sz="3000" b="1" dirty="0">
                <a:solidFill>
                  <a:schemeClr val="bg1"/>
                </a:solidFill>
                <a:latin typeface="+mj-lt"/>
              </a:defRPr>
            </a:lvl3pPr>
            <a:lvl4pPr>
              <a:defRPr lang="en-GB" sz="3000" b="1" dirty="0">
                <a:solidFill>
                  <a:schemeClr val="bg1"/>
                </a:solidFill>
                <a:latin typeface="+mj-lt"/>
              </a:defRPr>
            </a:lvl4pPr>
            <a:lvl5pPr>
              <a:defRPr lang="en-GB" sz="3000" b="1" dirty="0">
                <a:solidFill>
                  <a:schemeClr val="bg1"/>
                </a:solidFill>
                <a:latin typeface="+mj-lt"/>
              </a:defRPr>
            </a:lvl5pPr>
            <a:lvl6pPr>
              <a:defRPr lang="en-GB" sz="3000" b="1" dirty="0">
                <a:solidFill>
                  <a:schemeClr val="bg1"/>
                </a:solidFill>
                <a:latin typeface="+mj-lt"/>
              </a:defRPr>
            </a:lvl6pPr>
            <a:lvl7pPr>
              <a:defRPr lang="en-GB" sz="3000" b="1" dirty="0">
                <a:solidFill>
                  <a:schemeClr val="bg1"/>
                </a:solidFill>
                <a:latin typeface="+mj-lt"/>
              </a:defRPr>
            </a:lvl7pPr>
            <a:lvl8pPr>
              <a:defRPr lang="en-GB" sz="3000" b="1" dirty="0">
                <a:solidFill>
                  <a:schemeClr val="bg1"/>
                </a:solidFill>
                <a:latin typeface="+mj-lt"/>
              </a:defRPr>
            </a:lvl8pPr>
            <a:lvl9pPr>
              <a:defRPr sz="3000">
                <a:solidFill>
                  <a:schemeClr val="bg1"/>
                </a:solidFill>
              </a:defRPr>
            </a:lvl9pPr>
          </a:lstStyle>
          <a:p>
            <a:pPr lvl="0"/>
            <a:r>
              <a:rPr lang="en-US" dirty="0" smtClean="0"/>
              <a:t>Click to edit Master title style</a:t>
            </a:r>
            <a:endParaRPr lang="en-GB" dirty="0"/>
          </a:p>
        </p:txBody>
      </p:sp>
      <p:sp>
        <p:nvSpPr>
          <p:cNvPr id="7" name="Text Placeholder 16"/>
          <p:cNvSpPr>
            <a:spLocks noGrp="1"/>
          </p:cNvSpPr>
          <p:nvPr>
            <p:ph type="body" sz="quarter" idx="10"/>
          </p:nvPr>
        </p:nvSpPr>
        <p:spPr bwMode="gray">
          <a:xfrm>
            <a:off x="324000" y="3789040"/>
            <a:ext cx="3029875" cy="1079823"/>
          </a:xfrm>
          <a:noFill/>
          <a:ln w="9525">
            <a:noFill/>
            <a:miter lim="800000"/>
            <a:headEnd/>
            <a:tailEnd/>
          </a:ln>
        </p:spPr>
        <p:txBody>
          <a:bodyPr vert="horz" wrap="square" lIns="0" tIns="0" rIns="0" bIns="0" numCol="1" anchor="t" anchorCtr="0" compatLnSpc="1">
            <a:prstTxWarp prst="textNoShape">
              <a:avLst/>
            </a:prstTxWarp>
            <a:normAutofit/>
          </a:bodyPr>
          <a:lstStyle>
            <a:lvl1pPr marL="342900" indent="-342900" algn="l" rtl="0" eaLnBrk="1" fontAlgn="base" hangingPunct="1">
              <a:lnSpc>
                <a:spcPct val="110000"/>
              </a:lnSpc>
              <a:spcBef>
                <a:spcPts val="600"/>
              </a:spcBef>
              <a:spcAft>
                <a:spcPct val="0"/>
              </a:spcAft>
              <a:defRPr lang="en-US" sz="1200" b="0" dirty="0" smtClean="0">
                <a:solidFill>
                  <a:schemeClr val="bg1"/>
                </a:solidFill>
                <a:latin typeface="+mn-lt"/>
                <a:ea typeface="+mn-ea"/>
                <a:cs typeface="+mn-cs"/>
              </a:defRPr>
            </a:lvl1pPr>
            <a:lvl2pPr>
              <a:defRPr lang="en-US" sz="1200" b="0" kern="1200" noProof="0" dirty="0" smtClean="0">
                <a:solidFill>
                  <a:schemeClr val="bg1"/>
                </a:solidFill>
                <a:latin typeface="+mn-lt"/>
                <a:ea typeface="+mn-ea"/>
                <a:cs typeface="+mn-cs"/>
              </a:defRPr>
            </a:lvl2pPr>
            <a:lvl3pPr>
              <a:defRPr lang="en-US" sz="1200" b="0" kern="1200" noProof="0" dirty="0" smtClean="0">
                <a:solidFill>
                  <a:schemeClr val="bg1"/>
                </a:solidFill>
                <a:latin typeface="+mn-lt"/>
                <a:ea typeface="+mn-ea"/>
                <a:cs typeface="+mn-cs"/>
              </a:defRPr>
            </a:lvl3pPr>
            <a:lvl4pPr>
              <a:defRPr lang="en-US" sz="1200" b="0" kern="1200" noProof="0" dirty="0" smtClean="0">
                <a:solidFill>
                  <a:schemeClr val="bg1"/>
                </a:solidFill>
                <a:latin typeface="+mn-lt"/>
                <a:ea typeface="+mn-ea"/>
                <a:cs typeface="+mn-cs"/>
              </a:defRPr>
            </a:lvl4pPr>
            <a:lvl5pPr>
              <a:defRPr lang="en-US" sz="1200" b="0" kern="1200" noProof="0" dirty="0" smtClean="0">
                <a:solidFill>
                  <a:schemeClr val="bg1"/>
                </a:solidFill>
                <a:latin typeface="+mn-lt"/>
                <a:ea typeface="+mn-ea"/>
                <a:cs typeface="+mn-cs"/>
              </a:defRPr>
            </a:lvl5pPr>
            <a:lvl6pPr>
              <a:defRPr lang="en-US" sz="1200" b="0" kern="1200" noProof="0" dirty="0" smtClean="0">
                <a:solidFill>
                  <a:schemeClr val="bg1"/>
                </a:solidFill>
                <a:latin typeface="+mn-lt"/>
                <a:ea typeface="+mn-ea"/>
                <a:cs typeface="+mn-cs"/>
              </a:defRPr>
            </a:lvl6pPr>
            <a:lvl7pPr>
              <a:defRPr lang="en-US" sz="1200" b="0" kern="1200" noProof="0" dirty="0" smtClean="0">
                <a:solidFill>
                  <a:schemeClr val="bg1"/>
                </a:solidFill>
                <a:latin typeface="+mn-lt"/>
                <a:ea typeface="+mn-ea"/>
                <a:cs typeface="+mn-cs"/>
              </a:defRPr>
            </a:lvl7pPr>
            <a:lvl8pPr>
              <a:defRPr lang="en-US" sz="1200" b="0" kern="1200" noProof="0" dirty="0" smtClean="0">
                <a:solidFill>
                  <a:schemeClr val="bg1"/>
                </a:solidFill>
                <a:latin typeface="+mn-lt"/>
                <a:ea typeface="+mn-ea"/>
                <a:cs typeface="+mn-cs"/>
              </a:defRPr>
            </a:lvl8pPr>
            <a:lvl9pPr>
              <a:defRPr lang="en-US" sz="1200" b="0" kern="1200" noProof="0" dirty="0" smtClean="0">
                <a:solidFill>
                  <a:schemeClr val="bg1"/>
                </a:solidFill>
                <a:latin typeface="+mn-lt"/>
                <a:ea typeface="+mn-ea"/>
                <a:cs typeface="+mn-cs"/>
              </a:defRPr>
            </a:lvl9pPr>
          </a:lstStyle>
          <a:p>
            <a:pPr lvl="0"/>
            <a:r>
              <a:rPr lang="en-US" dirty="0" smtClean="0"/>
              <a:t>Click to edit Master text styles</a:t>
            </a:r>
          </a:p>
        </p:txBody>
      </p:sp>
      <p:grpSp>
        <p:nvGrpSpPr>
          <p:cNvPr id="8" name="Group 19"/>
          <p:cNvGrpSpPr>
            <a:grpSpLocks/>
          </p:cNvGrpSpPr>
          <p:nvPr userDrawn="1"/>
        </p:nvGrpSpPr>
        <p:grpSpPr bwMode="gray">
          <a:xfrm>
            <a:off x="128464" y="0"/>
            <a:ext cx="2735263" cy="1530350"/>
            <a:chOff x="68" y="0"/>
            <a:chExt cx="1723" cy="964"/>
          </a:xfrm>
        </p:grpSpPr>
        <p:sp>
          <p:nvSpPr>
            <p:cNvPr id="11" name="Freeform 8"/>
            <p:cNvSpPr>
              <a:spLocks noEditPoints="1"/>
            </p:cNvSpPr>
            <p:nvPr userDrawn="1"/>
          </p:nvSpPr>
          <p:spPr bwMode="gray">
            <a:xfrm>
              <a:off x="199" y="248"/>
              <a:ext cx="1423" cy="489"/>
            </a:xfrm>
            <a:custGeom>
              <a:avLst/>
              <a:gdLst>
                <a:gd name="T0" fmla="*/ 1974 w 4103"/>
                <a:gd name="T1" fmla="*/ 485 h 1409"/>
                <a:gd name="T2" fmla="*/ 2267 w 4103"/>
                <a:gd name="T3" fmla="*/ 697 h 1409"/>
                <a:gd name="T4" fmla="*/ 1655 w 4103"/>
                <a:gd name="T5" fmla="*/ 656 h 1409"/>
                <a:gd name="T6" fmla="*/ 1718 w 4103"/>
                <a:gd name="T7" fmla="*/ 424 h 1409"/>
                <a:gd name="T8" fmla="*/ 970 w 4103"/>
                <a:gd name="T9" fmla="*/ 697 h 1409"/>
                <a:gd name="T10" fmla="*/ 1169 w 4103"/>
                <a:gd name="T11" fmla="*/ 416 h 1409"/>
                <a:gd name="T12" fmla="*/ 719 w 4103"/>
                <a:gd name="T13" fmla="*/ 631 h 1409"/>
                <a:gd name="T14" fmla="*/ 751 w 4103"/>
                <a:gd name="T15" fmla="*/ 630 h 1409"/>
                <a:gd name="T16" fmla="*/ 202 w 4103"/>
                <a:gd name="T17" fmla="*/ 618 h 1409"/>
                <a:gd name="T18" fmla="*/ 180 w 4103"/>
                <a:gd name="T19" fmla="*/ 697 h 1409"/>
                <a:gd name="T20" fmla="*/ 1187 w 4103"/>
                <a:gd name="T21" fmla="*/ 416 h 1409"/>
                <a:gd name="T22" fmla="*/ 115 w 4103"/>
                <a:gd name="T23" fmla="*/ 906 h 1409"/>
                <a:gd name="T24" fmla="*/ 661 w 4103"/>
                <a:gd name="T25" fmla="*/ 715 h 1409"/>
                <a:gd name="T26" fmla="*/ 1145 w 4103"/>
                <a:gd name="T27" fmla="*/ 715 h 1409"/>
                <a:gd name="T28" fmla="*/ 1697 w 4103"/>
                <a:gd name="T29" fmla="*/ 863 h 1409"/>
                <a:gd name="T30" fmla="*/ 203 w 4103"/>
                <a:gd name="T31" fmla="*/ 1286 h 1409"/>
                <a:gd name="T32" fmla="*/ 250 w 4103"/>
                <a:gd name="T33" fmla="*/ 1328 h 1409"/>
                <a:gd name="T34" fmla="*/ 556 w 4103"/>
                <a:gd name="T35" fmla="*/ 1196 h 1409"/>
                <a:gd name="T36" fmla="*/ 340 w 4103"/>
                <a:gd name="T37" fmla="*/ 1196 h 1409"/>
                <a:gd name="T38" fmla="*/ 408 w 4103"/>
                <a:gd name="T39" fmla="*/ 1225 h 1409"/>
                <a:gd name="T40" fmla="*/ 514 w 4103"/>
                <a:gd name="T41" fmla="*/ 1225 h 1409"/>
                <a:gd name="T42" fmla="*/ 631 w 4103"/>
                <a:gd name="T43" fmla="*/ 1168 h 1409"/>
                <a:gd name="T44" fmla="*/ 794 w 4103"/>
                <a:gd name="T45" fmla="*/ 1220 h 1409"/>
                <a:gd name="T46" fmla="*/ 672 w 4103"/>
                <a:gd name="T47" fmla="*/ 1348 h 1409"/>
                <a:gd name="T48" fmla="*/ 847 w 4103"/>
                <a:gd name="T49" fmla="*/ 1359 h 1409"/>
                <a:gd name="T50" fmla="*/ 943 w 4103"/>
                <a:gd name="T51" fmla="*/ 1196 h 1409"/>
                <a:gd name="T52" fmla="*/ 1129 w 4103"/>
                <a:gd name="T53" fmla="*/ 1351 h 1409"/>
                <a:gd name="T54" fmla="*/ 1198 w 4103"/>
                <a:gd name="T55" fmla="*/ 1196 h 1409"/>
                <a:gd name="T56" fmla="*/ 1280 w 4103"/>
                <a:gd name="T57" fmla="*/ 1129 h 1409"/>
                <a:gd name="T58" fmla="*/ 1253 w 4103"/>
                <a:gd name="T59" fmla="*/ 1254 h 1409"/>
                <a:gd name="T60" fmla="*/ 1489 w 4103"/>
                <a:gd name="T61" fmla="*/ 1194 h 1409"/>
                <a:gd name="T62" fmla="*/ 1546 w 4103"/>
                <a:gd name="T63" fmla="*/ 1353 h 1409"/>
                <a:gd name="T64" fmla="*/ 1714 w 4103"/>
                <a:gd name="T65" fmla="*/ 1286 h 1409"/>
                <a:gd name="T66" fmla="*/ 1761 w 4103"/>
                <a:gd name="T67" fmla="*/ 1328 h 1409"/>
                <a:gd name="T68" fmla="*/ 1976 w 4103"/>
                <a:gd name="T69" fmla="*/ 1346 h 1409"/>
                <a:gd name="T70" fmla="*/ 1842 w 4103"/>
                <a:gd name="T71" fmla="*/ 1270 h 1409"/>
                <a:gd name="T72" fmla="*/ 1887 w 4103"/>
                <a:gd name="T73" fmla="*/ 1270 h 1409"/>
                <a:gd name="T74" fmla="*/ 2110 w 4103"/>
                <a:gd name="T75" fmla="*/ 1348 h 1409"/>
                <a:gd name="T76" fmla="*/ 87 w 4103"/>
                <a:gd name="T77" fmla="*/ 1221 h 1409"/>
                <a:gd name="T78" fmla="*/ 5 w 4103"/>
                <a:gd name="T79" fmla="*/ 1271 h 1409"/>
                <a:gd name="T80" fmla="*/ 2343 w 4103"/>
                <a:gd name="T81" fmla="*/ 1322 h 1409"/>
                <a:gd name="T82" fmla="*/ 2378 w 4103"/>
                <a:gd name="T83" fmla="*/ 1249 h 1409"/>
                <a:gd name="T84" fmla="*/ 2528 w 4103"/>
                <a:gd name="T85" fmla="*/ 1221 h 1409"/>
                <a:gd name="T86" fmla="*/ 2832 w 4103"/>
                <a:gd name="T87" fmla="*/ 1192 h 1409"/>
                <a:gd name="T88" fmla="*/ 2709 w 4103"/>
                <a:gd name="T89" fmla="*/ 1348 h 1409"/>
                <a:gd name="T90" fmla="*/ 2963 w 4103"/>
                <a:gd name="T91" fmla="*/ 1216 h 1409"/>
                <a:gd name="T92" fmla="*/ 2966 w 4103"/>
                <a:gd name="T93" fmla="*/ 1195 h 1409"/>
                <a:gd name="T94" fmla="*/ 3072 w 4103"/>
                <a:gd name="T95" fmla="*/ 1348 h 1409"/>
                <a:gd name="T96" fmla="*/ 3168 w 4103"/>
                <a:gd name="T97" fmla="*/ 1335 h 1409"/>
                <a:gd name="T98" fmla="*/ 3246 w 4103"/>
                <a:gd name="T99" fmla="*/ 1220 h 1409"/>
                <a:gd name="T100" fmla="*/ 3457 w 4103"/>
                <a:gd name="T101" fmla="*/ 1348 h 1409"/>
                <a:gd name="T102" fmla="*/ 3509 w 4103"/>
                <a:gd name="T103" fmla="*/ 1194 h 1409"/>
                <a:gd name="T104" fmla="*/ 3513 w 4103"/>
                <a:gd name="T105" fmla="*/ 1168 h 1409"/>
                <a:gd name="T106" fmla="*/ 3601 w 4103"/>
                <a:gd name="T107" fmla="*/ 1196 h 1409"/>
                <a:gd name="T108" fmla="*/ 3656 w 4103"/>
                <a:gd name="T109" fmla="*/ 1317 h 1409"/>
                <a:gd name="T110" fmla="*/ 3687 w 4103"/>
                <a:gd name="T111" fmla="*/ 1406 h 1409"/>
                <a:gd name="T112" fmla="*/ 3987 w 4103"/>
                <a:gd name="T113" fmla="*/ 1145 h 1409"/>
                <a:gd name="T114" fmla="*/ 4072 w 4103"/>
                <a:gd name="T115" fmla="*/ 1129 h 1409"/>
                <a:gd name="T116" fmla="*/ 3978 w 4103"/>
                <a:gd name="T117" fmla="*/ 1225 h 14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103"/>
                <a:gd name="T178" fmla="*/ 0 h 1409"/>
                <a:gd name="T179" fmla="*/ 4103 w 4103"/>
                <a:gd name="T180" fmla="*/ 1409 h 14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103" h="1409">
                  <a:moveTo>
                    <a:pt x="2267" y="697"/>
                  </a:moveTo>
                  <a:cubicBezTo>
                    <a:pt x="2149" y="697"/>
                    <a:pt x="2149" y="697"/>
                    <a:pt x="2149" y="697"/>
                  </a:cubicBezTo>
                  <a:cubicBezTo>
                    <a:pt x="2168" y="619"/>
                    <a:pt x="2168" y="619"/>
                    <a:pt x="2168" y="619"/>
                  </a:cubicBezTo>
                  <a:cubicBezTo>
                    <a:pt x="1930" y="619"/>
                    <a:pt x="1930" y="619"/>
                    <a:pt x="1930" y="619"/>
                  </a:cubicBezTo>
                  <a:cubicBezTo>
                    <a:pt x="1911" y="697"/>
                    <a:pt x="1911" y="697"/>
                    <a:pt x="1911" y="697"/>
                  </a:cubicBezTo>
                  <a:cubicBezTo>
                    <a:pt x="1796" y="697"/>
                    <a:pt x="1796" y="697"/>
                    <a:pt x="1796" y="697"/>
                  </a:cubicBezTo>
                  <a:cubicBezTo>
                    <a:pt x="1796" y="681"/>
                    <a:pt x="1796" y="681"/>
                    <a:pt x="1796" y="681"/>
                  </a:cubicBezTo>
                  <a:cubicBezTo>
                    <a:pt x="1798" y="672"/>
                    <a:pt x="1799" y="663"/>
                    <a:pt x="1802" y="653"/>
                  </a:cubicBezTo>
                  <a:cubicBezTo>
                    <a:pt x="1823" y="569"/>
                    <a:pt x="1878" y="485"/>
                    <a:pt x="1974" y="485"/>
                  </a:cubicBezTo>
                  <a:cubicBezTo>
                    <a:pt x="2012" y="485"/>
                    <a:pt x="2050" y="499"/>
                    <a:pt x="2045" y="552"/>
                  </a:cubicBezTo>
                  <a:cubicBezTo>
                    <a:pt x="2186" y="552"/>
                    <a:pt x="2186" y="552"/>
                    <a:pt x="2186" y="552"/>
                  </a:cubicBezTo>
                  <a:cubicBezTo>
                    <a:pt x="2192" y="527"/>
                    <a:pt x="2201" y="486"/>
                    <a:pt x="2174" y="447"/>
                  </a:cubicBezTo>
                  <a:cubicBezTo>
                    <a:pt x="2145" y="406"/>
                    <a:pt x="2084" y="389"/>
                    <a:pt x="2005" y="389"/>
                  </a:cubicBezTo>
                  <a:cubicBezTo>
                    <a:pt x="1949" y="389"/>
                    <a:pt x="1867" y="398"/>
                    <a:pt x="1796" y="444"/>
                  </a:cubicBezTo>
                  <a:cubicBezTo>
                    <a:pt x="1796" y="18"/>
                    <a:pt x="1796" y="18"/>
                    <a:pt x="1796" y="18"/>
                  </a:cubicBezTo>
                  <a:cubicBezTo>
                    <a:pt x="2267" y="18"/>
                    <a:pt x="2267" y="18"/>
                    <a:pt x="2267" y="18"/>
                  </a:cubicBezTo>
                  <a:cubicBezTo>
                    <a:pt x="2267" y="697"/>
                    <a:pt x="2267" y="697"/>
                    <a:pt x="2267" y="697"/>
                  </a:cubicBezTo>
                  <a:cubicBezTo>
                    <a:pt x="2267" y="697"/>
                    <a:pt x="2267" y="697"/>
                    <a:pt x="2267" y="697"/>
                  </a:cubicBezTo>
                  <a:close/>
                  <a:moveTo>
                    <a:pt x="1989" y="812"/>
                  </a:moveTo>
                  <a:cubicBezTo>
                    <a:pt x="1962" y="817"/>
                    <a:pt x="1936" y="820"/>
                    <a:pt x="1910" y="820"/>
                  </a:cubicBezTo>
                  <a:cubicBezTo>
                    <a:pt x="1842" y="820"/>
                    <a:pt x="1795" y="788"/>
                    <a:pt x="1794" y="715"/>
                  </a:cubicBezTo>
                  <a:cubicBezTo>
                    <a:pt x="2014" y="715"/>
                    <a:pt x="2014" y="715"/>
                    <a:pt x="2014" y="715"/>
                  </a:cubicBezTo>
                  <a:cubicBezTo>
                    <a:pt x="1989" y="812"/>
                    <a:pt x="1989" y="812"/>
                    <a:pt x="1989" y="812"/>
                  </a:cubicBezTo>
                  <a:cubicBezTo>
                    <a:pt x="1989" y="812"/>
                    <a:pt x="1989" y="812"/>
                    <a:pt x="1989" y="812"/>
                  </a:cubicBezTo>
                  <a:close/>
                  <a:moveTo>
                    <a:pt x="1718" y="424"/>
                  </a:moveTo>
                  <a:cubicBezTo>
                    <a:pt x="1718" y="521"/>
                    <a:pt x="1718" y="521"/>
                    <a:pt x="1718" y="521"/>
                  </a:cubicBezTo>
                  <a:cubicBezTo>
                    <a:pt x="1685" y="567"/>
                    <a:pt x="1665" y="616"/>
                    <a:pt x="1655" y="656"/>
                  </a:cubicBezTo>
                  <a:cubicBezTo>
                    <a:pt x="1651" y="670"/>
                    <a:pt x="1649" y="684"/>
                    <a:pt x="1648" y="697"/>
                  </a:cubicBezTo>
                  <a:cubicBezTo>
                    <a:pt x="1578" y="697"/>
                    <a:pt x="1578" y="697"/>
                    <a:pt x="1578" y="697"/>
                  </a:cubicBezTo>
                  <a:cubicBezTo>
                    <a:pt x="1637" y="417"/>
                    <a:pt x="1637" y="417"/>
                    <a:pt x="1637" y="417"/>
                  </a:cubicBezTo>
                  <a:cubicBezTo>
                    <a:pt x="1438" y="416"/>
                    <a:pt x="1438" y="416"/>
                    <a:pt x="1438" y="416"/>
                  </a:cubicBezTo>
                  <a:cubicBezTo>
                    <a:pt x="1260" y="697"/>
                    <a:pt x="1260" y="697"/>
                    <a:pt x="1260" y="697"/>
                  </a:cubicBezTo>
                  <a:cubicBezTo>
                    <a:pt x="1247" y="697"/>
                    <a:pt x="1247" y="697"/>
                    <a:pt x="1247" y="697"/>
                  </a:cubicBezTo>
                  <a:cubicBezTo>
                    <a:pt x="1247" y="18"/>
                    <a:pt x="1247" y="18"/>
                    <a:pt x="1247" y="18"/>
                  </a:cubicBezTo>
                  <a:cubicBezTo>
                    <a:pt x="1718" y="18"/>
                    <a:pt x="1718" y="18"/>
                    <a:pt x="1718" y="18"/>
                  </a:cubicBezTo>
                  <a:cubicBezTo>
                    <a:pt x="1718" y="424"/>
                    <a:pt x="1718" y="424"/>
                    <a:pt x="1718" y="424"/>
                  </a:cubicBezTo>
                  <a:cubicBezTo>
                    <a:pt x="1718" y="424"/>
                    <a:pt x="1718" y="424"/>
                    <a:pt x="1718" y="424"/>
                  </a:cubicBezTo>
                  <a:close/>
                  <a:moveTo>
                    <a:pt x="1455" y="697"/>
                  </a:moveTo>
                  <a:cubicBezTo>
                    <a:pt x="1384" y="697"/>
                    <a:pt x="1384" y="697"/>
                    <a:pt x="1384" y="697"/>
                  </a:cubicBezTo>
                  <a:cubicBezTo>
                    <a:pt x="1491" y="529"/>
                    <a:pt x="1491" y="529"/>
                    <a:pt x="1491" y="529"/>
                  </a:cubicBezTo>
                  <a:cubicBezTo>
                    <a:pt x="1455" y="697"/>
                    <a:pt x="1455" y="697"/>
                    <a:pt x="1455" y="697"/>
                  </a:cubicBezTo>
                  <a:cubicBezTo>
                    <a:pt x="1455" y="697"/>
                    <a:pt x="1455" y="697"/>
                    <a:pt x="1455" y="697"/>
                  </a:cubicBezTo>
                  <a:close/>
                  <a:moveTo>
                    <a:pt x="1169" y="416"/>
                  </a:moveTo>
                  <a:cubicBezTo>
                    <a:pt x="1051" y="416"/>
                    <a:pt x="1051" y="416"/>
                    <a:pt x="1051" y="416"/>
                  </a:cubicBezTo>
                  <a:cubicBezTo>
                    <a:pt x="970" y="697"/>
                    <a:pt x="970" y="697"/>
                    <a:pt x="970" y="697"/>
                  </a:cubicBezTo>
                  <a:cubicBezTo>
                    <a:pt x="845" y="697"/>
                    <a:pt x="845" y="697"/>
                    <a:pt x="845" y="697"/>
                  </a:cubicBezTo>
                  <a:cubicBezTo>
                    <a:pt x="909" y="674"/>
                    <a:pt x="948" y="629"/>
                    <a:pt x="960" y="562"/>
                  </a:cubicBezTo>
                  <a:cubicBezTo>
                    <a:pt x="970" y="510"/>
                    <a:pt x="965" y="476"/>
                    <a:pt x="944" y="451"/>
                  </a:cubicBezTo>
                  <a:cubicBezTo>
                    <a:pt x="912" y="413"/>
                    <a:pt x="848" y="416"/>
                    <a:pt x="792" y="416"/>
                  </a:cubicBezTo>
                  <a:cubicBezTo>
                    <a:pt x="782" y="416"/>
                    <a:pt x="698" y="416"/>
                    <a:pt x="698" y="416"/>
                  </a:cubicBezTo>
                  <a:cubicBezTo>
                    <a:pt x="698" y="18"/>
                    <a:pt x="698" y="18"/>
                    <a:pt x="698" y="18"/>
                  </a:cubicBezTo>
                  <a:cubicBezTo>
                    <a:pt x="1169" y="18"/>
                    <a:pt x="1169" y="18"/>
                    <a:pt x="1169" y="18"/>
                  </a:cubicBezTo>
                  <a:cubicBezTo>
                    <a:pt x="1169" y="416"/>
                    <a:pt x="1169" y="416"/>
                    <a:pt x="1169" y="416"/>
                  </a:cubicBezTo>
                  <a:cubicBezTo>
                    <a:pt x="1169" y="416"/>
                    <a:pt x="1169" y="416"/>
                    <a:pt x="1169" y="416"/>
                  </a:cubicBezTo>
                  <a:close/>
                  <a:moveTo>
                    <a:pt x="1094" y="697"/>
                  </a:moveTo>
                  <a:cubicBezTo>
                    <a:pt x="1143" y="521"/>
                    <a:pt x="1143" y="521"/>
                    <a:pt x="1143" y="521"/>
                  </a:cubicBezTo>
                  <a:cubicBezTo>
                    <a:pt x="1145" y="697"/>
                    <a:pt x="1145" y="697"/>
                    <a:pt x="1145" y="697"/>
                  </a:cubicBezTo>
                  <a:cubicBezTo>
                    <a:pt x="1094" y="697"/>
                    <a:pt x="1094" y="697"/>
                    <a:pt x="1094" y="697"/>
                  </a:cubicBezTo>
                  <a:cubicBezTo>
                    <a:pt x="1094" y="697"/>
                    <a:pt x="1094" y="697"/>
                    <a:pt x="1094" y="697"/>
                  </a:cubicBezTo>
                  <a:close/>
                  <a:moveTo>
                    <a:pt x="751" y="630"/>
                  </a:moveTo>
                  <a:cubicBezTo>
                    <a:pt x="751" y="630"/>
                    <a:pt x="751" y="630"/>
                    <a:pt x="751" y="630"/>
                  </a:cubicBezTo>
                  <a:cubicBezTo>
                    <a:pt x="746" y="630"/>
                    <a:pt x="741" y="631"/>
                    <a:pt x="736" y="631"/>
                  </a:cubicBezTo>
                  <a:cubicBezTo>
                    <a:pt x="729" y="631"/>
                    <a:pt x="724" y="631"/>
                    <a:pt x="719" y="631"/>
                  </a:cubicBezTo>
                  <a:cubicBezTo>
                    <a:pt x="689" y="631"/>
                    <a:pt x="689" y="631"/>
                    <a:pt x="689" y="631"/>
                  </a:cubicBezTo>
                  <a:cubicBezTo>
                    <a:pt x="703" y="579"/>
                    <a:pt x="703" y="579"/>
                    <a:pt x="703" y="579"/>
                  </a:cubicBezTo>
                  <a:cubicBezTo>
                    <a:pt x="709" y="554"/>
                    <a:pt x="709" y="554"/>
                    <a:pt x="709" y="554"/>
                  </a:cubicBezTo>
                  <a:cubicBezTo>
                    <a:pt x="725" y="494"/>
                    <a:pt x="725" y="494"/>
                    <a:pt x="725" y="494"/>
                  </a:cubicBezTo>
                  <a:cubicBezTo>
                    <a:pt x="732" y="494"/>
                    <a:pt x="739" y="494"/>
                    <a:pt x="746" y="494"/>
                  </a:cubicBezTo>
                  <a:cubicBezTo>
                    <a:pt x="769" y="494"/>
                    <a:pt x="769" y="494"/>
                    <a:pt x="769" y="494"/>
                  </a:cubicBezTo>
                  <a:cubicBezTo>
                    <a:pt x="809" y="494"/>
                    <a:pt x="834" y="496"/>
                    <a:pt x="843" y="509"/>
                  </a:cubicBezTo>
                  <a:cubicBezTo>
                    <a:pt x="850" y="518"/>
                    <a:pt x="849" y="535"/>
                    <a:pt x="841" y="560"/>
                  </a:cubicBezTo>
                  <a:cubicBezTo>
                    <a:pt x="827" y="603"/>
                    <a:pt x="809" y="626"/>
                    <a:pt x="751" y="630"/>
                  </a:cubicBezTo>
                  <a:moveTo>
                    <a:pt x="620" y="441"/>
                  </a:moveTo>
                  <a:cubicBezTo>
                    <a:pt x="613" y="465"/>
                    <a:pt x="613" y="465"/>
                    <a:pt x="613" y="465"/>
                  </a:cubicBezTo>
                  <a:cubicBezTo>
                    <a:pt x="545" y="689"/>
                    <a:pt x="545" y="689"/>
                    <a:pt x="545" y="689"/>
                  </a:cubicBezTo>
                  <a:cubicBezTo>
                    <a:pt x="542" y="697"/>
                    <a:pt x="542" y="697"/>
                    <a:pt x="542" y="697"/>
                  </a:cubicBezTo>
                  <a:cubicBezTo>
                    <a:pt x="321" y="697"/>
                    <a:pt x="321" y="697"/>
                    <a:pt x="321" y="697"/>
                  </a:cubicBezTo>
                  <a:cubicBezTo>
                    <a:pt x="303" y="661"/>
                    <a:pt x="303" y="661"/>
                    <a:pt x="303" y="661"/>
                  </a:cubicBezTo>
                  <a:cubicBezTo>
                    <a:pt x="542" y="417"/>
                    <a:pt x="542" y="417"/>
                    <a:pt x="542" y="417"/>
                  </a:cubicBezTo>
                  <a:cubicBezTo>
                    <a:pt x="389" y="417"/>
                    <a:pt x="389" y="417"/>
                    <a:pt x="389" y="417"/>
                  </a:cubicBezTo>
                  <a:cubicBezTo>
                    <a:pt x="202" y="618"/>
                    <a:pt x="202" y="618"/>
                    <a:pt x="202" y="618"/>
                  </a:cubicBezTo>
                  <a:cubicBezTo>
                    <a:pt x="262" y="417"/>
                    <a:pt x="262" y="417"/>
                    <a:pt x="262" y="417"/>
                  </a:cubicBezTo>
                  <a:cubicBezTo>
                    <a:pt x="149" y="417"/>
                    <a:pt x="149" y="417"/>
                    <a:pt x="149" y="417"/>
                  </a:cubicBezTo>
                  <a:cubicBezTo>
                    <a:pt x="149" y="18"/>
                    <a:pt x="149" y="18"/>
                    <a:pt x="149" y="18"/>
                  </a:cubicBezTo>
                  <a:cubicBezTo>
                    <a:pt x="620" y="18"/>
                    <a:pt x="620" y="18"/>
                    <a:pt x="620" y="18"/>
                  </a:cubicBezTo>
                  <a:cubicBezTo>
                    <a:pt x="620" y="441"/>
                    <a:pt x="620" y="441"/>
                    <a:pt x="620" y="441"/>
                  </a:cubicBezTo>
                  <a:cubicBezTo>
                    <a:pt x="620" y="441"/>
                    <a:pt x="620" y="441"/>
                    <a:pt x="620" y="441"/>
                  </a:cubicBezTo>
                  <a:close/>
                  <a:moveTo>
                    <a:pt x="178" y="697"/>
                  </a:moveTo>
                  <a:cubicBezTo>
                    <a:pt x="179" y="695"/>
                    <a:pt x="179" y="695"/>
                    <a:pt x="179" y="695"/>
                  </a:cubicBezTo>
                  <a:cubicBezTo>
                    <a:pt x="180" y="697"/>
                    <a:pt x="180" y="697"/>
                    <a:pt x="180" y="697"/>
                  </a:cubicBezTo>
                  <a:cubicBezTo>
                    <a:pt x="178" y="697"/>
                    <a:pt x="178" y="697"/>
                    <a:pt x="178" y="697"/>
                  </a:cubicBezTo>
                  <a:cubicBezTo>
                    <a:pt x="178" y="697"/>
                    <a:pt x="178" y="697"/>
                    <a:pt x="178" y="697"/>
                  </a:cubicBezTo>
                  <a:close/>
                  <a:moveTo>
                    <a:pt x="1778" y="0"/>
                  </a:moveTo>
                  <a:cubicBezTo>
                    <a:pt x="1778" y="457"/>
                    <a:pt x="1778" y="457"/>
                    <a:pt x="1778" y="457"/>
                  </a:cubicBezTo>
                  <a:cubicBezTo>
                    <a:pt x="1763" y="469"/>
                    <a:pt x="1749" y="483"/>
                    <a:pt x="1736" y="498"/>
                  </a:cubicBezTo>
                  <a:cubicBezTo>
                    <a:pt x="1736" y="0"/>
                    <a:pt x="1736" y="0"/>
                    <a:pt x="1736" y="0"/>
                  </a:cubicBezTo>
                  <a:cubicBezTo>
                    <a:pt x="1229" y="0"/>
                    <a:pt x="1229" y="0"/>
                    <a:pt x="1229" y="0"/>
                  </a:cubicBezTo>
                  <a:cubicBezTo>
                    <a:pt x="1229" y="416"/>
                    <a:pt x="1229" y="416"/>
                    <a:pt x="1229" y="416"/>
                  </a:cubicBezTo>
                  <a:cubicBezTo>
                    <a:pt x="1187" y="416"/>
                    <a:pt x="1187" y="416"/>
                    <a:pt x="1187" y="416"/>
                  </a:cubicBezTo>
                  <a:cubicBezTo>
                    <a:pt x="1187" y="0"/>
                    <a:pt x="1187" y="0"/>
                    <a:pt x="1187" y="0"/>
                  </a:cubicBezTo>
                  <a:cubicBezTo>
                    <a:pt x="680" y="0"/>
                    <a:pt x="680" y="0"/>
                    <a:pt x="680" y="0"/>
                  </a:cubicBezTo>
                  <a:cubicBezTo>
                    <a:pt x="680" y="417"/>
                    <a:pt x="680" y="417"/>
                    <a:pt x="680" y="417"/>
                  </a:cubicBezTo>
                  <a:cubicBezTo>
                    <a:pt x="638" y="417"/>
                    <a:pt x="638" y="417"/>
                    <a:pt x="638" y="417"/>
                  </a:cubicBezTo>
                  <a:cubicBezTo>
                    <a:pt x="638" y="0"/>
                    <a:pt x="638" y="0"/>
                    <a:pt x="638" y="0"/>
                  </a:cubicBezTo>
                  <a:cubicBezTo>
                    <a:pt x="131" y="0"/>
                    <a:pt x="131" y="0"/>
                    <a:pt x="131" y="0"/>
                  </a:cubicBezTo>
                  <a:cubicBezTo>
                    <a:pt x="131" y="475"/>
                    <a:pt x="131" y="475"/>
                    <a:pt x="131" y="475"/>
                  </a:cubicBezTo>
                  <a:cubicBezTo>
                    <a:pt x="2" y="906"/>
                    <a:pt x="2" y="906"/>
                    <a:pt x="2" y="906"/>
                  </a:cubicBezTo>
                  <a:cubicBezTo>
                    <a:pt x="115" y="906"/>
                    <a:pt x="115" y="906"/>
                    <a:pt x="115" y="906"/>
                  </a:cubicBezTo>
                  <a:cubicBezTo>
                    <a:pt x="173" y="715"/>
                    <a:pt x="173" y="715"/>
                    <a:pt x="173" y="715"/>
                  </a:cubicBezTo>
                  <a:cubicBezTo>
                    <a:pt x="189" y="715"/>
                    <a:pt x="189" y="715"/>
                    <a:pt x="189" y="715"/>
                  </a:cubicBezTo>
                  <a:cubicBezTo>
                    <a:pt x="283" y="906"/>
                    <a:pt x="283" y="906"/>
                    <a:pt x="283" y="906"/>
                  </a:cubicBezTo>
                  <a:cubicBezTo>
                    <a:pt x="421" y="906"/>
                    <a:pt x="421" y="906"/>
                    <a:pt x="421" y="906"/>
                  </a:cubicBezTo>
                  <a:cubicBezTo>
                    <a:pt x="329" y="715"/>
                    <a:pt x="329" y="715"/>
                    <a:pt x="329" y="715"/>
                  </a:cubicBezTo>
                  <a:cubicBezTo>
                    <a:pt x="537" y="715"/>
                    <a:pt x="537" y="715"/>
                    <a:pt x="537" y="715"/>
                  </a:cubicBezTo>
                  <a:cubicBezTo>
                    <a:pt x="479" y="906"/>
                    <a:pt x="479" y="906"/>
                    <a:pt x="479" y="906"/>
                  </a:cubicBezTo>
                  <a:cubicBezTo>
                    <a:pt x="604" y="906"/>
                    <a:pt x="604" y="906"/>
                    <a:pt x="604" y="906"/>
                  </a:cubicBezTo>
                  <a:cubicBezTo>
                    <a:pt x="661" y="715"/>
                    <a:pt x="661" y="715"/>
                    <a:pt x="661" y="715"/>
                  </a:cubicBezTo>
                  <a:cubicBezTo>
                    <a:pt x="688" y="715"/>
                    <a:pt x="688" y="715"/>
                    <a:pt x="688" y="715"/>
                  </a:cubicBezTo>
                  <a:cubicBezTo>
                    <a:pt x="688" y="715"/>
                    <a:pt x="688" y="715"/>
                    <a:pt x="688" y="715"/>
                  </a:cubicBezTo>
                  <a:cubicBezTo>
                    <a:pt x="727" y="715"/>
                    <a:pt x="727" y="715"/>
                    <a:pt x="727" y="715"/>
                  </a:cubicBezTo>
                  <a:cubicBezTo>
                    <a:pt x="730" y="715"/>
                    <a:pt x="730" y="715"/>
                    <a:pt x="730" y="715"/>
                  </a:cubicBezTo>
                  <a:cubicBezTo>
                    <a:pt x="965" y="715"/>
                    <a:pt x="965" y="715"/>
                    <a:pt x="965" y="715"/>
                  </a:cubicBezTo>
                  <a:cubicBezTo>
                    <a:pt x="910" y="905"/>
                    <a:pt x="910" y="905"/>
                    <a:pt x="910" y="905"/>
                  </a:cubicBezTo>
                  <a:cubicBezTo>
                    <a:pt x="1035" y="905"/>
                    <a:pt x="1035" y="905"/>
                    <a:pt x="1035" y="905"/>
                  </a:cubicBezTo>
                  <a:cubicBezTo>
                    <a:pt x="1088" y="715"/>
                    <a:pt x="1088" y="715"/>
                    <a:pt x="1088" y="715"/>
                  </a:cubicBezTo>
                  <a:cubicBezTo>
                    <a:pt x="1145" y="715"/>
                    <a:pt x="1145" y="715"/>
                    <a:pt x="1145" y="715"/>
                  </a:cubicBezTo>
                  <a:cubicBezTo>
                    <a:pt x="1146" y="905"/>
                    <a:pt x="1146" y="905"/>
                    <a:pt x="1146" y="905"/>
                  </a:cubicBezTo>
                  <a:cubicBezTo>
                    <a:pt x="1252" y="905"/>
                    <a:pt x="1252" y="905"/>
                    <a:pt x="1252" y="905"/>
                  </a:cubicBezTo>
                  <a:cubicBezTo>
                    <a:pt x="1372" y="715"/>
                    <a:pt x="1372" y="715"/>
                    <a:pt x="1372" y="715"/>
                  </a:cubicBezTo>
                  <a:cubicBezTo>
                    <a:pt x="1451" y="715"/>
                    <a:pt x="1451" y="715"/>
                    <a:pt x="1451" y="715"/>
                  </a:cubicBezTo>
                  <a:cubicBezTo>
                    <a:pt x="1410" y="905"/>
                    <a:pt x="1410" y="905"/>
                    <a:pt x="1410" y="905"/>
                  </a:cubicBezTo>
                  <a:cubicBezTo>
                    <a:pt x="1534" y="905"/>
                    <a:pt x="1534" y="905"/>
                    <a:pt x="1534" y="905"/>
                  </a:cubicBezTo>
                  <a:cubicBezTo>
                    <a:pt x="1574" y="715"/>
                    <a:pt x="1574" y="715"/>
                    <a:pt x="1574" y="715"/>
                  </a:cubicBezTo>
                  <a:cubicBezTo>
                    <a:pt x="1645" y="715"/>
                    <a:pt x="1645" y="715"/>
                    <a:pt x="1645" y="715"/>
                  </a:cubicBezTo>
                  <a:cubicBezTo>
                    <a:pt x="1643" y="774"/>
                    <a:pt x="1658" y="827"/>
                    <a:pt x="1697" y="863"/>
                  </a:cubicBezTo>
                  <a:cubicBezTo>
                    <a:pt x="1745" y="907"/>
                    <a:pt x="1818" y="916"/>
                    <a:pt x="1872" y="916"/>
                  </a:cubicBezTo>
                  <a:cubicBezTo>
                    <a:pt x="1947" y="916"/>
                    <a:pt x="2024" y="905"/>
                    <a:pt x="2102" y="888"/>
                  </a:cubicBezTo>
                  <a:cubicBezTo>
                    <a:pt x="2145" y="715"/>
                    <a:pt x="2145" y="715"/>
                    <a:pt x="2145" y="715"/>
                  </a:cubicBezTo>
                  <a:cubicBezTo>
                    <a:pt x="2285" y="715"/>
                    <a:pt x="2285" y="715"/>
                    <a:pt x="2285" y="715"/>
                  </a:cubicBezTo>
                  <a:cubicBezTo>
                    <a:pt x="2285" y="0"/>
                    <a:pt x="2285" y="0"/>
                    <a:pt x="2285" y="0"/>
                  </a:cubicBezTo>
                  <a:cubicBezTo>
                    <a:pt x="1778" y="0"/>
                    <a:pt x="1778" y="0"/>
                    <a:pt x="1778" y="0"/>
                  </a:cubicBezTo>
                  <a:cubicBezTo>
                    <a:pt x="1778" y="0"/>
                    <a:pt x="1778" y="0"/>
                    <a:pt x="1778" y="0"/>
                  </a:cubicBezTo>
                  <a:close/>
                  <a:moveTo>
                    <a:pt x="222" y="1195"/>
                  </a:moveTo>
                  <a:cubicBezTo>
                    <a:pt x="203" y="1286"/>
                    <a:pt x="203" y="1286"/>
                    <a:pt x="203" y="1286"/>
                  </a:cubicBezTo>
                  <a:cubicBezTo>
                    <a:pt x="200" y="1299"/>
                    <a:pt x="196" y="1320"/>
                    <a:pt x="220" y="1320"/>
                  </a:cubicBezTo>
                  <a:cubicBezTo>
                    <a:pt x="249" y="1320"/>
                    <a:pt x="253" y="1298"/>
                    <a:pt x="259" y="1272"/>
                  </a:cubicBezTo>
                  <a:cubicBezTo>
                    <a:pt x="275" y="1195"/>
                    <a:pt x="275" y="1195"/>
                    <a:pt x="275" y="1195"/>
                  </a:cubicBezTo>
                  <a:cubicBezTo>
                    <a:pt x="321" y="1195"/>
                    <a:pt x="321" y="1195"/>
                    <a:pt x="321" y="1195"/>
                  </a:cubicBezTo>
                  <a:cubicBezTo>
                    <a:pt x="300" y="1296"/>
                    <a:pt x="300" y="1296"/>
                    <a:pt x="300" y="1296"/>
                  </a:cubicBezTo>
                  <a:cubicBezTo>
                    <a:pt x="294" y="1329"/>
                    <a:pt x="293" y="1333"/>
                    <a:pt x="292" y="1337"/>
                  </a:cubicBezTo>
                  <a:cubicBezTo>
                    <a:pt x="292" y="1341"/>
                    <a:pt x="291" y="1344"/>
                    <a:pt x="291" y="1348"/>
                  </a:cubicBezTo>
                  <a:cubicBezTo>
                    <a:pt x="247" y="1348"/>
                    <a:pt x="247" y="1348"/>
                    <a:pt x="247" y="1348"/>
                  </a:cubicBezTo>
                  <a:cubicBezTo>
                    <a:pt x="250" y="1328"/>
                    <a:pt x="250" y="1328"/>
                    <a:pt x="250" y="1328"/>
                  </a:cubicBezTo>
                  <a:cubicBezTo>
                    <a:pt x="244" y="1334"/>
                    <a:pt x="229" y="1352"/>
                    <a:pt x="200" y="1352"/>
                  </a:cubicBezTo>
                  <a:cubicBezTo>
                    <a:pt x="179" y="1352"/>
                    <a:pt x="164" y="1343"/>
                    <a:pt x="158" y="1331"/>
                  </a:cubicBezTo>
                  <a:cubicBezTo>
                    <a:pt x="151" y="1319"/>
                    <a:pt x="155" y="1297"/>
                    <a:pt x="157" y="1290"/>
                  </a:cubicBezTo>
                  <a:cubicBezTo>
                    <a:pt x="177" y="1195"/>
                    <a:pt x="177" y="1195"/>
                    <a:pt x="177" y="1195"/>
                  </a:cubicBezTo>
                  <a:cubicBezTo>
                    <a:pt x="222" y="1195"/>
                    <a:pt x="222" y="1195"/>
                    <a:pt x="222" y="1195"/>
                  </a:cubicBezTo>
                  <a:cubicBezTo>
                    <a:pt x="222" y="1195"/>
                    <a:pt x="222" y="1195"/>
                    <a:pt x="222" y="1195"/>
                  </a:cubicBezTo>
                  <a:close/>
                  <a:moveTo>
                    <a:pt x="514" y="1225"/>
                  </a:moveTo>
                  <a:cubicBezTo>
                    <a:pt x="550" y="1225"/>
                    <a:pt x="550" y="1225"/>
                    <a:pt x="550" y="1225"/>
                  </a:cubicBezTo>
                  <a:cubicBezTo>
                    <a:pt x="556" y="1196"/>
                    <a:pt x="556" y="1196"/>
                    <a:pt x="556" y="1196"/>
                  </a:cubicBezTo>
                  <a:cubicBezTo>
                    <a:pt x="520" y="1196"/>
                    <a:pt x="520" y="1196"/>
                    <a:pt x="520" y="1196"/>
                  </a:cubicBezTo>
                  <a:cubicBezTo>
                    <a:pt x="530" y="1149"/>
                    <a:pt x="530" y="1149"/>
                    <a:pt x="530" y="1149"/>
                  </a:cubicBezTo>
                  <a:cubicBezTo>
                    <a:pt x="482" y="1166"/>
                    <a:pt x="482" y="1166"/>
                    <a:pt x="482" y="1166"/>
                  </a:cubicBezTo>
                  <a:cubicBezTo>
                    <a:pt x="475" y="1196"/>
                    <a:pt x="475" y="1196"/>
                    <a:pt x="475" y="1196"/>
                  </a:cubicBezTo>
                  <a:cubicBezTo>
                    <a:pt x="414" y="1196"/>
                    <a:pt x="414" y="1196"/>
                    <a:pt x="414" y="1196"/>
                  </a:cubicBezTo>
                  <a:cubicBezTo>
                    <a:pt x="424" y="1149"/>
                    <a:pt x="424" y="1149"/>
                    <a:pt x="424" y="1149"/>
                  </a:cubicBezTo>
                  <a:cubicBezTo>
                    <a:pt x="376" y="1166"/>
                    <a:pt x="376" y="1166"/>
                    <a:pt x="376" y="1166"/>
                  </a:cubicBezTo>
                  <a:cubicBezTo>
                    <a:pt x="369" y="1196"/>
                    <a:pt x="369" y="1196"/>
                    <a:pt x="369" y="1196"/>
                  </a:cubicBezTo>
                  <a:cubicBezTo>
                    <a:pt x="340" y="1196"/>
                    <a:pt x="340" y="1196"/>
                    <a:pt x="340" y="1196"/>
                  </a:cubicBezTo>
                  <a:cubicBezTo>
                    <a:pt x="333" y="1225"/>
                    <a:pt x="333" y="1225"/>
                    <a:pt x="333" y="1225"/>
                  </a:cubicBezTo>
                  <a:cubicBezTo>
                    <a:pt x="363" y="1225"/>
                    <a:pt x="363" y="1225"/>
                    <a:pt x="363" y="1225"/>
                  </a:cubicBezTo>
                  <a:cubicBezTo>
                    <a:pt x="345" y="1310"/>
                    <a:pt x="345" y="1310"/>
                    <a:pt x="345" y="1310"/>
                  </a:cubicBezTo>
                  <a:cubicBezTo>
                    <a:pt x="342" y="1322"/>
                    <a:pt x="336" y="1351"/>
                    <a:pt x="382" y="1351"/>
                  </a:cubicBezTo>
                  <a:cubicBezTo>
                    <a:pt x="389" y="1351"/>
                    <a:pt x="402" y="1350"/>
                    <a:pt x="417" y="1346"/>
                  </a:cubicBezTo>
                  <a:cubicBezTo>
                    <a:pt x="424" y="1317"/>
                    <a:pt x="424" y="1317"/>
                    <a:pt x="424" y="1317"/>
                  </a:cubicBezTo>
                  <a:cubicBezTo>
                    <a:pt x="418" y="1317"/>
                    <a:pt x="415" y="1317"/>
                    <a:pt x="408" y="1317"/>
                  </a:cubicBezTo>
                  <a:cubicBezTo>
                    <a:pt x="388" y="1317"/>
                    <a:pt x="391" y="1309"/>
                    <a:pt x="393" y="1295"/>
                  </a:cubicBezTo>
                  <a:cubicBezTo>
                    <a:pt x="408" y="1225"/>
                    <a:pt x="408" y="1225"/>
                    <a:pt x="408" y="1225"/>
                  </a:cubicBezTo>
                  <a:cubicBezTo>
                    <a:pt x="469" y="1225"/>
                    <a:pt x="469" y="1225"/>
                    <a:pt x="469" y="1225"/>
                  </a:cubicBezTo>
                  <a:cubicBezTo>
                    <a:pt x="451" y="1310"/>
                    <a:pt x="451" y="1310"/>
                    <a:pt x="451" y="1310"/>
                  </a:cubicBezTo>
                  <a:cubicBezTo>
                    <a:pt x="448" y="1322"/>
                    <a:pt x="442" y="1351"/>
                    <a:pt x="488" y="1351"/>
                  </a:cubicBezTo>
                  <a:cubicBezTo>
                    <a:pt x="495" y="1351"/>
                    <a:pt x="508" y="1350"/>
                    <a:pt x="523" y="1346"/>
                  </a:cubicBezTo>
                  <a:cubicBezTo>
                    <a:pt x="530" y="1317"/>
                    <a:pt x="530" y="1317"/>
                    <a:pt x="530" y="1317"/>
                  </a:cubicBezTo>
                  <a:cubicBezTo>
                    <a:pt x="524" y="1317"/>
                    <a:pt x="521" y="1317"/>
                    <a:pt x="514" y="1317"/>
                  </a:cubicBezTo>
                  <a:cubicBezTo>
                    <a:pt x="494" y="1317"/>
                    <a:pt x="496" y="1309"/>
                    <a:pt x="499" y="1295"/>
                  </a:cubicBezTo>
                  <a:cubicBezTo>
                    <a:pt x="514" y="1225"/>
                    <a:pt x="514" y="1225"/>
                    <a:pt x="514" y="1225"/>
                  </a:cubicBezTo>
                  <a:cubicBezTo>
                    <a:pt x="514" y="1225"/>
                    <a:pt x="514" y="1225"/>
                    <a:pt x="514" y="1225"/>
                  </a:cubicBezTo>
                  <a:close/>
                  <a:moveTo>
                    <a:pt x="579" y="1194"/>
                  </a:moveTo>
                  <a:cubicBezTo>
                    <a:pt x="624" y="1194"/>
                    <a:pt x="624" y="1194"/>
                    <a:pt x="624" y="1194"/>
                  </a:cubicBezTo>
                  <a:cubicBezTo>
                    <a:pt x="591" y="1348"/>
                    <a:pt x="591" y="1348"/>
                    <a:pt x="591" y="1348"/>
                  </a:cubicBezTo>
                  <a:cubicBezTo>
                    <a:pt x="546" y="1348"/>
                    <a:pt x="546" y="1348"/>
                    <a:pt x="546" y="1348"/>
                  </a:cubicBezTo>
                  <a:cubicBezTo>
                    <a:pt x="579" y="1194"/>
                    <a:pt x="579" y="1194"/>
                    <a:pt x="579" y="1194"/>
                  </a:cubicBezTo>
                  <a:cubicBezTo>
                    <a:pt x="579" y="1194"/>
                    <a:pt x="579" y="1194"/>
                    <a:pt x="579" y="1194"/>
                  </a:cubicBezTo>
                  <a:close/>
                  <a:moveTo>
                    <a:pt x="591" y="1129"/>
                  </a:moveTo>
                  <a:cubicBezTo>
                    <a:pt x="640" y="1129"/>
                    <a:pt x="640" y="1129"/>
                    <a:pt x="640" y="1129"/>
                  </a:cubicBezTo>
                  <a:cubicBezTo>
                    <a:pt x="631" y="1168"/>
                    <a:pt x="631" y="1168"/>
                    <a:pt x="631" y="1168"/>
                  </a:cubicBezTo>
                  <a:cubicBezTo>
                    <a:pt x="583" y="1168"/>
                    <a:pt x="583" y="1168"/>
                    <a:pt x="583" y="1168"/>
                  </a:cubicBezTo>
                  <a:cubicBezTo>
                    <a:pt x="591" y="1129"/>
                    <a:pt x="591" y="1129"/>
                    <a:pt x="591" y="1129"/>
                  </a:cubicBezTo>
                  <a:cubicBezTo>
                    <a:pt x="591" y="1129"/>
                    <a:pt x="591" y="1129"/>
                    <a:pt x="591" y="1129"/>
                  </a:cubicBezTo>
                  <a:close/>
                  <a:moveTo>
                    <a:pt x="653" y="1222"/>
                  </a:moveTo>
                  <a:cubicBezTo>
                    <a:pt x="654" y="1221"/>
                    <a:pt x="657" y="1205"/>
                    <a:pt x="659" y="1194"/>
                  </a:cubicBezTo>
                  <a:cubicBezTo>
                    <a:pt x="702" y="1194"/>
                    <a:pt x="702" y="1194"/>
                    <a:pt x="702" y="1194"/>
                  </a:cubicBezTo>
                  <a:cubicBezTo>
                    <a:pt x="698" y="1217"/>
                    <a:pt x="698" y="1217"/>
                    <a:pt x="698" y="1217"/>
                  </a:cubicBezTo>
                  <a:cubicBezTo>
                    <a:pt x="704" y="1210"/>
                    <a:pt x="720" y="1191"/>
                    <a:pt x="753" y="1191"/>
                  </a:cubicBezTo>
                  <a:cubicBezTo>
                    <a:pt x="784" y="1191"/>
                    <a:pt x="793" y="1209"/>
                    <a:pt x="794" y="1220"/>
                  </a:cubicBezTo>
                  <a:cubicBezTo>
                    <a:pt x="796" y="1229"/>
                    <a:pt x="795" y="1236"/>
                    <a:pt x="789" y="1265"/>
                  </a:cubicBezTo>
                  <a:cubicBezTo>
                    <a:pt x="771" y="1348"/>
                    <a:pt x="771" y="1348"/>
                    <a:pt x="771" y="1348"/>
                  </a:cubicBezTo>
                  <a:cubicBezTo>
                    <a:pt x="725" y="1348"/>
                    <a:pt x="725" y="1348"/>
                    <a:pt x="725" y="1348"/>
                  </a:cubicBezTo>
                  <a:cubicBezTo>
                    <a:pt x="746" y="1253"/>
                    <a:pt x="746" y="1253"/>
                    <a:pt x="746" y="1253"/>
                  </a:cubicBezTo>
                  <a:cubicBezTo>
                    <a:pt x="747" y="1246"/>
                    <a:pt x="748" y="1241"/>
                    <a:pt x="746" y="1236"/>
                  </a:cubicBezTo>
                  <a:cubicBezTo>
                    <a:pt x="745" y="1230"/>
                    <a:pt x="739" y="1223"/>
                    <a:pt x="728" y="1223"/>
                  </a:cubicBezTo>
                  <a:cubicBezTo>
                    <a:pt x="718" y="1223"/>
                    <a:pt x="708" y="1227"/>
                    <a:pt x="702" y="1235"/>
                  </a:cubicBezTo>
                  <a:cubicBezTo>
                    <a:pt x="698" y="1239"/>
                    <a:pt x="694" y="1246"/>
                    <a:pt x="691" y="1258"/>
                  </a:cubicBezTo>
                  <a:cubicBezTo>
                    <a:pt x="672" y="1348"/>
                    <a:pt x="672" y="1348"/>
                    <a:pt x="672" y="1348"/>
                  </a:cubicBezTo>
                  <a:cubicBezTo>
                    <a:pt x="627" y="1348"/>
                    <a:pt x="627" y="1348"/>
                    <a:pt x="627" y="1348"/>
                  </a:cubicBezTo>
                  <a:cubicBezTo>
                    <a:pt x="653" y="1222"/>
                    <a:pt x="653" y="1222"/>
                    <a:pt x="653" y="1222"/>
                  </a:cubicBezTo>
                  <a:cubicBezTo>
                    <a:pt x="653" y="1222"/>
                    <a:pt x="653" y="1222"/>
                    <a:pt x="653" y="1222"/>
                  </a:cubicBezTo>
                  <a:close/>
                  <a:moveTo>
                    <a:pt x="985" y="1196"/>
                  </a:moveTo>
                  <a:cubicBezTo>
                    <a:pt x="981" y="1207"/>
                    <a:pt x="978" y="1218"/>
                    <a:pt x="975" y="1233"/>
                  </a:cubicBezTo>
                  <a:cubicBezTo>
                    <a:pt x="951" y="1346"/>
                    <a:pt x="951" y="1346"/>
                    <a:pt x="951" y="1346"/>
                  </a:cubicBezTo>
                  <a:cubicBezTo>
                    <a:pt x="939" y="1403"/>
                    <a:pt x="891" y="1409"/>
                    <a:pt x="861" y="1409"/>
                  </a:cubicBezTo>
                  <a:cubicBezTo>
                    <a:pt x="839" y="1409"/>
                    <a:pt x="797" y="1406"/>
                    <a:pt x="804" y="1359"/>
                  </a:cubicBezTo>
                  <a:cubicBezTo>
                    <a:pt x="847" y="1359"/>
                    <a:pt x="847" y="1359"/>
                    <a:pt x="847" y="1359"/>
                  </a:cubicBezTo>
                  <a:cubicBezTo>
                    <a:pt x="847" y="1362"/>
                    <a:pt x="847" y="1367"/>
                    <a:pt x="850" y="1372"/>
                  </a:cubicBezTo>
                  <a:cubicBezTo>
                    <a:pt x="852" y="1376"/>
                    <a:pt x="858" y="1380"/>
                    <a:pt x="869" y="1380"/>
                  </a:cubicBezTo>
                  <a:cubicBezTo>
                    <a:pt x="883" y="1380"/>
                    <a:pt x="896" y="1374"/>
                    <a:pt x="902" y="1360"/>
                  </a:cubicBezTo>
                  <a:cubicBezTo>
                    <a:pt x="905" y="1353"/>
                    <a:pt x="906" y="1347"/>
                    <a:pt x="912" y="1324"/>
                  </a:cubicBezTo>
                  <a:cubicBezTo>
                    <a:pt x="893" y="1343"/>
                    <a:pt x="877" y="1345"/>
                    <a:pt x="866" y="1345"/>
                  </a:cubicBezTo>
                  <a:cubicBezTo>
                    <a:pt x="822" y="1345"/>
                    <a:pt x="809" y="1307"/>
                    <a:pt x="817" y="1270"/>
                  </a:cubicBezTo>
                  <a:cubicBezTo>
                    <a:pt x="825" y="1231"/>
                    <a:pt x="855" y="1194"/>
                    <a:pt x="899" y="1194"/>
                  </a:cubicBezTo>
                  <a:cubicBezTo>
                    <a:pt x="927" y="1194"/>
                    <a:pt x="934" y="1209"/>
                    <a:pt x="937" y="1216"/>
                  </a:cubicBezTo>
                  <a:cubicBezTo>
                    <a:pt x="943" y="1196"/>
                    <a:pt x="943" y="1196"/>
                    <a:pt x="943" y="1196"/>
                  </a:cubicBezTo>
                  <a:cubicBezTo>
                    <a:pt x="985" y="1196"/>
                    <a:pt x="985" y="1196"/>
                    <a:pt x="985" y="1196"/>
                  </a:cubicBezTo>
                  <a:cubicBezTo>
                    <a:pt x="985" y="1196"/>
                    <a:pt x="985" y="1196"/>
                    <a:pt x="985" y="1196"/>
                  </a:cubicBezTo>
                  <a:close/>
                  <a:moveTo>
                    <a:pt x="883" y="1315"/>
                  </a:moveTo>
                  <a:cubicBezTo>
                    <a:pt x="914" y="1315"/>
                    <a:pt x="922" y="1277"/>
                    <a:pt x="924" y="1271"/>
                  </a:cubicBezTo>
                  <a:cubicBezTo>
                    <a:pt x="927" y="1253"/>
                    <a:pt x="930" y="1224"/>
                    <a:pt x="903" y="1224"/>
                  </a:cubicBezTo>
                  <a:cubicBezTo>
                    <a:pt x="886" y="1224"/>
                    <a:pt x="869" y="1237"/>
                    <a:pt x="862" y="1270"/>
                  </a:cubicBezTo>
                  <a:cubicBezTo>
                    <a:pt x="861" y="1277"/>
                    <a:pt x="853" y="1315"/>
                    <a:pt x="883" y="1315"/>
                  </a:cubicBezTo>
                  <a:moveTo>
                    <a:pt x="1164" y="1346"/>
                  </a:moveTo>
                  <a:cubicBezTo>
                    <a:pt x="1149" y="1350"/>
                    <a:pt x="1136" y="1351"/>
                    <a:pt x="1129" y="1351"/>
                  </a:cubicBezTo>
                  <a:cubicBezTo>
                    <a:pt x="1083" y="1351"/>
                    <a:pt x="1089" y="1322"/>
                    <a:pt x="1092" y="1310"/>
                  </a:cubicBezTo>
                  <a:cubicBezTo>
                    <a:pt x="1110" y="1225"/>
                    <a:pt x="1110" y="1225"/>
                    <a:pt x="1110" y="1225"/>
                  </a:cubicBezTo>
                  <a:cubicBezTo>
                    <a:pt x="1080" y="1225"/>
                    <a:pt x="1080" y="1225"/>
                    <a:pt x="1080" y="1225"/>
                  </a:cubicBezTo>
                  <a:cubicBezTo>
                    <a:pt x="1087" y="1196"/>
                    <a:pt x="1087" y="1196"/>
                    <a:pt x="1087" y="1196"/>
                  </a:cubicBezTo>
                  <a:cubicBezTo>
                    <a:pt x="1116" y="1196"/>
                    <a:pt x="1116" y="1196"/>
                    <a:pt x="1116" y="1196"/>
                  </a:cubicBezTo>
                  <a:cubicBezTo>
                    <a:pt x="1123" y="1166"/>
                    <a:pt x="1123" y="1166"/>
                    <a:pt x="1123" y="1166"/>
                  </a:cubicBezTo>
                  <a:cubicBezTo>
                    <a:pt x="1171" y="1149"/>
                    <a:pt x="1171" y="1149"/>
                    <a:pt x="1171" y="1149"/>
                  </a:cubicBezTo>
                  <a:cubicBezTo>
                    <a:pt x="1161" y="1196"/>
                    <a:pt x="1161" y="1196"/>
                    <a:pt x="1161" y="1196"/>
                  </a:cubicBezTo>
                  <a:cubicBezTo>
                    <a:pt x="1198" y="1196"/>
                    <a:pt x="1198" y="1196"/>
                    <a:pt x="1198" y="1196"/>
                  </a:cubicBezTo>
                  <a:cubicBezTo>
                    <a:pt x="1191" y="1225"/>
                    <a:pt x="1191" y="1225"/>
                    <a:pt x="1191" y="1225"/>
                  </a:cubicBezTo>
                  <a:cubicBezTo>
                    <a:pt x="1155" y="1225"/>
                    <a:pt x="1155" y="1225"/>
                    <a:pt x="1155" y="1225"/>
                  </a:cubicBezTo>
                  <a:cubicBezTo>
                    <a:pt x="1140" y="1295"/>
                    <a:pt x="1140" y="1295"/>
                    <a:pt x="1140" y="1295"/>
                  </a:cubicBezTo>
                  <a:cubicBezTo>
                    <a:pt x="1137" y="1309"/>
                    <a:pt x="1135" y="1317"/>
                    <a:pt x="1155" y="1317"/>
                  </a:cubicBezTo>
                  <a:cubicBezTo>
                    <a:pt x="1162" y="1317"/>
                    <a:pt x="1165" y="1317"/>
                    <a:pt x="1171" y="1317"/>
                  </a:cubicBezTo>
                  <a:cubicBezTo>
                    <a:pt x="1164" y="1346"/>
                    <a:pt x="1164" y="1346"/>
                    <a:pt x="1164" y="1346"/>
                  </a:cubicBezTo>
                  <a:cubicBezTo>
                    <a:pt x="1164" y="1346"/>
                    <a:pt x="1164" y="1346"/>
                    <a:pt x="1164" y="1346"/>
                  </a:cubicBezTo>
                  <a:close/>
                  <a:moveTo>
                    <a:pt x="1235" y="1129"/>
                  </a:moveTo>
                  <a:cubicBezTo>
                    <a:pt x="1280" y="1129"/>
                    <a:pt x="1280" y="1129"/>
                    <a:pt x="1280" y="1129"/>
                  </a:cubicBezTo>
                  <a:cubicBezTo>
                    <a:pt x="1261" y="1216"/>
                    <a:pt x="1261" y="1216"/>
                    <a:pt x="1261" y="1216"/>
                  </a:cubicBezTo>
                  <a:cubicBezTo>
                    <a:pt x="1268" y="1208"/>
                    <a:pt x="1283" y="1193"/>
                    <a:pt x="1311" y="1193"/>
                  </a:cubicBezTo>
                  <a:cubicBezTo>
                    <a:pt x="1334" y="1193"/>
                    <a:pt x="1346" y="1204"/>
                    <a:pt x="1351" y="1214"/>
                  </a:cubicBezTo>
                  <a:cubicBezTo>
                    <a:pt x="1355" y="1221"/>
                    <a:pt x="1356" y="1235"/>
                    <a:pt x="1352" y="1255"/>
                  </a:cubicBezTo>
                  <a:cubicBezTo>
                    <a:pt x="1332" y="1348"/>
                    <a:pt x="1332" y="1348"/>
                    <a:pt x="1332" y="1348"/>
                  </a:cubicBezTo>
                  <a:cubicBezTo>
                    <a:pt x="1288" y="1348"/>
                    <a:pt x="1288" y="1348"/>
                    <a:pt x="1288" y="1348"/>
                  </a:cubicBezTo>
                  <a:cubicBezTo>
                    <a:pt x="1307" y="1256"/>
                    <a:pt x="1307" y="1256"/>
                    <a:pt x="1307" y="1256"/>
                  </a:cubicBezTo>
                  <a:cubicBezTo>
                    <a:pt x="1309" y="1248"/>
                    <a:pt x="1314" y="1223"/>
                    <a:pt x="1289" y="1223"/>
                  </a:cubicBezTo>
                  <a:cubicBezTo>
                    <a:pt x="1276" y="1223"/>
                    <a:pt x="1259" y="1230"/>
                    <a:pt x="1253" y="1254"/>
                  </a:cubicBezTo>
                  <a:cubicBezTo>
                    <a:pt x="1234" y="1348"/>
                    <a:pt x="1234" y="1348"/>
                    <a:pt x="1234" y="1348"/>
                  </a:cubicBezTo>
                  <a:cubicBezTo>
                    <a:pt x="1189" y="1348"/>
                    <a:pt x="1189" y="1348"/>
                    <a:pt x="1189" y="1348"/>
                  </a:cubicBezTo>
                  <a:cubicBezTo>
                    <a:pt x="1235" y="1129"/>
                    <a:pt x="1235" y="1129"/>
                    <a:pt x="1235" y="1129"/>
                  </a:cubicBezTo>
                  <a:cubicBezTo>
                    <a:pt x="1235" y="1129"/>
                    <a:pt x="1235" y="1129"/>
                    <a:pt x="1235" y="1129"/>
                  </a:cubicBezTo>
                  <a:close/>
                  <a:moveTo>
                    <a:pt x="1387" y="1232"/>
                  </a:moveTo>
                  <a:cubicBezTo>
                    <a:pt x="1389" y="1225"/>
                    <a:pt x="1392" y="1203"/>
                    <a:pt x="1393" y="1194"/>
                  </a:cubicBezTo>
                  <a:cubicBezTo>
                    <a:pt x="1435" y="1194"/>
                    <a:pt x="1435" y="1194"/>
                    <a:pt x="1435" y="1194"/>
                  </a:cubicBezTo>
                  <a:cubicBezTo>
                    <a:pt x="1430" y="1223"/>
                    <a:pt x="1430" y="1223"/>
                    <a:pt x="1430" y="1223"/>
                  </a:cubicBezTo>
                  <a:cubicBezTo>
                    <a:pt x="1438" y="1211"/>
                    <a:pt x="1452" y="1192"/>
                    <a:pt x="1489" y="1194"/>
                  </a:cubicBezTo>
                  <a:cubicBezTo>
                    <a:pt x="1480" y="1234"/>
                    <a:pt x="1480" y="1234"/>
                    <a:pt x="1480" y="1234"/>
                  </a:cubicBezTo>
                  <a:cubicBezTo>
                    <a:pt x="1435" y="1230"/>
                    <a:pt x="1428" y="1253"/>
                    <a:pt x="1424" y="1273"/>
                  </a:cubicBezTo>
                  <a:cubicBezTo>
                    <a:pt x="1408" y="1348"/>
                    <a:pt x="1408" y="1348"/>
                    <a:pt x="1408" y="1348"/>
                  </a:cubicBezTo>
                  <a:cubicBezTo>
                    <a:pt x="1363" y="1348"/>
                    <a:pt x="1363" y="1348"/>
                    <a:pt x="1363" y="1348"/>
                  </a:cubicBezTo>
                  <a:cubicBezTo>
                    <a:pt x="1387" y="1232"/>
                    <a:pt x="1387" y="1232"/>
                    <a:pt x="1387" y="1232"/>
                  </a:cubicBezTo>
                  <a:cubicBezTo>
                    <a:pt x="1387" y="1232"/>
                    <a:pt x="1387" y="1232"/>
                    <a:pt x="1387" y="1232"/>
                  </a:cubicBezTo>
                  <a:close/>
                  <a:moveTo>
                    <a:pt x="1582" y="1191"/>
                  </a:moveTo>
                  <a:cubicBezTo>
                    <a:pt x="1637" y="1191"/>
                    <a:pt x="1654" y="1229"/>
                    <a:pt x="1644" y="1271"/>
                  </a:cubicBezTo>
                  <a:cubicBezTo>
                    <a:pt x="1635" y="1315"/>
                    <a:pt x="1602" y="1353"/>
                    <a:pt x="1546" y="1353"/>
                  </a:cubicBezTo>
                  <a:cubicBezTo>
                    <a:pt x="1503" y="1353"/>
                    <a:pt x="1474" y="1326"/>
                    <a:pt x="1485" y="1273"/>
                  </a:cubicBezTo>
                  <a:cubicBezTo>
                    <a:pt x="1493" y="1236"/>
                    <a:pt x="1521" y="1191"/>
                    <a:pt x="1582" y="1191"/>
                  </a:cubicBezTo>
                  <a:moveTo>
                    <a:pt x="1555" y="1322"/>
                  </a:moveTo>
                  <a:cubicBezTo>
                    <a:pt x="1574" y="1322"/>
                    <a:pt x="1590" y="1310"/>
                    <a:pt x="1599" y="1270"/>
                  </a:cubicBezTo>
                  <a:cubicBezTo>
                    <a:pt x="1603" y="1250"/>
                    <a:pt x="1605" y="1221"/>
                    <a:pt x="1575" y="1221"/>
                  </a:cubicBezTo>
                  <a:cubicBezTo>
                    <a:pt x="1543" y="1221"/>
                    <a:pt x="1534" y="1259"/>
                    <a:pt x="1531" y="1273"/>
                  </a:cubicBezTo>
                  <a:cubicBezTo>
                    <a:pt x="1524" y="1307"/>
                    <a:pt x="1532" y="1322"/>
                    <a:pt x="1555" y="1322"/>
                  </a:cubicBezTo>
                  <a:moveTo>
                    <a:pt x="1734" y="1195"/>
                  </a:moveTo>
                  <a:cubicBezTo>
                    <a:pt x="1714" y="1286"/>
                    <a:pt x="1714" y="1286"/>
                    <a:pt x="1714" y="1286"/>
                  </a:cubicBezTo>
                  <a:cubicBezTo>
                    <a:pt x="1711" y="1299"/>
                    <a:pt x="1707" y="1320"/>
                    <a:pt x="1731" y="1320"/>
                  </a:cubicBezTo>
                  <a:cubicBezTo>
                    <a:pt x="1760" y="1320"/>
                    <a:pt x="1765" y="1298"/>
                    <a:pt x="1770" y="1272"/>
                  </a:cubicBezTo>
                  <a:cubicBezTo>
                    <a:pt x="1786" y="1195"/>
                    <a:pt x="1786" y="1195"/>
                    <a:pt x="1786" y="1195"/>
                  </a:cubicBezTo>
                  <a:cubicBezTo>
                    <a:pt x="1833" y="1195"/>
                    <a:pt x="1833" y="1195"/>
                    <a:pt x="1833" y="1195"/>
                  </a:cubicBezTo>
                  <a:cubicBezTo>
                    <a:pt x="1811" y="1296"/>
                    <a:pt x="1811" y="1296"/>
                    <a:pt x="1811" y="1296"/>
                  </a:cubicBezTo>
                  <a:cubicBezTo>
                    <a:pt x="1805" y="1329"/>
                    <a:pt x="1804" y="1333"/>
                    <a:pt x="1804" y="1337"/>
                  </a:cubicBezTo>
                  <a:cubicBezTo>
                    <a:pt x="1803" y="1341"/>
                    <a:pt x="1802" y="1344"/>
                    <a:pt x="1802" y="1348"/>
                  </a:cubicBezTo>
                  <a:cubicBezTo>
                    <a:pt x="1758" y="1348"/>
                    <a:pt x="1758" y="1348"/>
                    <a:pt x="1758" y="1348"/>
                  </a:cubicBezTo>
                  <a:cubicBezTo>
                    <a:pt x="1761" y="1328"/>
                    <a:pt x="1761" y="1328"/>
                    <a:pt x="1761" y="1328"/>
                  </a:cubicBezTo>
                  <a:cubicBezTo>
                    <a:pt x="1756" y="1334"/>
                    <a:pt x="1740" y="1352"/>
                    <a:pt x="1711" y="1352"/>
                  </a:cubicBezTo>
                  <a:cubicBezTo>
                    <a:pt x="1690" y="1352"/>
                    <a:pt x="1675" y="1343"/>
                    <a:pt x="1669" y="1331"/>
                  </a:cubicBezTo>
                  <a:cubicBezTo>
                    <a:pt x="1662" y="1319"/>
                    <a:pt x="1666" y="1297"/>
                    <a:pt x="1668" y="1290"/>
                  </a:cubicBezTo>
                  <a:cubicBezTo>
                    <a:pt x="1688" y="1195"/>
                    <a:pt x="1688" y="1195"/>
                    <a:pt x="1688" y="1195"/>
                  </a:cubicBezTo>
                  <a:cubicBezTo>
                    <a:pt x="1734" y="1195"/>
                    <a:pt x="1734" y="1195"/>
                    <a:pt x="1734" y="1195"/>
                  </a:cubicBezTo>
                  <a:cubicBezTo>
                    <a:pt x="1734" y="1195"/>
                    <a:pt x="1734" y="1195"/>
                    <a:pt x="1734" y="1195"/>
                  </a:cubicBezTo>
                  <a:close/>
                  <a:moveTo>
                    <a:pt x="2010" y="1196"/>
                  </a:moveTo>
                  <a:cubicBezTo>
                    <a:pt x="2006" y="1207"/>
                    <a:pt x="2003" y="1218"/>
                    <a:pt x="2000" y="1233"/>
                  </a:cubicBezTo>
                  <a:cubicBezTo>
                    <a:pt x="1976" y="1346"/>
                    <a:pt x="1976" y="1346"/>
                    <a:pt x="1976" y="1346"/>
                  </a:cubicBezTo>
                  <a:cubicBezTo>
                    <a:pt x="1964" y="1403"/>
                    <a:pt x="1915" y="1409"/>
                    <a:pt x="1886" y="1409"/>
                  </a:cubicBezTo>
                  <a:cubicBezTo>
                    <a:pt x="1864" y="1409"/>
                    <a:pt x="1822" y="1406"/>
                    <a:pt x="1829" y="1359"/>
                  </a:cubicBezTo>
                  <a:cubicBezTo>
                    <a:pt x="1872" y="1359"/>
                    <a:pt x="1872" y="1359"/>
                    <a:pt x="1872" y="1359"/>
                  </a:cubicBezTo>
                  <a:cubicBezTo>
                    <a:pt x="1872" y="1362"/>
                    <a:pt x="1871" y="1367"/>
                    <a:pt x="1874" y="1372"/>
                  </a:cubicBezTo>
                  <a:cubicBezTo>
                    <a:pt x="1877" y="1376"/>
                    <a:pt x="1883" y="1380"/>
                    <a:pt x="1894" y="1380"/>
                  </a:cubicBezTo>
                  <a:cubicBezTo>
                    <a:pt x="1908" y="1380"/>
                    <a:pt x="1921" y="1374"/>
                    <a:pt x="1926" y="1360"/>
                  </a:cubicBezTo>
                  <a:cubicBezTo>
                    <a:pt x="1930" y="1353"/>
                    <a:pt x="1931" y="1347"/>
                    <a:pt x="1937" y="1324"/>
                  </a:cubicBezTo>
                  <a:cubicBezTo>
                    <a:pt x="1918" y="1343"/>
                    <a:pt x="1901" y="1345"/>
                    <a:pt x="1891" y="1345"/>
                  </a:cubicBezTo>
                  <a:cubicBezTo>
                    <a:pt x="1847" y="1345"/>
                    <a:pt x="1834" y="1307"/>
                    <a:pt x="1842" y="1270"/>
                  </a:cubicBezTo>
                  <a:cubicBezTo>
                    <a:pt x="1850" y="1231"/>
                    <a:pt x="1880" y="1194"/>
                    <a:pt x="1924" y="1194"/>
                  </a:cubicBezTo>
                  <a:cubicBezTo>
                    <a:pt x="1952" y="1194"/>
                    <a:pt x="1959" y="1209"/>
                    <a:pt x="1962" y="1216"/>
                  </a:cubicBezTo>
                  <a:cubicBezTo>
                    <a:pt x="1968" y="1196"/>
                    <a:pt x="1968" y="1196"/>
                    <a:pt x="1968" y="1196"/>
                  </a:cubicBezTo>
                  <a:cubicBezTo>
                    <a:pt x="2010" y="1196"/>
                    <a:pt x="2010" y="1196"/>
                    <a:pt x="2010" y="1196"/>
                  </a:cubicBezTo>
                  <a:cubicBezTo>
                    <a:pt x="2010" y="1196"/>
                    <a:pt x="2010" y="1196"/>
                    <a:pt x="2010" y="1196"/>
                  </a:cubicBezTo>
                  <a:close/>
                  <a:moveTo>
                    <a:pt x="1908" y="1315"/>
                  </a:moveTo>
                  <a:cubicBezTo>
                    <a:pt x="1939" y="1315"/>
                    <a:pt x="1947" y="1277"/>
                    <a:pt x="1948" y="1271"/>
                  </a:cubicBezTo>
                  <a:cubicBezTo>
                    <a:pt x="1952" y="1253"/>
                    <a:pt x="1955" y="1224"/>
                    <a:pt x="1928" y="1224"/>
                  </a:cubicBezTo>
                  <a:cubicBezTo>
                    <a:pt x="1911" y="1224"/>
                    <a:pt x="1894" y="1237"/>
                    <a:pt x="1887" y="1270"/>
                  </a:cubicBezTo>
                  <a:cubicBezTo>
                    <a:pt x="1885" y="1277"/>
                    <a:pt x="1878" y="1315"/>
                    <a:pt x="1908" y="1315"/>
                  </a:cubicBezTo>
                  <a:moveTo>
                    <a:pt x="2058" y="1129"/>
                  </a:moveTo>
                  <a:cubicBezTo>
                    <a:pt x="2102" y="1129"/>
                    <a:pt x="2102" y="1129"/>
                    <a:pt x="2102" y="1129"/>
                  </a:cubicBezTo>
                  <a:cubicBezTo>
                    <a:pt x="2084" y="1216"/>
                    <a:pt x="2084" y="1216"/>
                    <a:pt x="2084" y="1216"/>
                  </a:cubicBezTo>
                  <a:cubicBezTo>
                    <a:pt x="2091" y="1208"/>
                    <a:pt x="2105" y="1193"/>
                    <a:pt x="2133" y="1193"/>
                  </a:cubicBezTo>
                  <a:cubicBezTo>
                    <a:pt x="2156" y="1193"/>
                    <a:pt x="2168" y="1204"/>
                    <a:pt x="2174" y="1214"/>
                  </a:cubicBezTo>
                  <a:cubicBezTo>
                    <a:pt x="2177" y="1221"/>
                    <a:pt x="2179" y="1235"/>
                    <a:pt x="2175" y="1255"/>
                  </a:cubicBezTo>
                  <a:cubicBezTo>
                    <a:pt x="2155" y="1348"/>
                    <a:pt x="2155" y="1348"/>
                    <a:pt x="2155" y="1348"/>
                  </a:cubicBezTo>
                  <a:cubicBezTo>
                    <a:pt x="2110" y="1348"/>
                    <a:pt x="2110" y="1348"/>
                    <a:pt x="2110" y="1348"/>
                  </a:cubicBezTo>
                  <a:cubicBezTo>
                    <a:pt x="2130" y="1256"/>
                    <a:pt x="2130" y="1256"/>
                    <a:pt x="2130" y="1256"/>
                  </a:cubicBezTo>
                  <a:cubicBezTo>
                    <a:pt x="2131" y="1248"/>
                    <a:pt x="2137" y="1223"/>
                    <a:pt x="2112" y="1223"/>
                  </a:cubicBezTo>
                  <a:cubicBezTo>
                    <a:pt x="2099" y="1223"/>
                    <a:pt x="2081" y="1230"/>
                    <a:pt x="2076" y="1254"/>
                  </a:cubicBezTo>
                  <a:cubicBezTo>
                    <a:pt x="2057" y="1348"/>
                    <a:pt x="2057" y="1348"/>
                    <a:pt x="2057" y="1348"/>
                  </a:cubicBezTo>
                  <a:cubicBezTo>
                    <a:pt x="2012" y="1348"/>
                    <a:pt x="2012" y="1348"/>
                    <a:pt x="2012" y="1348"/>
                  </a:cubicBezTo>
                  <a:cubicBezTo>
                    <a:pt x="2058" y="1129"/>
                    <a:pt x="2058" y="1129"/>
                    <a:pt x="2058" y="1129"/>
                  </a:cubicBezTo>
                  <a:cubicBezTo>
                    <a:pt x="2058" y="1129"/>
                    <a:pt x="2058" y="1129"/>
                    <a:pt x="2058" y="1129"/>
                  </a:cubicBezTo>
                  <a:close/>
                  <a:moveTo>
                    <a:pt x="100" y="1249"/>
                  </a:moveTo>
                  <a:cubicBezTo>
                    <a:pt x="101" y="1244"/>
                    <a:pt x="104" y="1221"/>
                    <a:pt x="87" y="1221"/>
                  </a:cubicBezTo>
                  <a:cubicBezTo>
                    <a:pt x="66" y="1221"/>
                    <a:pt x="56" y="1253"/>
                    <a:pt x="53" y="1270"/>
                  </a:cubicBezTo>
                  <a:cubicBezTo>
                    <a:pt x="51" y="1278"/>
                    <a:pt x="46" y="1306"/>
                    <a:pt x="54" y="1317"/>
                  </a:cubicBezTo>
                  <a:cubicBezTo>
                    <a:pt x="57" y="1321"/>
                    <a:pt x="61" y="1322"/>
                    <a:pt x="65" y="1322"/>
                  </a:cubicBezTo>
                  <a:cubicBezTo>
                    <a:pt x="70" y="1322"/>
                    <a:pt x="84" y="1320"/>
                    <a:pt x="92" y="1292"/>
                  </a:cubicBezTo>
                  <a:cubicBezTo>
                    <a:pt x="136" y="1292"/>
                    <a:pt x="136" y="1292"/>
                    <a:pt x="136" y="1292"/>
                  </a:cubicBezTo>
                  <a:cubicBezTo>
                    <a:pt x="133" y="1304"/>
                    <a:pt x="128" y="1323"/>
                    <a:pt x="107" y="1337"/>
                  </a:cubicBezTo>
                  <a:cubicBezTo>
                    <a:pt x="94" y="1347"/>
                    <a:pt x="79" y="1352"/>
                    <a:pt x="60" y="1352"/>
                  </a:cubicBezTo>
                  <a:cubicBezTo>
                    <a:pt x="40" y="1352"/>
                    <a:pt x="23" y="1347"/>
                    <a:pt x="12" y="1331"/>
                  </a:cubicBezTo>
                  <a:cubicBezTo>
                    <a:pt x="2" y="1316"/>
                    <a:pt x="0" y="1296"/>
                    <a:pt x="5" y="1271"/>
                  </a:cubicBezTo>
                  <a:cubicBezTo>
                    <a:pt x="20" y="1201"/>
                    <a:pt x="74" y="1192"/>
                    <a:pt x="94" y="1192"/>
                  </a:cubicBezTo>
                  <a:cubicBezTo>
                    <a:pt x="122" y="1192"/>
                    <a:pt x="153" y="1207"/>
                    <a:pt x="144" y="1249"/>
                  </a:cubicBezTo>
                  <a:cubicBezTo>
                    <a:pt x="100" y="1249"/>
                    <a:pt x="100" y="1249"/>
                    <a:pt x="100" y="1249"/>
                  </a:cubicBezTo>
                  <a:cubicBezTo>
                    <a:pt x="100" y="1249"/>
                    <a:pt x="100" y="1249"/>
                    <a:pt x="100" y="1249"/>
                  </a:cubicBezTo>
                  <a:close/>
                  <a:moveTo>
                    <a:pt x="2378" y="1249"/>
                  </a:moveTo>
                  <a:cubicBezTo>
                    <a:pt x="2379" y="1244"/>
                    <a:pt x="2382" y="1221"/>
                    <a:pt x="2365" y="1221"/>
                  </a:cubicBezTo>
                  <a:cubicBezTo>
                    <a:pt x="2344" y="1221"/>
                    <a:pt x="2335" y="1253"/>
                    <a:pt x="2331" y="1270"/>
                  </a:cubicBezTo>
                  <a:cubicBezTo>
                    <a:pt x="2329" y="1278"/>
                    <a:pt x="2324" y="1306"/>
                    <a:pt x="2332" y="1317"/>
                  </a:cubicBezTo>
                  <a:cubicBezTo>
                    <a:pt x="2335" y="1321"/>
                    <a:pt x="2340" y="1322"/>
                    <a:pt x="2343" y="1322"/>
                  </a:cubicBezTo>
                  <a:cubicBezTo>
                    <a:pt x="2348" y="1322"/>
                    <a:pt x="2362" y="1320"/>
                    <a:pt x="2370" y="1292"/>
                  </a:cubicBezTo>
                  <a:cubicBezTo>
                    <a:pt x="2414" y="1292"/>
                    <a:pt x="2414" y="1292"/>
                    <a:pt x="2414" y="1292"/>
                  </a:cubicBezTo>
                  <a:cubicBezTo>
                    <a:pt x="2411" y="1304"/>
                    <a:pt x="2406" y="1323"/>
                    <a:pt x="2385" y="1337"/>
                  </a:cubicBezTo>
                  <a:cubicBezTo>
                    <a:pt x="2372" y="1347"/>
                    <a:pt x="2357" y="1352"/>
                    <a:pt x="2338" y="1352"/>
                  </a:cubicBezTo>
                  <a:cubicBezTo>
                    <a:pt x="2318" y="1352"/>
                    <a:pt x="2301" y="1347"/>
                    <a:pt x="2290" y="1331"/>
                  </a:cubicBezTo>
                  <a:cubicBezTo>
                    <a:pt x="2280" y="1316"/>
                    <a:pt x="2278" y="1296"/>
                    <a:pt x="2284" y="1271"/>
                  </a:cubicBezTo>
                  <a:cubicBezTo>
                    <a:pt x="2299" y="1201"/>
                    <a:pt x="2352" y="1192"/>
                    <a:pt x="2372" y="1192"/>
                  </a:cubicBezTo>
                  <a:cubicBezTo>
                    <a:pt x="2401" y="1192"/>
                    <a:pt x="2431" y="1207"/>
                    <a:pt x="2423" y="1249"/>
                  </a:cubicBezTo>
                  <a:cubicBezTo>
                    <a:pt x="2378" y="1249"/>
                    <a:pt x="2378" y="1249"/>
                    <a:pt x="2378" y="1249"/>
                  </a:cubicBezTo>
                  <a:cubicBezTo>
                    <a:pt x="2378" y="1249"/>
                    <a:pt x="2378" y="1249"/>
                    <a:pt x="2378" y="1249"/>
                  </a:cubicBezTo>
                  <a:close/>
                  <a:moveTo>
                    <a:pt x="2534" y="1191"/>
                  </a:moveTo>
                  <a:cubicBezTo>
                    <a:pt x="2589" y="1191"/>
                    <a:pt x="2606" y="1229"/>
                    <a:pt x="2597" y="1271"/>
                  </a:cubicBezTo>
                  <a:cubicBezTo>
                    <a:pt x="2587" y="1315"/>
                    <a:pt x="2554" y="1353"/>
                    <a:pt x="2498" y="1353"/>
                  </a:cubicBezTo>
                  <a:cubicBezTo>
                    <a:pt x="2454" y="1353"/>
                    <a:pt x="2426" y="1326"/>
                    <a:pt x="2437" y="1273"/>
                  </a:cubicBezTo>
                  <a:cubicBezTo>
                    <a:pt x="2445" y="1236"/>
                    <a:pt x="2474" y="1191"/>
                    <a:pt x="2534" y="1191"/>
                  </a:cubicBezTo>
                  <a:moveTo>
                    <a:pt x="2507" y="1322"/>
                  </a:moveTo>
                  <a:cubicBezTo>
                    <a:pt x="2527" y="1322"/>
                    <a:pt x="2542" y="1310"/>
                    <a:pt x="2551" y="1270"/>
                  </a:cubicBezTo>
                  <a:cubicBezTo>
                    <a:pt x="2555" y="1250"/>
                    <a:pt x="2557" y="1221"/>
                    <a:pt x="2528" y="1221"/>
                  </a:cubicBezTo>
                  <a:cubicBezTo>
                    <a:pt x="2495" y="1221"/>
                    <a:pt x="2486" y="1259"/>
                    <a:pt x="2484" y="1273"/>
                  </a:cubicBezTo>
                  <a:cubicBezTo>
                    <a:pt x="2476" y="1307"/>
                    <a:pt x="2484" y="1322"/>
                    <a:pt x="2507" y="1322"/>
                  </a:cubicBezTo>
                  <a:moveTo>
                    <a:pt x="2637" y="1223"/>
                  </a:moveTo>
                  <a:cubicBezTo>
                    <a:pt x="2639" y="1214"/>
                    <a:pt x="2640" y="1205"/>
                    <a:pt x="2641" y="1195"/>
                  </a:cubicBezTo>
                  <a:cubicBezTo>
                    <a:pt x="2685" y="1195"/>
                    <a:pt x="2685" y="1195"/>
                    <a:pt x="2685" y="1195"/>
                  </a:cubicBezTo>
                  <a:cubicBezTo>
                    <a:pt x="2682" y="1214"/>
                    <a:pt x="2682" y="1214"/>
                    <a:pt x="2682" y="1214"/>
                  </a:cubicBezTo>
                  <a:cubicBezTo>
                    <a:pt x="2688" y="1208"/>
                    <a:pt x="2704" y="1192"/>
                    <a:pt x="2734" y="1192"/>
                  </a:cubicBezTo>
                  <a:cubicBezTo>
                    <a:pt x="2769" y="1192"/>
                    <a:pt x="2775" y="1213"/>
                    <a:pt x="2776" y="1220"/>
                  </a:cubicBezTo>
                  <a:cubicBezTo>
                    <a:pt x="2795" y="1196"/>
                    <a:pt x="2816" y="1192"/>
                    <a:pt x="2832" y="1192"/>
                  </a:cubicBezTo>
                  <a:cubicBezTo>
                    <a:pt x="2862" y="1192"/>
                    <a:pt x="2871" y="1210"/>
                    <a:pt x="2873" y="1216"/>
                  </a:cubicBezTo>
                  <a:cubicBezTo>
                    <a:pt x="2878" y="1230"/>
                    <a:pt x="2874" y="1248"/>
                    <a:pt x="2871" y="1261"/>
                  </a:cubicBezTo>
                  <a:cubicBezTo>
                    <a:pt x="2853" y="1348"/>
                    <a:pt x="2853" y="1348"/>
                    <a:pt x="2853" y="1348"/>
                  </a:cubicBezTo>
                  <a:cubicBezTo>
                    <a:pt x="2807" y="1348"/>
                    <a:pt x="2807" y="1348"/>
                    <a:pt x="2807" y="1348"/>
                  </a:cubicBezTo>
                  <a:cubicBezTo>
                    <a:pt x="2827" y="1258"/>
                    <a:pt x="2827" y="1258"/>
                    <a:pt x="2827" y="1258"/>
                  </a:cubicBezTo>
                  <a:cubicBezTo>
                    <a:pt x="2830" y="1242"/>
                    <a:pt x="2832" y="1223"/>
                    <a:pt x="2808" y="1223"/>
                  </a:cubicBezTo>
                  <a:cubicBezTo>
                    <a:pt x="2781" y="1223"/>
                    <a:pt x="2775" y="1249"/>
                    <a:pt x="2771" y="1271"/>
                  </a:cubicBezTo>
                  <a:cubicBezTo>
                    <a:pt x="2754" y="1348"/>
                    <a:pt x="2754" y="1348"/>
                    <a:pt x="2754" y="1348"/>
                  </a:cubicBezTo>
                  <a:cubicBezTo>
                    <a:pt x="2709" y="1348"/>
                    <a:pt x="2709" y="1348"/>
                    <a:pt x="2709" y="1348"/>
                  </a:cubicBezTo>
                  <a:cubicBezTo>
                    <a:pt x="2728" y="1257"/>
                    <a:pt x="2728" y="1257"/>
                    <a:pt x="2728" y="1257"/>
                  </a:cubicBezTo>
                  <a:cubicBezTo>
                    <a:pt x="2731" y="1245"/>
                    <a:pt x="2735" y="1223"/>
                    <a:pt x="2710" y="1223"/>
                  </a:cubicBezTo>
                  <a:cubicBezTo>
                    <a:pt x="2682" y="1223"/>
                    <a:pt x="2677" y="1248"/>
                    <a:pt x="2674" y="1258"/>
                  </a:cubicBezTo>
                  <a:cubicBezTo>
                    <a:pt x="2655" y="1348"/>
                    <a:pt x="2655" y="1348"/>
                    <a:pt x="2655" y="1348"/>
                  </a:cubicBezTo>
                  <a:cubicBezTo>
                    <a:pt x="2610" y="1348"/>
                    <a:pt x="2610" y="1348"/>
                    <a:pt x="2610" y="1348"/>
                  </a:cubicBezTo>
                  <a:cubicBezTo>
                    <a:pt x="2637" y="1223"/>
                    <a:pt x="2637" y="1223"/>
                    <a:pt x="2637" y="1223"/>
                  </a:cubicBezTo>
                  <a:cubicBezTo>
                    <a:pt x="2637" y="1223"/>
                    <a:pt x="2637" y="1223"/>
                    <a:pt x="2637" y="1223"/>
                  </a:cubicBezTo>
                  <a:close/>
                  <a:moveTo>
                    <a:pt x="2966" y="1195"/>
                  </a:moveTo>
                  <a:cubicBezTo>
                    <a:pt x="2963" y="1216"/>
                    <a:pt x="2963" y="1216"/>
                    <a:pt x="2963" y="1216"/>
                  </a:cubicBezTo>
                  <a:cubicBezTo>
                    <a:pt x="2982" y="1192"/>
                    <a:pt x="3008" y="1192"/>
                    <a:pt x="3015" y="1192"/>
                  </a:cubicBezTo>
                  <a:cubicBezTo>
                    <a:pt x="3054" y="1192"/>
                    <a:pt x="3072" y="1221"/>
                    <a:pt x="3062" y="1268"/>
                  </a:cubicBezTo>
                  <a:cubicBezTo>
                    <a:pt x="3053" y="1312"/>
                    <a:pt x="3022" y="1350"/>
                    <a:pt x="2978" y="1350"/>
                  </a:cubicBezTo>
                  <a:cubicBezTo>
                    <a:pt x="2950" y="1350"/>
                    <a:pt x="2942" y="1335"/>
                    <a:pt x="2939" y="1330"/>
                  </a:cubicBezTo>
                  <a:cubicBezTo>
                    <a:pt x="2923" y="1407"/>
                    <a:pt x="2923" y="1407"/>
                    <a:pt x="2923" y="1407"/>
                  </a:cubicBezTo>
                  <a:cubicBezTo>
                    <a:pt x="2877" y="1407"/>
                    <a:pt x="2877" y="1407"/>
                    <a:pt x="2877" y="1407"/>
                  </a:cubicBezTo>
                  <a:cubicBezTo>
                    <a:pt x="2922" y="1195"/>
                    <a:pt x="2922" y="1195"/>
                    <a:pt x="2922" y="1195"/>
                  </a:cubicBezTo>
                  <a:cubicBezTo>
                    <a:pt x="2966" y="1195"/>
                    <a:pt x="2966" y="1195"/>
                    <a:pt x="2966" y="1195"/>
                  </a:cubicBezTo>
                  <a:cubicBezTo>
                    <a:pt x="2966" y="1195"/>
                    <a:pt x="2966" y="1195"/>
                    <a:pt x="2966" y="1195"/>
                  </a:cubicBezTo>
                  <a:close/>
                  <a:moveTo>
                    <a:pt x="3017" y="1270"/>
                  </a:moveTo>
                  <a:cubicBezTo>
                    <a:pt x="3020" y="1252"/>
                    <a:pt x="3022" y="1221"/>
                    <a:pt x="2996" y="1221"/>
                  </a:cubicBezTo>
                  <a:cubicBezTo>
                    <a:pt x="2981" y="1221"/>
                    <a:pt x="2959" y="1232"/>
                    <a:pt x="2950" y="1273"/>
                  </a:cubicBezTo>
                  <a:cubicBezTo>
                    <a:pt x="2947" y="1282"/>
                    <a:pt x="2940" y="1321"/>
                    <a:pt x="2973" y="1321"/>
                  </a:cubicBezTo>
                  <a:cubicBezTo>
                    <a:pt x="2994" y="1321"/>
                    <a:pt x="3010" y="1300"/>
                    <a:pt x="3017" y="1270"/>
                  </a:cubicBezTo>
                  <a:moveTo>
                    <a:pt x="3119" y="1129"/>
                  </a:moveTo>
                  <a:cubicBezTo>
                    <a:pt x="3164" y="1129"/>
                    <a:pt x="3164" y="1129"/>
                    <a:pt x="3164" y="1129"/>
                  </a:cubicBezTo>
                  <a:cubicBezTo>
                    <a:pt x="3117" y="1348"/>
                    <a:pt x="3117" y="1348"/>
                    <a:pt x="3117" y="1348"/>
                  </a:cubicBezTo>
                  <a:cubicBezTo>
                    <a:pt x="3072" y="1348"/>
                    <a:pt x="3072" y="1348"/>
                    <a:pt x="3072" y="1348"/>
                  </a:cubicBezTo>
                  <a:cubicBezTo>
                    <a:pt x="3119" y="1129"/>
                    <a:pt x="3119" y="1129"/>
                    <a:pt x="3119" y="1129"/>
                  </a:cubicBezTo>
                  <a:cubicBezTo>
                    <a:pt x="3119" y="1129"/>
                    <a:pt x="3119" y="1129"/>
                    <a:pt x="3119" y="1129"/>
                  </a:cubicBezTo>
                  <a:close/>
                  <a:moveTo>
                    <a:pt x="3202" y="1283"/>
                  </a:moveTo>
                  <a:cubicBezTo>
                    <a:pt x="3200" y="1293"/>
                    <a:pt x="3193" y="1324"/>
                    <a:pt x="3225" y="1324"/>
                  </a:cubicBezTo>
                  <a:cubicBezTo>
                    <a:pt x="3236" y="1324"/>
                    <a:pt x="3248" y="1319"/>
                    <a:pt x="3256" y="1303"/>
                  </a:cubicBezTo>
                  <a:cubicBezTo>
                    <a:pt x="3297" y="1303"/>
                    <a:pt x="3297" y="1303"/>
                    <a:pt x="3297" y="1303"/>
                  </a:cubicBezTo>
                  <a:cubicBezTo>
                    <a:pt x="3295" y="1310"/>
                    <a:pt x="3291" y="1323"/>
                    <a:pt x="3275" y="1336"/>
                  </a:cubicBezTo>
                  <a:cubicBezTo>
                    <a:pt x="3261" y="1348"/>
                    <a:pt x="3240" y="1354"/>
                    <a:pt x="3218" y="1354"/>
                  </a:cubicBezTo>
                  <a:cubicBezTo>
                    <a:pt x="3205" y="1354"/>
                    <a:pt x="3180" y="1351"/>
                    <a:pt x="3168" y="1335"/>
                  </a:cubicBezTo>
                  <a:cubicBezTo>
                    <a:pt x="3157" y="1320"/>
                    <a:pt x="3155" y="1299"/>
                    <a:pt x="3161" y="1275"/>
                  </a:cubicBezTo>
                  <a:cubicBezTo>
                    <a:pt x="3166" y="1250"/>
                    <a:pt x="3178" y="1220"/>
                    <a:pt x="3208" y="1202"/>
                  </a:cubicBezTo>
                  <a:cubicBezTo>
                    <a:pt x="3222" y="1194"/>
                    <a:pt x="3237" y="1190"/>
                    <a:pt x="3254" y="1190"/>
                  </a:cubicBezTo>
                  <a:cubicBezTo>
                    <a:pt x="3276" y="1190"/>
                    <a:pt x="3300" y="1198"/>
                    <a:pt x="3308" y="1227"/>
                  </a:cubicBezTo>
                  <a:cubicBezTo>
                    <a:pt x="3314" y="1248"/>
                    <a:pt x="3309" y="1270"/>
                    <a:pt x="3305" y="1283"/>
                  </a:cubicBezTo>
                  <a:cubicBezTo>
                    <a:pt x="3202" y="1283"/>
                    <a:pt x="3202" y="1283"/>
                    <a:pt x="3202" y="1283"/>
                  </a:cubicBezTo>
                  <a:cubicBezTo>
                    <a:pt x="3202" y="1283"/>
                    <a:pt x="3202" y="1283"/>
                    <a:pt x="3202" y="1283"/>
                  </a:cubicBezTo>
                  <a:close/>
                  <a:moveTo>
                    <a:pt x="3265" y="1254"/>
                  </a:moveTo>
                  <a:cubicBezTo>
                    <a:pt x="3267" y="1248"/>
                    <a:pt x="3272" y="1220"/>
                    <a:pt x="3246" y="1220"/>
                  </a:cubicBezTo>
                  <a:cubicBezTo>
                    <a:pt x="3226" y="1220"/>
                    <a:pt x="3214" y="1236"/>
                    <a:pt x="3210" y="1254"/>
                  </a:cubicBezTo>
                  <a:cubicBezTo>
                    <a:pt x="3265" y="1254"/>
                    <a:pt x="3265" y="1254"/>
                    <a:pt x="3265" y="1254"/>
                  </a:cubicBezTo>
                  <a:cubicBezTo>
                    <a:pt x="3265" y="1254"/>
                    <a:pt x="3265" y="1254"/>
                    <a:pt x="3265" y="1254"/>
                  </a:cubicBezTo>
                  <a:close/>
                  <a:moveTo>
                    <a:pt x="3383" y="1195"/>
                  </a:moveTo>
                  <a:cubicBezTo>
                    <a:pt x="3401" y="1245"/>
                    <a:pt x="3401" y="1245"/>
                    <a:pt x="3401" y="1245"/>
                  </a:cubicBezTo>
                  <a:cubicBezTo>
                    <a:pt x="3442" y="1195"/>
                    <a:pt x="3442" y="1195"/>
                    <a:pt x="3442" y="1195"/>
                  </a:cubicBezTo>
                  <a:cubicBezTo>
                    <a:pt x="3488" y="1195"/>
                    <a:pt x="3488" y="1195"/>
                    <a:pt x="3488" y="1195"/>
                  </a:cubicBezTo>
                  <a:cubicBezTo>
                    <a:pt x="3423" y="1269"/>
                    <a:pt x="3423" y="1269"/>
                    <a:pt x="3423" y="1269"/>
                  </a:cubicBezTo>
                  <a:cubicBezTo>
                    <a:pt x="3457" y="1348"/>
                    <a:pt x="3457" y="1348"/>
                    <a:pt x="3457" y="1348"/>
                  </a:cubicBezTo>
                  <a:cubicBezTo>
                    <a:pt x="3404" y="1348"/>
                    <a:pt x="3404" y="1348"/>
                    <a:pt x="3404" y="1348"/>
                  </a:cubicBezTo>
                  <a:cubicBezTo>
                    <a:pt x="3385" y="1292"/>
                    <a:pt x="3385" y="1292"/>
                    <a:pt x="3385" y="1292"/>
                  </a:cubicBezTo>
                  <a:cubicBezTo>
                    <a:pt x="3342" y="1348"/>
                    <a:pt x="3342" y="1348"/>
                    <a:pt x="3342" y="1348"/>
                  </a:cubicBezTo>
                  <a:cubicBezTo>
                    <a:pt x="3295" y="1348"/>
                    <a:pt x="3295" y="1348"/>
                    <a:pt x="3295" y="1348"/>
                  </a:cubicBezTo>
                  <a:cubicBezTo>
                    <a:pt x="3364" y="1266"/>
                    <a:pt x="3364" y="1266"/>
                    <a:pt x="3364" y="1266"/>
                  </a:cubicBezTo>
                  <a:cubicBezTo>
                    <a:pt x="3329" y="1195"/>
                    <a:pt x="3329" y="1195"/>
                    <a:pt x="3329" y="1195"/>
                  </a:cubicBezTo>
                  <a:cubicBezTo>
                    <a:pt x="3383" y="1195"/>
                    <a:pt x="3383" y="1195"/>
                    <a:pt x="3383" y="1195"/>
                  </a:cubicBezTo>
                  <a:cubicBezTo>
                    <a:pt x="3383" y="1195"/>
                    <a:pt x="3383" y="1195"/>
                    <a:pt x="3383" y="1195"/>
                  </a:cubicBezTo>
                  <a:close/>
                  <a:moveTo>
                    <a:pt x="3509" y="1194"/>
                  </a:moveTo>
                  <a:cubicBezTo>
                    <a:pt x="3554" y="1194"/>
                    <a:pt x="3554" y="1194"/>
                    <a:pt x="3554" y="1194"/>
                  </a:cubicBezTo>
                  <a:cubicBezTo>
                    <a:pt x="3521" y="1348"/>
                    <a:pt x="3521" y="1348"/>
                    <a:pt x="3521" y="1348"/>
                  </a:cubicBezTo>
                  <a:cubicBezTo>
                    <a:pt x="3476" y="1348"/>
                    <a:pt x="3476" y="1348"/>
                    <a:pt x="3476" y="1348"/>
                  </a:cubicBezTo>
                  <a:cubicBezTo>
                    <a:pt x="3509" y="1194"/>
                    <a:pt x="3509" y="1194"/>
                    <a:pt x="3509" y="1194"/>
                  </a:cubicBezTo>
                  <a:cubicBezTo>
                    <a:pt x="3509" y="1194"/>
                    <a:pt x="3509" y="1194"/>
                    <a:pt x="3509" y="1194"/>
                  </a:cubicBezTo>
                  <a:close/>
                  <a:moveTo>
                    <a:pt x="3521" y="1129"/>
                  </a:moveTo>
                  <a:cubicBezTo>
                    <a:pt x="3569" y="1129"/>
                    <a:pt x="3569" y="1129"/>
                    <a:pt x="3569" y="1129"/>
                  </a:cubicBezTo>
                  <a:cubicBezTo>
                    <a:pt x="3561" y="1168"/>
                    <a:pt x="3561" y="1168"/>
                    <a:pt x="3561" y="1168"/>
                  </a:cubicBezTo>
                  <a:cubicBezTo>
                    <a:pt x="3513" y="1168"/>
                    <a:pt x="3513" y="1168"/>
                    <a:pt x="3513" y="1168"/>
                  </a:cubicBezTo>
                  <a:cubicBezTo>
                    <a:pt x="3521" y="1129"/>
                    <a:pt x="3521" y="1129"/>
                    <a:pt x="3521" y="1129"/>
                  </a:cubicBezTo>
                  <a:cubicBezTo>
                    <a:pt x="3521" y="1129"/>
                    <a:pt x="3521" y="1129"/>
                    <a:pt x="3521" y="1129"/>
                  </a:cubicBezTo>
                  <a:close/>
                  <a:moveTo>
                    <a:pt x="3649" y="1346"/>
                  </a:moveTo>
                  <a:cubicBezTo>
                    <a:pt x="3634" y="1350"/>
                    <a:pt x="3621" y="1351"/>
                    <a:pt x="3614" y="1351"/>
                  </a:cubicBezTo>
                  <a:cubicBezTo>
                    <a:pt x="3568" y="1351"/>
                    <a:pt x="3575" y="1322"/>
                    <a:pt x="3577" y="1310"/>
                  </a:cubicBezTo>
                  <a:cubicBezTo>
                    <a:pt x="3595" y="1225"/>
                    <a:pt x="3595" y="1225"/>
                    <a:pt x="3595" y="1225"/>
                  </a:cubicBezTo>
                  <a:cubicBezTo>
                    <a:pt x="3565" y="1225"/>
                    <a:pt x="3565" y="1225"/>
                    <a:pt x="3565" y="1225"/>
                  </a:cubicBezTo>
                  <a:cubicBezTo>
                    <a:pt x="3572" y="1196"/>
                    <a:pt x="3572" y="1196"/>
                    <a:pt x="3572" y="1196"/>
                  </a:cubicBezTo>
                  <a:cubicBezTo>
                    <a:pt x="3601" y="1196"/>
                    <a:pt x="3601" y="1196"/>
                    <a:pt x="3601" y="1196"/>
                  </a:cubicBezTo>
                  <a:cubicBezTo>
                    <a:pt x="3608" y="1166"/>
                    <a:pt x="3608" y="1166"/>
                    <a:pt x="3608" y="1166"/>
                  </a:cubicBezTo>
                  <a:cubicBezTo>
                    <a:pt x="3656" y="1149"/>
                    <a:pt x="3656" y="1149"/>
                    <a:pt x="3656" y="1149"/>
                  </a:cubicBezTo>
                  <a:cubicBezTo>
                    <a:pt x="3646" y="1196"/>
                    <a:pt x="3646" y="1196"/>
                    <a:pt x="3646" y="1196"/>
                  </a:cubicBezTo>
                  <a:cubicBezTo>
                    <a:pt x="3682" y="1196"/>
                    <a:pt x="3682" y="1196"/>
                    <a:pt x="3682" y="1196"/>
                  </a:cubicBezTo>
                  <a:cubicBezTo>
                    <a:pt x="3676" y="1225"/>
                    <a:pt x="3676" y="1225"/>
                    <a:pt x="3676" y="1225"/>
                  </a:cubicBezTo>
                  <a:cubicBezTo>
                    <a:pt x="3640" y="1225"/>
                    <a:pt x="3640" y="1225"/>
                    <a:pt x="3640" y="1225"/>
                  </a:cubicBezTo>
                  <a:cubicBezTo>
                    <a:pt x="3625" y="1295"/>
                    <a:pt x="3625" y="1295"/>
                    <a:pt x="3625" y="1295"/>
                  </a:cubicBezTo>
                  <a:cubicBezTo>
                    <a:pt x="3622" y="1309"/>
                    <a:pt x="3620" y="1317"/>
                    <a:pt x="3640" y="1317"/>
                  </a:cubicBezTo>
                  <a:cubicBezTo>
                    <a:pt x="3647" y="1317"/>
                    <a:pt x="3650" y="1317"/>
                    <a:pt x="3656" y="1317"/>
                  </a:cubicBezTo>
                  <a:cubicBezTo>
                    <a:pt x="3649" y="1346"/>
                    <a:pt x="3649" y="1346"/>
                    <a:pt x="3649" y="1346"/>
                  </a:cubicBezTo>
                  <a:cubicBezTo>
                    <a:pt x="3649" y="1346"/>
                    <a:pt x="3649" y="1346"/>
                    <a:pt x="3649" y="1346"/>
                  </a:cubicBezTo>
                  <a:close/>
                  <a:moveTo>
                    <a:pt x="3741" y="1195"/>
                  </a:moveTo>
                  <a:cubicBezTo>
                    <a:pt x="3752" y="1301"/>
                    <a:pt x="3752" y="1301"/>
                    <a:pt x="3752" y="1301"/>
                  </a:cubicBezTo>
                  <a:cubicBezTo>
                    <a:pt x="3809" y="1195"/>
                    <a:pt x="3809" y="1195"/>
                    <a:pt x="3809" y="1195"/>
                  </a:cubicBezTo>
                  <a:cubicBezTo>
                    <a:pt x="3854" y="1195"/>
                    <a:pt x="3854" y="1195"/>
                    <a:pt x="3854" y="1195"/>
                  </a:cubicBezTo>
                  <a:cubicBezTo>
                    <a:pt x="3764" y="1345"/>
                    <a:pt x="3764" y="1345"/>
                    <a:pt x="3764" y="1345"/>
                  </a:cubicBezTo>
                  <a:cubicBezTo>
                    <a:pt x="3732" y="1406"/>
                    <a:pt x="3732" y="1406"/>
                    <a:pt x="3732" y="1406"/>
                  </a:cubicBezTo>
                  <a:cubicBezTo>
                    <a:pt x="3687" y="1406"/>
                    <a:pt x="3687" y="1406"/>
                    <a:pt x="3687" y="1406"/>
                  </a:cubicBezTo>
                  <a:cubicBezTo>
                    <a:pt x="3719" y="1348"/>
                    <a:pt x="3719" y="1348"/>
                    <a:pt x="3719" y="1348"/>
                  </a:cubicBezTo>
                  <a:cubicBezTo>
                    <a:pt x="3693" y="1195"/>
                    <a:pt x="3693" y="1195"/>
                    <a:pt x="3693" y="1195"/>
                  </a:cubicBezTo>
                  <a:cubicBezTo>
                    <a:pt x="3741" y="1195"/>
                    <a:pt x="3741" y="1195"/>
                    <a:pt x="3741" y="1195"/>
                  </a:cubicBezTo>
                  <a:cubicBezTo>
                    <a:pt x="3741" y="1195"/>
                    <a:pt x="3741" y="1195"/>
                    <a:pt x="3741" y="1195"/>
                  </a:cubicBezTo>
                  <a:close/>
                  <a:moveTo>
                    <a:pt x="3933" y="1145"/>
                  </a:moveTo>
                  <a:cubicBezTo>
                    <a:pt x="3899" y="1145"/>
                    <a:pt x="3899" y="1145"/>
                    <a:pt x="3899" y="1145"/>
                  </a:cubicBezTo>
                  <a:cubicBezTo>
                    <a:pt x="3902" y="1129"/>
                    <a:pt x="3902" y="1129"/>
                    <a:pt x="3902" y="1129"/>
                  </a:cubicBezTo>
                  <a:cubicBezTo>
                    <a:pt x="3990" y="1129"/>
                    <a:pt x="3990" y="1129"/>
                    <a:pt x="3990" y="1129"/>
                  </a:cubicBezTo>
                  <a:cubicBezTo>
                    <a:pt x="3987" y="1145"/>
                    <a:pt x="3987" y="1145"/>
                    <a:pt x="3987" y="1145"/>
                  </a:cubicBezTo>
                  <a:cubicBezTo>
                    <a:pt x="3953" y="1145"/>
                    <a:pt x="3953" y="1145"/>
                    <a:pt x="3953" y="1145"/>
                  </a:cubicBezTo>
                  <a:cubicBezTo>
                    <a:pt x="3936" y="1225"/>
                    <a:pt x="3936" y="1225"/>
                    <a:pt x="3936" y="1225"/>
                  </a:cubicBezTo>
                  <a:cubicBezTo>
                    <a:pt x="3916" y="1225"/>
                    <a:pt x="3916" y="1225"/>
                    <a:pt x="3916" y="1225"/>
                  </a:cubicBezTo>
                  <a:cubicBezTo>
                    <a:pt x="3933" y="1145"/>
                    <a:pt x="3933" y="1145"/>
                    <a:pt x="3933" y="1145"/>
                  </a:cubicBezTo>
                  <a:cubicBezTo>
                    <a:pt x="3933" y="1145"/>
                    <a:pt x="3933" y="1145"/>
                    <a:pt x="3933" y="1145"/>
                  </a:cubicBezTo>
                  <a:close/>
                  <a:moveTo>
                    <a:pt x="3999" y="1129"/>
                  </a:moveTo>
                  <a:cubicBezTo>
                    <a:pt x="4031" y="1129"/>
                    <a:pt x="4031" y="1129"/>
                    <a:pt x="4031" y="1129"/>
                  </a:cubicBezTo>
                  <a:cubicBezTo>
                    <a:pt x="4036" y="1200"/>
                    <a:pt x="4036" y="1200"/>
                    <a:pt x="4036" y="1200"/>
                  </a:cubicBezTo>
                  <a:cubicBezTo>
                    <a:pt x="4072" y="1129"/>
                    <a:pt x="4072" y="1129"/>
                    <a:pt x="4072" y="1129"/>
                  </a:cubicBezTo>
                  <a:cubicBezTo>
                    <a:pt x="4103" y="1129"/>
                    <a:pt x="4103" y="1129"/>
                    <a:pt x="4103" y="1129"/>
                  </a:cubicBezTo>
                  <a:cubicBezTo>
                    <a:pt x="4083" y="1225"/>
                    <a:pt x="4083" y="1225"/>
                    <a:pt x="4083" y="1225"/>
                  </a:cubicBezTo>
                  <a:cubicBezTo>
                    <a:pt x="4063" y="1225"/>
                    <a:pt x="4063" y="1225"/>
                    <a:pt x="4063" y="1225"/>
                  </a:cubicBezTo>
                  <a:cubicBezTo>
                    <a:pt x="4080" y="1143"/>
                    <a:pt x="4080" y="1143"/>
                    <a:pt x="4080" y="1143"/>
                  </a:cubicBezTo>
                  <a:cubicBezTo>
                    <a:pt x="4038" y="1225"/>
                    <a:pt x="4038" y="1225"/>
                    <a:pt x="4038" y="1225"/>
                  </a:cubicBezTo>
                  <a:cubicBezTo>
                    <a:pt x="4021" y="1225"/>
                    <a:pt x="4021" y="1225"/>
                    <a:pt x="4021" y="1225"/>
                  </a:cubicBezTo>
                  <a:cubicBezTo>
                    <a:pt x="4014" y="1143"/>
                    <a:pt x="4014" y="1143"/>
                    <a:pt x="4014" y="1143"/>
                  </a:cubicBezTo>
                  <a:cubicBezTo>
                    <a:pt x="3997" y="1225"/>
                    <a:pt x="3997" y="1225"/>
                    <a:pt x="3997" y="1225"/>
                  </a:cubicBezTo>
                  <a:cubicBezTo>
                    <a:pt x="3978" y="1225"/>
                    <a:pt x="3978" y="1225"/>
                    <a:pt x="3978" y="1225"/>
                  </a:cubicBezTo>
                  <a:cubicBezTo>
                    <a:pt x="3999" y="1129"/>
                    <a:pt x="3999" y="1129"/>
                    <a:pt x="3999" y="1129"/>
                  </a:cubicBezTo>
                  <a:cubicBezTo>
                    <a:pt x="3999" y="1129"/>
                    <a:pt x="3999" y="1129"/>
                    <a:pt x="3999" y="1129"/>
                  </a:cubicBezTo>
                  <a:close/>
                </a:path>
              </a:pathLst>
            </a:custGeom>
            <a:solidFill>
              <a:schemeClr val="bg1"/>
            </a:solidFill>
            <a:ln w="9525">
              <a:noFill/>
              <a:round/>
              <a:headEnd/>
              <a:tailEnd/>
            </a:ln>
          </p:spPr>
          <p:txBody>
            <a:bodyPr/>
            <a:lstStyle/>
            <a:p>
              <a:endParaRPr lang="en-GB"/>
            </a:p>
          </p:txBody>
        </p:sp>
        <p:sp>
          <p:nvSpPr>
            <p:cNvPr id="12" name="Freeform 9"/>
            <p:cNvSpPr>
              <a:spLocks noEditPoints="1"/>
            </p:cNvSpPr>
            <p:nvPr userDrawn="1"/>
          </p:nvSpPr>
          <p:spPr bwMode="gray">
            <a:xfrm>
              <a:off x="68" y="0"/>
              <a:ext cx="1723" cy="964"/>
            </a:xfrm>
            <a:custGeom>
              <a:avLst/>
              <a:gdLst>
                <a:gd name="T0" fmla="*/ 231 w 2268"/>
                <a:gd name="T1" fmla="*/ 327 h 1269"/>
                <a:gd name="T2" fmla="*/ 0 w 2268"/>
                <a:gd name="T3" fmla="*/ 327 h 1269"/>
                <a:gd name="T4" fmla="*/ 0 w 2268"/>
                <a:gd name="T5" fmla="*/ 0 h 1269"/>
                <a:gd name="T6" fmla="*/ 231 w 2268"/>
                <a:gd name="T7" fmla="*/ 0 h 1269"/>
                <a:gd name="T8" fmla="*/ 231 w 2268"/>
                <a:gd name="T9" fmla="*/ 327 h 1269"/>
                <a:gd name="T10" fmla="*/ 2268 w 2268"/>
                <a:gd name="T11" fmla="*/ 0 h 1269"/>
                <a:gd name="T12" fmla="*/ 2036 w 2268"/>
                <a:gd name="T13" fmla="*/ 0 h 1269"/>
                <a:gd name="T14" fmla="*/ 2036 w 2268"/>
                <a:gd name="T15" fmla="*/ 327 h 1269"/>
                <a:gd name="T16" fmla="*/ 2268 w 2268"/>
                <a:gd name="T17" fmla="*/ 327 h 1269"/>
                <a:gd name="T18" fmla="*/ 2268 w 2268"/>
                <a:gd name="T19" fmla="*/ 0 h 1269"/>
                <a:gd name="T20" fmla="*/ 231 w 2268"/>
                <a:gd name="T21" fmla="*/ 942 h 1269"/>
                <a:gd name="T22" fmla="*/ 0 w 2268"/>
                <a:gd name="T23" fmla="*/ 942 h 1269"/>
                <a:gd name="T24" fmla="*/ 0 w 2268"/>
                <a:gd name="T25" fmla="*/ 1269 h 1269"/>
                <a:gd name="T26" fmla="*/ 231 w 2268"/>
                <a:gd name="T27" fmla="*/ 1269 h 1269"/>
                <a:gd name="T28" fmla="*/ 231 w 2268"/>
                <a:gd name="T29" fmla="*/ 942 h 1269"/>
                <a:gd name="T30" fmla="*/ 2268 w 2268"/>
                <a:gd name="T31" fmla="*/ 942 h 1269"/>
                <a:gd name="T32" fmla="*/ 2036 w 2268"/>
                <a:gd name="T33" fmla="*/ 942 h 1269"/>
                <a:gd name="T34" fmla="*/ 2036 w 2268"/>
                <a:gd name="T35" fmla="*/ 1269 h 1269"/>
                <a:gd name="T36" fmla="*/ 2268 w 2268"/>
                <a:gd name="T37" fmla="*/ 1269 h 1269"/>
                <a:gd name="T38" fmla="*/ 2268 w 2268"/>
                <a:gd name="T39" fmla="*/ 942 h 12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68"/>
                <a:gd name="T61" fmla="*/ 0 h 1269"/>
                <a:gd name="T62" fmla="*/ 2268 w 2268"/>
                <a:gd name="T63" fmla="*/ 1269 h 126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68" h="1269">
                  <a:moveTo>
                    <a:pt x="231" y="327"/>
                  </a:moveTo>
                  <a:lnTo>
                    <a:pt x="0" y="327"/>
                  </a:lnTo>
                  <a:lnTo>
                    <a:pt x="0" y="0"/>
                  </a:lnTo>
                  <a:lnTo>
                    <a:pt x="231" y="0"/>
                  </a:lnTo>
                  <a:lnTo>
                    <a:pt x="231" y="327"/>
                  </a:lnTo>
                  <a:close/>
                  <a:moveTo>
                    <a:pt x="2268" y="0"/>
                  </a:moveTo>
                  <a:lnTo>
                    <a:pt x="2036" y="0"/>
                  </a:lnTo>
                  <a:lnTo>
                    <a:pt x="2036" y="327"/>
                  </a:lnTo>
                  <a:lnTo>
                    <a:pt x="2268" y="327"/>
                  </a:lnTo>
                  <a:lnTo>
                    <a:pt x="2268" y="0"/>
                  </a:lnTo>
                  <a:close/>
                  <a:moveTo>
                    <a:pt x="231" y="942"/>
                  </a:moveTo>
                  <a:lnTo>
                    <a:pt x="0" y="942"/>
                  </a:lnTo>
                  <a:lnTo>
                    <a:pt x="0" y="1269"/>
                  </a:lnTo>
                  <a:lnTo>
                    <a:pt x="231" y="1269"/>
                  </a:lnTo>
                  <a:lnTo>
                    <a:pt x="231" y="942"/>
                  </a:lnTo>
                  <a:close/>
                  <a:moveTo>
                    <a:pt x="2268" y="942"/>
                  </a:moveTo>
                  <a:lnTo>
                    <a:pt x="2036" y="942"/>
                  </a:lnTo>
                  <a:lnTo>
                    <a:pt x="2036" y="1269"/>
                  </a:lnTo>
                  <a:lnTo>
                    <a:pt x="2268" y="1269"/>
                  </a:lnTo>
                  <a:lnTo>
                    <a:pt x="2268" y="942"/>
                  </a:lnTo>
                  <a:close/>
                </a:path>
              </a:pathLst>
            </a:custGeom>
            <a:noFill/>
            <a:ln w="9525">
              <a:noFill/>
              <a:round/>
              <a:headEnd/>
              <a:tailEnd/>
            </a:ln>
          </p:spPr>
          <p:txBody>
            <a:bodyPr/>
            <a:lstStyle/>
            <a:p>
              <a:endParaRPr lang="en-GB"/>
            </a:p>
          </p:txBody>
        </p:sp>
      </p:gr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ny profile">
    <p:spTree>
      <p:nvGrpSpPr>
        <p:cNvPr id="1" name=""/>
        <p:cNvGrpSpPr/>
        <p:nvPr/>
      </p:nvGrpSpPr>
      <p:grpSpPr>
        <a:xfrm>
          <a:off x="0" y="0"/>
          <a:ext cx="0" cy="0"/>
          <a:chOff x="0" y="0"/>
          <a:chExt cx="0" cy="0"/>
        </a:xfrm>
      </p:grpSpPr>
      <p:sp>
        <p:nvSpPr>
          <p:cNvPr id="33" name="Chart Placeholder 31"/>
          <p:cNvSpPr>
            <a:spLocks noGrp="1"/>
          </p:cNvSpPr>
          <p:nvPr>
            <p:ph type="chart" sz="quarter" idx="22"/>
          </p:nvPr>
        </p:nvSpPr>
        <p:spPr bwMode="gray">
          <a:xfrm>
            <a:off x="3172573" y="1125538"/>
            <a:ext cx="2724700" cy="2376488"/>
          </a:xfrm>
        </p:spPr>
        <p:txBody>
          <a:bodyPr/>
          <a:lstStyle/>
          <a:p>
            <a:endParaRPr lang="en-GB" dirty="0"/>
          </a:p>
        </p:txBody>
      </p:sp>
      <p:sp>
        <p:nvSpPr>
          <p:cNvPr id="28" name="Text Placeholder 17"/>
          <p:cNvSpPr>
            <a:spLocks noGrp="1"/>
          </p:cNvSpPr>
          <p:nvPr>
            <p:ph type="body" sz="quarter" idx="20"/>
          </p:nvPr>
        </p:nvSpPr>
        <p:spPr bwMode="gray">
          <a:xfrm>
            <a:off x="6168751" y="3716338"/>
            <a:ext cx="2723204" cy="237648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2" name="Chart Placeholder 31"/>
          <p:cNvSpPr>
            <a:spLocks noGrp="1"/>
          </p:cNvSpPr>
          <p:nvPr>
            <p:ph type="chart" sz="quarter" idx="21"/>
          </p:nvPr>
        </p:nvSpPr>
        <p:spPr bwMode="gray">
          <a:xfrm>
            <a:off x="6167254" y="1125538"/>
            <a:ext cx="2724700" cy="2376488"/>
          </a:xfrm>
        </p:spPr>
        <p:txBody>
          <a:bodyPr/>
          <a:lstStyle/>
          <a:p>
            <a:endParaRPr lang="en-GB" dirty="0"/>
          </a:p>
        </p:txBody>
      </p:sp>
      <p:sp>
        <p:nvSpPr>
          <p:cNvPr id="10" name="Title 9"/>
          <p:cNvSpPr>
            <a:spLocks noGrp="1"/>
          </p:cNvSpPr>
          <p:nvPr>
            <p:ph type="title"/>
          </p:nvPr>
        </p:nvSpPr>
        <p:spPr bwMode="gray"/>
        <p:txBody>
          <a:bodyPr/>
          <a:lstStyle/>
          <a:p>
            <a:r>
              <a:rPr lang="en-US" smtClean="0"/>
              <a:t>Click to edit Master title style</a:t>
            </a:r>
            <a:endParaRPr lang="en-GB"/>
          </a:p>
        </p:txBody>
      </p:sp>
      <p:sp>
        <p:nvSpPr>
          <p:cNvPr id="13" name="Table Placeholder 12"/>
          <p:cNvSpPr>
            <a:spLocks noGrp="1"/>
          </p:cNvSpPr>
          <p:nvPr>
            <p:ph type="tbl" sz="quarter" idx="14"/>
          </p:nvPr>
        </p:nvSpPr>
        <p:spPr bwMode="gray">
          <a:xfrm>
            <a:off x="179388" y="1125538"/>
            <a:ext cx="2723204" cy="2376488"/>
          </a:xfrm>
        </p:spPr>
        <p:txBody>
          <a:bodyPr/>
          <a:lstStyle/>
          <a:p>
            <a:endParaRPr lang="en-GB" dirty="0"/>
          </a:p>
        </p:txBody>
      </p:sp>
      <p:sp>
        <p:nvSpPr>
          <p:cNvPr id="18" name="Text Placeholder 17"/>
          <p:cNvSpPr>
            <a:spLocks noGrp="1"/>
          </p:cNvSpPr>
          <p:nvPr>
            <p:ph type="body" sz="quarter" idx="16"/>
          </p:nvPr>
        </p:nvSpPr>
        <p:spPr bwMode="gray">
          <a:xfrm>
            <a:off x="179388" y="3716338"/>
            <a:ext cx="2723204" cy="237648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6" name="Text Placeholder 17"/>
          <p:cNvSpPr>
            <a:spLocks noGrp="1"/>
          </p:cNvSpPr>
          <p:nvPr>
            <p:ph type="body" sz="quarter" idx="18"/>
          </p:nvPr>
        </p:nvSpPr>
        <p:spPr bwMode="gray">
          <a:xfrm>
            <a:off x="3172573" y="3716338"/>
            <a:ext cx="2723204" cy="237648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Divider 1">
    <p:spTree>
      <p:nvGrpSpPr>
        <p:cNvPr id="1" name=""/>
        <p:cNvGrpSpPr/>
        <p:nvPr/>
      </p:nvGrpSpPr>
      <p:grpSpPr>
        <a:xfrm>
          <a:off x="0" y="0"/>
          <a:ext cx="0" cy="0"/>
          <a:chOff x="0" y="0"/>
          <a:chExt cx="0" cy="0"/>
        </a:xfrm>
      </p:grpSpPr>
      <p:grpSp>
        <p:nvGrpSpPr>
          <p:cNvPr id="23" name="Group 22"/>
          <p:cNvGrpSpPr/>
          <p:nvPr userDrawn="1"/>
        </p:nvGrpSpPr>
        <p:grpSpPr bwMode="gray">
          <a:xfrm>
            <a:off x="0" y="0"/>
            <a:ext cx="9144000" cy="6858001"/>
            <a:chOff x="0" y="0"/>
            <a:chExt cx="9144000" cy="6858001"/>
          </a:xfrm>
        </p:grpSpPr>
        <p:sp>
          <p:nvSpPr>
            <p:cNvPr id="6" name="Freeform 6"/>
            <p:cNvSpPr>
              <a:spLocks/>
            </p:cNvSpPr>
            <p:nvPr userDrawn="1"/>
          </p:nvSpPr>
          <p:spPr bwMode="gray">
            <a:xfrm>
              <a:off x="3397250" y="1116013"/>
              <a:ext cx="5746750" cy="5741988"/>
            </a:xfrm>
            <a:custGeom>
              <a:avLst/>
              <a:gdLst/>
              <a:ahLst/>
              <a:cxnLst>
                <a:cxn ang="0">
                  <a:pos x="0" y="3617"/>
                </a:cxn>
                <a:cxn ang="0">
                  <a:pos x="2549" y="3617"/>
                </a:cxn>
                <a:cxn ang="0">
                  <a:pos x="3620" y="0"/>
                </a:cxn>
                <a:cxn ang="0">
                  <a:pos x="1072" y="0"/>
                </a:cxn>
                <a:cxn ang="0">
                  <a:pos x="0" y="3617"/>
                </a:cxn>
              </a:cxnLst>
              <a:rect l="0" t="0" r="r" b="b"/>
              <a:pathLst>
                <a:path w="3620" h="3617">
                  <a:moveTo>
                    <a:pt x="0" y="3617"/>
                  </a:moveTo>
                  <a:lnTo>
                    <a:pt x="2549" y="3617"/>
                  </a:lnTo>
                  <a:lnTo>
                    <a:pt x="3620" y="0"/>
                  </a:lnTo>
                  <a:lnTo>
                    <a:pt x="1072" y="0"/>
                  </a:lnTo>
                  <a:lnTo>
                    <a:pt x="0" y="3617"/>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a:solidFill>
                  <a:schemeClr val="tx1"/>
                </a:solidFill>
                <a:latin typeface="+mn-lt"/>
                <a:ea typeface="+mn-ea"/>
                <a:cs typeface="+mn-cs"/>
              </a:endParaRPr>
            </a:p>
          </p:txBody>
        </p:sp>
        <p:sp>
          <p:nvSpPr>
            <p:cNvPr id="11" name="Freeform 7"/>
            <p:cNvSpPr>
              <a:spLocks/>
            </p:cNvSpPr>
            <p:nvPr userDrawn="1"/>
          </p:nvSpPr>
          <p:spPr bwMode="gray">
            <a:xfrm>
              <a:off x="7007225" y="6116638"/>
              <a:ext cx="2136775" cy="741363"/>
            </a:xfrm>
            <a:custGeom>
              <a:avLst/>
              <a:gdLst/>
              <a:ahLst/>
              <a:cxnLst>
                <a:cxn ang="0">
                  <a:pos x="0" y="467"/>
                </a:cxn>
                <a:cxn ang="0">
                  <a:pos x="1208" y="467"/>
                </a:cxn>
                <a:cxn ang="0">
                  <a:pos x="1346" y="0"/>
                </a:cxn>
                <a:cxn ang="0">
                  <a:pos x="138" y="0"/>
                </a:cxn>
                <a:cxn ang="0">
                  <a:pos x="0" y="467"/>
                </a:cxn>
              </a:cxnLst>
              <a:rect l="0" t="0" r="r" b="b"/>
              <a:pathLst>
                <a:path w="1346" h="467">
                  <a:moveTo>
                    <a:pt x="0" y="467"/>
                  </a:moveTo>
                  <a:lnTo>
                    <a:pt x="1208" y="467"/>
                  </a:lnTo>
                  <a:lnTo>
                    <a:pt x="1346" y="0"/>
                  </a:lnTo>
                  <a:lnTo>
                    <a:pt x="138" y="0"/>
                  </a:lnTo>
                  <a:lnTo>
                    <a:pt x="0" y="467"/>
                  </a:lnTo>
                  <a:close/>
                </a:path>
              </a:pathLst>
            </a:custGeom>
            <a:solidFill>
              <a:srgbClr val="00B0F0"/>
            </a:solidFill>
            <a:ln w="9525" cap="flat" cmpd="sng">
              <a:noFill/>
              <a:prstDash val="solid"/>
              <a:round/>
              <a:headEnd type="none" w="med" len="med"/>
              <a:tailEnd type="none" w="med" len="med"/>
            </a:ln>
            <a:effectLst/>
          </p:spPr>
          <p:txBody>
            <a:bodyPr/>
            <a:lstStyle/>
            <a:p>
              <a:pPr marL="0" algn="ctr" defTabSz="914400" rtl="0" eaLnBrk="1" latinLnBrk="0" hangingPunct="1">
                <a:spcBef>
                  <a:spcPct val="50000"/>
                </a:spcBef>
                <a:defRPr/>
              </a:pPr>
              <a:endParaRPr lang="en-GB" sz="1800" kern="1200">
                <a:solidFill>
                  <a:schemeClr val="tx1"/>
                </a:solidFill>
                <a:latin typeface="+mn-lt"/>
                <a:ea typeface="+mn-ea"/>
                <a:cs typeface="+mn-cs"/>
              </a:endParaRPr>
            </a:p>
          </p:txBody>
        </p:sp>
        <p:sp>
          <p:nvSpPr>
            <p:cNvPr id="13" name="Freeform 8"/>
            <p:cNvSpPr>
              <a:spLocks/>
            </p:cNvSpPr>
            <p:nvPr userDrawn="1"/>
          </p:nvSpPr>
          <p:spPr bwMode="gray">
            <a:xfrm>
              <a:off x="1241425" y="4743450"/>
              <a:ext cx="2530475" cy="2114550"/>
            </a:xfrm>
            <a:custGeom>
              <a:avLst/>
              <a:gdLst/>
              <a:ahLst/>
              <a:cxnLst>
                <a:cxn ang="0">
                  <a:pos x="395" y="0"/>
                </a:cxn>
                <a:cxn ang="0">
                  <a:pos x="0" y="1332"/>
                </a:cxn>
                <a:cxn ang="0">
                  <a:pos x="1199" y="1332"/>
                </a:cxn>
                <a:cxn ang="0">
                  <a:pos x="1594" y="0"/>
                </a:cxn>
                <a:cxn ang="0">
                  <a:pos x="395" y="0"/>
                </a:cxn>
              </a:cxnLst>
              <a:rect l="0" t="0" r="r" b="b"/>
              <a:pathLst>
                <a:path w="1594" h="1332">
                  <a:moveTo>
                    <a:pt x="395" y="0"/>
                  </a:moveTo>
                  <a:lnTo>
                    <a:pt x="0" y="1332"/>
                  </a:lnTo>
                  <a:lnTo>
                    <a:pt x="1199" y="1332"/>
                  </a:lnTo>
                  <a:lnTo>
                    <a:pt x="1594" y="0"/>
                  </a:lnTo>
                  <a:lnTo>
                    <a:pt x="395" y="0"/>
                  </a:lnTo>
                  <a:close/>
                </a:path>
              </a:pathLst>
            </a:custGeom>
            <a:solidFill>
              <a:srgbClr val="8099C6"/>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4" name="Freeform 13"/>
            <p:cNvSpPr>
              <a:spLocks/>
            </p:cNvSpPr>
            <p:nvPr userDrawn="1"/>
          </p:nvSpPr>
          <p:spPr bwMode="gray">
            <a:xfrm>
              <a:off x="1554163" y="0"/>
              <a:ext cx="4738688" cy="2343150"/>
            </a:xfrm>
            <a:custGeom>
              <a:avLst/>
              <a:gdLst/>
              <a:ahLst/>
              <a:cxnLst>
                <a:cxn ang="0">
                  <a:pos x="2548" y="1476"/>
                </a:cxn>
                <a:cxn ang="0">
                  <a:pos x="2985" y="0"/>
                </a:cxn>
                <a:cxn ang="0">
                  <a:pos x="437" y="0"/>
                </a:cxn>
                <a:cxn ang="0">
                  <a:pos x="0" y="1476"/>
                </a:cxn>
                <a:cxn ang="0">
                  <a:pos x="2548" y="1476"/>
                </a:cxn>
              </a:cxnLst>
              <a:rect l="0" t="0" r="r" b="b"/>
              <a:pathLst>
                <a:path w="2985" h="1476">
                  <a:moveTo>
                    <a:pt x="2548" y="1476"/>
                  </a:moveTo>
                  <a:lnTo>
                    <a:pt x="2985" y="0"/>
                  </a:lnTo>
                  <a:lnTo>
                    <a:pt x="437" y="0"/>
                  </a:lnTo>
                  <a:lnTo>
                    <a:pt x="0" y="1476"/>
                  </a:lnTo>
                  <a:lnTo>
                    <a:pt x="2548" y="1476"/>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a:solidFill>
                  <a:schemeClr val="tx1"/>
                </a:solidFill>
                <a:latin typeface="+mn-lt"/>
                <a:ea typeface="+mn-ea"/>
                <a:cs typeface="+mn-cs"/>
              </a:endParaRPr>
            </a:p>
          </p:txBody>
        </p:sp>
        <p:sp>
          <p:nvSpPr>
            <p:cNvPr id="15" name="Freeform 14"/>
            <p:cNvSpPr>
              <a:spLocks/>
            </p:cNvSpPr>
            <p:nvPr userDrawn="1"/>
          </p:nvSpPr>
          <p:spPr bwMode="gray">
            <a:xfrm>
              <a:off x="0" y="0"/>
              <a:ext cx="3898900" cy="5630863"/>
            </a:xfrm>
            <a:custGeom>
              <a:avLst/>
              <a:gdLst/>
              <a:ahLst/>
              <a:cxnLst>
                <a:cxn ang="0">
                  <a:pos x="2456" y="0"/>
                </a:cxn>
                <a:cxn ang="0">
                  <a:pos x="0" y="0"/>
                </a:cxn>
                <a:cxn ang="0">
                  <a:pos x="0" y="3547"/>
                </a:cxn>
                <a:cxn ang="0">
                  <a:pos x="1405" y="3547"/>
                </a:cxn>
                <a:cxn ang="0">
                  <a:pos x="2456" y="0"/>
                </a:cxn>
              </a:cxnLst>
              <a:rect l="0" t="0" r="r" b="b"/>
              <a:pathLst>
                <a:path w="2456" h="3547">
                  <a:moveTo>
                    <a:pt x="2456" y="0"/>
                  </a:moveTo>
                  <a:lnTo>
                    <a:pt x="0" y="0"/>
                  </a:lnTo>
                  <a:lnTo>
                    <a:pt x="0" y="3547"/>
                  </a:lnTo>
                  <a:lnTo>
                    <a:pt x="1405" y="3547"/>
                  </a:lnTo>
                  <a:lnTo>
                    <a:pt x="2456" y="0"/>
                  </a:lnTo>
                  <a:close/>
                </a:path>
              </a:pathLst>
            </a:custGeom>
            <a:solidFill>
              <a:srgbClr val="BFCCE3"/>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6" name="Freeform 11"/>
            <p:cNvSpPr>
              <a:spLocks/>
            </p:cNvSpPr>
            <p:nvPr userDrawn="1"/>
          </p:nvSpPr>
          <p:spPr bwMode="gray">
            <a:xfrm>
              <a:off x="0" y="2343150"/>
              <a:ext cx="1554163" cy="4514850"/>
            </a:xfrm>
            <a:custGeom>
              <a:avLst/>
              <a:gdLst/>
              <a:ahLst/>
              <a:cxnLst>
                <a:cxn ang="0">
                  <a:pos x="0" y="0"/>
                </a:cxn>
                <a:cxn ang="0">
                  <a:pos x="0" y="2844"/>
                </a:cxn>
                <a:cxn ang="0">
                  <a:pos x="137" y="2844"/>
                </a:cxn>
                <a:cxn ang="0">
                  <a:pos x="979" y="0"/>
                </a:cxn>
                <a:cxn ang="0">
                  <a:pos x="0" y="0"/>
                </a:cxn>
              </a:cxnLst>
              <a:rect l="0" t="0" r="r" b="b"/>
              <a:pathLst>
                <a:path w="979" h="2844">
                  <a:moveTo>
                    <a:pt x="0" y="0"/>
                  </a:moveTo>
                  <a:lnTo>
                    <a:pt x="0" y="2844"/>
                  </a:lnTo>
                  <a:lnTo>
                    <a:pt x="137" y="2844"/>
                  </a:lnTo>
                  <a:lnTo>
                    <a:pt x="979" y="0"/>
                  </a:lnTo>
                  <a:lnTo>
                    <a:pt x="0" y="0"/>
                  </a:lnTo>
                  <a:close/>
                </a:path>
              </a:pathLst>
            </a:custGeom>
            <a:solidFill>
              <a:srgbClr val="E5EAF3"/>
            </a:solidFill>
            <a:ln w="9525">
              <a:noFill/>
              <a:round/>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GB" sz="1800" kern="1200">
                <a:solidFill>
                  <a:schemeClr val="tx1"/>
                </a:solidFill>
                <a:latin typeface="+mn-lt"/>
                <a:ea typeface="+mn-ea"/>
                <a:cs typeface="+mn-cs"/>
              </a:endParaRPr>
            </a:p>
          </p:txBody>
        </p:sp>
        <p:sp>
          <p:nvSpPr>
            <p:cNvPr id="17" name="Freeform 12"/>
            <p:cNvSpPr>
              <a:spLocks/>
            </p:cNvSpPr>
            <p:nvPr userDrawn="1"/>
          </p:nvSpPr>
          <p:spPr bwMode="gray">
            <a:xfrm>
              <a:off x="7007225" y="6116638"/>
              <a:ext cx="655638" cy="741363"/>
            </a:xfrm>
            <a:custGeom>
              <a:avLst/>
              <a:gdLst/>
              <a:ahLst/>
              <a:cxnLst>
                <a:cxn ang="0">
                  <a:pos x="413" y="0"/>
                </a:cxn>
                <a:cxn ang="0">
                  <a:pos x="138" y="0"/>
                </a:cxn>
                <a:cxn ang="0">
                  <a:pos x="0" y="467"/>
                </a:cxn>
                <a:cxn ang="0">
                  <a:pos x="275" y="467"/>
                </a:cxn>
                <a:cxn ang="0">
                  <a:pos x="413" y="0"/>
                </a:cxn>
              </a:cxnLst>
              <a:rect l="0" t="0" r="r" b="b"/>
              <a:pathLst>
                <a:path w="413" h="467">
                  <a:moveTo>
                    <a:pt x="413" y="0"/>
                  </a:moveTo>
                  <a:lnTo>
                    <a:pt x="138" y="0"/>
                  </a:lnTo>
                  <a:lnTo>
                    <a:pt x="0" y="467"/>
                  </a:lnTo>
                  <a:lnTo>
                    <a:pt x="275" y="467"/>
                  </a:lnTo>
                  <a:lnTo>
                    <a:pt x="413" y="0"/>
                  </a:lnTo>
                  <a:close/>
                </a:path>
              </a:pathLst>
            </a:custGeom>
            <a:solidFill>
              <a:srgbClr val="00338D">
                <a:alpha val="95000"/>
              </a:srgbClr>
            </a:solidFill>
            <a:ln w="9525" cap="flat" cmpd="sng">
              <a:noFill/>
              <a:prstDash val="solid"/>
              <a:round/>
              <a:headEnd type="none" w="med" len="med"/>
              <a:tailEnd type="none" w="med" len="med"/>
            </a:ln>
            <a:effectLst/>
          </p:spPr>
          <p:txBody>
            <a:bodyPr/>
            <a:lstStyle/>
            <a:p>
              <a:pPr marL="0" algn="ctr" defTabSz="914400" rtl="0" eaLnBrk="1" latinLnBrk="0" hangingPunct="1">
                <a:spcBef>
                  <a:spcPct val="50000"/>
                </a:spcBef>
                <a:defRPr/>
              </a:pPr>
              <a:endParaRPr lang="en-GB" sz="1800" kern="1200">
                <a:solidFill>
                  <a:schemeClr val="tx1"/>
                </a:solidFill>
                <a:latin typeface="+mn-lt"/>
                <a:ea typeface="+mn-ea"/>
                <a:cs typeface="+mn-cs"/>
              </a:endParaRPr>
            </a:p>
          </p:txBody>
        </p:sp>
        <p:sp>
          <p:nvSpPr>
            <p:cNvPr id="18" name="Freeform 13"/>
            <p:cNvSpPr>
              <a:spLocks/>
            </p:cNvSpPr>
            <p:nvPr userDrawn="1"/>
          </p:nvSpPr>
          <p:spPr bwMode="gray">
            <a:xfrm>
              <a:off x="4735513" y="1116013"/>
              <a:ext cx="1227138" cy="1227138"/>
            </a:xfrm>
            <a:custGeom>
              <a:avLst/>
              <a:gdLst/>
              <a:ahLst/>
              <a:cxnLst>
                <a:cxn ang="0">
                  <a:pos x="773" y="0"/>
                </a:cxn>
                <a:cxn ang="0">
                  <a:pos x="229" y="0"/>
                </a:cxn>
                <a:cxn ang="0">
                  <a:pos x="0" y="773"/>
                </a:cxn>
                <a:cxn ang="0">
                  <a:pos x="544" y="773"/>
                </a:cxn>
                <a:cxn ang="0">
                  <a:pos x="773" y="0"/>
                </a:cxn>
              </a:cxnLst>
              <a:rect l="0" t="0" r="r" b="b"/>
              <a:pathLst>
                <a:path w="773" h="773">
                  <a:moveTo>
                    <a:pt x="773" y="0"/>
                  </a:moveTo>
                  <a:lnTo>
                    <a:pt x="229" y="0"/>
                  </a:lnTo>
                  <a:lnTo>
                    <a:pt x="0" y="773"/>
                  </a:lnTo>
                  <a:lnTo>
                    <a:pt x="544" y="773"/>
                  </a:lnTo>
                  <a:lnTo>
                    <a:pt x="773" y="0"/>
                  </a:lnTo>
                  <a:close/>
                </a:path>
              </a:pathLst>
            </a:custGeom>
            <a:solidFill>
              <a:srgbClr val="00257A"/>
            </a:solidFill>
            <a:ln w="9525" cap="flat" cmpd="sng">
              <a:noFill/>
              <a:prstDash val="solid"/>
              <a:round/>
              <a:headEnd type="none" w="med" len="med"/>
              <a:tailEnd type="none" w="med" len="med"/>
            </a:ln>
            <a:effectLst/>
          </p:spPr>
          <p:txBody>
            <a:bodyPr/>
            <a:lstStyle/>
            <a:p>
              <a:pPr marL="0" algn="l" defTabSz="914400" rtl="0" eaLnBrk="1" latinLnBrk="0" hangingPunct="1">
                <a:spcBef>
                  <a:spcPct val="50000"/>
                </a:spcBef>
                <a:defRPr/>
              </a:pPr>
              <a:endParaRPr lang="en-GB" sz="1800" kern="1200">
                <a:solidFill>
                  <a:schemeClr val="tx1"/>
                </a:solidFill>
                <a:latin typeface="+mn-lt"/>
                <a:ea typeface="+mn-ea"/>
                <a:cs typeface="+mn-cs"/>
              </a:endParaRPr>
            </a:p>
          </p:txBody>
        </p:sp>
        <p:sp>
          <p:nvSpPr>
            <p:cNvPr id="19" name="Freeform 14"/>
            <p:cNvSpPr>
              <a:spLocks/>
            </p:cNvSpPr>
            <p:nvPr userDrawn="1"/>
          </p:nvSpPr>
          <p:spPr bwMode="gray">
            <a:xfrm>
              <a:off x="1604963" y="4743450"/>
              <a:ext cx="889000" cy="887413"/>
            </a:xfrm>
            <a:custGeom>
              <a:avLst/>
              <a:gdLst/>
              <a:ahLst/>
              <a:cxnLst>
                <a:cxn ang="0">
                  <a:pos x="0" y="559"/>
                </a:cxn>
                <a:cxn ang="0">
                  <a:pos x="394" y="559"/>
                </a:cxn>
                <a:cxn ang="0">
                  <a:pos x="560" y="0"/>
                </a:cxn>
                <a:cxn ang="0">
                  <a:pos x="166" y="0"/>
                </a:cxn>
                <a:cxn ang="0">
                  <a:pos x="0" y="559"/>
                </a:cxn>
              </a:cxnLst>
              <a:rect l="0" t="0" r="r" b="b"/>
              <a:pathLst>
                <a:path w="560" h="559">
                  <a:moveTo>
                    <a:pt x="0" y="559"/>
                  </a:moveTo>
                  <a:lnTo>
                    <a:pt x="394" y="559"/>
                  </a:lnTo>
                  <a:lnTo>
                    <a:pt x="560" y="0"/>
                  </a:lnTo>
                  <a:lnTo>
                    <a:pt x="166" y="0"/>
                  </a:lnTo>
                  <a:lnTo>
                    <a:pt x="0" y="559"/>
                  </a:lnTo>
                  <a:close/>
                </a:path>
              </a:pathLst>
            </a:custGeom>
            <a:solidFill>
              <a:srgbClr val="4066AA">
                <a:alpha val="95000"/>
              </a:srgbClr>
            </a:solidFill>
            <a:ln w="9525" cap="flat" cmpd="sng">
              <a:noFill/>
              <a:prstDash val="solid"/>
              <a:round/>
              <a:headEnd type="none" w="med" len="med"/>
              <a:tailEnd type="none" w="med" len="med"/>
            </a:ln>
            <a:effectLst/>
          </p:spPr>
          <p:txBody>
            <a:bodyPr/>
            <a:lstStyle/>
            <a:p>
              <a:pPr marL="0" algn="ctr" defTabSz="914400" rtl="0" eaLnBrk="1" latinLnBrk="0" hangingPunct="1">
                <a:spcBef>
                  <a:spcPct val="50000"/>
                </a:spcBef>
                <a:defRPr/>
              </a:pPr>
              <a:endParaRPr lang="en-GB" sz="1800" kern="1200">
                <a:solidFill>
                  <a:schemeClr val="tx1"/>
                </a:solidFill>
                <a:latin typeface="+mn-lt"/>
                <a:ea typeface="+mn-ea"/>
                <a:cs typeface="+mn-cs"/>
              </a:endParaRPr>
            </a:p>
          </p:txBody>
        </p:sp>
        <p:sp>
          <p:nvSpPr>
            <p:cNvPr id="20" name="Freeform 15"/>
            <p:cNvSpPr>
              <a:spLocks/>
            </p:cNvSpPr>
            <p:nvPr userDrawn="1"/>
          </p:nvSpPr>
          <p:spPr bwMode="gray">
            <a:xfrm>
              <a:off x="1554163" y="0"/>
              <a:ext cx="2344738" cy="2343150"/>
            </a:xfrm>
            <a:custGeom>
              <a:avLst/>
              <a:gdLst/>
              <a:ahLst/>
              <a:cxnLst>
                <a:cxn ang="0">
                  <a:pos x="437" y="0"/>
                </a:cxn>
                <a:cxn ang="0">
                  <a:pos x="0" y="1476"/>
                </a:cxn>
                <a:cxn ang="0">
                  <a:pos x="1040" y="1476"/>
                </a:cxn>
                <a:cxn ang="0">
                  <a:pos x="1477" y="0"/>
                </a:cxn>
                <a:cxn ang="0">
                  <a:pos x="437" y="0"/>
                </a:cxn>
              </a:cxnLst>
              <a:rect l="0" t="0" r="r" b="b"/>
              <a:pathLst>
                <a:path w="1477" h="1476">
                  <a:moveTo>
                    <a:pt x="437" y="0"/>
                  </a:moveTo>
                  <a:lnTo>
                    <a:pt x="0" y="1476"/>
                  </a:lnTo>
                  <a:lnTo>
                    <a:pt x="1040" y="1476"/>
                  </a:lnTo>
                  <a:lnTo>
                    <a:pt x="1477" y="0"/>
                  </a:lnTo>
                  <a:lnTo>
                    <a:pt x="437" y="0"/>
                  </a:lnTo>
                  <a:close/>
                </a:path>
              </a:pathLst>
            </a:custGeom>
            <a:solidFill>
              <a:srgbClr val="4066AA"/>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 name="Freeform 16"/>
            <p:cNvSpPr>
              <a:spLocks/>
            </p:cNvSpPr>
            <p:nvPr userDrawn="1"/>
          </p:nvSpPr>
          <p:spPr bwMode="gray">
            <a:xfrm>
              <a:off x="0" y="2343150"/>
              <a:ext cx="1554163" cy="3287713"/>
            </a:xfrm>
            <a:custGeom>
              <a:avLst/>
              <a:gdLst/>
              <a:ahLst/>
              <a:cxnLst>
                <a:cxn ang="0">
                  <a:pos x="0" y="0"/>
                </a:cxn>
                <a:cxn ang="0">
                  <a:pos x="0" y="2071"/>
                </a:cxn>
                <a:cxn ang="0">
                  <a:pos x="366" y="2071"/>
                </a:cxn>
                <a:cxn ang="0">
                  <a:pos x="979" y="0"/>
                </a:cxn>
                <a:cxn ang="0">
                  <a:pos x="0" y="0"/>
                </a:cxn>
              </a:cxnLst>
              <a:rect l="0" t="0" r="r" b="b"/>
              <a:pathLst>
                <a:path w="979" h="2071">
                  <a:moveTo>
                    <a:pt x="0" y="0"/>
                  </a:moveTo>
                  <a:lnTo>
                    <a:pt x="0" y="2071"/>
                  </a:lnTo>
                  <a:lnTo>
                    <a:pt x="366" y="2071"/>
                  </a:lnTo>
                  <a:lnTo>
                    <a:pt x="979" y="0"/>
                  </a:lnTo>
                  <a:lnTo>
                    <a:pt x="0" y="0"/>
                  </a:lnTo>
                  <a:close/>
                </a:path>
              </a:pathLst>
            </a:custGeom>
            <a:solidFill>
              <a:srgbClr val="8099C6"/>
            </a:solidFill>
            <a:ln w="9525">
              <a:noFill/>
              <a:round/>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GB" sz="1800" kern="1200">
                <a:solidFill>
                  <a:schemeClr val="tx1"/>
                </a:solidFill>
                <a:latin typeface="+mn-lt"/>
                <a:ea typeface="+mn-ea"/>
                <a:cs typeface="+mn-cs"/>
              </a:endParaRPr>
            </a:p>
          </p:txBody>
        </p:sp>
      </p:grpSp>
      <p:sp>
        <p:nvSpPr>
          <p:cNvPr id="8" name="Title 7"/>
          <p:cNvSpPr>
            <a:spLocks noGrp="1"/>
          </p:cNvSpPr>
          <p:nvPr userDrawn="1">
            <p:ph type="title"/>
          </p:nvPr>
        </p:nvSpPr>
        <p:spPr bwMode="gray">
          <a:xfrm>
            <a:off x="4932040" y="2708920"/>
            <a:ext cx="3168352" cy="1656184"/>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
        <p:nvSpPr>
          <p:cNvPr id="12" name="Text Placeholder 11"/>
          <p:cNvSpPr>
            <a:spLocks noGrp="1"/>
          </p:cNvSpPr>
          <p:nvPr userDrawn="1">
            <p:ph type="body" sz="quarter" idx="10"/>
          </p:nvPr>
        </p:nvSpPr>
        <p:spPr bwMode="gray">
          <a:xfrm>
            <a:off x="4932362" y="4509120"/>
            <a:ext cx="2807989" cy="1080119"/>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Divider 2">
    <p:spTree>
      <p:nvGrpSpPr>
        <p:cNvPr id="1" name=""/>
        <p:cNvGrpSpPr/>
        <p:nvPr/>
      </p:nvGrpSpPr>
      <p:grpSpPr>
        <a:xfrm>
          <a:off x="0" y="0"/>
          <a:ext cx="0" cy="0"/>
          <a:chOff x="0" y="0"/>
          <a:chExt cx="0" cy="0"/>
        </a:xfrm>
      </p:grpSpPr>
      <p:sp>
        <p:nvSpPr>
          <p:cNvPr id="9" name="Freeform 11"/>
          <p:cNvSpPr>
            <a:spLocks noChangeAspect="1"/>
          </p:cNvSpPr>
          <p:nvPr userDrawn="1"/>
        </p:nvSpPr>
        <p:spPr bwMode="gray">
          <a:xfrm>
            <a:off x="0" y="0"/>
            <a:ext cx="6475236" cy="6858000"/>
          </a:xfrm>
          <a:custGeom>
            <a:avLst/>
            <a:gdLst/>
            <a:ahLst/>
            <a:cxnLst>
              <a:cxn ang="0">
                <a:pos x="0" y="0"/>
              </a:cxn>
              <a:cxn ang="0">
                <a:pos x="0" y="29877"/>
              </a:cxn>
              <a:cxn ang="0">
                <a:pos x="19370" y="29877"/>
              </a:cxn>
              <a:cxn ang="0">
                <a:pos x="28205" y="0"/>
              </a:cxn>
              <a:cxn ang="0">
                <a:pos x="0" y="0"/>
              </a:cxn>
            </a:cxnLst>
            <a:rect l="0" t="0" r="r" b="b"/>
            <a:pathLst>
              <a:path w="28205" h="29877">
                <a:moveTo>
                  <a:pt x="0" y="0"/>
                </a:moveTo>
                <a:lnTo>
                  <a:pt x="0" y="29877"/>
                </a:lnTo>
                <a:lnTo>
                  <a:pt x="19370" y="29877"/>
                </a:lnTo>
                <a:lnTo>
                  <a:pt x="28205" y="0"/>
                </a:lnTo>
                <a:lnTo>
                  <a:pt x="0"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8" name="Title 7"/>
          <p:cNvSpPr>
            <a:spLocks noGrp="1"/>
          </p:cNvSpPr>
          <p:nvPr>
            <p:ph type="title"/>
          </p:nvPr>
        </p:nvSpPr>
        <p:spPr bwMode="gray">
          <a:xfrm>
            <a:off x="323528" y="1340768"/>
            <a:ext cx="5112568" cy="2088232"/>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
        <p:nvSpPr>
          <p:cNvPr id="12" name="Text Placeholder 11"/>
          <p:cNvSpPr>
            <a:spLocks noGrp="1"/>
          </p:cNvSpPr>
          <p:nvPr>
            <p:ph type="body" sz="quarter" idx="10"/>
          </p:nvPr>
        </p:nvSpPr>
        <p:spPr bwMode="gray">
          <a:xfrm>
            <a:off x="323528" y="3645025"/>
            <a:ext cx="4752528" cy="1008112"/>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Photo divider">
    <p:bg>
      <p:bgPr>
        <a:solidFill>
          <a:srgbClr val="BABBBC"/>
        </a:solidFill>
        <a:effectLst/>
      </p:bgPr>
    </p:bg>
    <p:spTree>
      <p:nvGrpSpPr>
        <p:cNvPr id="1" name=""/>
        <p:cNvGrpSpPr/>
        <p:nvPr/>
      </p:nvGrpSpPr>
      <p:grpSpPr>
        <a:xfrm>
          <a:off x="0" y="0"/>
          <a:ext cx="0" cy="0"/>
          <a:chOff x="0" y="0"/>
          <a:chExt cx="0" cy="0"/>
        </a:xfrm>
      </p:grpSpPr>
      <p:pic>
        <p:nvPicPr>
          <p:cNvPr id="7" name="Picture 6" descr="BOARDROOM PPL compressed.jpg"/>
          <p:cNvPicPr>
            <a:picLocks noChangeAspect="1"/>
          </p:cNvPicPr>
          <p:nvPr userDrawn="1"/>
        </p:nvPicPr>
        <p:blipFill>
          <a:blip r:embed="rId2" cstate="screen"/>
          <a:srcRect/>
          <a:stretch>
            <a:fillRect/>
          </a:stretch>
        </p:blipFill>
        <p:spPr bwMode="gray">
          <a:xfrm>
            <a:off x="0" y="0"/>
            <a:ext cx="9144000" cy="6858000"/>
          </a:xfrm>
          <a:prstGeom prst="rect">
            <a:avLst/>
          </a:prstGeom>
        </p:spPr>
      </p:pic>
      <p:sp>
        <p:nvSpPr>
          <p:cNvPr id="6" name="Freeform 5"/>
          <p:cNvSpPr>
            <a:spLocks noChangeAspect="1"/>
          </p:cNvSpPr>
          <p:nvPr userDrawn="1"/>
        </p:nvSpPr>
        <p:spPr bwMode="gray">
          <a:xfrm>
            <a:off x="0" y="4521200"/>
            <a:ext cx="4537075" cy="2336800"/>
          </a:xfrm>
          <a:custGeom>
            <a:avLst/>
            <a:gdLst/>
            <a:ahLst/>
            <a:cxnLst>
              <a:cxn ang="0">
                <a:pos x="0" y="0"/>
              </a:cxn>
              <a:cxn ang="0">
                <a:pos x="0" y="12503"/>
              </a:cxn>
              <a:cxn ang="0">
                <a:pos x="20575" y="12503"/>
              </a:cxn>
              <a:cxn ang="0">
                <a:pos x="24277" y="0"/>
              </a:cxn>
              <a:cxn ang="0">
                <a:pos x="0" y="0"/>
              </a:cxn>
            </a:cxnLst>
            <a:rect l="0" t="0" r="r" b="b"/>
            <a:pathLst>
              <a:path w="24277" h="12503">
                <a:moveTo>
                  <a:pt x="0" y="0"/>
                </a:moveTo>
                <a:lnTo>
                  <a:pt x="0" y="12503"/>
                </a:lnTo>
                <a:lnTo>
                  <a:pt x="20575" y="12503"/>
                </a:lnTo>
                <a:lnTo>
                  <a:pt x="24277" y="0"/>
                </a:lnTo>
                <a:lnTo>
                  <a:pt x="0" y="0"/>
                </a:lnTo>
                <a:close/>
              </a:path>
            </a:pathLst>
          </a:custGeom>
          <a:solidFill>
            <a:schemeClr val="bg1"/>
          </a:solidFill>
          <a:ln w="9525" cap="flat" cmpd="sng">
            <a:noFill/>
            <a:prstDash val="solid"/>
            <a:round/>
            <a:headEnd type="none" w="med" len="med"/>
            <a:tailEnd type="none" w="med" len="med"/>
          </a:ln>
          <a:effectLst/>
        </p:spPr>
        <p:txBody>
          <a:bodyPr/>
          <a:lstStyle/>
          <a:p>
            <a:pPr algn="ctr" rtl="0" fontAlgn="base">
              <a:spcBef>
                <a:spcPct val="50000"/>
              </a:spcBef>
              <a:spcAft>
                <a:spcPct val="0"/>
              </a:spcAft>
            </a:pPr>
            <a:endParaRPr lang="en-GB" sz="1200" kern="1200" dirty="0">
              <a:solidFill>
                <a:schemeClr val="tx1"/>
              </a:solidFill>
              <a:latin typeface="Arial" charset="0"/>
              <a:ea typeface="+mn-ea"/>
              <a:cs typeface="Arial" charset="0"/>
            </a:endParaRPr>
          </a:p>
        </p:txBody>
      </p:sp>
      <p:sp>
        <p:nvSpPr>
          <p:cNvPr id="8" name="Title 7"/>
          <p:cNvSpPr>
            <a:spLocks noGrp="1"/>
          </p:cNvSpPr>
          <p:nvPr>
            <p:ph type="title"/>
          </p:nvPr>
        </p:nvSpPr>
        <p:spPr bwMode="gray">
          <a:xfrm>
            <a:off x="323528" y="4941168"/>
            <a:ext cx="3600400" cy="1584176"/>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dirty="0" smtClean="0">
                <a:solidFill>
                  <a:srgbClr val="00338D"/>
                </a:solidFill>
                <a:latin typeface="Arial" pitchFamily="34" charset="0"/>
                <a:ea typeface="+mj-ea"/>
                <a:cs typeface="Arial" pitchFamily="34" charset="0"/>
              </a:defRPr>
            </a:lvl1pPr>
            <a:lvl2pPr>
              <a:defRPr lang="en-GB" sz="3000" b="1" kern="1200" noProof="0" dirty="0">
                <a:solidFill>
                  <a:srgbClr val="00338D"/>
                </a:solidFill>
                <a:latin typeface="Arial" pitchFamily="34" charset="0"/>
                <a:ea typeface="+mj-ea"/>
                <a:cs typeface="Arial" pitchFamily="34" charset="0"/>
              </a:defRPr>
            </a:lvl2pPr>
            <a:lvl3pPr>
              <a:defRPr lang="en-GB" sz="3000" b="1" kern="1200" noProof="0" dirty="0">
                <a:solidFill>
                  <a:srgbClr val="00338D"/>
                </a:solidFill>
                <a:latin typeface="Arial" pitchFamily="34" charset="0"/>
                <a:ea typeface="+mj-ea"/>
                <a:cs typeface="Arial" pitchFamily="34" charset="0"/>
              </a:defRPr>
            </a:lvl3pPr>
            <a:lvl4pPr>
              <a:defRPr lang="en-GB" sz="3000" b="1" kern="1200" noProof="0" dirty="0">
                <a:solidFill>
                  <a:srgbClr val="00338D"/>
                </a:solidFill>
                <a:latin typeface="Arial" pitchFamily="34" charset="0"/>
                <a:ea typeface="+mj-ea"/>
                <a:cs typeface="Arial" pitchFamily="34" charset="0"/>
              </a:defRPr>
            </a:lvl4pPr>
            <a:lvl5pPr>
              <a:defRPr lang="en-GB" sz="3000" b="1" kern="1200" noProof="0" dirty="0">
                <a:solidFill>
                  <a:srgbClr val="00338D"/>
                </a:solidFill>
                <a:latin typeface="Arial" pitchFamily="34" charset="0"/>
                <a:ea typeface="+mj-ea"/>
                <a:cs typeface="Arial" pitchFamily="34" charset="0"/>
              </a:defRPr>
            </a:lvl5pPr>
            <a:lvl6pPr>
              <a:defRPr lang="en-GB" sz="3000" b="1" kern="1200" noProof="0" dirty="0">
                <a:solidFill>
                  <a:srgbClr val="00338D"/>
                </a:solidFill>
                <a:latin typeface="Arial" pitchFamily="34" charset="0"/>
                <a:ea typeface="+mj-ea"/>
                <a:cs typeface="Arial" pitchFamily="34" charset="0"/>
              </a:defRPr>
            </a:lvl6pPr>
            <a:lvl7pPr>
              <a:defRPr lang="en-GB" sz="3000" b="1" kern="1200" noProof="0" dirty="0">
                <a:solidFill>
                  <a:srgbClr val="00338D"/>
                </a:solidFill>
                <a:latin typeface="Arial" pitchFamily="34" charset="0"/>
                <a:ea typeface="+mj-ea"/>
                <a:cs typeface="Arial" pitchFamily="34" charset="0"/>
              </a:defRPr>
            </a:lvl7pPr>
            <a:lvl8pPr>
              <a:defRPr lang="en-GB" sz="3000" b="1" kern="1200" noProof="0" dirty="0">
                <a:solidFill>
                  <a:srgbClr val="00338D"/>
                </a:solidFill>
                <a:latin typeface="Arial" pitchFamily="34" charset="0"/>
                <a:ea typeface="+mj-ea"/>
                <a:cs typeface="Arial" pitchFamily="34" charset="0"/>
              </a:defRPr>
            </a:lvl8pPr>
            <a:lvl9pPr>
              <a:defRPr lang="en-GB" sz="3000" b="1" kern="1200" noProof="0" dirty="0">
                <a:solidFill>
                  <a:srgbClr val="00338D"/>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hank You (image)">
    <p:spTree>
      <p:nvGrpSpPr>
        <p:cNvPr id="1" name=""/>
        <p:cNvGrpSpPr/>
        <p:nvPr/>
      </p:nvGrpSpPr>
      <p:grpSpPr>
        <a:xfrm>
          <a:off x="0" y="0"/>
          <a:ext cx="0" cy="0"/>
          <a:chOff x="0" y="0"/>
          <a:chExt cx="0" cy="0"/>
        </a:xfrm>
      </p:grpSpPr>
      <p:pic>
        <p:nvPicPr>
          <p:cNvPr id="6" name="Picture 2" descr="\\Czprgfsr02\Depart11\Marketing\Private\Seminars-Events-Workshops\Templates\Vymena-obrazku-prezentace\Picture11.jpg"/>
          <p:cNvPicPr>
            <a:picLocks noChangeAspect="1" noChangeArrowheads="1"/>
          </p:cNvPicPr>
          <p:nvPr userDrawn="1"/>
        </p:nvPicPr>
        <p:blipFill>
          <a:blip r:embed="rId2" cstate="print"/>
          <a:srcRect t="394" b="1056"/>
          <a:stretch>
            <a:fillRect/>
          </a:stretch>
        </p:blipFill>
        <p:spPr bwMode="auto">
          <a:xfrm>
            <a:off x="0" y="0"/>
            <a:ext cx="9180512" cy="6858000"/>
          </a:xfrm>
          <a:prstGeom prst="rect">
            <a:avLst/>
          </a:prstGeom>
          <a:noFill/>
        </p:spPr>
      </p:pic>
      <p:sp>
        <p:nvSpPr>
          <p:cNvPr id="9" name="Freeform 9"/>
          <p:cNvSpPr>
            <a:spLocks noChangeAspect="1"/>
          </p:cNvSpPr>
          <p:nvPr userDrawn="1"/>
        </p:nvSpPr>
        <p:spPr bwMode="ltGray">
          <a:xfrm>
            <a:off x="0" y="0"/>
            <a:ext cx="4833938" cy="5400675"/>
          </a:xfrm>
          <a:custGeom>
            <a:avLst/>
            <a:gdLst/>
            <a:ahLst/>
            <a:cxnLst>
              <a:cxn ang="0">
                <a:pos x="17951" y="0"/>
              </a:cxn>
              <a:cxn ang="0">
                <a:pos x="0" y="0"/>
              </a:cxn>
              <a:cxn ang="0">
                <a:pos x="0" y="20057"/>
              </a:cxn>
              <a:cxn ang="0">
                <a:pos x="12022" y="20057"/>
              </a:cxn>
              <a:cxn ang="0">
                <a:pos x="17951" y="0"/>
              </a:cxn>
            </a:cxnLst>
            <a:rect l="0" t="0" r="r" b="b"/>
            <a:pathLst>
              <a:path w="17951" h="20057">
                <a:moveTo>
                  <a:pt x="17951" y="0"/>
                </a:moveTo>
                <a:lnTo>
                  <a:pt x="0" y="0"/>
                </a:lnTo>
                <a:lnTo>
                  <a:pt x="0" y="20057"/>
                </a:lnTo>
                <a:lnTo>
                  <a:pt x="12022" y="20057"/>
                </a:lnTo>
                <a:lnTo>
                  <a:pt x="1795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8" name="Title 7"/>
          <p:cNvSpPr>
            <a:spLocks noGrp="1"/>
          </p:cNvSpPr>
          <p:nvPr>
            <p:ph type="title"/>
          </p:nvPr>
        </p:nvSpPr>
        <p:spPr bwMode="gray">
          <a:xfrm>
            <a:off x="323528" y="1412776"/>
            <a:ext cx="3744416" cy="1152128"/>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dirty="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
        <p:nvSpPr>
          <p:cNvPr id="13" name="Text Placeholder 12"/>
          <p:cNvSpPr>
            <a:spLocks noGrp="1"/>
          </p:cNvSpPr>
          <p:nvPr>
            <p:ph type="body" sz="quarter" idx="10"/>
          </p:nvPr>
        </p:nvSpPr>
        <p:spPr>
          <a:xfrm>
            <a:off x="323850" y="2708275"/>
            <a:ext cx="3384550" cy="936625"/>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sp>
        <p:nvSpPr>
          <p:cNvPr id="9" name="Freeform 9"/>
          <p:cNvSpPr>
            <a:spLocks noChangeAspect="1"/>
          </p:cNvSpPr>
          <p:nvPr userDrawn="1"/>
        </p:nvSpPr>
        <p:spPr bwMode="gray">
          <a:xfrm>
            <a:off x="0" y="0"/>
            <a:ext cx="4833938" cy="5400675"/>
          </a:xfrm>
          <a:custGeom>
            <a:avLst/>
            <a:gdLst/>
            <a:ahLst/>
            <a:cxnLst>
              <a:cxn ang="0">
                <a:pos x="17951" y="0"/>
              </a:cxn>
              <a:cxn ang="0">
                <a:pos x="0" y="0"/>
              </a:cxn>
              <a:cxn ang="0">
                <a:pos x="0" y="20057"/>
              </a:cxn>
              <a:cxn ang="0">
                <a:pos x="12022" y="20057"/>
              </a:cxn>
              <a:cxn ang="0">
                <a:pos x="17951" y="0"/>
              </a:cxn>
            </a:cxnLst>
            <a:rect l="0" t="0" r="r" b="b"/>
            <a:pathLst>
              <a:path w="17951" h="20057">
                <a:moveTo>
                  <a:pt x="17951" y="0"/>
                </a:moveTo>
                <a:lnTo>
                  <a:pt x="0" y="0"/>
                </a:lnTo>
                <a:lnTo>
                  <a:pt x="0" y="20057"/>
                </a:lnTo>
                <a:lnTo>
                  <a:pt x="12022" y="20057"/>
                </a:lnTo>
                <a:lnTo>
                  <a:pt x="1795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8" name="Title 7"/>
          <p:cNvSpPr>
            <a:spLocks noGrp="1"/>
          </p:cNvSpPr>
          <p:nvPr>
            <p:ph type="title"/>
          </p:nvPr>
        </p:nvSpPr>
        <p:spPr bwMode="gray">
          <a:xfrm>
            <a:off x="323528" y="1412776"/>
            <a:ext cx="3744416" cy="1152128"/>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dirty="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
        <p:nvSpPr>
          <p:cNvPr id="13" name="Text Placeholder 12"/>
          <p:cNvSpPr>
            <a:spLocks noGrp="1"/>
          </p:cNvSpPr>
          <p:nvPr>
            <p:ph type="body" sz="quarter" idx="10"/>
          </p:nvPr>
        </p:nvSpPr>
        <p:spPr bwMode="gray">
          <a:xfrm>
            <a:off x="323850" y="2708275"/>
            <a:ext cx="3384550" cy="936625"/>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Disclaimer">
    <p:spTree>
      <p:nvGrpSpPr>
        <p:cNvPr id="1" name=""/>
        <p:cNvGrpSpPr/>
        <p:nvPr/>
      </p:nvGrpSpPr>
      <p:grpSpPr>
        <a:xfrm>
          <a:off x="0" y="0"/>
          <a:ext cx="0" cy="0"/>
          <a:chOff x="0" y="0"/>
          <a:chExt cx="0" cy="0"/>
        </a:xfrm>
      </p:grpSpPr>
      <p:sp>
        <p:nvSpPr>
          <p:cNvPr id="5" name="Freeform 8"/>
          <p:cNvSpPr>
            <a:spLocks noChangeAspect="1"/>
          </p:cNvSpPr>
          <p:nvPr userDrawn="1"/>
        </p:nvSpPr>
        <p:spPr bwMode="gray">
          <a:xfrm>
            <a:off x="0" y="0"/>
            <a:ext cx="4833938" cy="3217863"/>
          </a:xfrm>
          <a:custGeom>
            <a:avLst/>
            <a:gdLst/>
            <a:ahLst/>
            <a:cxnLst>
              <a:cxn ang="0">
                <a:pos x="13230" y="10963"/>
              </a:cxn>
              <a:cxn ang="0">
                <a:pos x="16471" y="0"/>
              </a:cxn>
              <a:cxn ang="0">
                <a:pos x="0" y="0"/>
              </a:cxn>
              <a:cxn ang="0">
                <a:pos x="0" y="10963"/>
              </a:cxn>
              <a:cxn ang="0">
                <a:pos x="13230" y="10963"/>
              </a:cxn>
            </a:cxnLst>
            <a:rect l="0" t="0" r="r" b="b"/>
            <a:pathLst>
              <a:path w="16471" h="10963">
                <a:moveTo>
                  <a:pt x="13230" y="10963"/>
                </a:moveTo>
                <a:lnTo>
                  <a:pt x="16471" y="0"/>
                </a:lnTo>
                <a:lnTo>
                  <a:pt x="0" y="0"/>
                </a:lnTo>
                <a:lnTo>
                  <a:pt x="0" y="10963"/>
                </a:lnTo>
                <a:lnTo>
                  <a:pt x="13230" y="10963"/>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13" name="Text Placeholder 12"/>
          <p:cNvSpPr>
            <a:spLocks noGrp="1"/>
          </p:cNvSpPr>
          <p:nvPr>
            <p:ph type="body" sz="quarter" idx="10"/>
          </p:nvPr>
        </p:nvSpPr>
        <p:spPr>
          <a:xfrm>
            <a:off x="323528" y="3716338"/>
            <a:ext cx="3528392" cy="2376487"/>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tx1"/>
                </a:solidFill>
                <a:latin typeface="Arial" pitchFamily="34" charset="0"/>
                <a:ea typeface="+mn-ea"/>
                <a:cs typeface="Arial" pitchFamily="34" charset="0"/>
              </a:defRPr>
            </a:lvl1pPr>
            <a:lvl2pPr>
              <a:defRPr sz="1200"/>
            </a:lvl2pPr>
            <a:lvl3pPr>
              <a:defRPr lang="en-US" sz="1200" b="0" kern="1200" noProof="0" dirty="0" smtClean="0">
                <a:solidFill>
                  <a:schemeClr val="tx1"/>
                </a:solidFill>
                <a:latin typeface="Arial" pitchFamily="34" charset="0"/>
                <a:ea typeface="+mn-ea"/>
                <a:cs typeface="Arial" pitchFamily="34" charset="0"/>
              </a:defRPr>
            </a:lvl3pPr>
            <a:lvl4pPr>
              <a:defRPr lang="en-US" sz="1200" b="0" kern="1200" noProof="0" dirty="0" smtClean="0">
                <a:solidFill>
                  <a:schemeClr val="tx1"/>
                </a:solidFill>
                <a:latin typeface="Arial" pitchFamily="34" charset="0"/>
                <a:ea typeface="+mn-ea"/>
                <a:cs typeface="Arial" pitchFamily="34" charset="0"/>
              </a:defRPr>
            </a:lvl4pPr>
            <a:lvl5pPr>
              <a:defRPr lang="en-US" sz="1200" b="0" kern="1200" noProof="0" dirty="0" smtClean="0">
                <a:solidFill>
                  <a:schemeClr val="tx1"/>
                </a:solidFill>
                <a:latin typeface="Arial" pitchFamily="34" charset="0"/>
                <a:ea typeface="+mn-ea"/>
                <a:cs typeface="Arial" pitchFamily="34" charset="0"/>
              </a:defRPr>
            </a:lvl5pPr>
            <a:lvl6pPr>
              <a:defRPr lang="en-US" sz="1200" b="0" kern="1200" noProof="0" dirty="0" smtClean="0">
                <a:solidFill>
                  <a:schemeClr val="tx1"/>
                </a:solidFill>
                <a:latin typeface="Arial" pitchFamily="34" charset="0"/>
                <a:ea typeface="+mn-ea"/>
                <a:cs typeface="Arial" pitchFamily="34" charset="0"/>
              </a:defRPr>
            </a:lvl6pPr>
            <a:lvl7pPr>
              <a:defRPr lang="en-US" sz="1200" b="0" kern="1200" noProof="0" dirty="0" smtClean="0">
                <a:solidFill>
                  <a:schemeClr val="tx1"/>
                </a:solidFill>
                <a:latin typeface="Arial" pitchFamily="34" charset="0"/>
                <a:ea typeface="+mn-ea"/>
                <a:cs typeface="Arial" pitchFamily="34" charset="0"/>
              </a:defRPr>
            </a:lvl7pPr>
            <a:lvl8pPr>
              <a:defRPr lang="en-US" sz="1200" b="0" kern="1200" noProof="0" dirty="0" smtClean="0">
                <a:solidFill>
                  <a:schemeClr val="tx1"/>
                </a:solidFill>
                <a:latin typeface="Arial" pitchFamily="34" charset="0"/>
                <a:ea typeface="+mn-ea"/>
                <a:cs typeface="Arial" pitchFamily="34" charset="0"/>
              </a:defRPr>
            </a:lvl8pPr>
            <a:lvl9pPr>
              <a:defRPr lang="en-US" sz="1200" b="0" kern="1200" noProof="0" dirty="0" smtClean="0">
                <a:solidFill>
                  <a:schemeClr val="tx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grpSp>
        <p:nvGrpSpPr>
          <p:cNvPr id="7" name="Group 19"/>
          <p:cNvGrpSpPr>
            <a:grpSpLocks/>
          </p:cNvGrpSpPr>
          <p:nvPr userDrawn="1"/>
        </p:nvGrpSpPr>
        <p:grpSpPr bwMode="gray">
          <a:xfrm>
            <a:off x="128464" y="0"/>
            <a:ext cx="2735263" cy="1530350"/>
            <a:chOff x="68" y="0"/>
            <a:chExt cx="1723" cy="964"/>
          </a:xfrm>
        </p:grpSpPr>
        <p:sp>
          <p:nvSpPr>
            <p:cNvPr id="8" name="Freeform 8"/>
            <p:cNvSpPr>
              <a:spLocks noEditPoints="1"/>
            </p:cNvSpPr>
            <p:nvPr userDrawn="1"/>
          </p:nvSpPr>
          <p:spPr bwMode="gray">
            <a:xfrm>
              <a:off x="199" y="248"/>
              <a:ext cx="1423" cy="489"/>
            </a:xfrm>
            <a:custGeom>
              <a:avLst/>
              <a:gdLst>
                <a:gd name="T0" fmla="*/ 1974 w 4103"/>
                <a:gd name="T1" fmla="*/ 485 h 1409"/>
                <a:gd name="T2" fmla="*/ 2267 w 4103"/>
                <a:gd name="T3" fmla="*/ 697 h 1409"/>
                <a:gd name="T4" fmla="*/ 1655 w 4103"/>
                <a:gd name="T5" fmla="*/ 656 h 1409"/>
                <a:gd name="T6" fmla="*/ 1718 w 4103"/>
                <a:gd name="T7" fmla="*/ 424 h 1409"/>
                <a:gd name="T8" fmla="*/ 970 w 4103"/>
                <a:gd name="T9" fmla="*/ 697 h 1409"/>
                <a:gd name="T10" fmla="*/ 1169 w 4103"/>
                <a:gd name="T11" fmla="*/ 416 h 1409"/>
                <a:gd name="T12" fmla="*/ 719 w 4103"/>
                <a:gd name="T13" fmla="*/ 631 h 1409"/>
                <a:gd name="T14" fmla="*/ 751 w 4103"/>
                <a:gd name="T15" fmla="*/ 630 h 1409"/>
                <a:gd name="T16" fmla="*/ 202 w 4103"/>
                <a:gd name="T17" fmla="*/ 618 h 1409"/>
                <a:gd name="T18" fmla="*/ 180 w 4103"/>
                <a:gd name="T19" fmla="*/ 697 h 1409"/>
                <a:gd name="T20" fmla="*/ 1187 w 4103"/>
                <a:gd name="T21" fmla="*/ 416 h 1409"/>
                <a:gd name="T22" fmla="*/ 115 w 4103"/>
                <a:gd name="T23" fmla="*/ 906 h 1409"/>
                <a:gd name="T24" fmla="*/ 661 w 4103"/>
                <a:gd name="T25" fmla="*/ 715 h 1409"/>
                <a:gd name="T26" fmla="*/ 1145 w 4103"/>
                <a:gd name="T27" fmla="*/ 715 h 1409"/>
                <a:gd name="T28" fmla="*/ 1697 w 4103"/>
                <a:gd name="T29" fmla="*/ 863 h 1409"/>
                <a:gd name="T30" fmla="*/ 203 w 4103"/>
                <a:gd name="T31" fmla="*/ 1286 h 1409"/>
                <a:gd name="T32" fmla="*/ 250 w 4103"/>
                <a:gd name="T33" fmla="*/ 1328 h 1409"/>
                <a:gd name="T34" fmla="*/ 556 w 4103"/>
                <a:gd name="T35" fmla="*/ 1196 h 1409"/>
                <a:gd name="T36" fmla="*/ 340 w 4103"/>
                <a:gd name="T37" fmla="*/ 1196 h 1409"/>
                <a:gd name="T38" fmla="*/ 408 w 4103"/>
                <a:gd name="T39" fmla="*/ 1225 h 1409"/>
                <a:gd name="T40" fmla="*/ 514 w 4103"/>
                <a:gd name="T41" fmla="*/ 1225 h 1409"/>
                <a:gd name="T42" fmla="*/ 631 w 4103"/>
                <a:gd name="T43" fmla="*/ 1168 h 1409"/>
                <a:gd name="T44" fmla="*/ 794 w 4103"/>
                <a:gd name="T45" fmla="*/ 1220 h 1409"/>
                <a:gd name="T46" fmla="*/ 672 w 4103"/>
                <a:gd name="T47" fmla="*/ 1348 h 1409"/>
                <a:gd name="T48" fmla="*/ 847 w 4103"/>
                <a:gd name="T49" fmla="*/ 1359 h 1409"/>
                <a:gd name="T50" fmla="*/ 943 w 4103"/>
                <a:gd name="T51" fmla="*/ 1196 h 1409"/>
                <a:gd name="T52" fmla="*/ 1129 w 4103"/>
                <a:gd name="T53" fmla="*/ 1351 h 1409"/>
                <a:gd name="T54" fmla="*/ 1198 w 4103"/>
                <a:gd name="T55" fmla="*/ 1196 h 1409"/>
                <a:gd name="T56" fmla="*/ 1280 w 4103"/>
                <a:gd name="T57" fmla="*/ 1129 h 1409"/>
                <a:gd name="T58" fmla="*/ 1253 w 4103"/>
                <a:gd name="T59" fmla="*/ 1254 h 1409"/>
                <a:gd name="T60" fmla="*/ 1489 w 4103"/>
                <a:gd name="T61" fmla="*/ 1194 h 1409"/>
                <a:gd name="T62" fmla="*/ 1546 w 4103"/>
                <a:gd name="T63" fmla="*/ 1353 h 1409"/>
                <a:gd name="T64" fmla="*/ 1714 w 4103"/>
                <a:gd name="T65" fmla="*/ 1286 h 1409"/>
                <a:gd name="T66" fmla="*/ 1761 w 4103"/>
                <a:gd name="T67" fmla="*/ 1328 h 1409"/>
                <a:gd name="T68" fmla="*/ 1976 w 4103"/>
                <a:gd name="T69" fmla="*/ 1346 h 1409"/>
                <a:gd name="T70" fmla="*/ 1842 w 4103"/>
                <a:gd name="T71" fmla="*/ 1270 h 1409"/>
                <a:gd name="T72" fmla="*/ 1887 w 4103"/>
                <a:gd name="T73" fmla="*/ 1270 h 1409"/>
                <a:gd name="T74" fmla="*/ 2110 w 4103"/>
                <a:gd name="T75" fmla="*/ 1348 h 1409"/>
                <a:gd name="T76" fmla="*/ 87 w 4103"/>
                <a:gd name="T77" fmla="*/ 1221 h 1409"/>
                <a:gd name="T78" fmla="*/ 5 w 4103"/>
                <a:gd name="T79" fmla="*/ 1271 h 1409"/>
                <a:gd name="T80" fmla="*/ 2343 w 4103"/>
                <a:gd name="T81" fmla="*/ 1322 h 1409"/>
                <a:gd name="T82" fmla="*/ 2378 w 4103"/>
                <a:gd name="T83" fmla="*/ 1249 h 1409"/>
                <a:gd name="T84" fmla="*/ 2528 w 4103"/>
                <a:gd name="T85" fmla="*/ 1221 h 1409"/>
                <a:gd name="T86" fmla="*/ 2832 w 4103"/>
                <a:gd name="T87" fmla="*/ 1192 h 1409"/>
                <a:gd name="T88" fmla="*/ 2709 w 4103"/>
                <a:gd name="T89" fmla="*/ 1348 h 1409"/>
                <a:gd name="T90" fmla="*/ 2963 w 4103"/>
                <a:gd name="T91" fmla="*/ 1216 h 1409"/>
                <a:gd name="T92" fmla="*/ 2966 w 4103"/>
                <a:gd name="T93" fmla="*/ 1195 h 1409"/>
                <a:gd name="T94" fmla="*/ 3072 w 4103"/>
                <a:gd name="T95" fmla="*/ 1348 h 1409"/>
                <a:gd name="T96" fmla="*/ 3168 w 4103"/>
                <a:gd name="T97" fmla="*/ 1335 h 1409"/>
                <a:gd name="T98" fmla="*/ 3246 w 4103"/>
                <a:gd name="T99" fmla="*/ 1220 h 1409"/>
                <a:gd name="T100" fmla="*/ 3457 w 4103"/>
                <a:gd name="T101" fmla="*/ 1348 h 1409"/>
                <a:gd name="T102" fmla="*/ 3509 w 4103"/>
                <a:gd name="T103" fmla="*/ 1194 h 1409"/>
                <a:gd name="T104" fmla="*/ 3513 w 4103"/>
                <a:gd name="T105" fmla="*/ 1168 h 1409"/>
                <a:gd name="T106" fmla="*/ 3601 w 4103"/>
                <a:gd name="T107" fmla="*/ 1196 h 1409"/>
                <a:gd name="T108" fmla="*/ 3656 w 4103"/>
                <a:gd name="T109" fmla="*/ 1317 h 1409"/>
                <a:gd name="T110" fmla="*/ 3687 w 4103"/>
                <a:gd name="T111" fmla="*/ 1406 h 1409"/>
                <a:gd name="T112" fmla="*/ 3987 w 4103"/>
                <a:gd name="T113" fmla="*/ 1145 h 1409"/>
                <a:gd name="T114" fmla="*/ 4072 w 4103"/>
                <a:gd name="T115" fmla="*/ 1129 h 1409"/>
                <a:gd name="T116" fmla="*/ 3978 w 4103"/>
                <a:gd name="T117" fmla="*/ 1225 h 14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103"/>
                <a:gd name="T178" fmla="*/ 0 h 1409"/>
                <a:gd name="T179" fmla="*/ 4103 w 4103"/>
                <a:gd name="T180" fmla="*/ 1409 h 14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103" h="1409">
                  <a:moveTo>
                    <a:pt x="2267" y="697"/>
                  </a:moveTo>
                  <a:cubicBezTo>
                    <a:pt x="2149" y="697"/>
                    <a:pt x="2149" y="697"/>
                    <a:pt x="2149" y="697"/>
                  </a:cubicBezTo>
                  <a:cubicBezTo>
                    <a:pt x="2168" y="619"/>
                    <a:pt x="2168" y="619"/>
                    <a:pt x="2168" y="619"/>
                  </a:cubicBezTo>
                  <a:cubicBezTo>
                    <a:pt x="1930" y="619"/>
                    <a:pt x="1930" y="619"/>
                    <a:pt x="1930" y="619"/>
                  </a:cubicBezTo>
                  <a:cubicBezTo>
                    <a:pt x="1911" y="697"/>
                    <a:pt x="1911" y="697"/>
                    <a:pt x="1911" y="697"/>
                  </a:cubicBezTo>
                  <a:cubicBezTo>
                    <a:pt x="1796" y="697"/>
                    <a:pt x="1796" y="697"/>
                    <a:pt x="1796" y="697"/>
                  </a:cubicBezTo>
                  <a:cubicBezTo>
                    <a:pt x="1796" y="681"/>
                    <a:pt x="1796" y="681"/>
                    <a:pt x="1796" y="681"/>
                  </a:cubicBezTo>
                  <a:cubicBezTo>
                    <a:pt x="1798" y="672"/>
                    <a:pt x="1799" y="663"/>
                    <a:pt x="1802" y="653"/>
                  </a:cubicBezTo>
                  <a:cubicBezTo>
                    <a:pt x="1823" y="569"/>
                    <a:pt x="1878" y="485"/>
                    <a:pt x="1974" y="485"/>
                  </a:cubicBezTo>
                  <a:cubicBezTo>
                    <a:pt x="2012" y="485"/>
                    <a:pt x="2050" y="499"/>
                    <a:pt x="2045" y="552"/>
                  </a:cubicBezTo>
                  <a:cubicBezTo>
                    <a:pt x="2186" y="552"/>
                    <a:pt x="2186" y="552"/>
                    <a:pt x="2186" y="552"/>
                  </a:cubicBezTo>
                  <a:cubicBezTo>
                    <a:pt x="2192" y="527"/>
                    <a:pt x="2201" y="486"/>
                    <a:pt x="2174" y="447"/>
                  </a:cubicBezTo>
                  <a:cubicBezTo>
                    <a:pt x="2145" y="406"/>
                    <a:pt x="2084" y="389"/>
                    <a:pt x="2005" y="389"/>
                  </a:cubicBezTo>
                  <a:cubicBezTo>
                    <a:pt x="1949" y="389"/>
                    <a:pt x="1867" y="398"/>
                    <a:pt x="1796" y="444"/>
                  </a:cubicBezTo>
                  <a:cubicBezTo>
                    <a:pt x="1796" y="18"/>
                    <a:pt x="1796" y="18"/>
                    <a:pt x="1796" y="18"/>
                  </a:cubicBezTo>
                  <a:cubicBezTo>
                    <a:pt x="2267" y="18"/>
                    <a:pt x="2267" y="18"/>
                    <a:pt x="2267" y="18"/>
                  </a:cubicBezTo>
                  <a:cubicBezTo>
                    <a:pt x="2267" y="697"/>
                    <a:pt x="2267" y="697"/>
                    <a:pt x="2267" y="697"/>
                  </a:cubicBezTo>
                  <a:cubicBezTo>
                    <a:pt x="2267" y="697"/>
                    <a:pt x="2267" y="697"/>
                    <a:pt x="2267" y="697"/>
                  </a:cubicBezTo>
                  <a:close/>
                  <a:moveTo>
                    <a:pt x="1989" y="812"/>
                  </a:moveTo>
                  <a:cubicBezTo>
                    <a:pt x="1962" y="817"/>
                    <a:pt x="1936" y="820"/>
                    <a:pt x="1910" y="820"/>
                  </a:cubicBezTo>
                  <a:cubicBezTo>
                    <a:pt x="1842" y="820"/>
                    <a:pt x="1795" y="788"/>
                    <a:pt x="1794" y="715"/>
                  </a:cubicBezTo>
                  <a:cubicBezTo>
                    <a:pt x="2014" y="715"/>
                    <a:pt x="2014" y="715"/>
                    <a:pt x="2014" y="715"/>
                  </a:cubicBezTo>
                  <a:cubicBezTo>
                    <a:pt x="1989" y="812"/>
                    <a:pt x="1989" y="812"/>
                    <a:pt x="1989" y="812"/>
                  </a:cubicBezTo>
                  <a:cubicBezTo>
                    <a:pt x="1989" y="812"/>
                    <a:pt x="1989" y="812"/>
                    <a:pt x="1989" y="812"/>
                  </a:cubicBezTo>
                  <a:close/>
                  <a:moveTo>
                    <a:pt x="1718" y="424"/>
                  </a:moveTo>
                  <a:cubicBezTo>
                    <a:pt x="1718" y="521"/>
                    <a:pt x="1718" y="521"/>
                    <a:pt x="1718" y="521"/>
                  </a:cubicBezTo>
                  <a:cubicBezTo>
                    <a:pt x="1685" y="567"/>
                    <a:pt x="1665" y="616"/>
                    <a:pt x="1655" y="656"/>
                  </a:cubicBezTo>
                  <a:cubicBezTo>
                    <a:pt x="1651" y="670"/>
                    <a:pt x="1649" y="684"/>
                    <a:pt x="1648" y="697"/>
                  </a:cubicBezTo>
                  <a:cubicBezTo>
                    <a:pt x="1578" y="697"/>
                    <a:pt x="1578" y="697"/>
                    <a:pt x="1578" y="697"/>
                  </a:cubicBezTo>
                  <a:cubicBezTo>
                    <a:pt x="1637" y="417"/>
                    <a:pt x="1637" y="417"/>
                    <a:pt x="1637" y="417"/>
                  </a:cubicBezTo>
                  <a:cubicBezTo>
                    <a:pt x="1438" y="416"/>
                    <a:pt x="1438" y="416"/>
                    <a:pt x="1438" y="416"/>
                  </a:cubicBezTo>
                  <a:cubicBezTo>
                    <a:pt x="1260" y="697"/>
                    <a:pt x="1260" y="697"/>
                    <a:pt x="1260" y="697"/>
                  </a:cubicBezTo>
                  <a:cubicBezTo>
                    <a:pt x="1247" y="697"/>
                    <a:pt x="1247" y="697"/>
                    <a:pt x="1247" y="697"/>
                  </a:cubicBezTo>
                  <a:cubicBezTo>
                    <a:pt x="1247" y="18"/>
                    <a:pt x="1247" y="18"/>
                    <a:pt x="1247" y="18"/>
                  </a:cubicBezTo>
                  <a:cubicBezTo>
                    <a:pt x="1718" y="18"/>
                    <a:pt x="1718" y="18"/>
                    <a:pt x="1718" y="18"/>
                  </a:cubicBezTo>
                  <a:cubicBezTo>
                    <a:pt x="1718" y="424"/>
                    <a:pt x="1718" y="424"/>
                    <a:pt x="1718" y="424"/>
                  </a:cubicBezTo>
                  <a:cubicBezTo>
                    <a:pt x="1718" y="424"/>
                    <a:pt x="1718" y="424"/>
                    <a:pt x="1718" y="424"/>
                  </a:cubicBezTo>
                  <a:close/>
                  <a:moveTo>
                    <a:pt x="1455" y="697"/>
                  </a:moveTo>
                  <a:cubicBezTo>
                    <a:pt x="1384" y="697"/>
                    <a:pt x="1384" y="697"/>
                    <a:pt x="1384" y="697"/>
                  </a:cubicBezTo>
                  <a:cubicBezTo>
                    <a:pt x="1491" y="529"/>
                    <a:pt x="1491" y="529"/>
                    <a:pt x="1491" y="529"/>
                  </a:cubicBezTo>
                  <a:cubicBezTo>
                    <a:pt x="1455" y="697"/>
                    <a:pt x="1455" y="697"/>
                    <a:pt x="1455" y="697"/>
                  </a:cubicBezTo>
                  <a:cubicBezTo>
                    <a:pt x="1455" y="697"/>
                    <a:pt x="1455" y="697"/>
                    <a:pt x="1455" y="697"/>
                  </a:cubicBezTo>
                  <a:close/>
                  <a:moveTo>
                    <a:pt x="1169" y="416"/>
                  </a:moveTo>
                  <a:cubicBezTo>
                    <a:pt x="1051" y="416"/>
                    <a:pt x="1051" y="416"/>
                    <a:pt x="1051" y="416"/>
                  </a:cubicBezTo>
                  <a:cubicBezTo>
                    <a:pt x="970" y="697"/>
                    <a:pt x="970" y="697"/>
                    <a:pt x="970" y="697"/>
                  </a:cubicBezTo>
                  <a:cubicBezTo>
                    <a:pt x="845" y="697"/>
                    <a:pt x="845" y="697"/>
                    <a:pt x="845" y="697"/>
                  </a:cubicBezTo>
                  <a:cubicBezTo>
                    <a:pt x="909" y="674"/>
                    <a:pt x="948" y="629"/>
                    <a:pt x="960" y="562"/>
                  </a:cubicBezTo>
                  <a:cubicBezTo>
                    <a:pt x="970" y="510"/>
                    <a:pt x="965" y="476"/>
                    <a:pt x="944" y="451"/>
                  </a:cubicBezTo>
                  <a:cubicBezTo>
                    <a:pt x="912" y="413"/>
                    <a:pt x="848" y="416"/>
                    <a:pt x="792" y="416"/>
                  </a:cubicBezTo>
                  <a:cubicBezTo>
                    <a:pt x="782" y="416"/>
                    <a:pt x="698" y="416"/>
                    <a:pt x="698" y="416"/>
                  </a:cubicBezTo>
                  <a:cubicBezTo>
                    <a:pt x="698" y="18"/>
                    <a:pt x="698" y="18"/>
                    <a:pt x="698" y="18"/>
                  </a:cubicBezTo>
                  <a:cubicBezTo>
                    <a:pt x="1169" y="18"/>
                    <a:pt x="1169" y="18"/>
                    <a:pt x="1169" y="18"/>
                  </a:cubicBezTo>
                  <a:cubicBezTo>
                    <a:pt x="1169" y="416"/>
                    <a:pt x="1169" y="416"/>
                    <a:pt x="1169" y="416"/>
                  </a:cubicBezTo>
                  <a:cubicBezTo>
                    <a:pt x="1169" y="416"/>
                    <a:pt x="1169" y="416"/>
                    <a:pt x="1169" y="416"/>
                  </a:cubicBezTo>
                  <a:close/>
                  <a:moveTo>
                    <a:pt x="1094" y="697"/>
                  </a:moveTo>
                  <a:cubicBezTo>
                    <a:pt x="1143" y="521"/>
                    <a:pt x="1143" y="521"/>
                    <a:pt x="1143" y="521"/>
                  </a:cubicBezTo>
                  <a:cubicBezTo>
                    <a:pt x="1145" y="697"/>
                    <a:pt x="1145" y="697"/>
                    <a:pt x="1145" y="697"/>
                  </a:cubicBezTo>
                  <a:cubicBezTo>
                    <a:pt x="1094" y="697"/>
                    <a:pt x="1094" y="697"/>
                    <a:pt x="1094" y="697"/>
                  </a:cubicBezTo>
                  <a:cubicBezTo>
                    <a:pt x="1094" y="697"/>
                    <a:pt x="1094" y="697"/>
                    <a:pt x="1094" y="697"/>
                  </a:cubicBezTo>
                  <a:close/>
                  <a:moveTo>
                    <a:pt x="751" y="630"/>
                  </a:moveTo>
                  <a:cubicBezTo>
                    <a:pt x="751" y="630"/>
                    <a:pt x="751" y="630"/>
                    <a:pt x="751" y="630"/>
                  </a:cubicBezTo>
                  <a:cubicBezTo>
                    <a:pt x="746" y="630"/>
                    <a:pt x="741" y="631"/>
                    <a:pt x="736" y="631"/>
                  </a:cubicBezTo>
                  <a:cubicBezTo>
                    <a:pt x="729" y="631"/>
                    <a:pt x="724" y="631"/>
                    <a:pt x="719" y="631"/>
                  </a:cubicBezTo>
                  <a:cubicBezTo>
                    <a:pt x="689" y="631"/>
                    <a:pt x="689" y="631"/>
                    <a:pt x="689" y="631"/>
                  </a:cubicBezTo>
                  <a:cubicBezTo>
                    <a:pt x="703" y="579"/>
                    <a:pt x="703" y="579"/>
                    <a:pt x="703" y="579"/>
                  </a:cubicBezTo>
                  <a:cubicBezTo>
                    <a:pt x="709" y="554"/>
                    <a:pt x="709" y="554"/>
                    <a:pt x="709" y="554"/>
                  </a:cubicBezTo>
                  <a:cubicBezTo>
                    <a:pt x="725" y="494"/>
                    <a:pt x="725" y="494"/>
                    <a:pt x="725" y="494"/>
                  </a:cubicBezTo>
                  <a:cubicBezTo>
                    <a:pt x="732" y="494"/>
                    <a:pt x="739" y="494"/>
                    <a:pt x="746" y="494"/>
                  </a:cubicBezTo>
                  <a:cubicBezTo>
                    <a:pt x="769" y="494"/>
                    <a:pt x="769" y="494"/>
                    <a:pt x="769" y="494"/>
                  </a:cubicBezTo>
                  <a:cubicBezTo>
                    <a:pt x="809" y="494"/>
                    <a:pt x="834" y="496"/>
                    <a:pt x="843" y="509"/>
                  </a:cubicBezTo>
                  <a:cubicBezTo>
                    <a:pt x="850" y="518"/>
                    <a:pt x="849" y="535"/>
                    <a:pt x="841" y="560"/>
                  </a:cubicBezTo>
                  <a:cubicBezTo>
                    <a:pt x="827" y="603"/>
                    <a:pt x="809" y="626"/>
                    <a:pt x="751" y="630"/>
                  </a:cubicBezTo>
                  <a:moveTo>
                    <a:pt x="620" y="441"/>
                  </a:moveTo>
                  <a:cubicBezTo>
                    <a:pt x="613" y="465"/>
                    <a:pt x="613" y="465"/>
                    <a:pt x="613" y="465"/>
                  </a:cubicBezTo>
                  <a:cubicBezTo>
                    <a:pt x="545" y="689"/>
                    <a:pt x="545" y="689"/>
                    <a:pt x="545" y="689"/>
                  </a:cubicBezTo>
                  <a:cubicBezTo>
                    <a:pt x="542" y="697"/>
                    <a:pt x="542" y="697"/>
                    <a:pt x="542" y="697"/>
                  </a:cubicBezTo>
                  <a:cubicBezTo>
                    <a:pt x="321" y="697"/>
                    <a:pt x="321" y="697"/>
                    <a:pt x="321" y="697"/>
                  </a:cubicBezTo>
                  <a:cubicBezTo>
                    <a:pt x="303" y="661"/>
                    <a:pt x="303" y="661"/>
                    <a:pt x="303" y="661"/>
                  </a:cubicBezTo>
                  <a:cubicBezTo>
                    <a:pt x="542" y="417"/>
                    <a:pt x="542" y="417"/>
                    <a:pt x="542" y="417"/>
                  </a:cubicBezTo>
                  <a:cubicBezTo>
                    <a:pt x="389" y="417"/>
                    <a:pt x="389" y="417"/>
                    <a:pt x="389" y="417"/>
                  </a:cubicBezTo>
                  <a:cubicBezTo>
                    <a:pt x="202" y="618"/>
                    <a:pt x="202" y="618"/>
                    <a:pt x="202" y="618"/>
                  </a:cubicBezTo>
                  <a:cubicBezTo>
                    <a:pt x="262" y="417"/>
                    <a:pt x="262" y="417"/>
                    <a:pt x="262" y="417"/>
                  </a:cubicBezTo>
                  <a:cubicBezTo>
                    <a:pt x="149" y="417"/>
                    <a:pt x="149" y="417"/>
                    <a:pt x="149" y="417"/>
                  </a:cubicBezTo>
                  <a:cubicBezTo>
                    <a:pt x="149" y="18"/>
                    <a:pt x="149" y="18"/>
                    <a:pt x="149" y="18"/>
                  </a:cubicBezTo>
                  <a:cubicBezTo>
                    <a:pt x="620" y="18"/>
                    <a:pt x="620" y="18"/>
                    <a:pt x="620" y="18"/>
                  </a:cubicBezTo>
                  <a:cubicBezTo>
                    <a:pt x="620" y="441"/>
                    <a:pt x="620" y="441"/>
                    <a:pt x="620" y="441"/>
                  </a:cubicBezTo>
                  <a:cubicBezTo>
                    <a:pt x="620" y="441"/>
                    <a:pt x="620" y="441"/>
                    <a:pt x="620" y="441"/>
                  </a:cubicBezTo>
                  <a:close/>
                  <a:moveTo>
                    <a:pt x="178" y="697"/>
                  </a:moveTo>
                  <a:cubicBezTo>
                    <a:pt x="179" y="695"/>
                    <a:pt x="179" y="695"/>
                    <a:pt x="179" y="695"/>
                  </a:cubicBezTo>
                  <a:cubicBezTo>
                    <a:pt x="180" y="697"/>
                    <a:pt x="180" y="697"/>
                    <a:pt x="180" y="697"/>
                  </a:cubicBezTo>
                  <a:cubicBezTo>
                    <a:pt x="178" y="697"/>
                    <a:pt x="178" y="697"/>
                    <a:pt x="178" y="697"/>
                  </a:cubicBezTo>
                  <a:cubicBezTo>
                    <a:pt x="178" y="697"/>
                    <a:pt x="178" y="697"/>
                    <a:pt x="178" y="697"/>
                  </a:cubicBezTo>
                  <a:close/>
                  <a:moveTo>
                    <a:pt x="1778" y="0"/>
                  </a:moveTo>
                  <a:cubicBezTo>
                    <a:pt x="1778" y="457"/>
                    <a:pt x="1778" y="457"/>
                    <a:pt x="1778" y="457"/>
                  </a:cubicBezTo>
                  <a:cubicBezTo>
                    <a:pt x="1763" y="469"/>
                    <a:pt x="1749" y="483"/>
                    <a:pt x="1736" y="498"/>
                  </a:cubicBezTo>
                  <a:cubicBezTo>
                    <a:pt x="1736" y="0"/>
                    <a:pt x="1736" y="0"/>
                    <a:pt x="1736" y="0"/>
                  </a:cubicBezTo>
                  <a:cubicBezTo>
                    <a:pt x="1229" y="0"/>
                    <a:pt x="1229" y="0"/>
                    <a:pt x="1229" y="0"/>
                  </a:cubicBezTo>
                  <a:cubicBezTo>
                    <a:pt x="1229" y="416"/>
                    <a:pt x="1229" y="416"/>
                    <a:pt x="1229" y="416"/>
                  </a:cubicBezTo>
                  <a:cubicBezTo>
                    <a:pt x="1187" y="416"/>
                    <a:pt x="1187" y="416"/>
                    <a:pt x="1187" y="416"/>
                  </a:cubicBezTo>
                  <a:cubicBezTo>
                    <a:pt x="1187" y="0"/>
                    <a:pt x="1187" y="0"/>
                    <a:pt x="1187" y="0"/>
                  </a:cubicBezTo>
                  <a:cubicBezTo>
                    <a:pt x="680" y="0"/>
                    <a:pt x="680" y="0"/>
                    <a:pt x="680" y="0"/>
                  </a:cubicBezTo>
                  <a:cubicBezTo>
                    <a:pt x="680" y="417"/>
                    <a:pt x="680" y="417"/>
                    <a:pt x="680" y="417"/>
                  </a:cubicBezTo>
                  <a:cubicBezTo>
                    <a:pt x="638" y="417"/>
                    <a:pt x="638" y="417"/>
                    <a:pt x="638" y="417"/>
                  </a:cubicBezTo>
                  <a:cubicBezTo>
                    <a:pt x="638" y="0"/>
                    <a:pt x="638" y="0"/>
                    <a:pt x="638" y="0"/>
                  </a:cubicBezTo>
                  <a:cubicBezTo>
                    <a:pt x="131" y="0"/>
                    <a:pt x="131" y="0"/>
                    <a:pt x="131" y="0"/>
                  </a:cubicBezTo>
                  <a:cubicBezTo>
                    <a:pt x="131" y="475"/>
                    <a:pt x="131" y="475"/>
                    <a:pt x="131" y="475"/>
                  </a:cubicBezTo>
                  <a:cubicBezTo>
                    <a:pt x="2" y="906"/>
                    <a:pt x="2" y="906"/>
                    <a:pt x="2" y="906"/>
                  </a:cubicBezTo>
                  <a:cubicBezTo>
                    <a:pt x="115" y="906"/>
                    <a:pt x="115" y="906"/>
                    <a:pt x="115" y="906"/>
                  </a:cubicBezTo>
                  <a:cubicBezTo>
                    <a:pt x="173" y="715"/>
                    <a:pt x="173" y="715"/>
                    <a:pt x="173" y="715"/>
                  </a:cubicBezTo>
                  <a:cubicBezTo>
                    <a:pt x="189" y="715"/>
                    <a:pt x="189" y="715"/>
                    <a:pt x="189" y="715"/>
                  </a:cubicBezTo>
                  <a:cubicBezTo>
                    <a:pt x="283" y="906"/>
                    <a:pt x="283" y="906"/>
                    <a:pt x="283" y="906"/>
                  </a:cubicBezTo>
                  <a:cubicBezTo>
                    <a:pt x="421" y="906"/>
                    <a:pt x="421" y="906"/>
                    <a:pt x="421" y="906"/>
                  </a:cubicBezTo>
                  <a:cubicBezTo>
                    <a:pt x="329" y="715"/>
                    <a:pt x="329" y="715"/>
                    <a:pt x="329" y="715"/>
                  </a:cubicBezTo>
                  <a:cubicBezTo>
                    <a:pt x="537" y="715"/>
                    <a:pt x="537" y="715"/>
                    <a:pt x="537" y="715"/>
                  </a:cubicBezTo>
                  <a:cubicBezTo>
                    <a:pt x="479" y="906"/>
                    <a:pt x="479" y="906"/>
                    <a:pt x="479" y="906"/>
                  </a:cubicBezTo>
                  <a:cubicBezTo>
                    <a:pt x="604" y="906"/>
                    <a:pt x="604" y="906"/>
                    <a:pt x="604" y="906"/>
                  </a:cubicBezTo>
                  <a:cubicBezTo>
                    <a:pt x="661" y="715"/>
                    <a:pt x="661" y="715"/>
                    <a:pt x="661" y="715"/>
                  </a:cubicBezTo>
                  <a:cubicBezTo>
                    <a:pt x="688" y="715"/>
                    <a:pt x="688" y="715"/>
                    <a:pt x="688" y="715"/>
                  </a:cubicBezTo>
                  <a:cubicBezTo>
                    <a:pt x="688" y="715"/>
                    <a:pt x="688" y="715"/>
                    <a:pt x="688" y="715"/>
                  </a:cubicBezTo>
                  <a:cubicBezTo>
                    <a:pt x="727" y="715"/>
                    <a:pt x="727" y="715"/>
                    <a:pt x="727" y="715"/>
                  </a:cubicBezTo>
                  <a:cubicBezTo>
                    <a:pt x="730" y="715"/>
                    <a:pt x="730" y="715"/>
                    <a:pt x="730" y="715"/>
                  </a:cubicBezTo>
                  <a:cubicBezTo>
                    <a:pt x="965" y="715"/>
                    <a:pt x="965" y="715"/>
                    <a:pt x="965" y="715"/>
                  </a:cubicBezTo>
                  <a:cubicBezTo>
                    <a:pt x="910" y="905"/>
                    <a:pt x="910" y="905"/>
                    <a:pt x="910" y="905"/>
                  </a:cubicBezTo>
                  <a:cubicBezTo>
                    <a:pt x="1035" y="905"/>
                    <a:pt x="1035" y="905"/>
                    <a:pt x="1035" y="905"/>
                  </a:cubicBezTo>
                  <a:cubicBezTo>
                    <a:pt x="1088" y="715"/>
                    <a:pt x="1088" y="715"/>
                    <a:pt x="1088" y="715"/>
                  </a:cubicBezTo>
                  <a:cubicBezTo>
                    <a:pt x="1145" y="715"/>
                    <a:pt x="1145" y="715"/>
                    <a:pt x="1145" y="715"/>
                  </a:cubicBezTo>
                  <a:cubicBezTo>
                    <a:pt x="1146" y="905"/>
                    <a:pt x="1146" y="905"/>
                    <a:pt x="1146" y="905"/>
                  </a:cubicBezTo>
                  <a:cubicBezTo>
                    <a:pt x="1252" y="905"/>
                    <a:pt x="1252" y="905"/>
                    <a:pt x="1252" y="905"/>
                  </a:cubicBezTo>
                  <a:cubicBezTo>
                    <a:pt x="1372" y="715"/>
                    <a:pt x="1372" y="715"/>
                    <a:pt x="1372" y="715"/>
                  </a:cubicBezTo>
                  <a:cubicBezTo>
                    <a:pt x="1451" y="715"/>
                    <a:pt x="1451" y="715"/>
                    <a:pt x="1451" y="715"/>
                  </a:cubicBezTo>
                  <a:cubicBezTo>
                    <a:pt x="1410" y="905"/>
                    <a:pt x="1410" y="905"/>
                    <a:pt x="1410" y="905"/>
                  </a:cubicBezTo>
                  <a:cubicBezTo>
                    <a:pt x="1534" y="905"/>
                    <a:pt x="1534" y="905"/>
                    <a:pt x="1534" y="905"/>
                  </a:cubicBezTo>
                  <a:cubicBezTo>
                    <a:pt x="1574" y="715"/>
                    <a:pt x="1574" y="715"/>
                    <a:pt x="1574" y="715"/>
                  </a:cubicBezTo>
                  <a:cubicBezTo>
                    <a:pt x="1645" y="715"/>
                    <a:pt x="1645" y="715"/>
                    <a:pt x="1645" y="715"/>
                  </a:cubicBezTo>
                  <a:cubicBezTo>
                    <a:pt x="1643" y="774"/>
                    <a:pt x="1658" y="827"/>
                    <a:pt x="1697" y="863"/>
                  </a:cubicBezTo>
                  <a:cubicBezTo>
                    <a:pt x="1745" y="907"/>
                    <a:pt x="1818" y="916"/>
                    <a:pt x="1872" y="916"/>
                  </a:cubicBezTo>
                  <a:cubicBezTo>
                    <a:pt x="1947" y="916"/>
                    <a:pt x="2024" y="905"/>
                    <a:pt x="2102" y="888"/>
                  </a:cubicBezTo>
                  <a:cubicBezTo>
                    <a:pt x="2145" y="715"/>
                    <a:pt x="2145" y="715"/>
                    <a:pt x="2145" y="715"/>
                  </a:cubicBezTo>
                  <a:cubicBezTo>
                    <a:pt x="2285" y="715"/>
                    <a:pt x="2285" y="715"/>
                    <a:pt x="2285" y="715"/>
                  </a:cubicBezTo>
                  <a:cubicBezTo>
                    <a:pt x="2285" y="0"/>
                    <a:pt x="2285" y="0"/>
                    <a:pt x="2285" y="0"/>
                  </a:cubicBezTo>
                  <a:cubicBezTo>
                    <a:pt x="1778" y="0"/>
                    <a:pt x="1778" y="0"/>
                    <a:pt x="1778" y="0"/>
                  </a:cubicBezTo>
                  <a:cubicBezTo>
                    <a:pt x="1778" y="0"/>
                    <a:pt x="1778" y="0"/>
                    <a:pt x="1778" y="0"/>
                  </a:cubicBezTo>
                  <a:close/>
                  <a:moveTo>
                    <a:pt x="222" y="1195"/>
                  </a:moveTo>
                  <a:cubicBezTo>
                    <a:pt x="203" y="1286"/>
                    <a:pt x="203" y="1286"/>
                    <a:pt x="203" y="1286"/>
                  </a:cubicBezTo>
                  <a:cubicBezTo>
                    <a:pt x="200" y="1299"/>
                    <a:pt x="196" y="1320"/>
                    <a:pt x="220" y="1320"/>
                  </a:cubicBezTo>
                  <a:cubicBezTo>
                    <a:pt x="249" y="1320"/>
                    <a:pt x="253" y="1298"/>
                    <a:pt x="259" y="1272"/>
                  </a:cubicBezTo>
                  <a:cubicBezTo>
                    <a:pt x="275" y="1195"/>
                    <a:pt x="275" y="1195"/>
                    <a:pt x="275" y="1195"/>
                  </a:cubicBezTo>
                  <a:cubicBezTo>
                    <a:pt x="321" y="1195"/>
                    <a:pt x="321" y="1195"/>
                    <a:pt x="321" y="1195"/>
                  </a:cubicBezTo>
                  <a:cubicBezTo>
                    <a:pt x="300" y="1296"/>
                    <a:pt x="300" y="1296"/>
                    <a:pt x="300" y="1296"/>
                  </a:cubicBezTo>
                  <a:cubicBezTo>
                    <a:pt x="294" y="1329"/>
                    <a:pt x="293" y="1333"/>
                    <a:pt x="292" y="1337"/>
                  </a:cubicBezTo>
                  <a:cubicBezTo>
                    <a:pt x="292" y="1341"/>
                    <a:pt x="291" y="1344"/>
                    <a:pt x="291" y="1348"/>
                  </a:cubicBezTo>
                  <a:cubicBezTo>
                    <a:pt x="247" y="1348"/>
                    <a:pt x="247" y="1348"/>
                    <a:pt x="247" y="1348"/>
                  </a:cubicBezTo>
                  <a:cubicBezTo>
                    <a:pt x="250" y="1328"/>
                    <a:pt x="250" y="1328"/>
                    <a:pt x="250" y="1328"/>
                  </a:cubicBezTo>
                  <a:cubicBezTo>
                    <a:pt x="244" y="1334"/>
                    <a:pt x="229" y="1352"/>
                    <a:pt x="200" y="1352"/>
                  </a:cubicBezTo>
                  <a:cubicBezTo>
                    <a:pt x="179" y="1352"/>
                    <a:pt x="164" y="1343"/>
                    <a:pt x="158" y="1331"/>
                  </a:cubicBezTo>
                  <a:cubicBezTo>
                    <a:pt x="151" y="1319"/>
                    <a:pt x="155" y="1297"/>
                    <a:pt x="157" y="1290"/>
                  </a:cubicBezTo>
                  <a:cubicBezTo>
                    <a:pt x="177" y="1195"/>
                    <a:pt x="177" y="1195"/>
                    <a:pt x="177" y="1195"/>
                  </a:cubicBezTo>
                  <a:cubicBezTo>
                    <a:pt x="222" y="1195"/>
                    <a:pt x="222" y="1195"/>
                    <a:pt x="222" y="1195"/>
                  </a:cubicBezTo>
                  <a:cubicBezTo>
                    <a:pt x="222" y="1195"/>
                    <a:pt x="222" y="1195"/>
                    <a:pt x="222" y="1195"/>
                  </a:cubicBezTo>
                  <a:close/>
                  <a:moveTo>
                    <a:pt x="514" y="1225"/>
                  </a:moveTo>
                  <a:cubicBezTo>
                    <a:pt x="550" y="1225"/>
                    <a:pt x="550" y="1225"/>
                    <a:pt x="550" y="1225"/>
                  </a:cubicBezTo>
                  <a:cubicBezTo>
                    <a:pt x="556" y="1196"/>
                    <a:pt x="556" y="1196"/>
                    <a:pt x="556" y="1196"/>
                  </a:cubicBezTo>
                  <a:cubicBezTo>
                    <a:pt x="520" y="1196"/>
                    <a:pt x="520" y="1196"/>
                    <a:pt x="520" y="1196"/>
                  </a:cubicBezTo>
                  <a:cubicBezTo>
                    <a:pt x="530" y="1149"/>
                    <a:pt x="530" y="1149"/>
                    <a:pt x="530" y="1149"/>
                  </a:cubicBezTo>
                  <a:cubicBezTo>
                    <a:pt x="482" y="1166"/>
                    <a:pt x="482" y="1166"/>
                    <a:pt x="482" y="1166"/>
                  </a:cubicBezTo>
                  <a:cubicBezTo>
                    <a:pt x="475" y="1196"/>
                    <a:pt x="475" y="1196"/>
                    <a:pt x="475" y="1196"/>
                  </a:cubicBezTo>
                  <a:cubicBezTo>
                    <a:pt x="414" y="1196"/>
                    <a:pt x="414" y="1196"/>
                    <a:pt x="414" y="1196"/>
                  </a:cubicBezTo>
                  <a:cubicBezTo>
                    <a:pt x="424" y="1149"/>
                    <a:pt x="424" y="1149"/>
                    <a:pt x="424" y="1149"/>
                  </a:cubicBezTo>
                  <a:cubicBezTo>
                    <a:pt x="376" y="1166"/>
                    <a:pt x="376" y="1166"/>
                    <a:pt x="376" y="1166"/>
                  </a:cubicBezTo>
                  <a:cubicBezTo>
                    <a:pt x="369" y="1196"/>
                    <a:pt x="369" y="1196"/>
                    <a:pt x="369" y="1196"/>
                  </a:cubicBezTo>
                  <a:cubicBezTo>
                    <a:pt x="340" y="1196"/>
                    <a:pt x="340" y="1196"/>
                    <a:pt x="340" y="1196"/>
                  </a:cubicBezTo>
                  <a:cubicBezTo>
                    <a:pt x="333" y="1225"/>
                    <a:pt x="333" y="1225"/>
                    <a:pt x="333" y="1225"/>
                  </a:cubicBezTo>
                  <a:cubicBezTo>
                    <a:pt x="363" y="1225"/>
                    <a:pt x="363" y="1225"/>
                    <a:pt x="363" y="1225"/>
                  </a:cubicBezTo>
                  <a:cubicBezTo>
                    <a:pt x="345" y="1310"/>
                    <a:pt x="345" y="1310"/>
                    <a:pt x="345" y="1310"/>
                  </a:cubicBezTo>
                  <a:cubicBezTo>
                    <a:pt x="342" y="1322"/>
                    <a:pt x="336" y="1351"/>
                    <a:pt x="382" y="1351"/>
                  </a:cubicBezTo>
                  <a:cubicBezTo>
                    <a:pt x="389" y="1351"/>
                    <a:pt x="402" y="1350"/>
                    <a:pt x="417" y="1346"/>
                  </a:cubicBezTo>
                  <a:cubicBezTo>
                    <a:pt x="424" y="1317"/>
                    <a:pt x="424" y="1317"/>
                    <a:pt x="424" y="1317"/>
                  </a:cubicBezTo>
                  <a:cubicBezTo>
                    <a:pt x="418" y="1317"/>
                    <a:pt x="415" y="1317"/>
                    <a:pt x="408" y="1317"/>
                  </a:cubicBezTo>
                  <a:cubicBezTo>
                    <a:pt x="388" y="1317"/>
                    <a:pt x="391" y="1309"/>
                    <a:pt x="393" y="1295"/>
                  </a:cubicBezTo>
                  <a:cubicBezTo>
                    <a:pt x="408" y="1225"/>
                    <a:pt x="408" y="1225"/>
                    <a:pt x="408" y="1225"/>
                  </a:cubicBezTo>
                  <a:cubicBezTo>
                    <a:pt x="469" y="1225"/>
                    <a:pt x="469" y="1225"/>
                    <a:pt x="469" y="1225"/>
                  </a:cubicBezTo>
                  <a:cubicBezTo>
                    <a:pt x="451" y="1310"/>
                    <a:pt x="451" y="1310"/>
                    <a:pt x="451" y="1310"/>
                  </a:cubicBezTo>
                  <a:cubicBezTo>
                    <a:pt x="448" y="1322"/>
                    <a:pt x="442" y="1351"/>
                    <a:pt x="488" y="1351"/>
                  </a:cubicBezTo>
                  <a:cubicBezTo>
                    <a:pt x="495" y="1351"/>
                    <a:pt x="508" y="1350"/>
                    <a:pt x="523" y="1346"/>
                  </a:cubicBezTo>
                  <a:cubicBezTo>
                    <a:pt x="530" y="1317"/>
                    <a:pt x="530" y="1317"/>
                    <a:pt x="530" y="1317"/>
                  </a:cubicBezTo>
                  <a:cubicBezTo>
                    <a:pt x="524" y="1317"/>
                    <a:pt x="521" y="1317"/>
                    <a:pt x="514" y="1317"/>
                  </a:cubicBezTo>
                  <a:cubicBezTo>
                    <a:pt x="494" y="1317"/>
                    <a:pt x="496" y="1309"/>
                    <a:pt x="499" y="1295"/>
                  </a:cubicBezTo>
                  <a:cubicBezTo>
                    <a:pt x="514" y="1225"/>
                    <a:pt x="514" y="1225"/>
                    <a:pt x="514" y="1225"/>
                  </a:cubicBezTo>
                  <a:cubicBezTo>
                    <a:pt x="514" y="1225"/>
                    <a:pt x="514" y="1225"/>
                    <a:pt x="514" y="1225"/>
                  </a:cubicBezTo>
                  <a:close/>
                  <a:moveTo>
                    <a:pt x="579" y="1194"/>
                  </a:moveTo>
                  <a:cubicBezTo>
                    <a:pt x="624" y="1194"/>
                    <a:pt x="624" y="1194"/>
                    <a:pt x="624" y="1194"/>
                  </a:cubicBezTo>
                  <a:cubicBezTo>
                    <a:pt x="591" y="1348"/>
                    <a:pt x="591" y="1348"/>
                    <a:pt x="591" y="1348"/>
                  </a:cubicBezTo>
                  <a:cubicBezTo>
                    <a:pt x="546" y="1348"/>
                    <a:pt x="546" y="1348"/>
                    <a:pt x="546" y="1348"/>
                  </a:cubicBezTo>
                  <a:cubicBezTo>
                    <a:pt x="579" y="1194"/>
                    <a:pt x="579" y="1194"/>
                    <a:pt x="579" y="1194"/>
                  </a:cubicBezTo>
                  <a:cubicBezTo>
                    <a:pt x="579" y="1194"/>
                    <a:pt x="579" y="1194"/>
                    <a:pt x="579" y="1194"/>
                  </a:cubicBezTo>
                  <a:close/>
                  <a:moveTo>
                    <a:pt x="591" y="1129"/>
                  </a:moveTo>
                  <a:cubicBezTo>
                    <a:pt x="640" y="1129"/>
                    <a:pt x="640" y="1129"/>
                    <a:pt x="640" y="1129"/>
                  </a:cubicBezTo>
                  <a:cubicBezTo>
                    <a:pt x="631" y="1168"/>
                    <a:pt x="631" y="1168"/>
                    <a:pt x="631" y="1168"/>
                  </a:cubicBezTo>
                  <a:cubicBezTo>
                    <a:pt x="583" y="1168"/>
                    <a:pt x="583" y="1168"/>
                    <a:pt x="583" y="1168"/>
                  </a:cubicBezTo>
                  <a:cubicBezTo>
                    <a:pt x="591" y="1129"/>
                    <a:pt x="591" y="1129"/>
                    <a:pt x="591" y="1129"/>
                  </a:cubicBezTo>
                  <a:cubicBezTo>
                    <a:pt x="591" y="1129"/>
                    <a:pt x="591" y="1129"/>
                    <a:pt x="591" y="1129"/>
                  </a:cubicBezTo>
                  <a:close/>
                  <a:moveTo>
                    <a:pt x="653" y="1222"/>
                  </a:moveTo>
                  <a:cubicBezTo>
                    <a:pt x="654" y="1221"/>
                    <a:pt x="657" y="1205"/>
                    <a:pt x="659" y="1194"/>
                  </a:cubicBezTo>
                  <a:cubicBezTo>
                    <a:pt x="702" y="1194"/>
                    <a:pt x="702" y="1194"/>
                    <a:pt x="702" y="1194"/>
                  </a:cubicBezTo>
                  <a:cubicBezTo>
                    <a:pt x="698" y="1217"/>
                    <a:pt x="698" y="1217"/>
                    <a:pt x="698" y="1217"/>
                  </a:cubicBezTo>
                  <a:cubicBezTo>
                    <a:pt x="704" y="1210"/>
                    <a:pt x="720" y="1191"/>
                    <a:pt x="753" y="1191"/>
                  </a:cubicBezTo>
                  <a:cubicBezTo>
                    <a:pt x="784" y="1191"/>
                    <a:pt x="793" y="1209"/>
                    <a:pt x="794" y="1220"/>
                  </a:cubicBezTo>
                  <a:cubicBezTo>
                    <a:pt x="796" y="1229"/>
                    <a:pt x="795" y="1236"/>
                    <a:pt x="789" y="1265"/>
                  </a:cubicBezTo>
                  <a:cubicBezTo>
                    <a:pt x="771" y="1348"/>
                    <a:pt x="771" y="1348"/>
                    <a:pt x="771" y="1348"/>
                  </a:cubicBezTo>
                  <a:cubicBezTo>
                    <a:pt x="725" y="1348"/>
                    <a:pt x="725" y="1348"/>
                    <a:pt x="725" y="1348"/>
                  </a:cubicBezTo>
                  <a:cubicBezTo>
                    <a:pt x="746" y="1253"/>
                    <a:pt x="746" y="1253"/>
                    <a:pt x="746" y="1253"/>
                  </a:cubicBezTo>
                  <a:cubicBezTo>
                    <a:pt x="747" y="1246"/>
                    <a:pt x="748" y="1241"/>
                    <a:pt x="746" y="1236"/>
                  </a:cubicBezTo>
                  <a:cubicBezTo>
                    <a:pt x="745" y="1230"/>
                    <a:pt x="739" y="1223"/>
                    <a:pt x="728" y="1223"/>
                  </a:cubicBezTo>
                  <a:cubicBezTo>
                    <a:pt x="718" y="1223"/>
                    <a:pt x="708" y="1227"/>
                    <a:pt x="702" y="1235"/>
                  </a:cubicBezTo>
                  <a:cubicBezTo>
                    <a:pt x="698" y="1239"/>
                    <a:pt x="694" y="1246"/>
                    <a:pt x="691" y="1258"/>
                  </a:cubicBezTo>
                  <a:cubicBezTo>
                    <a:pt x="672" y="1348"/>
                    <a:pt x="672" y="1348"/>
                    <a:pt x="672" y="1348"/>
                  </a:cubicBezTo>
                  <a:cubicBezTo>
                    <a:pt x="627" y="1348"/>
                    <a:pt x="627" y="1348"/>
                    <a:pt x="627" y="1348"/>
                  </a:cubicBezTo>
                  <a:cubicBezTo>
                    <a:pt x="653" y="1222"/>
                    <a:pt x="653" y="1222"/>
                    <a:pt x="653" y="1222"/>
                  </a:cubicBezTo>
                  <a:cubicBezTo>
                    <a:pt x="653" y="1222"/>
                    <a:pt x="653" y="1222"/>
                    <a:pt x="653" y="1222"/>
                  </a:cubicBezTo>
                  <a:close/>
                  <a:moveTo>
                    <a:pt x="985" y="1196"/>
                  </a:moveTo>
                  <a:cubicBezTo>
                    <a:pt x="981" y="1207"/>
                    <a:pt x="978" y="1218"/>
                    <a:pt x="975" y="1233"/>
                  </a:cubicBezTo>
                  <a:cubicBezTo>
                    <a:pt x="951" y="1346"/>
                    <a:pt x="951" y="1346"/>
                    <a:pt x="951" y="1346"/>
                  </a:cubicBezTo>
                  <a:cubicBezTo>
                    <a:pt x="939" y="1403"/>
                    <a:pt x="891" y="1409"/>
                    <a:pt x="861" y="1409"/>
                  </a:cubicBezTo>
                  <a:cubicBezTo>
                    <a:pt x="839" y="1409"/>
                    <a:pt x="797" y="1406"/>
                    <a:pt x="804" y="1359"/>
                  </a:cubicBezTo>
                  <a:cubicBezTo>
                    <a:pt x="847" y="1359"/>
                    <a:pt x="847" y="1359"/>
                    <a:pt x="847" y="1359"/>
                  </a:cubicBezTo>
                  <a:cubicBezTo>
                    <a:pt x="847" y="1362"/>
                    <a:pt x="847" y="1367"/>
                    <a:pt x="850" y="1372"/>
                  </a:cubicBezTo>
                  <a:cubicBezTo>
                    <a:pt x="852" y="1376"/>
                    <a:pt x="858" y="1380"/>
                    <a:pt x="869" y="1380"/>
                  </a:cubicBezTo>
                  <a:cubicBezTo>
                    <a:pt x="883" y="1380"/>
                    <a:pt x="896" y="1374"/>
                    <a:pt x="902" y="1360"/>
                  </a:cubicBezTo>
                  <a:cubicBezTo>
                    <a:pt x="905" y="1353"/>
                    <a:pt x="906" y="1347"/>
                    <a:pt x="912" y="1324"/>
                  </a:cubicBezTo>
                  <a:cubicBezTo>
                    <a:pt x="893" y="1343"/>
                    <a:pt x="877" y="1345"/>
                    <a:pt x="866" y="1345"/>
                  </a:cubicBezTo>
                  <a:cubicBezTo>
                    <a:pt x="822" y="1345"/>
                    <a:pt x="809" y="1307"/>
                    <a:pt x="817" y="1270"/>
                  </a:cubicBezTo>
                  <a:cubicBezTo>
                    <a:pt x="825" y="1231"/>
                    <a:pt x="855" y="1194"/>
                    <a:pt x="899" y="1194"/>
                  </a:cubicBezTo>
                  <a:cubicBezTo>
                    <a:pt x="927" y="1194"/>
                    <a:pt x="934" y="1209"/>
                    <a:pt x="937" y="1216"/>
                  </a:cubicBezTo>
                  <a:cubicBezTo>
                    <a:pt x="943" y="1196"/>
                    <a:pt x="943" y="1196"/>
                    <a:pt x="943" y="1196"/>
                  </a:cubicBezTo>
                  <a:cubicBezTo>
                    <a:pt x="985" y="1196"/>
                    <a:pt x="985" y="1196"/>
                    <a:pt x="985" y="1196"/>
                  </a:cubicBezTo>
                  <a:cubicBezTo>
                    <a:pt x="985" y="1196"/>
                    <a:pt x="985" y="1196"/>
                    <a:pt x="985" y="1196"/>
                  </a:cubicBezTo>
                  <a:close/>
                  <a:moveTo>
                    <a:pt x="883" y="1315"/>
                  </a:moveTo>
                  <a:cubicBezTo>
                    <a:pt x="914" y="1315"/>
                    <a:pt x="922" y="1277"/>
                    <a:pt x="924" y="1271"/>
                  </a:cubicBezTo>
                  <a:cubicBezTo>
                    <a:pt x="927" y="1253"/>
                    <a:pt x="930" y="1224"/>
                    <a:pt x="903" y="1224"/>
                  </a:cubicBezTo>
                  <a:cubicBezTo>
                    <a:pt x="886" y="1224"/>
                    <a:pt x="869" y="1237"/>
                    <a:pt x="862" y="1270"/>
                  </a:cubicBezTo>
                  <a:cubicBezTo>
                    <a:pt x="861" y="1277"/>
                    <a:pt x="853" y="1315"/>
                    <a:pt x="883" y="1315"/>
                  </a:cubicBezTo>
                  <a:moveTo>
                    <a:pt x="1164" y="1346"/>
                  </a:moveTo>
                  <a:cubicBezTo>
                    <a:pt x="1149" y="1350"/>
                    <a:pt x="1136" y="1351"/>
                    <a:pt x="1129" y="1351"/>
                  </a:cubicBezTo>
                  <a:cubicBezTo>
                    <a:pt x="1083" y="1351"/>
                    <a:pt x="1089" y="1322"/>
                    <a:pt x="1092" y="1310"/>
                  </a:cubicBezTo>
                  <a:cubicBezTo>
                    <a:pt x="1110" y="1225"/>
                    <a:pt x="1110" y="1225"/>
                    <a:pt x="1110" y="1225"/>
                  </a:cubicBezTo>
                  <a:cubicBezTo>
                    <a:pt x="1080" y="1225"/>
                    <a:pt x="1080" y="1225"/>
                    <a:pt x="1080" y="1225"/>
                  </a:cubicBezTo>
                  <a:cubicBezTo>
                    <a:pt x="1087" y="1196"/>
                    <a:pt x="1087" y="1196"/>
                    <a:pt x="1087" y="1196"/>
                  </a:cubicBezTo>
                  <a:cubicBezTo>
                    <a:pt x="1116" y="1196"/>
                    <a:pt x="1116" y="1196"/>
                    <a:pt x="1116" y="1196"/>
                  </a:cubicBezTo>
                  <a:cubicBezTo>
                    <a:pt x="1123" y="1166"/>
                    <a:pt x="1123" y="1166"/>
                    <a:pt x="1123" y="1166"/>
                  </a:cubicBezTo>
                  <a:cubicBezTo>
                    <a:pt x="1171" y="1149"/>
                    <a:pt x="1171" y="1149"/>
                    <a:pt x="1171" y="1149"/>
                  </a:cubicBezTo>
                  <a:cubicBezTo>
                    <a:pt x="1161" y="1196"/>
                    <a:pt x="1161" y="1196"/>
                    <a:pt x="1161" y="1196"/>
                  </a:cubicBezTo>
                  <a:cubicBezTo>
                    <a:pt x="1198" y="1196"/>
                    <a:pt x="1198" y="1196"/>
                    <a:pt x="1198" y="1196"/>
                  </a:cubicBezTo>
                  <a:cubicBezTo>
                    <a:pt x="1191" y="1225"/>
                    <a:pt x="1191" y="1225"/>
                    <a:pt x="1191" y="1225"/>
                  </a:cubicBezTo>
                  <a:cubicBezTo>
                    <a:pt x="1155" y="1225"/>
                    <a:pt x="1155" y="1225"/>
                    <a:pt x="1155" y="1225"/>
                  </a:cubicBezTo>
                  <a:cubicBezTo>
                    <a:pt x="1140" y="1295"/>
                    <a:pt x="1140" y="1295"/>
                    <a:pt x="1140" y="1295"/>
                  </a:cubicBezTo>
                  <a:cubicBezTo>
                    <a:pt x="1137" y="1309"/>
                    <a:pt x="1135" y="1317"/>
                    <a:pt x="1155" y="1317"/>
                  </a:cubicBezTo>
                  <a:cubicBezTo>
                    <a:pt x="1162" y="1317"/>
                    <a:pt x="1165" y="1317"/>
                    <a:pt x="1171" y="1317"/>
                  </a:cubicBezTo>
                  <a:cubicBezTo>
                    <a:pt x="1164" y="1346"/>
                    <a:pt x="1164" y="1346"/>
                    <a:pt x="1164" y="1346"/>
                  </a:cubicBezTo>
                  <a:cubicBezTo>
                    <a:pt x="1164" y="1346"/>
                    <a:pt x="1164" y="1346"/>
                    <a:pt x="1164" y="1346"/>
                  </a:cubicBezTo>
                  <a:close/>
                  <a:moveTo>
                    <a:pt x="1235" y="1129"/>
                  </a:moveTo>
                  <a:cubicBezTo>
                    <a:pt x="1280" y="1129"/>
                    <a:pt x="1280" y="1129"/>
                    <a:pt x="1280" y="1129"/>
                  </a:cubicBezTo>
                  <a:cubicBezTo>
                    <a:pt x="1261" y="1216"/>
                    <a:pt x="1261" y="1216"/>
                    <a:pt x="1261" y="1216"/>
                  </a:cubicBezTo>
                  <a:cubicBezTo>
                    <a:pt x="1268" y="1208"/>
                    <a:pt x="1283" y="1193"/>
                    <a:pt x="1311" y="1193"/>
                  </a:cubicBezTo>
                  <a:cubicBezTo>
                    <a:pt x="1334" y="1193"/>
                    <a:pt x="1346" y="1204"/>
                    <a:pt x="1351" y="1214"/>
                  </a:cubicBezTo>
                  <a:cubicBezTo>
                    <a:pt x="1355" y="1221"/>
                    <a:pt x="1356" y="1235"/>
                    <a:pt x="1352" y="1255"/>
                  </a:cubicBezTo>
                  <a:cubicBezTo>
                    <a:pt x="1332" y="1348"/>
                    <a:pt x="1332" y="1348"/>
                    <a:pt x="1332" y="1348"/>
                  </a:cubicBezTo>
                  <a:cubicBezTo>
                    <a:pt x="1288" y="1348"/>
                    <a:pt x="1288" y="1348"/>
                    <a:pt x="1288" y="1348"/>
                  </a:cubicBezTo>
                  <a:cubicBezTo>
                    <a:pt x="1307" y="1256"/>
                    <a:pt x="1307" y="1256"/>
                    <a:pt x="1307" y="1256"/>
                  </a:cubicBezTo>
                  <a:cubicBezTo>
                    <a:pt x="1309" y="1248"/>
                    <a:pt x="1314" y="1223"/>
                    <a:pt x="1289" y="1223"/>
                  </a:cubicBezTo>
                  <a:cubicBezTo>
                    <a:pt x="1276" y="1223"/>
                    <a:pt x="1259" y="1230"/>
                    <a:pt x="1253" y="1254"/>
                  </a:cubicBezTo>
                  <a:cubicBezTo>
                    <a:pt x="1234" y="1348"/>
                    <a:pt x="1234" y="1348"/>
                    <a:pt x="1234" y="1348"/>
                  </a:cubicBezTo>
                  <a:cubicBezTo>
                    <a:pt x="1189" y="1348"/>
                    <a:pt x="1189" y="1348"/>
                    <a:pt x="1189" y="1348"/>
                  </a:cubicBezTo>
                  <a:cubicBezTo>
                    <a:pt x="1235" y="1129"/>
                    <a:pt x="1235" y="1129"/>
                    <a:pt x="1235" y="1129"/>
                  </a:cubicBezTo>
                  <a:cubicBezTo>
                    <a:pt x="1235" y="1129"/>
                    <a:pt x="1235" y="1129"/>
                    <a:pt x="1235" y="1129"/>
                  </a:cubicBezTo>
                  <a:close/>
                  <a:moveTo>
                    <a:pt x="1387" y="1232"/>
                  </a:moveTo>
                  <a:cubicBezTo>
                    <a:pt x="1389" y="1225"/>
                    <a:pt x="1392" y="1203"/>
                    <a:pt x="1393" y="1194"/>
                  </a:cubicBezTo>
                  <a:cubicBezTo>
                    <a:pt x="1435" y="1194"/>
                    <a:pt x="1435" y="1194"/>
                    <a:pt x="1435" y="1194"/>
                  </a:cubicBezTo>
                  <a:cubicBezTo>
                    <a:pt x="1430" y="1223"/>
                    <a:pt x="1430" y="1223"/>
                    <a:pt x="1430" y="1223"/>
                  </a:cubicBezTo>
                  <a:cubicBezTo>
                    <a:pt x="1438" y="1211"/>
                    <a:pt x="1452" y="1192"/>
                    <a:pt x="1489" y="1194"/>
                  </a:cubicBezTo>
                  <a:cubicBezTo>
                    <a:pt x="1480" y="1234"/>
                    <a:pt x="1480" y="1234"/>
                    <a:pt x="1480" y="1234"/>
                  </a:cubicBezTo>
                  <a:cubicBezTo>
                    <a:pt x="1435" y="1230"/>
                    <a:pt x="1428" y="1253"/>
                    <a:pt x="1424" y="1273"/>
                  </a:cubicBezTo>
                  <a:cubicBezTo>
                    <a:pt x="1408" y="1348"/>
                    <a:pt x="1408" y="1348"/>
                    <a:pt x="1408" y="1348"/>
                  </a:cubicBezTo>
                  <a:cubicBezTo>
                    <a:pt x="1363" y="1348"/>
                    <a:pt x="1363" y="1348"/>
                    <a:pt x="1363" y="1348"/>
                  </a:cubicBezTo>
                  <a:cubicBezTo>
                    <a:pt x="1387" y="1232"/>
                    <a:pt x="1387" y="1232"/>
                    <a:pt x="1387" y="1232"/>
                  </a:cubicBezTo>
                  <a:cubicBezTo>
                    <a:pt x="1387" y="1232"/>
                    <a:pt x="1387" y="1232"/>
                    <a:pt x="1387" y="1232"/>
                  </a:cubicBezTo>
                  <a:close/>
                  <a:moveTo>
                    <a:pt x="1582" y="1191"/>
                  </a:moveTo>
                  <a:cubicBezTo>
                    <a:pt x="1637" y="1191"/>
                    <a:pt x="1654" y="1229"/>
                    <a:pt x="1644" y="1271"/>
                  </a:cubicBezTo>
                  <a:cubicBezTo>
                    <a:pt x="1635" y="1315"/>
                    <a:pt x="1602" y="1353"/>
                    <a:pt x="1546" y="1353"/>
                  </a:cubicBezTo>
                  <a:cubicBezTo>
                    <a:pt x="1503" y="1353"/>
                    <a:pt x="1474" y="1326"/>
                    <a:pt x="1485" y="1273"/>
                  </a:cubicBezTo>
                  <a:cubicBezTo>
                    <a:pt x="1493" y="1236"/>
                    <a:pt x="1521" y="1191"/>
                    <a:pt x="1582" y="1191"/>
                  </a:cubicBezTo>
                  <a:moveTo>
                    <a:pt x="1555" y="1322"/>
                  </a:moveTo>
                  <a:cubicBezTo>
                    <a:pt x="1574" y="1322"/>
                    <a:pt x="1590" y="1310"/>
                    <a:pt x="1599" y="1270"/>
                  </a:cubicBezTo>
                  <a:cubicBezTo>
                    <a:pt x="1603" y="1250"/>
                    <a:pt x="1605" y="1221"/>
                    <a:pt x="1575" y="1221"/>
                  </a:cubicBezTo>
                  <a:cubicBezTo>
                    <a:pt x="1543" y="1221"/>
                    <a:pt x="1534" y="1259"/>
                    <a:pt x="1531" y="1273"/>
                  </a:cubicBezTo>
                  <a:cubicBezTo>
                    <a:pt x="1524" y="1307"/>
                    <a:pt x="1532" y="1322"/>
                    <a:pt x="1555" y="1322"/>
                  </a:cubicBezTo>
                  <a:moveTo>
                    <a:pt x="1734" y="1195"/>
                  </a:moveTo>
                  <a:cubicBezTo>
                    <a:pt x="1714" y="1286"/>
                    <a:pt x="1714" y="1286"/>
                    <a:pt x="1714" y="1286"/>
                  </a:cubicBezTo>
                  <a:cubicBezTo>
                    <a:pt x="1711" y="1299"/>
                    <a:pt x="1707" y="1320"/>
                    <a:pt x="1731" y="1320"/>
                  </a:cubicBezTo>
                  <a:cubicBezTo>
                    <a:pt x="1760" y="1320"/>
                    <a:pt x="1765" y="1298"/>
                    <a:pt x="1770" y="1272"/>
                  </a:cubicBezTo>
                  <a:cubicBezTo>
                    <a:pt x="1786" y="1195"/>
                    <a:pt x="1786" y="1195"/>
                    <a:pt x="1786" y="1195"/>
                  </a:cubicBezTo>
                  <a:cubicBezTo>
                    <a:pt x="1833" y="1195"/>
                    <a:pt x="1833" y="1195"/>
                    <a:pt x="1833" y="1195"/>
                  </a:cubicBezTo>
                  <a:cubicBezTo>
                    <a:pt x="1811" y="1296"/>
                    <a:pt x="1811" y="1296"/>
                    <a:pt x="1811" y="1296"/>
                  </a:cubicBezTo>
                  <a:cubicBezTo>
                    <a:pt x="1805" y="1329"/>
                    <a:pt x="1804" y="1333"/>
                    <a:pt x="1804" y="1337"/>
                  </a:cubicBezTo>
                  <a:cubicBezTo>
                    <a:pt x="1803" y="1341"/>
                    <a:pt x="1802" y="1344"/>
                    <a:pt x="1802" y="1348"/>
                  </a:cubicBezTo>
                  <a:cubicBezTo>
                    <a:pt x="1758" y="1348"/>
                    <a:pt x="1758" y="1348"/>
                    <a:pt x="1758" y="1348"/>
                  </a:cubicBezTo>
                  <a:cubicBezTo>
                    <a:pt x="1761" y="1328"/>
                    <a:pt x="1761" y="1328"/>
                    <a:pt x="1761" y="1328"/>
                  </a:cubicBezTo>
                  <a:cubicBezTo>
                    <a:pt x="1756" y="1334"/>
                    <a:pt x="1740" y="1352"/>
                    <a:pt x="1711" y="1352"/>
                  </a:cubicBezTo>
                  <a:cubicBezTo>
                    <a:pt x="1690" y="1352"/>
                    <a:pt x="1675" y="1343"/>
                    <a:pt x="1669" y="1331"/>
                  </a:cubicBezTo>
                  <a:cubicBezTo>
                    <a:pt x="1662" y="1319"/>
                    <a:pt x="1666" y="1297"/>
                    <a:pt x="1668" y="1290"/>
                  </a:cubicBezTo>
                  <a:cubicBezTo>
                    <a:pt x="1688" y="1195"/>
                    <a:pt x="1688" y="1195"/>
                    <a:pt x="1688" y="1195"/>
                  </a:cubicBezTo>
                  <a:cubicBezTo>
                    <a:pt x="1734" y="1195"/>
                    <a:pt x="1734" y="1195"/>
                    <a:pt x="1734" y="1195"/>
                  </a:cubicBezTo>
                  <a:cubicBezTo>
                    <a:pt x="1734" y="1195"/>
                    <a:pt x="1734" y="1195"/>
                    <a:pt x="1734" y="1195"/>
                  </a:cubicBezTo>
                  <a:close/>
                  <a:moveTo>
                    <a:pt x="2010" y="1196"/>
                  </a:moveTo>
                  <a:cubicBezTo>
                    <a:pt x="2006" y="1207"/>
                    <a:pt x="2003" y="1218"/>
                    <a:pt x="2000" y="1233"/>
                  </a:cubicBezTo>
                  <a:cubicBezTo>
                    <a:pt x="1976" y="1346"/>
                    <a:pt x="1976" y="1346"/>
                    <a:pt x="1976" y="1346"/>
                  </a:cubicBezTo>
                  <a:cubicBezTo>
                    <a:pt x="1964" y="1403"/>
                    <a:pt x="1915" y="1409"/>
                    <a:pt x="1886" y="1409"/>
                  </a:cubicBezTo>
                  <a:cubicBezTo>
                    <a:pt x="1864" y="1409"/>
                    <a:pt x="1822" y="1406"/>
                    <a:pt x="1829" y="1359"/>
                  </a:cubicBezTo>
                  <a:cubicBezTo>
                    <a:pt x="1872" y="1359"/>
                    <a:pt x="1872" y="1359"/>
                    <a:pt x="1872" y="1359"/>
                  </a:cubicBezTo>
                  <a:cubicBezTo>
                    <a:pt x="1872" y="1362"/>
                    <a:pt x="1871" y="1367"/>
                    <a:pt x="1874" y="1372"/>
                  </a:cubicBezTo>
                  <a:cubicBezTo>
                    <a:pt x="1877" y="1376"/>
                    <a:pt x="1883" y="1380"/>
                    <a:pt x="1894" y="1380"/>
                  </a:cubicBezTo>
                  <a:cubicBezTo>
                    <a:pt x="1908" y="1380"/>
                    <a:pt x="1921" y="1374"/>
                    <a:pt x="1926" y="1360"/>
                  </a:cubicBezTo>
                  <a:cubicBezTo>
                    <a:pt x="1930" y="1353"/>
                    <a:pt x="1931" y="1347"/>
                    <a:pt x="1937" y="1324"/>
                  </a:cubicBezTo>
                  <a:cubicBezTo>
                    <a:pt x="1918" y="1343"/>
                    <a:pt x="1901" y="1345"/>
                    <a:pt x="1891" y="1345"/>
                  </a:cubicBezTo>
                  <a:cubicBezTo>
                    <a:pt x="1847" y="1345"/>
                    <a:pt x="1834" y="1307"/>
                    <a:pt x="1842" y="1270"/>
                  </a:cubicBezTo>
                  <a:cubicBezTo>
                    <a:pt x="1850" y="1231"/>
                    <a:pt x="1880" y="1194"/>
                    <a:pt x="1924" y="1194"/>
                  </a:cubicBezTo>
                  <a:cubicBezTo>
                    <a:pt x="1952" y="1194"/>
                    <a:pt x="1959" y="1209"/>
                    <a:pt x="1962" y="1216"/>
                  </a:cubicBezTo>
                  <a:cubicBezTo>
                    <a:pt x="1968" y="1196"/>
                    <a:pt x="1968" y="1196"/>
                    <a:pt x="1968" y="1196"/>
                  </a:cubicBezTo>
                  <a:cubicBezTo>
                    <a:pt x="2010" y="1196"/>
                    <a:pt x="2010" y="1196"/>
                    <a:pt x="2010" y="1196"/>
                  </a:cubicBezTo>
                  <a:cubicBezTo>
                    <a:pt x="2010" y="1196"/>
                    <a:pt x="2010" y="1196"/>
                    <a:pt x="2010" y="1196"/>
                  </a:cubicBezTo>
                  <a:close/>
                  <a:moveTo>
                    <a:pt x="1908" y="1315"/>
                  </a:moveTo>
                  <a:cubicBezTo>
                    <a:pt x="1939" y="1315"/>
                    <a:pt x="1947" y="1277"/>
                    <a:pt x="1948" y="1271"/>
                  </a:cubicBezTo>
                  <a:cubicBezTo>
                    <a:pt x="1952" y="1253"/>
                    <a:pt x="1955" y="1224"/>
                    <a:pt x="1928" y="1224"/>
                  </a:cubicBezTo>
                  <a:cubicBezTo>
                    <a:pt x="1911" y="1224"/>
                    <a:pt x="1894" y="1237"/>
                    <a:pt x="1887" y="1270"/>
                  </a:cubicBezTo>
                  <a:cubicBezTo>
                    <a:pt x="1885" y="1277"/>
                    <a:pt x="1878" y="1315"/>
                    <a:pt x="1908" y="1315"/>
                  </a:cubicBezTo>
                  <a:moveTo>
                    <a:pt x="2058" y="1129"/>
                  </a:moveTo>
                  <a:cubicBezTo>
                    <a:pt x="2102" y="1129"/>
                    <a:pt x="2102" y="1129"/>
                    <a:pt x="2102" y="1129"/>
                  </a:cubicBezTo>
                  <a:cubicBezTo>
                    <a:pt x="2084" y="1216"/>
                    <a:pt x="2084" y="1216"/>
                    <a:pt x="2084" y="1216"/>
                  </a:cubicBezTo>
                  <a:cubicBezTo>
                    <a:pt x="2091" y="1208"/>
                    <a:pt x="2105" y="1193"/>
                    <a:pt x="2133" y="1193"/>
                  </a:cubicBezTo>
                  <a:cubicBezTo>
                    <a:pt x="2156" y="1193"/>
                    <a:pt x="2168" y="1204"/>
                    <a:pt x="2174" y="1214"/>
                  </a:cubicBezTo>
                  <a:cubicBezTo>
                    <a:pt x="2177" y="1221"/>
                    <a:pt x="2179" y="1235"/>
                    <a:pt x="2175" y="1255"/>
                  </a:cubicBezTo>
                  <a:cubicBezTo>
                    <a:pt x="2155" y="1348"/>
                    <a:pt x="2155" y="1348"/>
                    <a:pt x="2155" y="1348"/>
                  </a:cubicBezTo>
                  <a:cubicBezTo>
                    <a:pt x="2110" y="1348"/>
                    <a:pt x="2110" y="1348"/>
                    <a:pt x="2110" y="1348"/>
                  </a:cubicBezTo>
                  <a:cubicBezTo>
                    <a:pt x="2130" y="1256"/>
                    <a:pt x="2130" y="1256"/>
                    <a:pt x="2130" y="1256"/>
                  </a:cubicBezTo>
                  <a:cubicBezTo>
                    <a:pt x="2131" y="1248"/>
                    <a:pt x="2137" y="1223"/>
                    <a:pt x="2112" y="1223"/>
                  </a:cubicBezTo>
                  <a:cubicBezTo>
                    <a:pt x="2099" y="1223"/>
                    <a:pt x="2081" y="1230"/>
                    <a:pt x="2076" y="1254"/>
                  </a:cubicBezTo>
                  <a:cubicBezTo>
                    <a:pt x="2057" y="1348"/>
                    <a:pt x="2057" y="1348"/>
                    <a:pt x="2057" y="1348"/>
                  </a:cubicBezTo>
                  <a:cubicBezTo>
                    <a:pt x="2012" y="1348"/>
                    <a:pt x="2012" y="1348"/>
                    <a:pt x="2012" y="1348"/>
                  </a:cubicBezTo>
                  <a:cubicBezTo>
                    <a:pt x="2058" y="1129"/>
                    <a:pt x="2058" y="1129"/>
                    <a:pt x="2058" y="1129"/>
                  </a:cubicBezTo>
                  <a:cubicBezTo>
                    <a:pt x="2058" y="1129"/>
                    <a:pt x="2058" y="1129"/>
                    <a:pt x="2058" y="1129"/>
                  </a:cubicBezTo>
                  <a:close/>
                  <a:moveTo>
                    <a:pt x="100" y="1249"/>
                  </a:moveTo>
                  <a:cubicBezTo>
                    <a:pt x="101" y="1244"/>
                    <a:pt x="104" y="1221"/>
                    <a:pt x="87" y="1221"/>
                  </a:cubicBezTo>
                  <a:cubicBezTo>
                    <a:pt x="66" y="1221"/>
                    <a:pt x="56" y="1253"/>
                    <a:pt x="53" y="1270"/>
                  </a:cubicBezTo>
                  <a:cubicBezTo>
                    <a:pt x="51" y="1278"/>
                    <a:pt x="46" y="1306"/>
                    <a:pt x="54" y="1317"/>
                  </a:cubicBezTo>
                  <a:cubicBezTo>
                    <a:pt x="57" y="1321"/>
                    <a:pt x="61" y="1322"/>
                    <a:pt x="65" y="1322"/>
                  </a:cubicBezTo>
                  <a:cubicBezTo>
                    <a:pt x="70" y="1322"/>
                    <a:pt x="84" y="1320"/>
                    <a:pt x="92" y="1292"/>
                  </a:cubicBezTo>
                  <a:cubicBezTo>
                    <a:pt x="136" y="1292"/>
                    <a:pt x="136" y="1292"/>
                    <a:pt x="136" y="1292"/>
                  </a:cubicBezTo>
                  <a:cubicBezTo>
                    <a:pt x="133" y="1304"/>
                    <a:pt x="128" y="1323"/>
                    <a:pt x="107" y="1337"/>
                  </a:cubicBezTo>
                  <a:cubicBezTo>
                    <a:pt x="94" y="1347"/>
                    <a:pt x="79" y="1352"/>
                    <a:pt x="60" y="1352"/>
                  </a:cubicBezTo>
                  <a:cubicBezTo>
                    <a:pt x="40" y="1352"/>
                    <a:pt x="23" y="1347"/>
                    <a:pt x="12" y="1331"/>
                  </a:cubicBezTo>
                  <a:cubicBezTo>
                    <a:pt x="2" y="1316"/>
                    <a:pt x="0" y="1296"/>
                    <a:pt x="5" y="1271"/>
                  </a:cubicBezTo>
                  <a:cubicBezTo>
                    <a:pt x="20" y="1201"/>
                    <a:pt x="74" y="1192"/>
                    <a:pt x="94" y="1192"/>
                  </a:cubicBezTo>
                  <a:cubicBezTo>
                    <a:pt x="122" y="1192"/>
                    <a:pt x="153" y="1207"/>
                    <a:pt x="144" y="1249"/>
                  </a:cubicBezTo>
                  <a:cubicBezTo>
                    <a:pt x="100" y="1249"/>
                    <a:pt x="100" y="1249"/>
                    <a:pt x="100" y="1249"/>
                  </a:cubicBezTo>
                  <a:cubicBezTo>
                    <a:pt x="100" y="1249"/>
                    <a:pt x="100" y="1249"/>
                    <a:pt x="100" y="1249"/>
                  </a:cubicBezTo>
                  <a:close/>
                  <a:moveTo>
                    <a:pt x="2378" y="1249"/>
                  </a:moveTo>
                  <a:cubicBezTo>
                    <a:pt x="2379" y="1244"/>
                    <a:pt x="2382" y="1221"/>
                    <a:pt x="2365" y="1221"/>
                  </a:cubicBezTo>
                  <a:cubicBezTo>
                    <a:pt x="2344" y="1221"/>
                    <a:pt x="2335" y="1253"/>
                    <a:pt x="2331" y="1270"/>
                  </a:cubicBezTo>
                  <a:cubicBezTo>
                    <a:pt x="2329" y="1278"/>
                    <a:pt x="2324" y="1306"/>
                    <a:pt x="2332" y="1317"/>
                  </a:cubicBezTo>
                  <a:cubicBezTo>
                    <a:pt x="2335" y="1321"/>
                    <a:pt x="2340" y="1322"/>
                    <a:pt x="2343" y="1322"/>
                  </a:cubicBezTo>
                  <a:cubicBezTo>
                    <a:pt x="2348" y="1322"/>
                    <a:pt x="2362" y="1320"/>
                    <a:pt x="2370" y="1292"/>
                  </a:cubicBezTo>
                  <a:cubicBezTo>
                    <a:pt x="2414" y="1292"/>
                    <a:pt x="2414" y="1292"/>
                    <a:pt x="2414" y="1292"/>
                  </a:cubicBezTo>
                  <a:cubicBezTo>
                    <a:pt x="2411" y="1304"/>
                    <a:pt x="2406" y="1323"/>
                    <a:pt x="2385" y="1337"/>
                  </a:cubicBezTo>
                  <a:cubicBezTo>
                    <a:pt x="2372" y="1347"/>
                    <a:pt x="2357" y="1352"/>
                    <a:pt x="2338" y="1352"/>
                  </a:cubicBezTo>
                  <a:cubicBezTo>
                    <a:pt x="2318" y="1352"/>
                    <a:pt x="2301" y="1347"/>
                    <a:pt x="2290" y="1331"/>
                  </a:cubicBezTo>
                  <a:cubicBezTo>
                    <a:pt x="2280" y="1316"/>
                    <a:pt x="2278" y="1296"/>
                    <a:pt x="2284" y="1271"/>
                  </a:cubicBezTo>
                  <a:cubicBezTo>
                    <a:pt x="2299" y="1201"/>
                    <a:pt x="2352" y="1192"/>
                    <a:pt x="2372" y="1192"/>
                  </a:cubicBezTo>
                  <a:cubicBezTo>
                    <a:pt x="2401" y="1192"/>
                    <a:pt x="2431" y="1207"/>
                    <a:pt x="2423" y="1249"/>
                  </a:cubicBezTo>
                  <a:cubicBezTo>
                    <a:pt x="2378" y="1249"/>
                    <a:pt x="2378" y="1249"/>
                    <a:pt x="2378" y="1249"/>
                  </a:cubicBezTo>
                  <a:cubicBezTo>
                    <a:pt x="2378" y="1249"/>
                    <a:pt x="2378" y="1249"/>
                    <a:pt x="2378" y="1249"/>
                  </a:cubicBezTo>
                  <a:close/>
                  <a:moveTo>
                    <a:pt x="2534" y="1191"/>
                  </a:moveTo>
                  <a:cubicBezTo>
                    <a:pt x="2589" y="1191"/>
                    <a:pt x="2606" y="1229"/>
                    <a:pt x="2597" y="1271"/>
                  </a:cubicBezTo>
                  <a:cubicBezTo>
                    <a:pt x="2587" y="1315"/>
                    <a:pt x="2554" y="1353"/>
                    <a:pt x="2498" y="1353"/>
                  </a:cubicBezTo>
                  <a:cubicBezTo>
                    <a:pt x="2454" y="1353"/>
                    <a:pt x="2426" y="1326"/>
                    <a:pt x="2437" y="1273"/>
                  </a:cubicBezTo>
                  <a:cubicBezTo>
                    <a:pt x="2445" y="1236"/>
                    <a:pt x="2474" y="1191"/>
                    <a:pt x="2534" y="1191"/>
                  </a:cubicBezTo>
                  <a:moveTo>
                    <a:pt x="2507" y="1322"/>
                  </a:moveTo>
                  <a:cubicBezTo>
                    <a:pt x="2527" y="1322"/>
                    <a:pt x="2542" y="1310"/>
                    <a:pt x="2551" y="1270"/>
                  </a:cubicBezTo>
                  <a:cubicBezTo>
                    <a:pt x="2555" y="1250"/>
                    <a:pt x="2557" y="1221"/>
                    <a:pt x="2528" y="1221"/>
                  </a:cubicBezTo>
                  <a:cubicBezTo>
                    <a:pt x="2495" y="1221"/>
                    <a:pt x="2486" y="1259"/>
                    <a:pt x="2484" y="1273"/>
                  </a:cubicBezTo>
                  <a:cubicBezTo>
                    <a:pt x="2476" y="1307"/>
                    <a:pt x="2484" y="1322"/>
                    <a:pt x="2507" y="1322"/>
                  </a:cubicBezTo>
                  <a:moveTo>
                    <a:pt x="2637" y="1223"/>
                  </a:moveTo>
                  <a:cubicBezTo>
                    <a:pt x="2639" y="1214"/>
                    <a:pt x="2640" y="1205"/>
                    <a:pt x="2641" y="1195"/>
                  </a:cubicBezTo>
                  <a:cubicBezTo>
                    <a:pt x="2685" y="1195"/>
                    <a:pt x="2685" y="1195"/>
                    <a:pt x="2685" y="1195"/>
                  </a:cubicBezTo>
                  <a:cubicBezTo>
                    <a:pt x="2682" y="1214"/>
                    <a:pt x="2682" y="1214"/>
                    <a:pt x="2682" y="1214"/>
                  </a:cubicBezTo>
                  <a:cubicBezTo>
                    <a:pt x="2688" y="1208"/>
                    <a:pt x="2704" y="1192"/>
                    <a:pt x="2734" y="1192"/>
                  </a:cubicBezTo>
                  <a:cubicBezTo>
                    <a:pt x="2769" y="1192"/>
                    <a:pt x="2775" y="1213"/>
                    <a:pt x="2776" y="1220"/>
                  </a:cubicBezTo>
                  <a:cubicBezTo>
                    <a:pt x="2795" y="1196"/>
                    <a:pt x="2816" y="1192"/>
                    <a:pt x="2832" y="1192"/>
                  </a:cubicBezTo>
                  <a:cubicBezTo>
                    <a:pt x="2862" y="1192"/>
                    <a:pt x="2871" y="1210"/>
                    <a:pt x="2873" y="1216"/>
                  </a:cubicBezTo>
                  <a:cubicBezTo>
                    <a:pt x="2878" y="1230"/>
                    <a:pt x="2874" y="1248"/>
                    <a:pt x="2871" y="1261"/>
                  </a:cubicBezTo>
                  <a:cubicBezTo>
                    <a:pt x="2853" y="1348"/>
                    <a:pt x="2853" y="1348"/>
                    <a:pt x="2853" y="1348"/>
                  </a:cubicBezTo>
                  <a:cubicBezTo>
                    <a:pt x="2807" y="1348"/>
                    <a:pt x="2807" y="1348"/>
                    <a:pt x="2807" y="1348"/>
                  </a:cubicBezTo>
                  <a:cubicBezTo>
                    <a:pt x="2827" y="1258"/>
                    <a:pt x="2827" y="1258"/>
                    <a:pt x="2827" y="1258"/>
                  </a:cubicBezTo>
                  <a:cubicBezTo>
                    <a:pt x="2830" y="1242"/>
                    <a:pt x="2832" y="1223"/>
                    <a:pt x="2808" y="1223"/>
                  </a:cubicBezTo>
                  <a:cubicBezTo>
                    <a:pt x="2781" y="1223"/>
                    <a:pt x="2775" y="1249"/>
                    <a:pt x="2771" y="1271"/>
                  </a:cubicBezTo>
                  <a:cubicBezTo>
                    <a:pt x="2754" y="1348"/>
                    <a:pt x="2754" y="1348"/>
                    <a:pt x="2754" y="1348"/>
                  </a:cubicBezTo>
                  <a:cubicBezTo>
                    <a:pt x="2709" y="1348"/>
                    <a:pt x="2709" y="1348"/>
                    <a:pt x="2709" y="1348"/>
                  </a:cubicBezTo>
                  <a:cubicBezTo>
                    <a:pt x="2728" y="1257"/>
                    <a:pt x="2728" y="1257"/>
                    <a:pt x="2728" y="1257"/>
                  </a:cubicBezTo>
                  <a:cubicBezTo>
                    <a:pt x="2731" y="1245"/>
                    <a:pt x="2735" y="1223"/>
                    <a:pt x="2710" y="1223"/>
                  </a:cubicBezTo>
                  <a:cubicBezTo>
                    <a:pt x="2682" y="1223"/>
                    <a:pt x="2677" y="1248"/>
                    <a:pt x="2674" y="1258"/>
                  </a:cubicBezTo>
                  <a:cubicBezTo>
                    <a:pt x="2655" y="1348"/>
                    <a:pt x="2655" y="1348"/>
                    <a:pt x="2655" y="1348"/>
                  </a:cubicBezTo>
                  <a:cubicBezTo>
                    <a:pt x="2610" y="1348"/>
                    <a:pt x="2610" y="1348"/>
                    <a:pt x="2610" y="1348"/>
                  </a:cubicBezTo>
                  <a:cubicBezTo>
                    <a:pt x="2637" y="1223"/>
                    <a:pt x="2637" y="1223"/>
                    <a:pt x="2637" y="1223"/>
                  </a:cubicBezTo>
                  <a:cubicBezTo>
                    <a:pt x="2637" y="1223"/>
                    <a:pt x="2637" y="1223"/>
                    <a:pt x="2637" y="1223"/>
                  </a:cubicBezTo>
                  <a:close/>
                  <a:moveTo>
                    <a:pt x="2966" y="1195"/>
                  </a:moveTo>
                  <a:cubicBezTo>
                    <a:pt x="2963" y="1216"/>
                    <a:pt x="2963" y="1216"/>
                    <a:pt x="2963" y="1216"/>
                  </a:cubicBezTo>
                  <a:cubicBezTo>
                    <a:pt x="2982" y="1192"/>
                    <a:pt x="3008" y="1192"/>
                    <a:pt x="3015" y="1192"/>
                  </a:cubicBezTo>
                  <a:cubicBezTo>
                    <a:pt x="3054" y="1192"/>
                    <a:pt x="3072" y="1221"/>
                    <a:pt x="3062" y="1268"/>
                  </a:cubicBezTo>
                  <a:cubicBezTo>
                    <a:pt x="3053" y="1312"/>
                    <a:pt x="3022" y="1350"/>
                    <a:pt x="2978" y="1350"/>
                  </a:cubicBezTo>
                  <a:cubicBezTo>
                    <a:pt x="2950" y="1350"/>
                    <a:pt x="2942" y="1335"/>
                    <a:pt x="2939" y="1330"/>
                  </a:cubicBezTo>
                  <a:cubicBezTo>
                    <a:pt x="2923" y="1407"/>
                    <a:pt x="2923" y="1407"/>
                    <a:pt x="2923" y="1407"/>
                  </a:cubicBezTo>
                  <a:cubicBezTo>
                    <a:pt x="2877" y="1407"/>
                    <a:pt x="2877" y="1407"/>
                    <a:pt x="2877" y="1407"/>
                  </a:cubicBezTo>
                  <a:cubicBezTo>
                    <a:pt x="2922" y="1195"/>
                    <a:pt x="2922" y="1195"/>
                    <a:pt x="2922" y="1195"/>
                  </a:cubicBezTo>
                  <a:cubicBezTo>
                    <a:pt x="2966" y="1195"/>
                    <a:pt x="2966" y="1195"/>
                    <a:pt x="2966" y="1195"/>
                  </a:cubicBezTo>
                  <a:cubicBezTo>
                    <a:pt x="2966" y="1195"/>
                    <a:pt x="2966" y="1195"/>
                    <a:pt x="2966" y="1195"/>
                  </a:cubicBezTo>
                  <a:close/>
                  <a:moveTo>
                    <a:pt x="3017" y="1270"/>
                  </a:moveTo>
                  <a:cubicBezTo>
                    <a:pt x="3020" y="1252"/>
                    <a:pt x="3022" y="1221"/>
                    <a:pt x="2996" y="1221"/>
                  </a:cubicBezTo>
                  <a:cubicBezTo>
                    <a:pt x="2981" y="1221"/>
                    <a:pt x="2959" y="1232"/>
                    <a:pt x="2950" y="1273"/>
                  </a:cubicBezTo>
                  <a:cubicBezTo>
                    <a:pt x="2947" y="1282"/>
                    <a:pt x="2940" y="1321"/>
                    <a:pt x="2973" y="1321"/>
                  </a:cubicBezTo>
                  <a:cubicBezTo>
                    <a:pt x="2994" y="1321"/>
                    <a:pt x="3010" y="1300"/>
                    <a:pt x="3017" y="1270"/>
                  </a:cubicBezTo>
                  <a:moveTo>
                    <a:pt x="3119" y="1129"/>
                  </a:moveTo>
                  <a:cubicBezTo>
                    <a:pt x="3164" y="1129"/>
                    <a:pt x="3164" y="1129"/>
                    <a:pt x="3164" y="1129"/>
                  </a:cubicBezTo>
                  <a:cubicBezTo>
                    <a:pt x="3117" y="1348"/>
                    <a:pt x="3117" y="1348"/>
                    <a:pt x="3117" y="1348"/>
                  </a:cubicBezTo>
                  <a:cubicBezTo>
                    <a:pt x="3072" y="1348"/>
                    <a:pt x="3072" y="1348"/>
                    <a:pt x="3072" y="1348"/>
                  </a:cubicBezTo>
                  <a:cubicBezTo>
                    <a:pt x="3119" y="1129"/>
                    <a:pt x="3119" y="1129"/>
                    <a:pt x="3119" y="1129"/>
                  </a:cubicBezTo>
                  <a:cubicBezTo>
                    <a:pt x="3119" y="1129"/>
                    <a:pt x="3119" y="1129"/>
                    <a:pt x="3119" y="1129"/>
                  </a:cubicBezTo>
                  <a:close/>
                  <a:moveTo>
                    <a:pt x="3202" y="1283"/>
                  </a:moveTo>
                  <a:cubicBezTo>
                    <a:pt x="3200" y="1293"/>
                    <a:pt x="3193" y="1324"/>
                    <a:pt x="3225" y="1324"/>
                  </a:cubicBezTo>
                  <a:cubicBezTo>
                    <a:pt x="3236" y="1324"/>
                    <a:pt x="3248" y="1319"/>
                    <a:pt x="3256" y="1303"/>
                  </a:cubicBezTo>
                  <a:cubicBezTo>
                    <a:pt x="3297" y="1303"/>
                    <a:pt x="3297" y="1303"/>
                    <a:pt x="3297" y="1303"/>
                  </a:cubicBezTo>
                  <a:cubicBezTo>
                    <a:pt x="3295" y="1310"/>
                    <a:pt x="3291" y="1323"/>
                    <a:pt x="3275" y="1336"/>
                  </a:cubicBezTo>
                  <a:cubicBezTo>
                    <a:pt x="3261" y="1348"/>
                    <a:pt x="3240" y="1354"/>
                    <a:pt x="3218" y="1354"/>
                  </a:cubicBezTo>
                  <a:cubicBezTo>
                    <a:pt x="3205" y="1354"/>
                    <a:pt x="3180" y="1351"/>
                    <a:pt x="3168" y="1335"/>
                  </a:cubicBezTo>
                  <a:cubicBezTo>
                    <a:pt x="3157" y="1320"/>
                    <a:pt x="3155" y="1299"/>
                    <a:pt x="3161" y="1275"/>
                  </a:cubicBezTo>
                  <a:cubicBezTo>
                    <a:pt x="3166" y="1250"/>
                    <a:pt x="3178" y="1220"/>
                    <a:pt x="3208" y="1202"/>
                  </a:cubicBezTo>
                  <a:cubicBezTo>
                    <a:pt x="3222" y="1194"/>
                    <a:pt x="3237" y="1190"/>
                    <a:pt x="3254" y="1190"/>
                  </a:cubicBezTo>
                  <a:cubicBezTo>
                    <a:pt x="3276" y="1190"/>
                    <a:pt x="3300" y="1198"/>
                    <a:pt x="3308" y="1227"/>
                  </a:cubicBezTo>
                  <a:cubicBezTo>
                    <a:pt x="3314" y="1248"/>
                    <a:pt x="3309" y="1270"/>
                    <a:pt x="3305" y="1283"/>
                  </a:cubicBezTo>
                  <a:cubicBezTo>
                    <a:pt x="3202" y="1283"/>
                    <a:pt x="3202" y="1283"/>
                    <a:pt x="3202" y="1283"/>
                  </a:cubicBezTo>
                  <a:cubicBezTo>
                    <a:pt x="3202" y="1283"/>
                    <a:pt x="3202" y="1283"/>
                    <a:pt x="3202" y="1283"/>
                  </a:cubicBezTo>
                  <a:close/>
                  <a:moveTo>
                    <a:pt x="3265" y="1254"/>
                  </a:moveTo>
                  <a:cubicBezTo>
                    <a:pt x="3267" y="1248"/>
                    <a:pt x="3272" y="1220"/>
                    <a:pt x="3246" y="1220"/>
                  </a:cubicBezTo>
                  <a:cubicBezTo>
                    <a:pt x="3226" y="1220"/>
                    <a:pt x="3214" y="1236"/>
                    <a:pt x="3210" y="1254"/>
                  </a:cubicBezTo>
                  <a:cubicBezTo>
                    <a:pt x="3265" y="1254"/>
                    <a:pt x="3265" y="1254"/>
                    <a:pt x="3265" y="1254"/>
                  </a:cubicBezTo>
                  <a:cubicBezTo>
                    <a:pt x="3265" y="1254"/>
                    <a:pt x="3265" y="1254"/>
                    <a:pt x="3265" y="1254"/>
                  </a:cubicBezTo>
                  <a:close/>
                  <a:moveTo>
                    <a:pt x="3383" y="1195"/>
                  </a:moveTo>
                  <a:cubicBezTo>
                    <a:pt x="3401" y="1245"/>
                    <a:pt x="3401" y="1245"/>
                    <a:pt x="3401" y="1245"/>
                  </a:cubicBezTo>
                  <a:cubicBezTo>
                    <a:pt x="3442" y="1195"/>
                    <a:pt x="3442" y="1195"/>
                    <a:pt x="3442" y="1195"/>
                  </a:cubicBezTo>
                  <a:cubicBezTo>
                    <a:pt x="3488" y="1195"/>
                    <a:pt x="3488" y="1195"/>
                    <a:pt x="3488" y="1195"/>
                  </a:cubicBezTo>
                  <a:cubicBezTo>
                    <a:pt x="3423" y="1269"/>
                    <a:pt x="3423" y="1269"/>
                    <a:pt x="3423" y="1269"/>
                  </a:cubicBezTo>
                  <a:cubicBezTo>
                    <a:pt x="3457" y="1348"/>
                    <a:pt x="3457" y="1348"/>
                    <a:pt x="3457" y="1348"/>
                  </a:cubicBezTo>
                  <a:cubicBezTo>
                    <a:pt x="3404" y="1348"/>
                    <a:pt x="3404" y="1348"/>
                    <a:pt x="3404" y="1348"/>
                  </a:cubicBezTo>
                  <a:cubicBezTo>
                    <a:pt x="3385" y="1292"/>
                    <a:pt x="3385" y="1292"/>
                    <a:pt x="3385" y="1292"/>
                  </a:cubicBezTo>
                  <a:cubicBezTo>
                    <a:pt x="3342" y="1348"/>
                    <a:pt x="3342" y="1348"/>
                    <a:pt x="3342" y="1348"/>
                  </a:cubicBezTo>
                  <a:cubicBezTo>
                    <a:pt x="3295" y="1348"/>
                    <a:pt x="3295" y="1348"/>
                    <a:pt x="3295" y="1348"/>
                  </a:cubicBezTo>
                  <a:cubicBezTo>
                    <a:pt x="3364" y="1266"/>
                    <a:pt x="3364" y="1266"/>
                    <a:pt x="3364" y="1266"/>
                  </a:cubicBezTo>
                  <a:cubicBezTo>
                    <a:pt x="3329" y="1195"/>
                    <a:pt x="3329" y="1195"/>
                    <a:pt x="3329" y="1195"/>
                  </a:cubicBezTo>
                  <a:cubicBezTo>
                    <a:pt x="3383" y="1195"/>
                    <a:pt x="3383" y="1195"/>
                    <a:pt x="3383" y="1195"/>
                  </a:cubicBezTo>
                  <a:cubicBezTo>
                    <a:pt x="3383" y="1195"/>
                    <a:pt x="3383" y="1195"/>
                    <a:pt x="3383" y="1195"/>
                  </a:cubicBezTo>
                  <a:close/>
                  <a:moveTo>
                    <a:pt x="3509" y="1194"/>
                  </a:moveTo>
                  <a:cubicBezTo>
                    <a:pt x="3554" y="1194"/>
                    <a:pt x="3554" y="1194"/>
                    <a:pt x="3554" y="1194"/>
                  </a:cubicBezTo>
                  <a:cubicBezTo>
                    <a:pt x="3521" y="1348"/>
                    <a:pt x="3521" y="1348"/>
                    <a:pt x="3521" y="1348"/>
                  </a:cubicBezTo>
                  <a:cubicBezTo>
                    <a:pt x="3476" y="1348"/>
                    <a:pt x="3476" y="1348"/>
                    <a:pt x="3476" y="1348"/>
                  </a:cubicBezTo>
                  <a:cubicBezTo>
                    <a:pt x="3509" y="1194"/>
                    <a:pt x="3509" y="1194"/>
                    <a:pt x="3509" y="1194"/>
                  </a:cubicBezTo>
                  <a:cubicBezTo>
                    <a:pt x="3509" y="1194"/>
                    <a:pt x="3509" y="1194"/>
                    <a:pt x="3509" y="1194"/>
                  </a:cubicBezTo>
                  <a:close/>
                  <a:moveTo>
                    <a:pt x="3521" y="1129"/>
                  </a:moveTo>
                  <a:cubicBezTo>
                    <a:pt x="3569" y="1129"/>
                    <a:pt x="3569" y="1129"/>
                    <a:pt x="3569" y="1129"/>
                  </a:cubicBezTo>
                  <a:cubicBezTo>
                    <a:pt x="3561" y="1168"/>
                    <a:pt x="3561" y="1168"/>
                    <a:pt x="3561" y="1168"/>
                  </a:cubicBezTo>
                  <a:cubicBezTo>
                    <a:pt x="3513" y="1168"/>
                    <a:pt x="3513" y="1168"/>
                    <a:pt x="3513" y="1168"/>
                  </a:cubicBezTo>
                  <a:cubicBezTo>
                    <a:pt x="3521" y="1129"/>
                    <a:pt x="3521" y="1129"/>
                    <a:pt x="3521" y="1129"/>
                  </a:cubicBezTo>
                  <a:cubicBezTo>
                    <a:pt x="3521" y="1129"/>
                    <a:pt x="3521" y="1129"/>
                    <a:pt x="3521" y="1129"/>
                  </a:cubicBezTo>
                  <a:close/>
                  <a:moveTo>
                    <a:pt x="3649" y="1346"/>
                  </a:moveTo>
                  <a:cubicBezTo>
                    <a:pt x="3634" y="1350"/>
                    <a:pt x="3621" y="1351"/>
                    <a:pt x="3614" y="1351"/>
                  </a:cubicBezTo>
                  <a:cubicBezTo>
                    <a:pt x="3568" y="1351"/>
                    <a:pt x="3575" y="1322"/>
                    <a:pt x="3577" y="1310"/>
                  </a:cubicBezTo>
                  <a:cubicBezTo>
                    <a:pt x="3595" y="1225"/>
                    <a:pt x="3595" y="1225"/>
                    <a:pt x="3595" y="1225"/>
                  </a:cubicBezTo>
                  <a:cubicBezTo>
                    <a:pt x="3565" y="1225"/>
                    <a:pt x="3565" y="1225"/>
                    <a:pt x="3565" y="1225"/>
                  </a:cubicBezTo>
                  <a:cubicBezTo>
                    <a:pt x="3572" y="1196"/>
                    <a:pt x="3572" y="1196"/>
                    <a:pt x="3572" y="1196"/>
                  </a:cubicBezTo>
                  <a:cubicBezTo>
                    <a:pt x="3601" y="1196"/>
                    <a:pt x="3601" y="1196"/>
                    <a:pt x="3601" y="1196"/>
                  </a:cubicBezTo>
                  <a:cubicBezTo>
                    <a:pt x="3608" y="1166"/>
                    <a:pt x="3608" y="1166"/>
                    <a:pt x="3608" y="1166"/>
                  </a:cubicBezTo>
                  <a:cubicBezTo>
                    <a:pt x="3656" y="1149"/>
                    <a:pt x="3656" y="1149"/>
                    <a:pt x="3656" y="1149"/>
                  </a:cubicBezTo>
                  <a:cubicBezTo>
                    <a:pt x="3646" y="1196"/>
                    <a:pt x="3646" y="1196"/>
                    <a:pt x="3646" y="1196"/>
                  </a:cubicBezTo>
                  <a:cubicBezTo>
                    <a:pt x="3682" y="1196"/>
                    <a:pt x="3682" y="1196"/>
                    <a:pt x="3682" y="1196"/>
                  </a:cubicBezTo>
                  <a:cubicBezTo>
                    <a:pt x="3676" y="1225"/>
                    <a:pt x="3676" y="1225"/>
                    <a:pt x="3676" y="1225"/>
                  </a:cubicBezTo>
                  <a:cubicBezTo>
                    <a:pt x="3640" y="1225"/>
                    <a:pt x="3640" y="1225"/>
                    <a:pt x="3640" y="1225"/>
                  </a:cubicBezTo>
                  <a:cubicBezTo>
                    <a:pt x="3625" y="1295"/>
                    <a:pt x="3625" y="1295"/>
                    <a:pt x="3625" y="1295"/>
                  </a:cubicBezTo>
                  <a:cubicBezTo>
                    <a:pt x="3622" y="1309"/>
                    <a:pt x="3620" y="1317"/>
                    <a:pt x="3640" y="1317"/>
                  </a:cubicBezTo>
                  <a:cubicBezTo>
                    <a:pt x="3647" y="1317"/>
                    <a:pt x="3650" y="1317"/>
                    <a:pt x="3656" y="1317"/>
                  </a:cubicBezTo>
                  <a:cubicBezTo>
                    <a:pt x="3649" y="1346"/>
                    <a:pt x="3649" y="1346"/>
                    <a:pt x="3649" y="1346"/>
                  </a:cubicBezTo>
                  <a:cubicBezTo>
                    <a:pt x="3649" y="1346"/>
                    <a:pt x="3649" y="1346"/>
                    <a:pt x="3649" y="1346"/>
                  </a:cubicBezTo>
                  <a:close/>
                  <a:moveTo>
                    <a:pt x="3741" y="1195"/>
                  </a:moveTo>
                  <a:cubicBezTo>
                    <a:pt x="3752" y="1301"/>
                    <a:pt x="3752" y="1301"/>
                    <a:pt x="3752" y="1301"/>
                  </a:cubicBezTo>
                  <a:cubicBezTo>
                    <a:pt x="3809" y="1195"/>
                    <a:pt x="3809" y="1195"/>
                    <a:pt x="3809" y="1195"/>
                  </a:cubicBezTo>
                  <a:cubicBezTo>
                    <a:pt x="3854" y="1195"/>
                    <a:pt x="3854" y="1195"/>
                    <a:pt x="3854" y="1195"/>
                  </a:cubicBezTo>
                  <a:cubicBezTo>
                    <a:pt x="3764" y="1345"/>
                    <a:pt x="3764" y="1345"/>
                    <a:pt x="3764" y="1345"/>
                  </a:cubicBezTo>
                  <a:cubicBezTo>
                    <a:pt x="3732" y="1406"/>
                    <a:pt x="3732" y="1406"/>
                    <a:pt x="3732" y="1406"/>
                  </a:cubicBezTo>
                  <a:cubicBezTo>
                    <a:pt x="3687" y="1406"/>
                    <a:pt x="3687" y="1406"/>
                    <a:pt x="3687" y="1406"/>
                  </a:cubicBezTo>
                  <a:cubicBezTo>
                    <a:pt x="3719" y="1348"/>
                    <a:pt x="3719" y="1348"/>
                    <a:pt x="3719" y="1348"/>
                  </a:cubicBezTo>
                  <a:cubicBezTo>
                    <a:pt x="3693" y="1195"/>
                    <a:pt x="3693" y="1195"/>
                    <a:pt x="3693" y="1195"/>
                  </a:cubicBezTo>
                  <a:cubicBezTo>
                    <a:pt x="3741" y="1195"/>
                    <a:pt x="3741" y="1195"/>
                    <a:pt x="3741" y="1195"/>
                  </a:cubicBezTo>
                  <a:cubicBezTo>
                    <a:pt x="3741" y="1195"/>
                    <a:pt x="3741" y="1195"/>
                    <a:pt x="3741" y="1195"/>
                  </a:cubicBezTo>
                  <a:close/>
                  <a:moveTo>
                    <a:pt x="3933" y="1145"/>
                  </a:moveTo>
                  <a:cubicBezTo>
                    <a:pt x="3899" y="1145"/>
                    <a:pt x="3899" y="1145"/>
                    <a:pt x="3899" y="1145"/>
                  </a:cubicBezTo>
                  <a:cubicBezTo>
                    <a:pt x="3902" y="1129"/>
                    <a:pt x="3902" y="1129"/>
                    <a:pt x="3902" y="1129"/>
                  </a:cubicBezTo>
                  <a:cubicBezTo>
                    <a:pt x="3990" y="1129"/>
                    <a:pt x="3990" y="1129"/>
                    <a:pt x="3990" y="1129"/>
                  </a:cubicBezTo>
                  <a:cubicBezTo>
                    <a:pt x="3987" y="1145"/>
                    <a:pt x="3987" y="1145"/>
                    <a:pt x="3987" y="1145"/>
                  </a:cubicBezTo>
                  <a:cubicBezTo>
                    <a:pt x="3953" y="1145"/>
                    <a:pt x="3953" y="1145"/>
                    <a:pt x="3953" y="1145"/>
                  </a:cubicBezTo>
                  <a:cubicBezTo>
                    <a:pt x="3936" y="1225"/>
                    <a:pt x="3936" y="1225"/>
                    <a:pt x="3936" y="1225"/>
                  </a:cubicBezTo>
                  <a:cubicBezTo>
                    <a:pt x="3916" y="1225"/>
                    <a:pt x="3916" y="1225"/>
                    <a:pt x="3916" y="1225"/>
                  </a:cubicBezTo>
                  <a:cubicBezTo>
                    <a:pt x="3933" y="1145"/>
                    <a:pt x="3933" y="1145"/>
                    <a:pt x="3933" y="1145"/>
                  </a:cubicBezTo>
                  <a:cubicBezTo>
                    <a:pt x="3933" y="1145"/>
                    <a:pt x="3933" y="1145"/>
                    <a:pt x="3933" y="1145"/>
                  </a:cubicBezTo>
                  <a:close/>
                  <a:moveTo>
                    <a:pt x="3999" y="1129"/>
                  </a:moveTo>
                  <a:cubicBezTo>
                    <a:pt x="4031" y="1129"/>
                    <a:pt x="4031" y="1129"/>
                    <a:pt x="4031" y="1129"/>
                  </a:cubicBezTo>
                  <a:cubicBezTo>
                    <a:pt x="4036" y="1200"/>
                    <a:pt x="4036" y="1200"/>
                    <a:pt x="4036" y="1200"/>
                  </a:cubicBezTo>
                  <a:cubicBezTo>
                    <a:pt x="4072" y="1129"/>
                    <a:pt x="4072" y="1129"/>
                    <a:pt x="4072" y="1129"/>
                  </a:cubicBezTo>
                  <a:cubicBezTo>
                    <a:pt x="4103" y="1129"/>
                    <a:pt x="4103" y="1129"/>
                    <a:pt x="4103" y="1129"/>
                  </a:cubicBezTo>
                  <a:cubicBezTo>
                    <a:pt x="4083" y="1225"/>
                    <a:pt x="4083" y="1225"/>
                    <a:pt x="4083" y="1225"/>
                  </a:cubicBezTo>
                  <a:cubicBezTo>
                    <a:pt x="4063" y="1225"/>
                    <a:pt x="4063" y="1225"/>
                    <a:pt x="4063" y="1225"/>
                  </a:cubicBezTo>
                  <a:cubicBezTo>
                    <a:pt x="4080" y="1143"/>
                    <a:pt x="4080" y="1143"/>
                    <a:pt x="4080" y="1143"/>
                  </a:cubicBezTo>
                  <a:cubicBezTo>
                    <a:pt x="4038" y="1225"/>
                    <a:pt x="4038" y="1225"/>
                    <a:pt x="4038" y="1225"/>
                  </a:cubicBezTo>
                  <a:cubicBezTo>
                    <a:pt x="4021" y="1225"/>
                    <a:pt x="4021" y="1225"/>
                    <a:pt x="4021" y="1225"/>
                  </a:cubicBezTo>
                  <a:cubicBezTo>
                    <a:pt x="4014" y="1143"/>
                    <a:pt x="4014" y="1143"/>
                    <a:pt x="4014" y="1143"/>
                  </a:cubicBezTo>
                  <a:cubicBezTo>
                    <a:pt x="3997" y="1225"/>
                    <a:pt x="3997" y="1225"/>
                    <a:pt x="3997" y="1225"/>
                  </a:cubicBezTo>
                  <a:cubicBezTo>
                    <a:pt x="3978" y="1225"/>
                    <a:pt x="3978" y="1225"/>
                    <a:pt x="3978" y="1225"/>
                  </a:cubicBezTo>
                  <a:cubicBezTo>
                    <a:pt x="3999" y="1129"/>
                    <a:pt x="3999" y="1129"/>
                    <a:pt x="3999" y="1129"/>
                  </a:cubicBezTo>
                  <a:cubicBezTo>
                    <a:pt x="3999" y="1129"/>
                    <a:pt x="3999" y="1129"/>
                    <a:pt x="3999" y="1129"/>
                  </a:cubicBezTo>
                  <a:close/>
                </a:path>
              </a:pathLst>
            </a:custGeom>
            <a:solidFill>
              <a:schemeClr val="bg1"/>
            </a:solidFill>
            <a:ln w="9525">
              <a:noFill/>
              <a:round/>
              <a:headEnd/>
              <a:tailEnd/>
            </a:ln>
          </p:spPr>
          <p:txBody>
            <a:bodyPr/>
            <a:lstStyle/>
            <a:p>
              <a:endParaRPr lang="en-GB"/>
            </a:p>
          </p:txBody>
        </p:sp>
        <p:sp>
          <p:nvSpPr>
            <p:cNvPr id="9" name="Freeform 9"/>
            <p:cNvSpPr>
              <a:spLocks noEditPoints="1"/>
            </p:cNvSpPr>
            <p:nvPr userDrawn="1"/>
          </p:nvSpPr>
          <p:spPr bwMode="gray">
            <a:xfrm>
              <a:off x="68" y="0"/>
              <a:ext cx="1723" cy="964"/>
            </a:xfrm>
            <a:custGeom>
              <a:avLst/>
              <a:gdLst>
                <a:gd name="T0" fmla="*/ 231 w 2268"/>
                <a:gd name="T1" fmla="*/ 327 h 1269"/>
                <a:gd name="T2" fmla="*/ 0 w 2268"/>
                <a:gd name="T3" fmla="*/ 327 h 1269"/>
                <a:gd name="T4" fmla="*/ 0 w 2268"/>
                <a:gd name="T5" fmla="*/ 0 h 1269"/>
                <a:gd name="T6" fmla="*/ 231 w 2268"/>
                <a:gd name="T7" fmla="*/ 0 h 1269"/>
                <a:gd name="T8" fmla="*/ 231 w 2268"/>
                <a:gd name="T9" fmla="*/ 327 h 1269"/>
                <a:gd name="T10" fmla="*/ 2268 w 2268"/>
                <a:gd name="T11" fmla="*/ 0 h 1269"/>
                <a:gd name="T12" fmla="*/ 2036 w 2268"/>
                <a:gd name="T13" fmla="*/ 0 h 1269"/>
                <a:gd name="T14" fmla="*/ 2036 w 2268"/>
                <a:gd name="T15" fmla="*/ 327 h 1269"/>
                <a:gd name="T16" fmla="*/ 2268 w 2268"/>
                <a:gd name="T17" fmla="*/ 327 h 1269"/>
                <a:gd name="T18" fmla="*/ 2268 w 2268"/>
                <a:gd name="T19" fmla="*/ 0 h 1269"/>
                <a:gd name="T20" fmla="*/ 231 w 2268"/>
                <a:gd name="T21" fmla="*/ 942 h 1269"/>
                <a:gd name="T22" fmla="*/ 0 w 2268"/>
                <a:gd name="T23" fmla="*/ 942 h 1269"/>
                <a:gd name="T24" fmla="*/ 0 w 2268"/>
                <a:gd name="T25" fmla="*/ 1269 h 1269"/>
                <a:gd name="T26" fmla="*/ 231 w 2268"/>
                <a:gd name="T27" fmla="*/ 1269 h 1269"/>
                <a:gd name="T28" fmla="*/ 231 w 2268"/>
                <a:gd name="T29" fmla="*/ 942 h 1269"/>
                <a:gd name="T30" fmla="*/ 2268 w 2268"/>
                <a:gd name="T31" fmla="*/ 942 h 1269"/>
                <a:gd name="T32" fmla="*/ 2036 w 2268"/>
                <a:gd name="T33" fmla="*/ 942 h 1269"/>
                <a:gd name="T34" fmla="*/ 2036 w 2268"/>
                <a:gd name="T35" fmla="*/ 1269 h 1269"/>
                <a:gd name="T36" fmla="*/ 2268 w 2268"/>
                <a:gd name="T37" fmla="*/ 1269 h 1269"/>
                <a:gd name="T38" fmla="*/ 2268 w 2268"/>
                <a:gd name="T39" fmla="*/ 942 h 12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68"/>
                <a:gd name="T61" fmla="*/ 0 h 1269"/>
                <a:gd name="T62" fmla="*/ 2268 w 2268"/>
                <a:gd name="T63" fmla="*/ 1269 h 126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68" h="1269">
                  <a:moveTo>
                    <a:pt x="231" y="327"/>
                  </a:moveTo>
                  <a:lnTo>
                    <a:pt x="0" y="327"/>
                  </a:lnTo>
                  <a:lnTo>
                    <a:pt x="0" y="0"/>
                  </a:lnTo>
                  <a:lnTo>
                    <a:pt x="231" y="0"/>
                  </a:lnTo>
                  <a:lnTo>
                    <a:pt x="231" y="327"/>
                  </a:lnTo>
                  <a:close/>
                  <a:moveTo>
                    <a:pt x="2268" y="0"/>
                  </a:moveTo>
                  <a:lnTo>
                    <a:pt x="2036" y="0"/>
                  </a:lnTo>
                  <a:lnTo>
                    <a:pt x="2036" y="327"/>
                  </a:lnTo>
                  <a:lnTo>
                    <a:pt x="2268" y="327"/>
                  </a:lnTo>
                  <a:lnTo>
                    <a:pt x="2268" y="0"/>
                  </a:lnTo>
                  <a:close/>
                  <a:moveTo>
                    <a:pt x="231" y="942"/>
                  </a:moveTo>
                  <a:lnTo>
                    <a:pt x="0" y="942"/>
                  </a:lnTo>
                  <a:lnTo>
                    <a:pt x="0" y="1269"/>
                  </a:lnTo>
                  <a:lnTo>
                    <a:pt x="231" y="1269"/>
                  </a:lnTo>
                  <a:lnTo>
                    <a:pt x="231" y="942"/>
                  </a:lnTo>
                  <a:close/>
                  <a:moveTo>
                    <a:pt x="2268" y="942"/>
                  </a:moveTo>
                  <a:lnTo>
                    <a:pt x="2036" y="942"/>
                  </a:lnTo>
                  <a:lnTo>
                    <a:pt x="2036" y="1269"/>
                  </a:lnTo>
                  <a:lnTo>
                    <a:pt x="2268" y="1269"/>
                  </a:lnTo>
                  <a:lnTo>
                    <a:pt x="2268" y="942"/>
                  </a:lnTo>
                  <a:close/>
                </a:path>
              </a:pathLst>
            </a:custGeom>
            <a:noFill/>
            <a:ln w="9525">
              <a:noFill/>
              <a:round/>
              <a:headEnd/>
              <a:tailEnd/>
            </a:ln>
          </p:spPr>
          <p:txBody>
            <a:bodyPr/>
            <a:lstStyle/>
            <a:p>
              <a:endParaRPr lang="en-GB"/>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p:spTree>
      <p:nvGrpSpPr>
        <p:cNvPr id="1" name=""/>
        <p:cNvGrpSpPr/>
        <p:nvPr/>
      </p:nvGrpSpPr>
      <p:grpSpPr>
        <a:xfrm>
          <a:off x="0" y="0"/>
          <a:ext cx="0" cy="0"/>
          <a:chOff x="0" y="0"/>
          <a:chExt cx="0" cy="0"/>
        </a:xfrm>
      </p:grpSpPr>
      <p:sp>
        <p:nvSpPr>
          <p:cNvPr id="1030" name="Freeform 6"/>
          <p:cNvSpPr>
            <a:spLocks noEditPoints="1"/>
          </p:cNvSpPr>
          <p:nvPr userDrawn="1"/>
        </p:nvSpPr>
        <p:spPr bwMode="gray">
          <a:xfrm>
            <a:off x="0" y="547687"/>
            <a:ext cx="4683125" cy="4848226"/>
          </a:xfrm>
          <a:custGeom>
            <a:avLst/>
            <a:gdLst/>
            <a:ahLst/>
            <a:cxnLst>
              <a:cxn ang="0">
                <a:pos x="2950" y="0"/>
              </a:cxn>
              <a:cxn ang="0">
                <a:pos x="433" y="0"/>
              </a:cxn>
              <a:cxn ang="0">
                <a:pos x="0" y="1461"/>
              </a:cxn>
              <a:cxn ang="0">
                <a:pos x="0" y="3054"/>
              </a:cxn>
              <a:cxn ang="0">
                <a:pos x="2046" y="3054"/>
              </a:cxn>
              <a:cxn ang="0">
                <a:pos x="2950" y="0"/>
              </a:cxn>
              <a:cxn ang="0">
                <a:pos x="2950" y="0"/>
              </a:cxn>
              <a:cxn ang="0">
                <a:pos x="2950" y="0"/>
              </a:cxn>
            </a:cxnLst>
            <a:rect l="0" t="0" r="r" b="b"/>
            <a:pathLst>
              <a:path w="2950" h="3054">
                <a:moveTo>
                  <a:pt x="2950" y="0"/>
                </a:moveTo>
                <a:lnTo>
                  <a:pt x="433" y="0"/>
                </a:lnTo>
                <a:lnTo>
                  <a:pt x="0" y="1461"/>
                </a:lnTo>
                <a:lnTo>
                  <a:pt x="0" y="3054"/>
                </a:lnTo>
                <a:lnTo>
                  <a:pt x="2046" y="3054"/>
                </a:lnTo>
                <a:lnTo>
                  <a:pt x="2950" y="0"/>
                </a:lnTo>
                <a:close/>
                <a:moveTo>
                  <a:pt x="2950" y="0"/>
                </a:moveTo>
                <a:lnTo>
                  <a:pt x="2950"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15" name="Title 9"/>
          <p:cNvSpPr>
            <a:spLocks noGrp="1"/>
          </p:cNvSpPr>
          <p:nvPr>
            <p:ph type="title"/>
          </p:nvPr>
        </p:nvSpPr>
        <p:spPr bwMode="gray">
          <a:xfrm>
            <a:off x="827088" y="1844824"/>
            <a:ext cx="2880816" cy="1943892"/>
          </a:xfrm>
          <a:noFill/>
          <a:ln w="9525">
            <a:noFill/>
            <a:miter lim="800000"/>
            <a:headEnd/>
            <a:tailEnd/>
          </a:ln>
        </p:spPr>
        <p:txBody>
          <a:bodyPr vert="horz" wrap="square" lIns="0" tIns="0" rIns="0" bIns="0" numCol="1" anchor="t" anchorCtr="0" compatLnSpc="1">
            <a:prstTxWarp prst="textNoShape">
              <a:avLst/>
            </a:prstTxWarp>
            <a:normAutofit/>
          </a:bodyPr>
          <a:lstStyle>
            <a:lvl1pPr algn="l" rtl="0" eaLnBrk="1" fontAlgn="base" hangingPunct="1">
              <a:spcBef>
                <a:spcPct val="40000"/>
              </a:spcBef>
              <a:spcAft>
                <a:spcPct val="0"/>
              </a:spcAft>
              <a:defRPr lang="en-GB" sz="3000" b="1" dirty="0" smtClean="0">
                <a:solidFill>
                  <a:schemeClr val="bg1"/>
                </a:solidFill>
                <a:latin typeface="+mj-lt"/>
                <a:ea typeface="+mj-ea"/>
                <a:cs typeface="+mj-cs"/>
              </a:defRPr>
            </a:lvl1pPr>
            <a:lvl2pPr>
              <a:defRPr lang="en-GB" sz="3000" b="1" dirty="0">
                <a:solidFill>
                  <a:schemeClr val="bg1"/>
                </a:solidFill>
                <a:latin typeface="+mj-lt"/>
              </a:defRPr>
            </a:lvl2pPr>
            <a:lvl3pPr>
              <a:defRPr lang="en-GB" sz="3000" b="1" dirty="0">
                <a:solidFill>
                  <a:schemeClr val="bg1"/>
                </a:solidFill>
                <a:latin typeface="+mj-lt"/>
              </a:defRPr>
            </a:lvl3pPr>
            <a:lvl4pPr>
              <a:defRPr lang="en-GB" sz="3000" b="1" dirty="0">
                <a:solidFill>
                  <a:schemeClr val="bg1"/>
                </a:solidFill>
                <a:latin typeface="+mj-lt"/>
              </a:defRPr>
            </a:lvl4pPr>
            <a:lvl5pPr>
              <a:defRPr lang="en-GB" sz="3000" b="1" dirty="0">
                <a:solidFill>
                  <a:schemeClr val="bg1"/>
                </a:solidFill>
                <a:latin typeface="+mj-lt"/>
              </a:defRPr>
            </a:lvl5pPr>
            <a:lvl6pPr>
              <a:defRPr lang="en-GB" sz="3000" b="1" dirty="0">
                <a:solidFill>
                  <a:schemeClr val="bg1"/>
                </a:solidFill>
                <a:latin typeface="+mj-lt"/>
              </a:defRPr>
            </a:lvl6pPr>
            <a:lvl7pPr>
              <a:defRPr lang="en-GB" sz="3000" b="1" dirty="0">
                <a:solidFill>
                  <a:schemeClr val="bg1"/>
                </a:solidFill>
                <a:latin typeface="+mj-lt"/>
              </a:defRPr>
            </a:lvl7pPr>
            <a:lvl8pPr>
              <a:defRPr lang="en-GB" sz="3000" b="1" dirty="0">
                <a:solidFill>
                  <a:schemeClr val="bg1"/>
                </a:solidFill>
                <a:latin typeface="+mj-lt"/>
              </a:defRPr>
            </a:lvl8pPr>
            <a:lvl9pPr>
              <a:defRPr sz="3000">
                <a:solidFill>
                  <a:schemeClr val="bg1"/>
                </a:solidFill>
              </a:defRPr>
            </a:lvl9pPr>
          </a:lstStyle>
          <a:p>
            <a:pPr lvl="0"/>
            <a:r>
              <a:rPr lang="en-US" dirty="0" smtClean="0"/>
              <a:t>Click to edit Master title style</a:t>
            </a:r>
            <a:endParaRPr lang="en-GB" dirty="0"/>
          </a:p>
        </p:txBody>
      </p:sp>
      <p:sp>
        <p:nvSpPr>
          <p:cNvPr id="16" name="Text Placeholder 16"/>
          <p:cNvSpPr>
            <a:spLocks noGrp="1"/>
          </p:cNvSpPr>
          <p:nvPr>
            <p:ph type="body" sz="quarter" idx="10"/>
          </p:nvPr>
        </p:nvSpPr>
        <p:spPr bwMode="gray">
          <a:xfrm>
            <a:off x="827088" y="4005064"/>
            <a:ext cx="2520776" cy="1079500"/>
          </a:xfrm>
          <a:noFill/>
          <a:ln w="9525">
            <a:noFill/>
            <a:miter lim="800000"/>
            <a:headEnd/>
            <a:tailEnd/>
          </a:ln>
        </p:spPr>
        <p:txBody>
          <a:bodyPr vert="horz" wrap="square" lIns="0" tIns="0" rIns="0" bIns="0" numCol="1" anchor="t" anchorCtr="0" compatLnSpc="1">
            <a:prstTxWarp prst="textNoShape">
              <a:avLst/>
            </a:prstTxWarp>
            <a:normAutofit/>
          </a:bodyPr>
          <a:lstStyle>
            <a:lvl1pPr marL="342900" indent="-342900" algn="l" rtl="0" eaLnBrk="1" fontAlgn="base" hangingPunct="1">
              <a:lnSpc>
                <a:spcPct val="110000"/>
              </a:lnSpc>
              <a:spcBef>
                <a:spcPts val="600"/>
              </a:spcBef>
              <a:spcAft>
                <a:spcPct val="0"/>
              </a:spcAft>
              <a:defRPr lang="en-US" sz="1200" b="0" dirty="0" smtClean="0">
                <a:solidFill>
                  <a:schemeClr val="bg1"/>
                </a:solidFill>
                <a:latin typeface="+mn-lt"/>
                <a:ea typeface="+mn-ea"/>
                <a:cs typeface="+mn-cs"/>
              </a:defRPr>
            </a:lvl1pPr>
            <a:lvl2pPr>
              <a:defRPr lang="en-US" sz="1200" b="0" kern="1200" noProof="0" dirty="0" smtClean="0">
                <a:solidFill>
                  <a:schemeClr val="bg1"/>
                </a:solidFill>
                <a:latin typeface="+mn-lt"/>
                <a:ea typeface="+mn-ea"/>
                <a:cs typeface="+mn-cs"/>
              </a:defRPr>
            </a:lvl2pPr>
            <a:lvl3pPr>
              <a:defRPr lang="en-US" sz="1200" b="0" kern="1200" noProof="0" dirty="0" smtClean="0">
                <a:solidFill>
                  <a:schemeClr val="bg1"/>
                </a:solidFill>
                <a:latin typeface="+mn-lt"/>
                <a:ea typeface="+mn-ea"/>
                <a:cs typeface="+mn-cs"/>
              </a:defRPr>
            </a:lvl3pPr>
            <a:lvl4pPr>
              <a:defRPr lang="en-US" sz="1200" b="0" kern="1200" noProof="0" dirty="0" smtClean="0">
                <a:solidFill>
                  <a:schemeClr val="bg1"/>
                </a:solidFill>
                <a:latin typeface="+mn-lt"/>
                <a:ea typeface="+mn-ea"/>
                <a:cs typeface="+mn-cs"/>
              </a:defRPr>
            </a:lvl4pPr>
            <a:lvl5pPr>
              <a:defRPr lang="en-US" sz="1200" b="0" kern="1200" noProof="0" dirty="0" smtClean="0">
                <a:solidFill>
                  <a:schemeClr val="bg1"/>
                </a:solidFill>
                <a:latin typeface="+mn-lt"/>
                <a:ea typeface="+mn-ea"/>
                <a:cs typeface="+mn-cs"/>
              </a:defRPr>
            </a:lvl5pPr>
            <a:lvl6pPr>
              <a:defRPr lang="en-US" sz="1200" b="0" kern="1200" noProof="0" dirty="0" smtClean="0">
                <a:solidFill>
                  <a:schemeClr val="bg1"/>
                </a:solidFill>
                <a:latin typeface="+mn-lt"/>
                <a:ea typeface="+mn-ea"/>
                <a:cs typeface="+mn-cs"/>
              </a:defRPr>
            </a:lvl6pPr>
            <a:lvl7pPr>
              <a:defRPr lang="en-US" sz="1200" b="0" kern="1200" noProof="0" dirty="0" smtClean="0">
                <a:solidFill>
                  <a:schemeClr val="bg1"/>
                </a:solidFill>
                <a:latin typeface="+mn-lt"/>
                <a:ea typeface="+mn-ea"/>
                <a:cs typeface="+mn-cs"/>
              </a:defRPr>
            </a:lvl7pPr>
            <a:lvl8pPr>
              <a:defRPr lang="en-US" sz="1200" b="0" kern="1200" noProof="0" dirty="0" smtClean="0">
                <a:solidFill>
                  <a:schemeClr val="bg1"/>
                </a:solidFill>
                <a:latin typeface="+mn-lt"/>
                <a:ea typeface="+mn-ea"/>
                <a:cs typeface="+mn-cs"/>
              </a:defRPr>
            </a:lvl8pPr>
            <a:lvl9pPr>
              <a:defRPr lang="en-US" sz="1200" b="0" kern="1200" noProof="0" dirty="0" smtClean="0">
                <a:solidFill>
                  <a:schemeClr val="bg1"/>
                </a:solidFill>
                <a:latin typeface="+mn-lt"/>
                <a:ea typeface="+mn-ea"/>
                <a:cs typeface="+mn-cs"/>
              </a:defRPr>
            </a:lvl9pPr>
          </a:lstStyle>
          <a:p>
            <a:pPr lvl="0"/>
            <a:r>
              <a:rPr lang="en-US" dirty="0" smtClean="0"/>
              <a:t>Click to edit Master text styles</a:t>
            </a:r>
          </a:p>
        </p:txBody>
      </p:sp>
      <p:grpSp>
        <p:nvGrpSpPr>
          <p:cNvPr id="20" name="Group 19"/>
          <p:cNvGrpSpPr>
            <a:grpSpLocks/>
          </p:cNvGrpSpPr>
          <p:nvPr userDrawn="1"/>
        </p:nvGrpSpPr>
        <p:grpSpPr bwMode="gray">
          <a:xfrm>
            <a:off x="683568" y="548680"/>
            <a:ext cx="1930547" cy="1080120"/>
            <a:chOff x="68" y="0"/>
            <a:chExt cx="1723" cy="964"/>
          </a:xfrm>
          <a:solidFill>
            <a:schemeClr val="accent6"/>
          </a:solidFill>
        </p:grpSpPr>
        <p:sp>
          <p:nvSpPr>
            <p:cNvPr id="21" name="Freeform 8"/>
            <p:cNvSpPr>
              <a:spLocks noEditPoints="1"/>
            </p:cNvSpPr>
            <p:nvPr userDrawn="1"/>
          </p:nvSpPr>
          <p:spPr bwMode="gray">
            <a:xfrm>
              <a:off x="199" y="248"/>
              <a:ext cx="1423" cy="489"/>
            </a:xfrm>
            <a:custGeom>
              <a:avLst/>
              <a:gdLst>
                <a:gd name="T0" fmla="*/ 1974 w 4103"/>
                <a:gd name="T1" fmla="*/ 485 h 1409"/>
                <a:gd name="T2" fmla="*/ 2267 w 4103"/>
                <a:gd name="T3" fmla="*/ 697 h 1409"/>
                <a:gd name="T4" fmla="*/ 1655 w 4103"/>
                <a:gd name="T5" fmla="*/ 656 h 1409"/>
                <a:gd name="T6" fmla="*/ 1718 w 4103"/>
                <a:gd name="T7" fmla="*/ 424 h 1409"/>
                <a:gd name="T8" fmla="*/ 970 w 4103"/>
                <a:gd name="T9" fmla="*/ 697 h 1409"/>
                <a:gd name="T10" fmla="*/ 1169 w 4103"/>
                <a:gd name="T11" fmla="*/ 416 h 1409"/>
                <a:gd name="T12" fmla="*/ 719 w 4103"/>
                <a:gd name="T13" fmla="*/ 631 h 1409"/>
                <a:gd name="T14" fmla="*/ 751 w 4103"/>
                <a:gd name="T15" fmla="*/ 630 h 1409"/>
                <a:gd name="T16" fmla="*/ 202 w 4103"/>
                <a:gd name="T17" fmla="*/ 618 h 1409"/>
                <a:gd name="T18" fmla="*/ 180 w 4103"/>
                <a:gd name="T19" fmla="*/ 697 h 1409"/>
                <a:gd name="T20" fmla="*/ 1187 w 4103"/>
                <a:gd name="T21" fmla="*/ 416 h 1409"/>
                <a:gd name="T22" fmla="*/ 115 w 4103"/>
                <a:gd name="T23" fmla="*/ 906 h 1409"/>
                <a:gd name="T24" fmla="*/ 661 w 4103"/>
                <a:gd name="T25" fmla="*/ 715 h 1409"/>
                <a:gd name="T26" fmla="*/ 1145 w 4103"/>
                <a:gd name="T27" fmla="*/ 715 h 1409"/>
                <a:gd name="T28" fmla="*/ 1697 w 4103"/>
                <a:gd name="T29" fmla="*/ 863 h 1409"/>
                <a:gd name="T30" fmla="*/ 203 w 4103"/>
                <a:gd name="T31" fmla="*/ 1286 h 1409"/>
                <a:gd name="T32" fmla="*/ 250 w 4103"/>
                <a:gd name="T33" fmla="*/ 1328 h 1409"/>
                <a:gd name="T34" fmla="*/ 556 w 4103"/>
                <a:gd name="T35" fmla="*/ 1196 h 1409"/>
                <a:gd name="T36" fmla="*/ 340 w 4103"/>
                <a:gd name="T37" fmla="*/ 1196 h 1409"/>
                <a:gd name="T38" fmla="*/ 408 w 4103"/>
                <a:gd name="T39" fmla="*/ 1225 h 1409"/>
                <a:gd name="T40" fmla="*/ 514 w 4103"/>
                <a:gd name="T41" fmla="*/ 1225 h 1409"/>
                <a:gd name="T42" fmla="*/ 631 w 4103"/>
                <a:gd name="T43" fmla="*/ 1168 h 1409"/>
                <a:gd name="T44" fmla="*/ 794 w 4103"/>
                <a:gd name="T45" fmla="*/ 1220 h 1409"/>
                <a:gd name="T46" fmla="*/ 672 w 4103"/>
                <a:gd name="T47" fmla="*/ 1348 h 1409"/>
                <a:gd name="T48" fmla="*/ 847 w 4103"/>
                <a:gd name="T49" fmla="*/ 1359 h 1409"/>
                <a:gd name="T50" fmla="*/ 943 w 4103"/>
                <a:gd name="T51" fmla="*/ 1196 h 1409"/>
                <a:gd name="T52" fmla="*/ 1129 w 4103"/>
                <a:gd name="T53" fmla="*/ 1351 h 1409"/>
                <a:gd name="T54" fmla="*/ 1198 w 4103"/>
                <a:gd name="T55" fmla="*/ 1196 h 1409"/>
                <a:gd name="T56" fmla="*/ 1280 w 4103"/>
                <a:gd name="T57" fmla="*/ 1129 h 1409"/>
                <a:gd name="T58" fmla="*/ 1253 w 4103"/>
                <a:gd name="T59" fmla="*/ 1254 h 1409"/>
                <a:gd name="T60" fmla="*/ 1489 w 4103"/>
                <a:gd name="T61" fmla="*/ 1194 h 1409"/>
                <a:gd name="T62" fmla="*/ 1546 w 4103"/>
                <a:gd name="T63" fmla="*/ 1353 h 1409"/>
                <a:gd name="T64" fmla="*/ 1714 w 4103"/>
                <a:gd name="T65" fmla="*/ 1286 h 1409"/>
                <a:gd name="T66" fmla="*/ 1761 w 4103"/>
                <a:gd name="T67" fmla="*/ 1328 h 1409"/>
                <a:gd name="T68" fmla="*/ 1976 w 4103"/>
                <a:gd name="T69" fmla="*/ 1346 h 1409"/>
                <a:gd name="T70" fmla="*/ 1842 w 4103"/>
                <a:gd name="T71" fmla="*/ 1270 h 1409"/>
                <a:gd name="T72" fmla="*/ 1887 w 4103"/>
                <a:gd name="T73" fmla="*/ 1270 h 1409"/>
                <a:gd name="T74" fmla="*/ 2110 w 4103"/>
                <a:gd name="T75" fmla="*/ 1348 h 1409"/>
                <a:gd name="T76" fmla="*/ 87 w 4103"/>
                <a:gd name="T77" fmla="*/ 1221 h 1409"/>
                <a:gd name="T78" fmla="*/ 5 w 4103"/>
                <a:gd name="T79" fmla="*/ 1271 h 1409"/>
                <a:gd name="T80" fmla="*/ 2343 w 4103"/>
                <a:gd name="T81" fmla="*/ 1322 h 1409"/>
                <a:gd name="T82" fmla="*/ 2378 w 4103"/>
                <a:gd name="T83" fmla="*/ 1249 h 1409"/>
                <a:gd name="T84" fmla="*/ 2528 w 4103"/>
                <a:gd name="T85" fmla="*/ 1221 h 1409"/>
                <a:gd name="T86" fmla="*/ 2832 w 4103"/>
                <a:gd name="T87" fmla="*/ 1192 h 1409"/>
                <a:gd name="T88" fmla="*/ 2709 w 4103"/>
                <a:gd name="T89" fmla="*/ 1348 h 1409"/>
                <a:gd name="T90" fmla="*/ 2963 w 4103"/>
                <a:gd name="T91" fmla="*/ 1216 h 1409"/>
                <a:gd name="T92" fmla="*/ 2966 w 4103"/>
                <a:gd name="T93" fmla="*/ 1195 h 1409"/>
                <a:gd name="T94" fmla="*/ 3072 w 4103"/>
                <a:gd name="T95" fmla="*/ 1348 h 1409"/>
                <a:gd name="T96" fmla="*/ 3168 w 4103"/>
                <a:gd name="T97" fmla="*/ 1335 h 1409"/>
                <a:gd name="T98" fmla="*/ 3246 w 4103"/>
                <a:gd name="T99" fmla="*/ 1220 h 1409"/>
                <a:gd name="T100" fmla="*/ 3457 w 4103"/>
                <a:gd name="T101" fmla="*/ 1348 h 1409"/>
                <a:gd name="T102" fmla="*/ 3509 w 4103"/>
                <a:gd name="T103" fmla="*/ 1194 h 1409"/>
                <a:gd name="T104" fmla="*/ 3513 w 4103"/>
                <a:gd name="T105" fmla="*/ 1168 h 1409"/>
                <a:gd name="T106" fmla="*/ 3601 w 4103"/>
                <a:gd name="T107" fmla="*/ 1196 h 1409"/>
                <a:gd name="T108" fmla="*/ 3656 w 4103"/>
                <a:gd name="T109" fmla="*/ 1317 h 1409"/>
                <a:gd name="T110" fmla="*/ 3687 w 4103"/>
                <a:gd name="T111" fmla="*/ 1406 h 1409"/>
                <a:gd name="T112" fmla="*/ 3987 w 4103"/>
                <a:gd name="T113" fmla="*/ 1145 h 1409"/>
                <a:gd name="T114" fmla="*/ 4072 w 4103"/>
                <a:gd name="T115" fmla="*/ 1129 h 1409"/>
                <a:gd name="T116" fmla="*/ 3978 w 4103"/>
                <a:gd name="T117" fmla="*/ 1225 h 14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103"/>
                <a:gd name="T178" fmla="*/ 0 h 1409"/>
                <a:gd name="T179" fmla="*/ 4103 w 4103"/>
                <a:gd name="T180" fmla="*/ 1409 h 14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103" h="1409">
                  <a:moveTo>
                    <a:pt x="2267" y="697"/>
                  </a:moveTo>
                  <a:cubicBezTo>
                    <a:pt x="2149" y="697"/>
                    <a:pt x="2149" y="697"/>
                    <a:pt x="2149" y="697"/>
                  </a:cubicBezTo>
                  <a:cubicBezTo>
                    <a:pt x="2168" y="619"/>
                    <a:pt x="2168" y="619"/>
                    <a:pt x="2168" y="619"/>
                  </a:cubicBezTo>
                  <a:cubicBezTo>
                    <a:pt x="1930" y="619"/>
                    <a:pt x="1930" y="619"/>
                    <a:pt x="1930" y="619"/>
                  </a:cubicBezTo>
                  <a:cubicBezTo>
                    <a:pt x="1911" y="697"/>
                    <a:pt x="1911" y="697"/>
                    <a:pt x="1911" y="697"/>
                  </a:cubicBezTo>
                  <a:cubicBezTo>
                    <a:pt x="1796" y="697"/>
                    <a:pt x="1796" y="697"/>
                    <a:pt x="1796" y="697"/>
                  </a:cubicBezTo>
                  <a:cubicBezTo>
                    <a:pt x="1796" y="681"/>
                    <a:pt x="1796" y="681"/>
                    <a:pt x="1796" y="681"/>
                  </a:cubicBezTo>
                  <a:cubicBezTo>
                    <a:pt x="1798" y="672"/>
                    <a:pt x="1799" y="663"/>
                    <a:pt x="1802" y="653"/>
                  </a:cubicBezTo>
                  <a:cubicBezTo>
                    <a:pt x="1823" y="569"/>
                    <a:pt x="1878" y="485"/>
                    <a:pt x="1974" y="485"/>
                  </a:cubicBezTo>
                  <a:cubicBezTo>
                    <a:pt x="2012" y="485"/>
                    <a:pt x="2050" y="499"/>
                    <a:pt x="2045" y="552"/>
                  </a:cubicBezTo>
                  <a:cubicBezTo>
                    <a:pt x="2186" y="552"/>
                    <a:pt x="2186" y="552"/>
                    <a:pt x="2186" y="552"/>
                  </a:cubicBezTo>
                  <a:cubicBezTo>
                    <a:pt x="2192" y="527"/>
                    <a:pt x="2201" y="486"/>
                    <a:pt x="2174" y="447"/>
                  </a:cubicBezTo>
                  <a:cubicBezTo>
                    <a:pt x="2145" y="406"/>
                    <a:pt x="2084" y="389"/>
                    <a:pt x="2005" y="389"/>
                  </a:cubicBezTo>
                  <a:cubicBezTo>
                    <a:pt x="1949" y="389"/>
                    <a:pt x="1867" y="398"/>
                    <a:pt x="1796" y="444"/>
                  </a:cubicBezTo>
                  <a:cubicBezTo>
                    <a:pt x="1796" y="18"/>
                    <a:pt x="1796" y="18"/>
                    <a:pt x="1796" y="18"/>
                  </a:cubicBezTo>
                  <a:cubicBezTo>
                    <a:pt x="2267" y="18"/>
                    <a:pt x="2267" y="18"/>
                    <a:pt x="2267" y="18"/>
                  </a:cubicBezTo>
                  <a:cubicBezTo>
                    <a:pt x="2267" y="697"/>
                    <a:pt x="2267" y="697"/>
                    <a:pt x="2267" y="697"/>
                  </a:cubicBezTo>
                  <a:cubicBezTo>
                    <a:pt x="2267" y="697"/>
                    <a:pt x="2267" y="697"/>
                    <a:pt x="2267" y="697"/>
                  </a:cubicBezTo>
                  <a:close/>
                  <a:moveTo>
                    <a:pt x="1989" y="812"/>
                  </a:moveTo>
                  <a:cubicBezTo>
                    <a:pt x="1962" y="817"/>
                    <a:pt x="1936" y="820"/>
                    <a:pt x="1910" y="820"/>
                  </a:cubicBezTo>
                  <a:cubicBezTo>
                    <a:pt x="1842" y="820"/>
                    <a:pt x="1795" y="788"/>
                    <a:pt x="1794" y="715"/>
                  </a:cubicBezTo>
                  <a:cubicBezTo>
                    <a:pt x="2014" y="715"/>
                    <a:pt x="2014" y="715"/>
                    <a:pt x="2014" y="715"/>
                  </a:cubicBezTo>
                  <a:cubicBezTo>
                    <a:pt x="1989" y="812"/>
                    <a:pt x="1989" y="812"/>
                    <a:pt x="1989" y="812"/>
                  </a:cubicBezTo>
                  <a:cubicBezTo>
                    <a:pt x="1989" y="812"/>
                    <a:pt x="1989" y="812"/>
                    <a:pt x="1989" y="812"/>
                  </a:cubicBezTo>
                  <a:close/>
                  <a:moveTo>
                    <a:pt x="1718" y="424"/>
                  </a:moveTo>
                  <a:cubicBezTo>
                    <a:pt x="1718" y="521"/>
                    <a:pt x="1718" y="521"/>
                    <a:pt x="1718" y="521"/>
                  </a:cubicBezTo>
                  <a:cubicBezTo>
                    <a:pt x="1685" y="567"/>
                    <a:pt x="1665" y="616"/>
                    <a:pt x="1655" y="656"/>
                  </a:cubicBezTo>
                  <a:cubicBezTo>
                    <a:pt x="1651" y="670"/>
                    <a:pt x="1649" y="684"/>
                    <a:pt x="1648" y="697"/>
                  </a:cubicBezTo>
                  <a:cubicBezTo>
                    <a:pt x="1578" y="697"/>
                    <a:pt x="1578" y="697"/>
                    <a:pt x="1578" y="697"/>
                  </a:cubicBezTo>
                  <a:cubicBezTo>
                    <a:pt x="1637" y="417"/>
                    <a:pt x="1637" y="417"/>
                    <a:pt x="1637" y="417"/>
                  </a:cubicBezTo>
                  <a:cubicBezTo>
                    <a:pt x="1438" y="416"/>
                    <a:pt x="1438" y="416"/>
                    <a:pt x="1438" y="416"/>
                  </a:cubicBezTo>
                  <a:cubicBezTo>
                    <a:pt x="1260" y="697"/>
                    <a:pt x="1260" y="697"/>
                    <a:pt x="1260" y="697"/>
                  </a:cubicBezTo>
                  <a:cubicBezTo>
                    <a:pt x="1247" y="697"/>
                    <a:pt x="1247" y="697"/>
                    <a:pt x="1247" y="697"/>
                  </a:cubicBezTo>
                  <a:cubicBezTo>
                    <a:pt x="1247" y="18"/>
                    <a:pt x="1247" y="18"/>
                    <a:pt x="1247" y="18"/>
                  </a:cubicBezTo>
                  <a:cubicBezTo>
                    <a:pt x="1718" y="18"/>
                    <a:pt x="1718" y="18"/>
                    <a:pt x="1718" y="18"/>
                  </a:cubicBezTo>
                  <a:cubicBezTo>
                    <a:pt x="1718" y="424"/>
                    <a:pt x="1718" y="424"/>
                    <a:pt x="1718" y="424"/>
                  </a:cubicBezTo>
                  <a:cubicBezTo>
                    <a:pt x="1718" y="424"/>
                    <a:pt x="1718" y="424"/>
                    <a:pt x="1718" y="424"/>
                  </a:cubicBezTo>
                  <a:close/>
                  <a:moveTo>
                    <a:pt x="1455" y="697"/>
                  </a:moveTo>
                  <a:cubicBezTo>
                    <a:pt x="1384" y="697"/>
                    <a:pt x="1384" y="697"/>
                    <a:pt x="1384" y="697"/>
                  </a:cubicBezTo>
                  <a:cubicBezTo>
                    <a:pt x="1491" y="529"/>
                    <a:pt x="1491" y="529"/>
                    <a:pt x="1491" y="529"/>
                  </a:cubicBezTo>
                  <a:cubicBezTo>
                    <a:pt x="1455" y="697"/>
                    <a:pt x="1455" y="697"/>
                    <a:pt x="1455" y="697"/>
                  </a:cubicBezTo>
                  <a:cubicBezTo>
                    <a:pt x="1455" y="697"/>
                    <a:pt x="1455" y="697"/>
                    <a:pt x="1455" y="697"/>
                  </a:cubicBezTo>
                  <a:close/>
                  <a:moveTo>
                    <a:pt x="1169" y="416"/>
                  </a:moveTo>
                  <a:cubicBezTo>
                    <a:pt x="1051" y="416"/>
                    <a:pt x="1051" y="416"/>
                    <a:pt x="1051" y="416"/>
                  </a:cubicBezTo>
                  <a:cubicBezTo>
                    <a:pt x="970" y="697"/>
                    <a:pt x="970" y="697"/>
                    <a:pt x="970" y="697"/>
                  </a:cubicBezTo>
                  <a:cubicBezTo>
                    <a:pt x="845" y="697"/>
                    <a:pt x="845" y="697"/>
                    <a:pt x="845" y="697"/>
                  </a:cubicBezTo>
                  <a:cubicBezTo>
                    <a:pt x="909" y="674"/>
                    <a:pt x="948" y="629"/>
                    <a:pt x="960" y="562"/>
                  </a:cubicBezTo>
                  <a:cubicBezTo>
                    <a:pt x="970" y="510"/>
                    <a:pt x="965" y="476"/>
                    <a:pt x="944" y="451"/>
                  </a:cubicBezTo>
                  <a:cubicBezTo>
                    <a:pt x="912" y="413"/>
                    <a:pt x="848" y="416"/>
                    <a:pt x="792" y="416"/>
                  </a:cubicBezTo>
                  <a:cubicBezTo>
                    <a:pt x="782" y="416"/>
                    <a:pt x="698" y="416"/>
                    <a:pt x="698" y="416"/>
                  </a:cubicBezTo>
                  <a:cubicBezTo>
                    <a:pt x="698" y="18"/>
                    <a:pt x="698" y="18"/>
                    <a:pt x="698" y="18"/>
                  </a:cubicBezTo>
                  <a:cubicBezTo>
                    <a:pt x="1169" y="18"/>
                    <a:pt x="1169" y="18"/>
                    <a:pt x="1169" y="18"/>
                  </a:cubicBezTo>
                  <a:cubicBezTo>
                    <a:pt x="1169" y="416"/>
                    <a:pt x="1169" y="416"/>
                    <a:pt x="1169" y="416"/>
                  </a:cubicBezTo>
                  <a:cubicBezTo>
                    <a:pt x="1169" y="416"/>
                    <a:pt x="1169" y="416"/>
                    <a:pt x="1169" y="416"/>
                  </a:cubicBezTo>
                  <a:close/>
                  <a:moveTo>
                    <a:pt x="1094" y="697"/>
                  </a:moveTo>
                  <a:cubicBezTo>
                    <a:pt x="1143" y="521"/>
                    <a:pt x="1143" y="521"/>
                    <a:pt x="1143" y="521"/>
                  </a:cubicBezTo>
                  <a:cubicBezTo>
                    <a:pt x="1145" y="697"/>
                    <a:pt x="1145" y="697"/>
                    <a:pt x="1145" y="697"/>
                  </a:cubicBezTo>
                  <a:cubicBezTo>
                    <a:pt x="1094" y="697"/>
                    <a:pt x="1094" y="697"/>
                    <a:pt x="1094" y="697"/>
                  </a:cubicBezTo>
                  <a:cubicBezTo>
                    <a:pt x="1094" y="697"/>
                    <a:pt x="1094" y="697"/>
                    <a:pt x="1094" y="697"/>
                  </a:cubicBezTo>
                  <a:close/>
                  <a:moveTo>
                    <a:pt x="751" y="630"/>
                  </a:moveTo>
                  <a:cubicBezTo>
                    <a:pt x="751" y="630"/>
                    <a:pt x="751" y="630"/>
                    <a:pt x="751" y="630"/>
                  </a:cubicBezTo>
                  <a:cubicBezTo>
                    <a:pt x="746" y="630"/>
                    <a:pt x="741" y="631"/>
                    <a:pt x="736" y="631"/>
                  </a:cubicBezTo>
                  <a:cubicBezTo>
                    <a:pt x="729" y="631"/>
                    <a:pt x="724" y="631"/>
                    <a:pt x="719" y="631"/>
                  </a:cubicBezTo>
                  <a:cubicBezTo>
                    <a:pt x="689" y="631"/>
                    <a:pt x="689" y="631"/>
                    <a:pt x="689" y="631"/>
                  </a:cubicBezTo>
                  <a:cubicBezTo>
                    <a:pt x="703" y="579"/>
                    <a:pt x="703" y="579"/>
                    <a:pt x="703" y="579"/>
                  </a:cubicBezTo>
                  <a:cubicBezTo>
                    <a:pt x="709" y="554"/>
                    <a:pt x="709" y="554"/>
                    <a:pt x="709" y="554"/>
                  </a:cubicBezTo>
                  <a:cubicBezTo>
                    <a:pt x="725" y="494"/>
                    <a:pt x="725" y="494"/>
                    <a:pt x="725" y="494"/>
                  </a:cubicBezTo>
                  <a:cubicBezTo>
                    <a:pt x="732" y="494"/>
                    <a:pt x="739" y="494"/>
                    <a:pt x="746" y="494"/>
                  </a:cubicBezTo>
                  <a:cubicBezTo>
                    <a:pt x="769" y="494"/>
                    <a:pt x="769" y="494"/>
                    <a:pt x="769" y="494"/>
                  </a:cubicBezTo>
                  <a:cubicBezTo>
                    <a:pt x="809" y="494"/>
                    <a:pt x="834" y="496"/>
                    <a:pt x="843" y="509"/>
                  </a:cubicBezTo>
                  <a:cubicBezTo>
                    <a:pt x="850" y="518"/>
                    <a:pt x="849" y="535"/>
                    <a:pt x="841" y="560"/>
                  </a:cubicBezTo>
                  <a:cubicBezTo>
                    <a:pt x="827" y="603"/>
                    <a:pt x="809" y="626"/>
                    <a:pt x="751" y="630"/>
                  </a:cubicBezTo>
                  <a:moveTo>
                    <a:pt x="620" y="441"/>
                  </a:moveTo>
                  <a:cubicBezTo>
                    <a:pt x="613" y="465"/>
                    <a:pt x="613" y="465"/>
                    <a:pt x="613" y="465"/>
                  </a:cubicBezTo>
                  <a:cubicBezTo>
                    <a:pt x="545" y="689"/>
                    <a:pt x="545" y="689"/>
                    <a:pt x="545" y="689"/>
                  </a:cubicBezTo>
                  <a:cubicBezTo>
                    <a:pt x="542" y="697"/>
                    <a:pt x="542" y="697"/>
                    <a:pt x="542" y="697"/>
                  </a:cubicBezTo>
                  <a:cubicBezTo>
                    <a:pt x="321" y="697"/>
                    <a:pt x="321" y="697"/>
                    <a:pt x="321" y="697"/>
                  </a:cubicBezTo>
                  <a:cubicBezTo>
                    <a:pt x="303" y="661"/>
                    <a:pt x="303" y="661"/>
                    <a:pt x="303" y="661"/>
                  </a:cubicBezTo>
                  <a:cubicBezTo>
                    <a:pt x="542" y="417"/>
                    <a:pt x="542" y="417"/>
                    <a:pt x="542" y="417"/>
                  </a:cubicBezTo>
                  <a:cubicBezTo>
                    <a:pt x="389" y="417"/>
                    <a:pt x="389" y="417"/>
                    <a:pt x="389" y="417"/>
                  </a:cubicBezTo>
                  <a:cubicBezTo>
                    <a:pt x="202" y="618"/>
                    <a:pt x="202" y="618"/>
                    <a:pt x="202" y="618"/>
                  </a:cubicBezTo>
                  <a:cubicBezTo>
                    <a:pt x="262" y="417"/>
                    <a:pt x="262" y="417"/>
                    <a:pt x="262" y="417"/>
                  </a:cubicBezTo>
                  <a:cubicBezTo>
                    <a:pt x="149" y="417"/>
                    <a:pt x="149" y="417"/>
                    <a:pt x="149" y="417"/>
                  </a:cubicBezTo>
                  <a:cubicBezTo>
                    <a:pt x="149" y="18"/>
                    <a:pt x="149" y="18"/>
                    <a:pt x="149" y="18"/>
                  </a:cubicBezTo>
                  <a:cubicBezTo>
                    <a:pt x="620" y="18"/>
                    <a:pt x="620" y="18"/>
                    <a:pt x="620" y="18"/>
                  </a:cubicBezTo>
                  <a:cubicBezTo>
                    <a:pt x="620" y="441"/>
                    <a:pt x="620" y="441"/>
                    <a:pt x="620" y="441"/>
                  </a:cubicBezTo>
                  <a:cubicBezTo>
                    <a:pt x="620" y="441"/>
                    <a:pt x="620" y="441"/>
                    <a:pt x="620" y="441"/>
                  </a:cubicBezTo>
                  <a:close/>
                  <a:moveTo>
                    <a:pt x="178" y="697"/>
                  </a:moveTo>
                  <a:cubicBezTo>
                    <a:pt x="179" y="695"/>
                    <a:pt x="179" y="695"/>
                    <a:pt x="179" y="695"/>
                  </a:cubicBezTo>
                  <a:cubicBezTo>
                    <a:pt x="180" y="697"/>
                    <a:pt x="180" y="697"/>
                    <a:pt x="180" y="697"/>
                  </a:cubicBezTo>
                  <a:cubicBezTo>
                    <a:pt x="178" y="697"/>
                    <a:pt x="178" y="697"/>
                    <a:pt x="178" y="697"/>
                  </a:cubicBezTo>
                  <a:cubicBezTo>
                    <a:pt x="178" y="697"/>
                    <a:pt x="178" y="697"/>
                    <a:pt x="178" y="697"/>
                  </a:cubicBezTo>
                  <a:close/>
                  <a:moveTo>
                    <a:pt x="1778" y="0"/>
                  </a:moveTo>
                  <a:cubicBezTo>
                    <a:pt x="1778" y="457"/>
                    <a:pt x="1778" y="457"/>
                    <a:pt x="1778" y="457"/>
                  </a:cubicBezTo>
                  <a:cubicBezTo>
                    <a:pt x="1763" y="469"/>
                    <a:pt x="1749" y="483"/>
                    <a:pt x="1736" y="498"/>
                  </a:cubicBezTo>
                  <a:cubicBezTo>
                    <a:pt x="1736" y="0"/>
                    <a:pt x="1736" y="0"/>
                    <a:pt x="1736" y="0"/>
                  </a:cubicBezTo>
                  <a:cubicBezTo>
                    <a:pt x="1229" y="0"/>
                    <a:pt x="1229" y="0"/>
                    <a:pt x="1229" y="0"/>
                  </a:cubicBezTo>
                  <a:cubicBezTo>
                    <a:pt x="1229" y="416"/>
                    <a:pt x="1229" y="416"/>
                    <a:pt x="1229" y="416"/>
                  </a:cubicBezTo>
                  <a:cubicBezTo>
                    <a:pt x="1187" y="416"/>
                    <a:pt x="1187" y="416"/>
                    <a:pt x="1187" y="416"/>
                  </a:cubicBezTo>
                  <a:cubicBezTo>
                    <a:pt x="1187" y="0"/>
                    <a:pt x="1187" y="0"/>
                    <a:pt x="1187" y="0"/>
                  </a:cubicBezTo>
                  <a:cubicBezTo>
                    <a:pt x="680" y="0"/>
                    <a:pt x="680" y="0"/>
                    <a:pt x="680" y="0"/>
                  </a:cubicBezTo>
                  <a:cubicBezTo>
                    <a:pt x="680" y="417"/>
                    <a:pt x="680" y="417"/>
                    <a:pt x="680" y="417"/>
                  </a:cubicBezTo>
                  <a:cubicBezTo>
                    <a:pt x="638" y="417"/>
                    <a:pt x="638" y="417"/>
                    <a:pt x="638" y="417"/>
                  </a:cubicBezTo>
                  <a:cubicBezTo>
                    <a:pt x="638" y="0"/>
                    <a:pt x="638" y="0"/>
                    <a:pt x="638" y="0"/>
                  </a:cubicBezTo>
                  <a:cubicBezTo>
                    <a:pt x="131" y="0"/>
                    <a:pt x="131" y="0"/>
                    <a:pt x="131" y="0"/>
                  </a:cubicBezTo>
                  <a:cubicBezTo>
                    <a:pt x="131" y="475"/>
                    <a:pt x="131" y="475"/>
                    <a:pt x="131" y="475"/>
                  </a:cubicBezTo>
                  <a:cubicBezTo>
                    <a:pt x="2" y="906"/>
                    <a:pt x="2" y="906"/>
                    <a:pt x="2" y="906"/>
                  </a:cubicBezTo>
                  <a:cubicBezTo>
                    <a:pt x="115" y="906"/>
                    <a:pt x="115" y="906"/>
                    <a:pt x="115" y="906"/>
                  </a:cubicBezTo>
                  <a:cubicBezTo>
                    <a:pt x="173" y="715"/>
                    <a:pt x="173" y="715"/>
                    <a:pt x="173" y="715"/>
                  </a:cubicBezTo>
                  <a:cubicBezTo>
                    <a:pt x="189" y="715"/>
                    <a:pt x="189" y="715"/>
                    <a:pt x="189" y="715"/>
                  </a:cubicBezTo>
                  <a:cubicBezTo>
                    <a:pt x="283" y="906"/>
                    <a:pt x="283" y="906"/>
                    <a:pt x="283" y="906"/>
                  </a:cubicBezTo>
                  <a:cubicBezTo>
                    <a:pt x="421" y="906"/>
                    <a:pt x="421" y="906"/>
                    <a:pt x="421" y="906"/>
                  </a:cubicBezTo>
                  <a:cubicBezTo>
                    <a:pt x="329" y="715"/>
                    <a:pt x="329" y="715"/>
                    <a:pt x="329" y="715"/>
                  </a:cubicBezTo>
                  <a:cubicBezTo>
                    <a:pt x="537" y="715"/>
                    <a:pt x="537" y="715"/>
                    <a:pt x="537" y="715"/>
                  </a:cubicBezTo>
                  <a:cubicBezTo>
                    <a:pt x="479" y="906"/>
                    <a:pt x="479" y="906"/>
                    <a:pt x="479" y="906"/>
                  </a:cubicBezTo>
                  <a:cubicBezTo>
                    <a:pt x="604" y="906"/>
                    <a:pt x="604" y="906"/>
                    <a:pt x="604" y="906"/>
                  </a:cubicBezTo>
                  <a:cubicBezTo>
                    <a:pt x="661" y="715"/>
                    <a:pt x="661" y="715"/>
                    <a:pt x="661" y="715"/>
                  </a:cubicBezTo>
                  <a:cubicBezTo>
                    <a:pt x="688" y="715"/>
                    <a:pt x="688" y="715"/>
                    <a:pt x="688" y="715"/>
                  </a:cubicBezTo>
                  <a:cubicBezTo>
                    <a:pt x="688" y="715"/>
                    <a:pt x="688" y="715"/>
                    <a:pt x="688" y="715"/>
                  </a:cubicBezTo>
                  <a:cubicBezTo>
                    <a:pt x="727" y="715"/>
                    <a:pt x="727" y="715"/>
                    <a:pt x="727" y="715"/>
                  </a:cubicBezTo>
                  <a:cubicBezTo>
                    <a:pt x="730" y="715"/>
                    <a:pt x="730" y="715"/>
                    <a:pt x="730" y="715"/>
                  </a:cubicBezTo>
                  <a:cubicBezTo>
                    <a:pt x="965" y="715"/>
                    <a:pt x="965" y="715"/>
                    <a:pt x="965" y="715"/>
                  </a:cubicBezTo>
                  <a:cubicBezTo>
                    <a:pt x="910" y="905"/>
                    <a:pt x="910" y="905"/>
                    <a:pt x="910" y="905"/>
                  </a:cubicBezTo>
                  <a:cubicBezTo>
                    <a:pt x="1035" y="905"/>
                    <a:pt x="1035" y="905"/>
                    <a:pt x="1035" y="905"/>
                  </a:cubicBezTo>
                  <a:cubicBezTo>
                    <a:pt x="1088" y="715"/>
                    <a:pt x="1088" y="715"/>
                    <a:pt x="1088" y="715"/>
                  </a:cubicBezTo>
                  <a:cubicBezTo>
                    <a:pt x="1145" y="715"/>
                    <a:pt x="1145" y="715"/>
                    <a:pt x="1145" y="715"/>
                  </a:cubicBezTo>
                  <a:cubicBezTo>
                    <a:pt x="1146" y="905"/>
                    <a:pt x="1146" y="905"/>
                    <a:pt x="1146" y="905"/>
                  </a:cubicBezTo>
                  <a:cubicBezTo>
                    <a:pt x="1252" y="905"/>
                    <a:pt x="1252" y="905"/>
                    <a:pt x="1252" y="905"/>
                  </a:cubicBezTo>
                  <a:cubicBezTo>
                    <a:pt x="1372" y="715"/>
                    <a:pt x="1372" y="715"/>
                    <a:pt x="1372" y="715"/>
                  </a:cubicBezTo>
                  <a:cubicBezTo>
                    <a:pt x="1451" y="715"/>
                    <a:pt x="1451" y="715"/>
                    <a:pt x="1451" y="715"/>
                  </a:cubicBezTo>
                  <a:cubicBezTo>
                    <a:pt x="1410" y="905"/>
                    <a:pt x="1410" y="905"/>
                    <a:pt x="1410" y="905"/>
                  </a:cubicBezTo>
                  <a:cubicBezTo>
                    <a:pt x="1534" y="905"/>
                    <a:pt x="1534" y="905"/>
                    <a:pt x="1534" y="905"/>
                  </a:cubicBezTo>
                  <a:cubicBezTo>
                    <a:pt x="1574" y="715"/>
                    <a:pt x="1574" y="715"/>
                    <a:pt x="1574" y="715"/>
                  </a:cubicBezTo>
                  <a:cubicBezTo>
                    <a:pt x="1645" y="715"/>
                    <a:pt x="1645" y="715"/>
                    <a:pt x="1645" y="715"/>
                  </a:cubicBezTo>
                  <a:cubicBezTo>
                    <a:pt x="1643" y="774"/>
                    <a:pt x="1658" y="827"/>
                    <a:pt x="1697" y="863"/>
                  </a:cubicBezTo>
                  <a:cubicBezTo>
                    <a:pt x="1745" y="907"/>
                    <a:pt x="1818" y="916"/>
                    <a:pt x="1872" y="916"/>
                  </a:cubicBezTo>
                  <a:cubicBezTo>
                    <a:pt x="1947" y="916"/>
                    <a:pt x="2024" y="905"/>
                    <a:pt x="2102" y="888"/>
                  </a:cubicBezTo>
                  <a:cubicBezTo>
                    <a:pt x="2145" y="715"/>
                    <a:pt x="2145" y="715"/>
                    <a:pt x="2145" y="715"/>
                  </a:cubicBezTo>
                  <a:cubicBezTo>
                    <a:pt x="2285" y="715"/>
                    <a:pt x="2285" y="715"/>
                    <a:pt x="2285" y="715"/>
                  </a:cubicBezTo>
                  <a:cubicBezTo>
                    <a:pt x="2285" y="0"/>
                    <a:pt x="2285" y="0"/>
                    <a:pt x="2285" y="0"/>
                  </a:cubicBezTo>
                  <a:cubicBezTo>
                    <a:pt x="1778" y="0"/>
                    <a:pt x="1778" y="0"/>
                    <a:pt x="1778" y="0"/>
                  </a:cubicBezTo>
                  <a:cubicBezTo>
                    <a:pt x="1778" y="0"/>
                    <a:pt x="1778" y="0"/>
                    <a:pt x="1778" y="0"/>
                  </a:cubicBezTo>
                  <a:close/>
                  <a:moveTo>
                    <a:pt x="222" y="1195"/>
                  </a:moveTo>
                  <a:cubicBezTo>
                    <a:pt x="203" y="1286"/>
                    <a:pt x="203" y="1286"/>
                    <a:pt x="203" y="1286"/>
                  </a:cubicBezTo>
                  <a:cubicBezTo>
                    <a:pt x="200" y="1299"/>
                    <a:pt x="196" y="1320"/>
                    <a:pt x="220" y="1320"/>
                  </a:cubicBezTo>
                  <a:cubicBezTo>
                    <a:pt x="249" y="1320"/>
                    <a:pt x="253" y="1298"/>
                    <a:pt x="259" y="1272"/>
                  </a:cubicBezTo>
                  <a:cubicBezTo>
                    <a:pt x="275" y="1195"/>
                    <a:pt x="275" y="1195"/>
                    <a:pt x="275" y="1195"/>
                  </a:cubicBezTo>
                  <a:cubicBezTo>
                    <a:pt x="321" y="1195"/>
                    <a:pt x="321" y="1195"/>
                    <a:pt x="321" y="1195"/>
                  </a:cubicBezTo>
                  <a:cubicBezTo>
                    <a:pt x="300" y="1296"/>
                    <a:pt x="300" y="1296"/>
                    <a:pt x="300" y="1296"/>
                  </a:cubicBezTo>
                  <a:cubicBezTo>
                    <a:pt x="294" y="1329"/>
                    <a:pt x="293" y="1333"/>
                    <a:pt x="292" y="1337"/>
                  </a:cubicBezTo>
                  <a:cubicBezTo>
                    <a:pt x="292" y="1341"/>
                    <a:pt x="291" y="1344"/>
                    <a:pt x="291" y="1348"/>
                  </a:cubicBezTo>
                  <a:cubicBezTo>
                    <a:pt x="247" y="1348"/>
                    <a:pt x="247" y="1348"/>
                    <a:pt x="247" y="1348"/>
                  </a:cubicBezTo>
                  <a:cubicBezTo>
                    <a:pt x="250" y="1328"/>
                    <a:pt x="250" y="1328"/>
                    <a:pt x="250" y="1328"/>
                  </a:cubicBezTo>
                  <a:cubicBezTo>
                    <a:pt x="244" y="1334"/>
                    <a:pt x="229" y="1352"/>
                    <a:pt x="200" y="1352"/>
                  </a:cubicBezTo>
                  <a:cubicBezTo>
                    <a:pt x="179" y="1352"/>
                    <a:pt x="164" y="1343"/>
                    <a:pt x="158" y="1331"/>
                  </a:cubicBezTo>
                  <a:cubicBezTo>
                    <a:pt x="151" y="1319"/>
                    <a:pt x="155" y="1297"/>
                    <a:pt x="157" y="1290"/>
                  </a:cubicBezTo>
                  <a:cubicBezTo>
                    <a:pt x="177" y="1195"/>
                    <a:pt x="177" y="1195"/>
                    <a:pt x="177" y="1195"/>
                  </a:cubicBezTo>
                  <a:cubicBezTo>
                    <a:pt x="222" y="1195"/>
                    <a:pt x="222" y="1195"/>
                    <a:pt x="222" y="1195"/>
                  </a:cubicBezTo>
                  <a:cubicBezTo>
                    <a:pt x="222" y="1195"/>
                    <a:pt x="222" y="1195"/>
                    <a:pt x="222" y="1195"/>
                  </a:cubicBezTo>
                  <a:close/>
                  <a:moveTo>
                    <a:pt x="514" y="1225"/>
                  </a:moveTo>
                  <a:cubicBezTo>
                    <a:pt x="550" y="1225"/>
                    <a:pt x="550" y="1225"/>
                    <a:pt x="550" y="1225"/>
                  </a:cubicBezTo>
                  <a:cubicBezTo>
                    <a:pt x="556" y="1196"/>
                    <a:pt x="556" y="1196"/>
                    <a:pt x="556" y="1196"/>
                  </a:cubicBezTo>
                  <a:cubicBezTo>
                    <a:pt x="520" y="1196"/>
                    <a:pt x="520" y="1196"/>
                    <a:pt x="520" y="1196"/>
                  </a:cubicBezTo>
                  <a:cubicBezTo>
                    <a:pt x="530" y="1149"/>
                    <a:pt x="530" y="1149"/>
                    <a:pt x="530" y="1149"/>
                  </a:cubicBezTo>
                  <a:cubicBezTo>
                    <a:pt x="482" y="1166"/>
                    <a:pt x="482" y="1166"/>
                    <a:pt x="482" y="1166"/>
                  </a:cubicBezTo>
                  <a:cubicBezTo>
                    <a:pt x="475" y="1196"/>
                    <a:pt x="475" y="1196"/>
                    <a:pt x="475" y="1196"/>
                  </a:cubicBezTo>
                  <a:cubicBezTo>
                    <a:pt x="414" y="1196"/>
                    <a:pt x="414" y="1196"/>
                    <a:pt x="414" y="1196"/>
                  </a:cubicBezTo>
                  <a:cubicBezTo>
                    <a:pt x="424" y="1149"/>
                    <a:pt x="424" y="1149"/>
                    <a:pt x="424" y="1149"/>
                  </a:cubicBezTo>
                  <a:cubicBezTo>
                    <a:pt x="376" y="1166"/>
                    <a:pt x="376" y="1166"/>
                    <a:pt x="376" y="1166"/>
                  </a:cubicBezTo>
                  <a:cubicBezTo>
                    <a:pt x="369" y="1196"/>
                    <a:pt x="369" y="1196"/>
                    <a:pt x="369" y="1196"/>
                  </a:cubicBezTo>
                  <a:cubicBezTo>
                    <a:pt x="340" y="1196"/>
                    <a:pt x="340" y="1196"/>
                    <a:pt x="340" y="1196"/>
                  </a:cubicBezTo>
                  <a:cubicBezTo>
                    <a:pt x="333" y="1225"/>
                    <a:pt x="333" y="1225"/>
                    <a:pt x="333" y="1225"/>
                  </a:cubicBezTo>
                  <a:cubicBezTo>
                    <a:pt x="363" y="1225"/>
                    <a:pt x="363" y="1225"/>
                    <a:pt x="363" y="1225"/>
                  </a:cubicBezTo>
                  <a:cubicBezTo>
                    <a:pt x="345" y="1310"/>
                    <a:pt x="345" y="1310"/>
                    <a:pt x="345" y="1310"/>
                  </a:cubicBezTo>
                  <a:cubicBezTo>
                    <a:pt x="342" y="1322"/>
                    <a:pt x="336" y="1351"/>
                    <a:pt x="382" y="1351"/>
                  </a:cubicBezTo>
                  <a:cubicBezTo>
                    <a:pt x="389" y="1351"/>
                    <a:pt x="402" y="1350"/>
                    <a:pt x="417" y="1346"/>
                  </a:cubicBezTo>
                  <a:cubicBezTo>
                    <a:pt x="424" y="1317"/>
                    <a:pt x="424" y="1317"/>
                    <a:pt x="424" y="1317"/>
                  </a:cubicBezTo>
                  <a:cubicBezTo>
                    <a:pt x="418" y="1317"/>
                    <a:pt x="415" y="1317"/>
                    <a:pt x="408" y="1317"/>
                  </a:cubicBezTo>
                  <a:cubicBezTo>
                    <a:pt x="388" y="1317"/>
                    <a:pt x="391" y="1309"/>
                    <a:pt x="393" y="1295"/>
                  </a:cubicBezTo>
                  <a:cubicBezTo>
                    <a:pt x="408" y="1225"/>
                    <a:pt x="408" y="1225"/>
                    <a:pt x="408" y="1225"/>
                  </a:cubicBezTo>
                  <a:cubicBezTo>
                    <a:pt x="469" y="1225"/>
                    <a:pt x="469" y="1225"/>
                    <a:pt x="469" y="1225"/>
                  </a:cubicBezTo>
                  <a:cubicBezTo>
                    <a:pt x="451" y="1310"/>
                    <a:pt x="451" y="1310"/>
                    <a:pt x="451" y="1310"/>
                  </a:cubicBezTo>
                  <a:cubicBezTo>
                    <a:pt x="448" y="1322"/>
                    <a:pt x="442" y="1351"/>
                    <a:pt x="488" y="1351"/>
                  </a:cubicBezTo>
                  <a:cubicBezTo>
                    <a:pt x="495" y="1351"/>
                    <a:pt x="508" y="1350"/>
                    <a:pt x="523" y="1346"/>
                  </a:cubicBezTo>
                  <a:cubicBezTo>
                    <a:pt x="530" y="1317"/>
                    <a:pt x="530" y="1317"/>
                    <a:pt x="530" y="1317"/>
                  </a:cubicBezTo>
                  <a:cubicBezTo>
                    <a:pt x="524" y="1317"/>
                    <a:pt x="521" y="1317"/>
                    <a:pt x="514" y="1317"/>
                  </a:cubicBezTo>
                  <a:cubicBezTo>
                    <a:pt x="494" y="1317"/>
                    <a:pt x="496" y="1309"/>
                    <a:pt x="499" y="1295"/>
                  </a:cubicBezTo>
                  <a:cubicBezTo>
                    <a:pt x="514" y="1225"/>
                    <a:pt x="514" y="1225"/>
                    <a:pt x="514" y="1225"/>
                  </a:cubicBezTo>
                  <a:cubicBezTo>
                    <a:pt x="514" y="1225"/>
                    <a:pt x="514" y="1225"/>
                    <a:pt x="514" y="1225"/>
                  </a:cubicBezTo>
                  <a:close/>
                  <a:moveTo>
                    <a:pt x="579" y="1194"/>
                  </a:moveTo>
                  <a:cubicBezTo>
                    <a:pt x="624" y="1194"/>
                    <a:pt x="624" y="1194"/>
                    <a:pt x="624" y="1194"/>
                  </a:cubicBezTo>
                  <a:cubicBezTo>
                    <a:pt x="591" y="1348"/>
                    <a:pt x="591" y="1348"/>
                    <a:pt x="591" y="1348"/>
                  </a:cubicBezTo>
                  <a:cubicBezTo>
                    <a:pt x="546" y="1348"/>
                    <a:pt x="546" y="1348"/>
                    <a:pt x="546" y="1348"/>
                  </a:cubicBezTo>
                  <a:cubicBezTo>
                    <a:pt x="579" y="1194"/>
                    <a:pt x="579" y="1194"/>
                    <a:pt x="579" y="1194"/>
                  </a:cubicBezTo>
                  <a:cubicBezTo>
                    <a:pt x="579" y="1194"/>
                    <a:pt x="579" y="1194"/>
                    <a:pt x="579" y="1194"/>
                  </a:cubicBezTo>
                  <a:close/>
                  <a:moveTo>
                    <a:pt x="591" y="1129"/>
                  </a:moveTo>
                  <a:cubicBezTo>
                    <a:pt x="640" y="1129"/>
                    <a:pt x="640" y="1129"/>
                    <a:pt x="640" y="1129"/>
                  </a:cubicBezTo>
                  <a:cubicBezTo>
                    <a:pt x="631" y="1168"/>
                    <a:pt x="631" y="1168"/>
                    <a:pt x="631" y="1168"/>
                  </a:cubicBezTo>
                  <a:cubicBezTo>
                    <a:pt x="583" y="1168"/>
                    <a:pt x="583" y="1168"/>
                    <a:pt x="583" y="1168"/>
                  </a:cubicBezTo>
                  <a:cubicBezTo>
                    <a:pt x="591" y="1129"/>
                    <a:pt x="591" y="1129"/>
                    <a:pt x="591" y="1129"/>
                  </a:cubicBezTo>
                  <a:cubicBezTo>
                    <a:pt x="591" y="1129"/>
                    <a:pt x="591" y="1129"/>
                    <a:pt x="591" y="1129"/>
                  </a:cubicBezTo>
                  <a:close/>
                  <a:moveTo>
                    <a:pt x="653" y="1222"/>
                  </a:moveTo>
                  <a:cubicBezTo>
                    <a:pt x="654" y="1221"/>
                    <a:pt x="657" y="1205"/>
                    <a:pt x="659" y="1194"/>
                  </a:cubicBezTo>
                  <a:cubicBezTo>
                    <a:pt x="702" y="1194"/>
                    <a:pt x="702" y="1194"/>
                    <a:pt x="702" y="1194"/>
                  </a:cubicBezTo>
                  <a:cubicBezTo>
                    <a:pt x="698" y="1217"/>
                    <a:pt x="698" y="1217"/>
                    <a:pt x="698" y="1217"/>
                  </a:cubicBezTo>
                  <a:cubicBezTo>
                    <a:pt x="704" y="1210"/>
                    <a:pt x="720" y="1191"/>
                    <a:pt x="753" y="1191"/>
                  </a:cubicBezTo>
                  <a:cubicBezTo>
                    <a:pt x="784" y="1191"/>
                    <a:pt x="793" y="1209"/>
                    <a:pt x="794" y="1220"/>
                  </a:cubicBezTo>
                  <a:cubicBezTo>
                    <a:pt x="796" y="1229"/>
                    <a:pt x="795" y="1236"/>
                    <a:pt x="789" y="1265"/>
                  </a:cubicBezTo>
                  <a:cubicBezTo>
                    <a:pt x="771" y="1348"/>
                    <a:pt x="771" y="1348"/>
                    <a:pt x="771" y="1348"/>
                  </a:cubicBezTo>
                  <a:cubicBezTo>
                    <a:pt x="725" y="1348"/>
                    <a:pt x="725" y="1348"/>
                    <a:pt x="725" y="1348"/>
                  </a:cubicBezTo>
                  <a:cubicBezTo>
                    <a:pt x="746" y="1253"/>
                    <a:pt x="746" y="1253"/>
                    <a:pt x="746" y="1253"/>
                  </a:cubicBezTo>
                  <a:cubicBezTo>
                    <a:pt x="747" y="1246"/>
                    <a:pt x="748" y="1241"/>
                    <a:pt x="746" y="1236"/>
                  </a:cubicBezTo>
                  <a:cubicBezTo>
                    <a:pt x="745" y="1230"/>
                    <a:pt x="739" y="1223"/>
                    <a:pt x="728" y="1223"/>
                  </a:cubicBezTo>
                  <a:cubicBezTo>
                    <a:pt x="718" y="1223"/>
                    <a:pt x="708" y="1227"/>
                    <a:pt x="702" y="1235"/>
                  </a:cubicBezTo>
                  <a:cubicBezTo>
                    <a:pt x="698" y="1239"/>
                    <a:pt x="694" y="1246"/>
                    <a:pt x="691" y="1258"/>
                  </a:cubicBezTo>
                  <a:cubicBezTo>
                    <a:pt x="672" y="1348"/>
                    <a:pt x="672" y="1348"/>
                    <a:pt x="672" y="1348"/>
                  </a:cubicBezTo>
                  <a:cubicBezTo>
                    <a:pt x="627" y="1348"/>
                    <a:pt x="627" y="1348"/>
                    <a:pt x="627" y="1348"/>
                  </a:cubicBezTo>
                  <a:cubicBezTo>
                    <a:pt x="653" y="1222"/>
                    <a:pt x="653" y="1222"/>
                    <a:pt x="653" y="1222"/>
                  </a:cubicBezTo>
                  <a:cubicBezTo>
                    <a:pt x="653" y="1222"/>
                    <a:pt x="653" y="1222"/>
                    <a:pt x="653" y="1222"/>
                  </a:cubicBezTo>
                  <a:close/>
                  <a:moveTo>
                    <a:pt x="985" y="1196"/>
                  </a:moveTo>
                  <a:cubicBezTo>
                    <a:pt x="981" y="1207"/>
                    <a:pt x="978" y="1218"/>
                    <a:pt x="975" y="1233"/>
                  </a:cubicBezTo>
                  <a:cubicBezTo>
                    <a:pt x="951" y="1346"/>
                    <a:pt x="951" y="1346"/>
                    <a:pt x="951" y="1346"/>
                  </a:cubicBezTo>
                  <a:cubicBezTo>
                    <a:pt x="939" y="1403"/>
                    <a:pt x="891" y="1409"/>
                    <a:pt x="861" y="1409"/>
                  </a:cubicBezTo>
                  <a:cubicBezTo>
                    <a:pt x="839" y="1409"/>
                    <a:pt x="797" y="1406"/>
                    <a:pt x="804" y="1359"/>
                  </a:cubicBezTo>
                  <a:cubicBezTo>
                    <a:pt x="847" y="1359"/>
                    <a:pt x="847" y="1359"/>
                    <a:pt x="847" y="1359"/>
                  </a:cubicBezTo>
                  <a:cubicBezTo>
                    <a:pt x="847" y="1362"/>
                    <a:pt x="847" y="1367"/>
                    <a:pt x="850" y="1372"/>
                  </a:cubicBezTo>
                  <a:cubicBezTo>
                    <a:pt x="852" y="1376"/>
                    <a:pt x="858" y="1380"/>
                    <a:pt x="869" y="1380"/>
                  </a:cubicBezTo>
                  <a:cubicBezTo>
                    <a:pt x="883" y="1380"/>
                    <a:pt x="896" y="1374"/>
                    <a:pt x="902" y="1360"/>
                  </a:cubicBezTo>
                  <a:cubicBezTo>
                    <a:pt x="905" y="1353"/>
                    <a:pt x="906" y="1347"/>
                    <a:pt x="912" y="1324"/>
                  </a:cubicBezTo>
                  <a:cubicBezTo>
                    <a:pt x="893" y="1343"/>
                    <a:pt x="877" y="1345"/>
                    <a:pt x="866" y="1345"/>
                  </a:cubicBezTo>
                  <a:cubicBezTo>
                    <a:pt x="822" y="1345"/>
                    <a:pt x="809" y="1307"/>
                    <a:pt x="817" y="1270"/>
                  </a:cubicBezTo>
                  <a:cubicBezTo>
                    <a:pt x="825" y="1231"/>
                    <a:pt x="855" y="1194"/>
                    <a:pt x="899" y="1194"/>
                  </a:cubicBezTo>
                  <a:cubicBezTo>
                    <a:pt x="927" y="1194"/>
                    <a:pt x="934" y="1209"/>
                    <a:pt x="937" y="1216"/>
                  </a:cubicBezTo>
                  <a:cubicBezTo>
                    <a:pt x="943" y="1196"/>
                    <a:pt x="943" y="1196"/>
                    <a:pt x="943" y="1196"/>
                  </a:cubicBezTo>
                  <a:cubicBezTo>
                    <a:pt x="985" y="1196"/>
                    <a:pt x="985" y="1196"/>
                    <a:pt x="985" y="1196"/>
                  </a:cubicBezTo>
                  <a:cubicBezTo>
                    <a:pt x="985" y="1196"/>
                    <a:pt x="985" y="1196"/>
                    <a:pt x="985" y="1196"/>
                  </a:cubicBezTo>
                  <a:close/>
                  <a:moveTo>
                    <a:pt x="883" y="1315"/>
                  </a:moveTo>
                  <a:cubicBezTo>
                    <a:pt x="914" y="1315"/>
                    <a:pt x="922" y="1277"/>
                    <a:pt x="924" y="1271"/>
                  </a:cubicBezTo>
                  <a:cubicBezTo>
                    <a:pt x="927" y="1253"/>
                    <a:pt x="930" y="1224"/>
                    <a:pt x="903" y="1224"/>
                  </a:cubicBezTo>
                  <a:cubicBezTo>
                    <a:pt x="886" y="1224"/>
                    <a:pt x="869" y="1237"/>
                    <a:pt x="862" y="1270"/>
                  </a:cubicBezTo>
                  <a:cubicBezTo>
                    <a:pt x="861" y="1277"/>
                    <a:pt x="853" y="1315"/>
                    <a:pt x="883" y="1315"/>
                  </a:cubicBezTo>
                  <a:moveTo>
                    <a:pt x="1164" y="1346"/>
                  </a:moveTo>
                  <a:cubicBezTo>
                    <a:pt x="1149" y="1350"/>
                    <a:pt x="1136" y="1351"/>
                    <a:pt x="1129" y="1351"/>
                  </a:cubicBezTo>
                  <a:cubicBezTo>
                    <a:pt x="1083" y="1351"/>
                    <a:pt x="1089" y="1322"/>
                    <a:pt x="1092" y="1310"/>
                  </a:cubicBezTo>
                  <a:cubicBezTo>
                    <a:pt x="1110" y="1225"/>
                    <a:pt x="1110" y="1225"/>
                    <a:pt x="1110" y="1225"/>
                  </a:cubicBezTo>
                  <a:cubicBezTo>
                    <a:pt x="1080" y="1225"/>
                    <a:pt x="1080" y="1225"/>
                    <a:pt x="1080" y="1225"/>
                  </a:cubicBezTo>
                  <a:cubicBezTo>
                    <a:pt x="1087" y="1196"/>
                    <a:pt x="1087" y="1196"/>
                    <a:pt x="1087" y="1196"/>
                  </a:cubicBezTo>
                  <a:cubicBezTo>
                    <a:pt x="1116" y="1196"/>
                    <a:pt x="1116" y="1196"/>
                    <a:pt x="1116" y="1196"/>
                  </a:cubicBezTo>
                  <a:cubicBezTo>
                    <a:pt x="1123" y="1166"/>
                    <a:pt x="1123" y="1166"/>
                    <a:pt x="1123" y="1166"/>
                  </a:cubicBezTo>
                  <a:cubicBezTo>
                    <a:pt x="1171" y="1149"/>
                    <a:pt x="1171" y="1149"/>
                    <a:pt x="1171" y="1149"/>
                  </a:cubicBezTo>
                  <a:cubicBezTo>
                    <a:pt x="1161" y="1196"/>
                    <a:pt x="1161" y="1196"/>
                    <a:pt x="1161" y="1196"/>
                  </a:cubicBezTo>
                  <a:cubicBezTo>
                    <a:pt x="1198" y="1196"/>
                    <a:pt x="1198" y="1196"/>
                    <a:pt x="1198" y="1196"/>
                  </a:cubicBezTo>
                  <a:cubicBezTo>
                    <a:pt x="1191" y="1225"/>
                    <a:pt x="1191" y="1225"/>
                    <a:pt x="1191" y="1225"/>
                  </a:cubicBezTo>
                  <a:cubicBezTo>
                    <a:pt x="1155" y="1225"/>
                    <a:pt x="1155" y="1225"/>
                    <a:pt x="1155" y="1225"/>
                  </a:cubicBezTo>
                  <a:cubicBezTo>
                    <a:pt x="1140" y="1295"/>
                    <a:pt x="1140" y="1295"/>
                    <a:pt x="1140" y="1295"/>
                  </a:cubicBezTo>
                  <a:cubicBezTo>
                    <a:pt x="1137" y="1309"/>
                    <a:pt x="1135" y="1317"/>
                    <a:pt x="1155" y="1317"/>
                  </a:cubicBezTo>
                  <a:cubicBezTo>
                    <a:pt x="1162" y="1317"/>
                    <a:pt x="1165" y="1317"/>
                    <a:pt x="1171" y="1317"/>
                  </a:cubicBezTo>
                  <a:cubicBezTo>
                    <a:pt x="1164" y="1346"/>
                    <a:pt x="1164" y="1346"/>
                    <a:pt x="1164" y="1346"/>
                  </a:cubicBezTo>
                  <a:cubicBezTo>
                    <a:pt x="1164" y="1346"/>
                    <a:pt x="1164" y="1346"/>
                    <a:pt x="1164" y="1346"/>
                  </a:cubicBezTo>
                  <a:close/>
                  <a:moveTo>
                    <a:pt x="1235" y="1129"/>
                  </a:moveTo>
                  <a:cubicBezTo>
                    <a:pt x="1280" y="1129"/>
                    <a:pt x="1280" y="1129"/>
                    <a:pt x="1280" y="1129"/>
                  </a:cubicBezTo>
                  <a:cubicBezTo>
                    <a:pt x="1261" y="1216"/>
                    <a:pt x="1261" y="1216"/>
                    <a:pt x="1261" y="1216"/>
                  </a:cubicBezTo>
                  <a:cubicBezTo>
                    <a:pt x="1268" y="1208"/>
                    <a:pt x="1283" y="1193"/>
                    <a:pt x="1311" y="1193"/>
                  </a:cubicBezTo>
                  <a:cubicBezTo>
                    <a:pt x="1334" y="1193"/>
                    <a:pt x="1346" y="1204"/>
                    <a:pt x="1351" y="1214"/>
                  </a:cubicBezTo>
                  <a:cubicBezTo>
                    <a:pt x="1355" y="1221"/>
                    <a:pt x="1356" y="1235"/>
                    <a:pt x="1352" y="1255"/>
                  </a:cubicBezTo>
                  <a:cubicBezTo>
                    <a:pt x="1332" y="1348"/>
                    <a:pt x="1332" y="1348"/>
                    <a:pt x="1332" y="1348"/>
                  </a:cubicBezTo>
                  <a:cubicBezTo>
                    <a:pt x="1288" y="1348"/>
                    <a:pt x="1288" y="1348"/>
                    <a:pt x="1288" y="1348"/>
                  </a:cubicBezTo>
                  <a:cubicBezTo>
                    <a:pt x="1307" y="1256"/>
                    <a:pt x="1307" y="1256"/>
                    <a:pt x="1307" y="1256"/>
                  </a:cubicBezTo>
                  <a:cubicBezTo>
                    <a:pt x="1309" y="1248"/>
                    <a:pt x="1314" y="1223"/>
                    <a:pt x="1289" y="1223"/>
                  </a:cubicBezTo>
                  <a:cubicBezTo>
                    <a:pt x="1276" y="1223"/>
                    <a:pt x="1259" y="1230"/>
                    <a:pt x="1253" y="1254"/>
                  </a:cubicBezTo>
                  <a:cubicBezTo>
                    <a:pt x="1234" y="1348"/>
                    <a:pt x="1234" y="1348"/>
                    <a:pt x="1234" y="1348"/>
                  </a:cubicBezTo>
                  <a:cubicBezTo>
                    <a:pt x="1189" y="1348"/>
                    <a:pt x="1189" y="1348"/>
                    <a:pt x="1189" y="1348"/>
                  </a:cubicBezTo>
                  <a:cubicBezTo>
                    <a:pt x="1235" y="1129"/>
                    <a:pt x="1235" y="1129"/>
                    <a:pt x="1235" y="1129"/>
                  </a:cubicBezTo>
                  <a:cubicBezTo>
                    <a:pt x="1235" y="1129"/>
                    <a:pt x="1235" y="1129"/>
                    <a:pt x="1235" y="1129"/>
                  </a:cubicBezTo>
                  <a:close/>
                  <a:moveTo>
                    <a:pt x="1387" y="1232"/>
                  </a:moveTo>
                  <a:cubicBezTo>
                    <a:pt x="1389" y="1225"/>
                    <a:pt x="1392" y="1203"/>
                    <a:pt x="1393" y="1194"/>
                  </a:cubicBezTo>
                  <a:cubicBezTo>
                    <a:pt x="1435" y="1194"/>
                    <a:pt x="1435" y="1194"/>
                    <a:pt x="1435" y="1194"/>
                  </a:cubicBezTo>
                  <a:cubicBezTo>
                    <a:pt x="1430" y="1223"/>
                    <a:pt x="1430" y="1223"/>
                    <a:pt x="1430" y="1223"/>
                  </a:cubicBezTo>
                  <a:cubicBezTo>
                    <a:pt x="1438" y="1211"/>
                    <a:pt x="1452" y="1192"/>
                    <a:pt x="1489" y="1194"/>
                  </a:cubicBezTo>
                  <a:cubicBezTo>
                    <a:pt x="1480" y="1234"/>
                    <a:pt x="1480" y="1234"/>
                    <a:pt x="1480" y="1234"/>
                  </a:cubicBezTo>
                  <a:cubicBezTo>
                    <a:pt x="1435" y="1230"/>
                    <a:pt x="1428" y="1253"/>
                    <a:pt x="1424" y="1273"/>
                  </a:cubicBezTo>
                  <a:cubicBezTo>
                    <a:pt x="1408" y="1348"/>
                    <a:pt x="1408" y="1348"/>
                    <a:pt x="1408" y="1348"/>
                  </a:cubicBezTo>
                  <a:cubicBezTo>
                    <a:pt x="1363" y="1348"/>
                    <a:pt x="1363" y="1348"/>
                    <a:pt x="1363" y="1348"/>
                  </a:cubicBezTo>
                  <a:cubicBezTo>
                    <a:pt x="1387" y="1232"/>
                    <a:pt x="1387" y="1232"/>
                    <a:pt x="1387" y="1232"/>
                  </a:cubicBezTo>
                  <a:cubicBezTo>
                    <a:pt x="1387" y="1232"/>
                    <a:pt x="1387" y="1232"/>
                    <a:pt x="1387" y="1232"/>
                  </a:cubicBezTo>
                  <a:close/>
                  <a:moveTo>
                    <a:pt x="1582" y="1191"/>
                  </a:moveTo>
                  <a:cubicBezTo>
                    <a:pt x="1637" y="1191"/>
                    <a:pt x="1654" y="1229"/>
                    <a:pt x="1644" y="1271"/>
                  </a:cubicBezTo>
                  <a:cubicBezTo>
                    <a:pt x="1635" y="1315"/>
                    <a:pt x="1602" y="1353"/>
                    <a:pt x="1546" y="1353"/>
                  </a:cubicBezTo>
                  <a:cubicBezTo>
                    <a:pt x="1503" y="1353"/>
                    <a:pt x="1474" y="1326"/>
                    <a:pt x="1485" y="1273"/>
                  </a:cubicBezTo>
                  <a:cubicBezTo>
                    <a:pt x="1493" y="1236"/>
                    <a:pt x="1521" y="1191"/>
                    <a:pt x="1582" y="1191"/>
                  </a:cubicBezTo>
                  <a:moveTo>
                    <a:pt x="1555" y="1322"/>
                  </a:moveTo>
                  <a:cubicBezTo>
                    <a:pt x="1574" y="1322"/>
                    <a:pt x="1590" y="1310"/>
                    <a:pt x="1599" y="1270"/>
                  </a:cubicBezTo>
                  <a:cubicBezTo>
                    <a:pt x="1603" y="1250"/>
                    <a:pt x="1605" y="1221"/>
                    <a:pt x="1575" y="1221"/>
                  </a:cubicBezTo>
                  <a:cubicBezTo>
                    <a:pt x="1543" y="1221"/>
                    <a:pt x="1534" y="1259"/>
                    <a:pt x="1531" y="1273"/>
                  </a:cubicBezTo>
                  <a:cubicBezTo>
                    <a:pt x="1524" y="1307"/>
                    <a:pt x="1532" y="1322"/>
                    <a:pt x="1555" y="1322"/>
                  </a:cubicBezTo>
                  <a:moveTo>
                    <a:pt x="1734" y="1195"/>
                  </a:moveTo>
                  <a:cubicBezTo>
                    <a:pt x="1714" y="1286"/>
                    <a:pt x="1714" y="1286"/>
                    <a:pt x="1714" y="1286"/>
                  </a:cubicBezTo>
                  <a:cubicBezTo>
                    <a:pt x="1711" y="1299"/>
                    <a:pt x="1707" y="1320"/>
                    <a:pt x="1731" y="1320"/>
                  </a:cubicBezTo>
                  <a:cubicBezTo>
                    <a:pt x="1760" y="1320"/>
                    <a:pt x="1765" y="1298"/>
                    <a:pt x="1770" y="1272"/>
                  </a:cubicBezTo>
                  <a:cubicBezTo>
                    <a:pt x="1786" y="1195"/>
                    <a:pt x="1786" y="1195"/>
                    <a:pt x="1786" y="1195"/>
                  </a:cubicBezTo>
                  <a:cubicBezTo>
                    <a:pt x="1833" y="1195"/>
                    <a:pt x="1833" y="1195"/>
                    <a:pt x="1833" y="1195"/>
                  </a:cubicBezTo>
                  <a:cubicBezTo>
                    <a:pt x="1811" y="1296"/>
                    <a:pt x="1811" y="1296"/>
                    <a:pt x="1811" y="1296"/>
                  </a:cubicBezTo>
                  <a:cubicBezTo>
                    <a:pt x="1805" y="1329"/>
                    <a:pt x="1804" y="1333"/>
                    <a:pt x="1804" y="1337"/>
                  </a:cubicBezTo>
                  <a:cubicBezTo>
                    <a:pt x="1803" y="1341"/>
                    <a:pt x="1802" y="1344"/>
                    <a:pt x="1802" y="1348"/>
                  </a:cubicBezTo>
                  <a:cubicBezTo>
                    <a:pt x="1758" y="1348"/>
                    <a:pt x="1758" y="1348"/>
                    <a:pt x="1758" y="1348"/>
                  </a:cubicBezTo>
                  <a:cubicBezTo>
                    <a:pt x="1761" y="1328"/>
                    <a:pt x="1761" y="1328"/>
                    <a:pt x="1761" y="1328"/>
                  </a:cubicBezTo>
                  <a:cubicBezTo>
                    <a:pt x="1756" y="1334"/>
                    <a:pt x="1740" y="1352"/>
                    <a:pt x="1711" y="1352"/>
                  </a:cubicBezTo>
                  <a:cubicBezTo>
                    <a:pt x="1690" y="1352"/>
                    <a:pt x="1675" y="1343"/>
                    <a:pt x="1669" y="1331"/>
                  </a:cubicBezTo>
                  <a:cubicBezTo>
                    <a:pt x="1662" y="1319"/>
                    <a:pt x="1666" y="1297"/>
                    <a:pt x="1668" y="1290"/>
                  </a:cubicBezTo>
                  <a:cubicBezTo>
                    <a:pt x="1688" y="1195"/>
                    <a:pt x="1688" y="1195"/>
                    <a:pt x="1688" y="1195"/>
                  </a:cubicBezTo>
                  <a:cubicBezTo>
                    <a:pt x="1734" y="1195"/>
                    <a:pt x="1734" y="1195"/>
                    <a:pt x="1734" y="1195"/>
                  </a:cubicBezTo>
                  <a:cubicBezTo>
                    <a:pt x="1734" y="1195"/>
                    <a:pt x="1734" y="1195"/>
                    <a:pt x="1734" y="1195"/>
                  </a:cubicBezTo>
                  <a:close/>
                  <a:moveTo>
                    <a:pt x="2010" y="1196"/>
                  </a:moveTo>
                  <a:cubicBezTo>
                    <a:pt x="2006" y="1207"/>
                    <a:pt x="2003" y="1218"/>
                    <a:pt x="2000" y="1233"/>
                  </a:cubicBezTo>
                  <a:cubicBezTo>
                    <a:pt x="1976" y="1346"/>
                    <a:pt x="1976" y="1346"/>
                    <a:pt x="1976" y="1346"/>
                  </a:cubicBezTo>
                  <a:cubicBezTo>
                    <a:pt x="1964" y="1403"/>
                    <a:pt x="1915" y="1409"/>
                    <a:pt x="1886" y="1409"/>
                  </a:cubicBezTo>
                  <a:cubicBezTo>
                    <a:pt x="1864" y="1409"/>
                    <a:pt x="1822" y="1406"/>
                    <a:pt x="1829" y="1359"/>
                  </a:cubicBezTo>
                  <a:cubicBezTo>
                    <a:pt x="1872" y="1359"/>
                    <a:pt x="1872" y="1359"/>
                    <a:pt x="1872" y="1359"/>
                  </a:cubicBezTo>
                  <a:cubicBezTo>
                    <a:pt x="1872" y="1362"/>
                    <a:pt x="1871" y="1367"/>
                    <a:pt x="1874" y="1372"/>
                  </a:cubicBezTo>
                  <a:cubicBezTo>
                    <a:pt x="1877" y="1376"/>
                    <a:pt x="1883" y="1380"/>
                    <a:pt x="1894" y="1380"/>
                  </a:cubicBezTo>
                  <a:cubicBezTo>
                    <a:pt x="1908" y="1380"/>
                    <a:pt x="1921" y="1374"/>
                    <a:pt x="1926" y="1360"/>
                  </a:cubicBezTo>
                  <a:cubicBezTo>
                    <a:pt x="1930" y="1353"/>
                    <a:pt x="1931" y="1347"/>
                    <a:pt x="1937" y="1324"/>
                  </a:cubicBezTo>
                  <a:cubicBezTo>
                    <a:pt x="1918" y="1343"/>
                    <a:pt x="1901" y="1345"/>
                    <a:pt x="1891" y="1345"/>
                  </a:cubicBezTo>
                  <a:cubicBezTo>
                    <a:pt x="1847" y="1345"/>
                    <a:pt x="1834" y="1307"/>
                    <a:pt x="1842" y="1270"/>
                  </a:cubicBezTo>
                  <a:cubicBezTo>
                    <a:pt x="1850" y="1231"/>
                    <a:pt x="1880" y="1194"/>
                    <a:pt x="1924" y="1194"/>
                  </a:cubicBezTo>
                  <a:cubicBezTo>
                    <a:pt x="1952" y="1194"/>
                    <a:pt x="1959" y="1209"/>
                    <a:pt x="1962" y="1216"/>
                  </a:cubicBezTo>
                  <a:cubicBezTo>
                    <a:pt x="1968" y="1196"/>
                    <a:pt x="1968" y="1196"/>
                    <a:pt x="1968" y="1196"/>
                  </a:cubicBezTo>
                  <a:cubicBezTo>
                    <a:pt x="2010" y="1196"/>
                    <a:pt x="2010" y="1196"/>
                    <a:pt x="2010" y="1196"/>
                  </a:cubicBezTo>
                  <a:cubicBezTo>
                    <a:pt x="2010" y="1196"/>
                    <a:pt x="2010" y="1196"/>
                    <a:pt x="2010" y="1196"/>
                  </a:cubicBezTo>
                  <a:close/>
                  <a:moveTo>
                    <a:pt x="1908" y="1315"/>
                  </a:moveTo>
                  <a:cubicBezTo>
                    <a:pt x="1939" y="1315"/>
                    <a:pt x="1947" y="1277"/>
                    <a:pt x="1948" y="1271"/>
                  </a:cubicBezTo>
                  <a:cubicBezTo>
                    <a:pt x="1952" y="1253"/>
                    <a:pt x="1955" y="1224"/>
                    <a:pt x="1928" y="1224"/>
                  </a:cubicBezTo>
                  <a:cubicBezTo>
                    <a:pt x="1911" y="1224"/>
                    <a:pt x="1894" y="1237"/>
                    <a:pt x="1887" y="1270"/>
                  </a:cubicBezTo>
                  <a:cubicBezTo>
                    <a:pt x="1885" y="1277"/>
                    <a:pt x="1878" y="1315"/>
                    <a:pt x="1908" y="1315"/>
                  </a:cubicBezTo>
                  <a:moveTo>
                    <a:pt x="2058" y="1129"/>
                  </a:moveTo>
                  <a:cubicBezTo>
                    <a:pt x="2102" y="1129"/>
                    <a:pt x="2102" y="1129"/>
                    <a:pt x="2102" y="1129"/>
                  </a:cubicBezTo>
                  <a:cubicBezTo>
                    <a:pt x="2084" y="1216"/>
                    <a:pt x="2084" y="1216"/>
                    <a:pt x="2084" y="1216"/>
                  </a:cubicBezTo>
                  <a:cubicBezTo>
                    <a:pt x="2091" y="1208"/>
                    <a:pt x="2105" y="1193"/>
                    <a:pt x="2133" y="1193"/>
                  </a:cubicBezTo>
                  <a:cubicBezTo>
                    <a:pt x="2156" y="1193"/>
                    <a:pt x="2168" y="1204"/>
                    <a:pt x="2174" y="1214"/>
                  </a:cubicBezTo>
                  <a:cubicBezTo>
                    <a:pt x="2177" y="1221"/>
                    <a:pt x="2179" y="1235"/>
                    <a:pt x="2175" y="1255"/>
                  </a:cubicBezTo>
                  <a:cubicBezTo>
                    <a:pt x="2155" y="1348"/>
                    <a:pt x="2155" y="1348"/>
                    <a:pt x="2155" y="1348"/>
                  </a:cubicBezTo>
                  <a:cubicBezTo>
                    <a:pt x="2110" y="1348"/>
                    <a:pt x="2110" y="1348"/>
                    <a:pt x="2110" y="1348"/>
                  </a:cubicBezTo>
                  <a:cubicBezTo>
                    <a:pt x="2130" y="1256"/>
                    <a:pt x="2130" y="1256"/>
                    <a:pt x="2130" y="1256"/>
                  </a:cubicBezTo>
                  <a:cubicBezTo>
                    <a:pt x="2131" y="1248"/>
                    <a:pt x="2137" y="1223"/>
                    <a:pt x="2112" y="1223"/>
                  </a:cubicBezTo>
                  <a:cubicBezTo>
                    <a:pt x="2099" y="1223"/>
                    <a:pt x="2081" y="1230"/>
                    <a:pt x="2076" y="1254"/>
                  </a:cubicBezTo>
                  <a:cubicBezTo>
                    <a:pt x="2057" y="1348"/>
                    <a:pt x="2057" y="1348"/>
                    <a:pt x="2057" y="1348"/>
                  </a:cubicBezTo>
                  <a:cubicBezTo>
                    <a:pt x="2012" y="1348"/>
                    <a:pt x="2012" y="1348"/>
                    <a:pt x="2012" y="1348"/>
                  </a:cubicBezTo>
                  <a:cubicBezTo>
                    <a:pt x="2058" y="1129"/>
                    <a:pt x="2058" y="1129"/>
                    <a:pt x="2058" y="1129"/>
                  </a:cubicBezTo>
                  <a:cubicBezTo>
                    <a:pt x="2058" y="1129"/>
                    <a:pt x="2058" y="1129"/>
                    <a:pt x="2058" y="1129"/>
                  </a:cubicBezTo>
                  <a:close/>
                  <a:moveTo>
                    <a:pt x="100" y="1249"/>
                  </a:moveTo>
                  <a:cubicBezTo>
                    <a:pt x="101" y="1244"/>
                    <a:pt x="104" y="1221"/>
                    <a:pt x="87" y="1221"/>
                  </a:cubicBezTo>
                  <a:cubicBezTo>
                    <a:pt x="66" y="1221"/>
                    <a:pt x="56" y="1253"/>
                    <a:pt x="53" y="1270"/>
                  </a:cubicBezTo>
                  <a:cubicBezTo>
                    <a:pt x="51" y="1278"/>
                    <a:pt x="46" y="1306"/>
                    <a:pt x="54" y="1317"/>
                  </a:cubicBezTo>
                  <a:cubicBezTo>
                    <a:pt x="57" y="1321"/>
                    <a:pt x="61" y="1322"/>
                    <a:pt x="65" y="1322"/>
                  </a:cubicBezTo>
                  <a:cubicBezTo>
                    <a:pt x="70" y="1322"/>
                    <a:pt x="84" y="1320"/>
                    <a:pt x="92" y="1292"/>
                  </a:cubicBezTo>
                  <a:cubicBezTo>
                    <a:pt x="136" y="1292"/>
                    <a:pt x="136" y="1292"/>
                    <a:pt x="136" y="1292"/>
                  </a:cubicBezTo>
                  <a:cubicBezTo>
                    <a:pt x="133" y="1304"/>
                    <a:pt x="128" y="1323"/>
                    <a:pt x="107" y="1337"/>
                  </a:cubicBezTo>
                  <a:cubicBezTo>
                    <a:pt x="94" y="1347"/>
                    <a:pt x="79" y="1352"/>
                    <a:pt x="60" y="1352"/>
                  </a:cubicBezTo>
                  <a:cubicBezTo>
                    <a:pt x="40" y="1352"/>
                    <a:pt x="23" y="1347"/>
                    <a:pt x="12" y="1331"/>
                  </a:cubicBezTo>
                  <a:cubicBezTo>
                    <a:pt x="2" y="1316"/>
                    <a:pt x="0" y="1296"/>
                    <a:pt x="5" y="1271"/>
                  </a:cubicBezTo>
                  <a:cubicBezTo>
                    <a:pt x="20" y="1201"/>
                    <a:pt x="74" y="1192"/>
                    <a:pt x="94" y="1192"/>
                  </a:cubicBezTo>
                  <a:cubicBezTo>
                    <a:pt x="122" y="1192"/>
                    <a:pt x="153" y="1207"/>
                    <a:pt x="144" y="1249"/>
                  </a:cubicBezTo>
                  <a:cubicBezTo>
                    <a:pt x="100" y="1249"/>
                    <a:pt x="100" y="1249"/>
                    <a:pt x="100" y="1249"/>
                  </a:cubicBezTo>
                  <a:cubicBezTo>
                    <a:pt x="100" y="1249"/>
                    <a:pt x="100" y="1249"/>
                    <a:pt x="100" y="1249"/>
                  </a:cubicBezTo>
                  <a:close/>
                  <a:moveTo>
                    <a:pt x="2378" y="1249"/>
                  </a:moveTo>
                  <a:cubicBezTo>
                    <a:pt x="2379" y="1244"/>
                    <a:pt x="2382" y="1221"/>
                    <a:pt x="2365" y="1221"/>
                  </a:cubicBezTo>
                  <a:cubicBezTo>
                    <a:pt x="2344" y="1221"/>
                    <a:pt x="2335" y="1253"/>
                    <a:pt x="2331" y="1270"/>
                  </a:cubicBezTo>
                  <a:cubicBezTo>
                    <a:pt x="2329" y="1278"/>
                    <a:pt x="2324" y="1306"/>
                    <a:pt x="2332" y="1317"/>
                  </a:cubicBezTo>
                  <a:cubicBezTo>
                    <a:pt x="2335" y="1321"/>
                    <a:pt x="2340" y="1322"/>
                    <a:pt x="2343" y="1322"/>
                  </a:cubicBezTo>
                  <a:cubicBezTo>
                    <a:pt x="2348" y="1322"/>
                    <a:pt x="2362" y="1320"/>
                    <a:pt x="2370" y="1292"/>
                  </a:cubicBezTo>
                  <a:cubicBezTo>
                    <a:pt x="2414" y="1292"/>
                    <a:pt x="2414" y="1292"/>
                    <a:pt x="2414" y="1292"/>
                  </a:cubicBezTo>
                  <a:cubicBezTo>
                    <a:pt x="2411" y="1304"/>
                    <a:pt x="2406" y="1323"/>
                    <a:pt x="2385" y="1337"/>
                  </a:cubicBezTo>
                  <a:cubicBezTo>
                    <a:pt x="2372" y="1347"/>
                    <a:pt x="2357" y="1352"/>
                    <a:pt x="2338" y="1352"/>
                  </a:cubicBezTo>
                  <a:cubicBezTo>
                    <a:pt x="2318" y="1352"/>
                    <a:pt x="2301" y="1347"/>
                    <a:pt x="2290" y="1331"/>
                  </a:cubicBezTo>
                  <a:cubicBezTo>
                    <a:pt x="2280" y="1316"/>
                    <a:pt x="2278" y="1296"/>
                    <a:pt x="2284" y="1271"/>
                  </a:cubicBezTo>
                  <a:cubicBezTo>
                    <a:pt x="2299" y="1201"/>
                    <a:pt x="2352" y="1192"/>
                    <a:pt x="2372" y="1192"/>
                  </a:cubicBezTo>
                  <a:cubicBezTo>
                    <a:pt x="2401" y="1192"/>
                    <a:pt x="2431" y="1207"/>
                    <a:pt x="2423" y="1249"/>
                  </a:cubicBezTo>
                  <a:cubicBezTo>
                    <a:pt x="2378" y="1249"/>
                    <a:pt x="2378" y="1249"/>
                    <a:pt x="2378" y="1249"/>
                  </a:cubicBezTo>
                  <a:cubicBezTo>
                    <a:pt x="2378" y="1249"/>
                    <a:pt x="2378" y="1249"/>
                    <a:pt x="2378" y="1249"/>
                  </a:cubicBezTo>
                  <a:close/>
                  <a:moveTo>
                    <a:pt x="2534" y="1191"/>
                  </a:moveTo>
                  <a:cubicBezTo>
                    <a:pt x="2589" y="1191"/>
                    <a:pt x="2606" y="1229"/>
                    <a:pt x="2597" y="1271"/>
                  </a:cubicBezTo>
                  <a:cubicBezTo>
                    <a:pt x="2587" y="1315"/>
                    <a:pt x="2554" y="1353"/>
                    <a:pt x="2498" y="1353"/>
                  </a:cubicBezTo>
                  <a:cubicBezTo>
                    <a:pt x="2454" y="1353"/>
                    <a:pt x="2426" y="1326"/>
                    <a:pt x="2437" y="1273"/>
                  </a:cubicBezTo>
                  <a:cubicBezTo>
                    <a:pt x="2445" y="1236"/>
                    <a:pt x="2474" y="1191"/>
                    <a:pt x="2534" y="1191"/>
                  </a:cubicBezTo>
                  <a:moveTo>
                    <a:pt x="2507" y="1322"/>
                  </a:moveTo>
                  <a:cubicBezTo>
                    <a:pt x="2527" y="1322"/>
                    <a:pt x="2542" y="1310"/>
                    <a:pt x="2551" y="1270"/>
                  </a:cubicBezTo>
                  <a:cubicBezTo>
                    <a:pt x="2555" y="1250"/>
                    <a:pt x="2557" y="1221"/>
                    <a:pt x="2528" y="1221"/>
                  </a:cubicBezTo>
                  <a:cubicBezTo>
                    <a:pt x="2495" y="1221"/>
                    <a:pt x="2486" y="1259"/>
                    <a:pt x="2484" y="1273"/>
                  </a:cubicBezTo>
                  <a:cubicBezTo>
                    <a:pt x="2476" y="1307"/>
                    <a:pt x="2484" y="1322"/>
                    <a:pt x="2507" y="1322"/>
                  </a:cubicBezTo>
                  <a:moveTo>
                    <a:pt x="2637" y="1223"/>
                  </a:moveTo>
                  <a:cubicBezTo>
                    <a:pt x="2639" y="1214"/>
                    <a:pt x="2640" y="1205"/>
                    <a:pt x="2641" y="1195"/>
                  </a:cubicBezTo>
                  <a:cubicBezTo>
                    <a:pt x="2685" y="1195"/>
                    <a:pt x="2685" y="1195"/>
                    <a:pt x="2685" y="1195"/>
                  </a:cubicBezTo>
                  <a:cubicBezTo>
                    <a:pt x="2682" y="1214"/>
                    <a:pt x="2682" y="1214"/>
                    <a:pt x="2682" y="1214"/>
                  </a:cubicBezTo>
                  <a:cubicBezTo>
                    <a:pt x="2688" y="1208"/>
                    <a:pt x="2704" y="1192"/>
                    <a:pt x="2734" y="1192"/>
                  </a:cubicBezTo>
                  <a:cubicBezTo>
                    <a:pt x="2769" y="1192"/>
                    <a:pt x="2775" y="1213"/>
                    <a:pt x="2776" y="1220"/>
                  </a:cubicBezTo>
                  <a:cubicBezTo>
                    <a:pt x="2795" y="1196"/>
                    <a:pt x="2816" y="1192"/>
                    <a:pt x="2832" y="1192"/>
                  </a:cubicBezTo>
                  <a:cubicBezTo>
                    <a:pt x="2862" y="1192"/>
                    <a:pt x="2871" y="1210"/>
                    <a:pt x="2873" y="1216"/>
                  </a:cubicBezTo>
                  <a:cubicBezTo>
                    <a:pt x="2878" y="1230"/>
                    <a:pt x="2874" y="1248"/>
                    <a:pt x="2871" y="1261"/>
                  </a:cubicBezTo>
                  <a:cubicBezTo>
                    <a:pt x="2853" y="1348"/>
                    <a:pt x="2853" y="1348"/>
                    <a:pt x="2853" y="1348"/>
                  </a:cubicBezTo>
                  <a:cubicBezTo>
                    <a:pt x="2807" y="1348"/>
                    <a:pt x="2807" y="1348"/>
                    <a:pt x="2807" y="1348"/>
                  </a:cubicBezTo>
                  <a:cubicBezTo>
                    <a:pt x="2827" y="1258"/>
                    <a:pt x="2827" y="1258"/>
                    <a:pt x="2827" y="1258"/>
                  </a:cubicBezTo>
                  <a:cubicBezTo>
                    <a:pt x="2830" y="1242"/>
                    <a:pt x="2832" y="1223"/>
                    <a:pt x="2808" y="1223"/>
                  </a:cubicBezTo>
                  <a:cubicBezTo>
                    <a:pt x="2781" y="1223"/>
                    <a:pt x="2775" y="1249"/>
                    <a:pt x="2771" y="1271"/>
                  </a:cubicBezTo>
                  <a:cubicBezTo>
                    <a:pt x="2754" y="1348"/>
                    <a:pt x="2754" y="1348"/>
                    <a:pt x="2754" y="1348"/>
                  </a:cubicBezTo>
                  <a:cubicBezTo>
                    <a:pt x="2709" y="1348"/>
                    <a:pt x="2709" y="1348"/>
                    <a:pt x="2709" y="1348"/>
                  </a:cubicBezTo>
                  <a:cubicBezTo>
                    <a:pt x="2728" y="1257"/>
                    <a:pt x="2728" y="1257"/>
                    <a:pt x="2728" y="1257"/>
                  </a:cubicBezTo>
                  <a:cubicBezTo>
                    <a:pt x="2731" y="1245"/>
                    <a:pt x="2735" y="1223"/>
                    <a:pt x="2710" y="1223"/>
                  </a:cubicBezTo>
                  <a:cubicBezTo>
                    <a:pt x="2682" y="1223"/>
                    <a:pt x="2677" y="1248"/>
                    <a:pt x="2674" y="1258"/>
                  </a:cubicBezTo>
                  <a:cubicBezTo>
                    <a:pt x="2655" y="1348"/>
                    <a:pt x="2655" y="1348"/>
                    <a:pt x="2655" y="1348"/>
                  </a:cubicBezTo>
                  <a:cubicBezTo>
                    <a:pt x="2610" y="1348"/>
                    <a:pt x="2610" y="1348"/>
                    <a:pt x="2610" y="1348"/>
                  </a:cubicBezTo>
                  <a:cubicBezTo>
                    <a:pt x="2637" y="1223"/>
                    <a:pt x="2637" y="1223"/>
                    <a:pt x="2637" y="1223"/>
                  </a:cubicBezTo>
                  <a:cubicBezTo>
                    <a:pt x="2637" y="1223"/>
                    <a:pt x="2637" y="1223"/>
                    <a:pt x="2637" y="1223"/>
                  </a:cubicBezTo>
                  <a:close/>
                  <a:moveTo>
                    <a:pt x="2966" y="1195"/>
                  </a:moveTo>
                  <a:cubicBezTo>
                    <a:pt x="2963" y="1216"/>
                    <a:pt x="2963" y="1216"/>
                    <a:pt x="2963" y="1216"/>
                  </a:cubicBezTo>
                  <a:cubicBezTo>
                    <a:pt x="2982" y="1192"/>
                    <a:pt x="3008" y="1192"/>
                    <a:pt x="3015" y="1192"/>
                  </a:cubicBezTo>
                  <a:cubicBezTo>
                    <a:pt x="3054" y="1192"/>
                    <a:pt x="3072" y="1221"/>
                    <a:pt x="3062" y="1268"/>
                  </a:cubicBezTo>
                  <a:cubicBezTo>
                    <a:pt x="3053" y="1312"/>
                    <a:pt x="3022" y="1350"/>
                    <a:pt x="2978" y="1350"/>
                  </a:cubicBezTo>
                  <a:cubicBezTo>
                    <a:pt x="2950" y="1350"/>
                    <a:pt x="2942" y="1335"/>
                    <a:pt x="2939" y="1330"/>
                  </a:cubicBezTo>
                  <a:cubicBezTo>
                    <a:pt x="2923" y="1407"/>
                    <a:pt x="2923" y="1407"/>
                    <a:pt x="2923" y="1407"/>
                  </a:cubicBezTo>
                  <a:cubicBezTo>
                    <a:pt x="2877" y="1407"/>
                    <a:pt x="2877" y="1407"/>
                    <a:pt x="2877" y="1407"/>
                  </a:cubicBezTo>
                  <a:cubicBezTo>
                    <a:pt x="2922" y="1195"/>
                    <a:pt x="2922" y="1195"/>
                    <a:pt x="2922" y="1195"/>
                  </a:cubicBezTo>
                  <a:cubicBezTo>
                    <a:pt x="2966" y="1195"/>
                    <a:pt x="2966" y="1195"/>
                    <a:pt x="2966" y="1195"/>
                  </a:cubicBezTo>
                  <a:cubicBezTo>
                    <a:pt x="2966" y="1195"/>
                    <a:pt x="2966" y="1195"/>
                    <a:pt x="2966" y="1195"/>
                  </a:cubicBezTo>
                  <a:close/>
                  <a:moveTo>
                    <a:pt x="3017" y="1270"/>
                  </a:moveTo>
                  <a:cubicBezTo>
                    <a:pt x="3020" y="1252"/>
                    <a:pt x="3022" y="1221"/>
                    <a:pt x="2996" y="1221"/>
                  </a:cubicBezTo>
                  <a:cubicBezTo>
                    <a:pt x="2981" y="1221"/>
                    <a:pt x="2959" y="1232"/>
                    <a:pt x="2950" y="1273"/>
                  </a:cubicBezTo>
                  <a:cubicBezTo>
                    <a:pt x="2947" y="1282"/>
                    <a:pt x="2940" y="1321"/>
                    <a:pt x="2973" y="1321"/>
                  </a:cubicBezTo>
                  <a:cubicBezTo>
                    <a:pt x="2994" y="1321"/>
                    <a:pt x="3010" y="1300"/>
                    <a:pt x="3017" y="1270"/>
                  </a:cubicBezTo>
                  <a:moveTo>
                    <a:pt x="3119" y="1129"/>
                  </a:moveTo>
                  <a:cubicBezTo>
                    <a:pt x="3164" y="1129"/>
                    <a:pt x="3164" y="1129"/>
                    <a:pt x="3164" y="1129"/>
                  </a:cubicBezTo>
                  <a:cubicBezTo>
                    <a:pt x="3117" y="1348"/>
                    <a:pt x="3117" y="1348"/>
                    <a:pt x="3117" y="1348"/>
                  </a:cubicBezTo>
                  <a:cubicBezTo>
                    <a:pt x="3072" y="1348"/>
                    <a:pt x="3072" y="1348"/>
                    <a:pt x="3072" y="1348"/>
                  </a:cubicBezTo>
                  <a:cubicBezTo>
                    <a:pt x="3119" y="1129"/>
                    <a:pt x="3119" y="1129"/>
                    <a:pt x="3119" y="1129"/>
                  </a:cubicBezTo>
                  <a:cubicBezTo>
                    <a:pt x="3119" y="1129"/>
                    <a:pt x="3119" y="1129"/>
                    <a:pt x="3119" y="1129"/>
                  </a:cubicBezTo>
                  <a:close/>
                  <a:moveTo>
                    <a:pt x="3202" y="1283"/>
                  </a:moveTo>
                  <a:cubicBezTo>
                    <a:pt x="3200" y="1293"/>
                    <a:pt x="3193" y="1324"/>
                    <a:pt x="3225" y="1324"/>
                  </a:cubicBezTo>
                  <a:cubicBezTo>
                    <a:pt x="3236" y="1324"/>
                    <a:pt x="3248" y="1319"/>
                    <a:pt x="3256" y="1303"/>
                  </a:cubicBezTo>
                  <a:cubicBezTo>
                    <a:pt x="3297" y="1303"/>
                    <a:pt x="3297" y="1303"/>
                    <a:pt x="3297" y="1303"/>
                  </a:cubicBezTo>
                  <a:cubicBezTo>
                    <a:pt x="3295" y="1310"/>
                    <a:pt x="3291" y="1323"/>
                    <a:pt x="3275" y="1336"/>
                  </a:cubicBezTo>
                  <a:cubicBezTo>
                    <a:pt x="3261" y="1348"/>
                    <a:pt x="3240" y="1354"/>
                    <a:pt x="3218" y="1354"/>
                  </a:cubicBezTo>
                  <a:cubicBezTo>
                    <a:pt x="3205" y="1354"/>
                    <a:pt x="3180" y="1351"/>
                    <a:pt x="3168" y="1335"/>
                  </a:cubicBezTo>
                  <a:cubicBezTo>
                    <a:pt x="3157" y="1320"/>
                    <a:pt x="3155" y="1299"/>
                    <a:pt x="3161" y="1275"/>
                  </a:cubicBezTo>
                  <a:cubicBezTo>
                    <a:pt x="3166" y="1250"/>
                    <a:pt x="3178" y="1220"/>
                    <a:pt x="3208" y="1202"/>
                  </a:cubicBezTo>
                  <a:cubicBezTo>
                    <a:pt x="3222" y="1194"/>
                    <a:pt x="3237" y="1190"/>
                    <a:pt x="3254" y="1190"/>
                  </a:cubicBezTo>
                  <a:cubicBezTo>
                    <a:pt x="3276" y="1190"/>
                    <a:pt x="3300" y="1198"/>
                    <a:pt x="3308" y="1227"/>
                  </a:cubicBezTo>
                  <a:cubicBezTo>
                    <a:pt x="3314" y="1248"/>
                    <a:pt x="3309" y="1270"/>
                    <a:pt x="3305" y="1283"/>
                  </a:cubicBezTo>
                  <a:cubicBezTo>
                    <a:pt x="3202" y="1283"/>
                    <a:pt x="3202" y="1283"/>
                    <a:pt x="3202" y="1283"/>
                  </a:cubicBezTo>
                  <a:cubicBezTo>
                    <a:pt x="3202" y="1283"/>
                    <a:pt x="3202" y="1283"/>
                    <a:pt x="3202" y="1283"/>
                  </a:cubicBezTo>
                  <a:close/>
                  <a:moveTo>
                    <a:pt x="3265" y="1254"/>
                  </a:moveTo>
                  <a:cubicBezTo>
                    <a:pt x="3267" y="1248"/>
                    <a:pt x="3272" y="1220"/>
                    <a:pt x="3246" y="1220"/>
                  </a:cubicBezTo>
                  <a:cubicBezTo>
                    <a:pt x="3226" y="1220"/>
                    <a:pt x="3214" y="1236"/>
                    <a:pt x="3210" y="1254"/>
                  </a:cubicBezTo>
                  <a:cubicBezTo>
                    <a:pt x="3265" y="1254"/>
                    <a:pt x="3265" y="1254"/>
                    <a:pt x="3265" y="1254"/>
                  </a:cubicBezTo>
                  <a:cubicBezTo>
                    <a:pt x="3265" y="1254"/>
                    <a:pt x="3265" y="1254"/>
                    <a:pt x="3265" y="1254"/>
                  </a:cubicBezTo>
                  <a:close/>
                  <a:moveTo>
                    <a:pt x="3383" y="1195"/>
                  </a:moveTo>
                  <a:cubicBezTo>
                    <a:pt x="3401" y="1245"/>
                    <a:pt x="3401" y="1245"/>
                    <a:pt x="3401" y="1245"/>
                  </a:cubicBezTo>
                  <a:cubicBezTo>
                    <a:pt x="3442" y="1195"/>
                    <a:pt x="3442" y="1195"/>
                    <a:pt x="3442" y="1195"/>
                  </a:cubicBezTo>
                  <a:cubicBezTo>
                    <a:pt x="3488" y="1195"/>
                    <a:pt x="3488" y="1195"/>
                    <a:pt x="3488" y="1195"/>
                  </a:cubicBezTo>
                  <a:cubicBezTo>
                    <a:pt x="3423" y="1269"/>
                    <a:pt x="3423" y="1269"/>
                    <a:pt x="3423" y="1269"/>
                  </a:cubicBezTo>
                  <a:cubicBezTo>
                    <a:pt x="3457" y="1348"/>
                    <a:pt x="3457" y="1348"/>
                    <a:pt x="3457" y="1348"/>
                  </a:cubicBezTo>
                  <a:cubicBezTo>
                    <a:pt x="3404" y="1348"/>
                    <a:pt x="3404" y="1348"/>
                    <a:pt x="3404" y="1348"/>
                  </a:cubicBezTo>
                  <a:cubicBezTo>
                    <a:pt x="3385" y="1292"/>
                    <a:pt x="3385" y="1292"/>
                    <a:pt x="3385" y="1292"/>
                  </a:cubicBezTo>
                  <a:cubicBezTo>
                    <a:pt x="3342" y="1348"/>
                    <a:pt x="3342" y="1348"/>
                    <a:pt x="3342" y="1348"/>
                  </a:cubicBezTo>
                  <a:cubicBezTo>
                    <a:pt x="3295" y="1348"/>
                    <a:pt x="3295" y="1348"/>
                    <a:pt x="3295" y="1348"/>
                  </a:cubicBezTo>
                  <a:cubicBezTo>
                    <a:pt x="3364" y="1266"/>
                    <a:pt x="3364" y="1266"/>
                    <a:pt x="3364" y="1266"/>
                  </a:cubicBezTo>
                  <a:cubicBezTo>
                    <a:pt x="3329" y="1195"/>
                    <a:pt x="3329" y="1195"/>
                    <a:pt x="3329" y="1195"/>
                  </a:cubicBezTo>
                  <a:cubicBezTo>
                    <a:pt x="3383" y="1195"/>
                    <a:pt x="3383" y="1195"/>
                    <a:pt x="3383" y="1195"/>
                  </a:cubicBezTo>
                  <a:cubicBezTo>
                    <a:pt x="3383" y="1195"/>
                    <a:pt x="3383" y="1195"/>
                    <a:pt x="3383" y="1195"/>
                  </a:cubicBezTo>
                  <a:close/>
                  <a:moveTo>
                    <a:pt x="3509" y="1194"/>
                  </a:moveTo>
                  <a:cubicBezTo>
                    <a:pt x="3554" y="1194"/>
                    <a:pt x="3554" y="1194"/>
                    <a:pt x="3554" y="1194"/>
                  </a:cubicBezTo>
                  <a:cubicBezTo>
                    <a:pt x="3521" y="1348"/>
                    <a:pt x="3521" y="1348"/>
                    <a:pt x="3521" y="1348"/>
                  </a:cubicBezTo>
                  <a:cubicBezTo>
                    <a:pt x="3476" y="1348"/>
                    <a:pt x="3476" y="1348"/>
                    <a:pt x="3476" y="1348"/>
                  </a:cubicBezTo>
                  <a:cubicBezTo>
                    <a:pt x="3509" y="1194"/>
                    <a:pt x="3509" y="1194"/>
                    <a:pt x="3509" y="1194"/>
                  </a:cubicBezTo>
                  <a:cubicBezTo>
                    <a:pt x="3509" y="1194"/>
                    <a:pt x="3509" y="1194"/>
                    <a:pt x="3509" y="1194"/>
                  </a:cubicBezTo>
                  <a:close/>
                  <a:moveTo>
                    <a:pt x="3521" y="1129"/>
                  </a:moveTo>
                  <a:cubicBezTo>
                    <a:pt x="3569" y="1129"/>
                    <a:pt x="3569" y="1129"/>
                    <a:pt x="3569" y="1129"/>
                  </a:cubicBezTo>
                  <a:cubicBezTo>
                    <a:pt x="3561" y="1168"/>
                    <a:pt x="3561" y="1168"/>
                    <a:pt x="3561" y="1168"/>
                  </a:cubicBezTo>
                  <a:cubicBezTo>
                    <a:pt x="3513" y="1168"/>
                    <a:pt x="3513" y="1168"/>
                    <a:pt x="3513" y="1168"/>
                  </a:cubicBezTo>
                  <a:cubicBezTo>
                    <a:pt x="3521" y="1129"/>
                    <a:pt x="3521" y="1129"/>
                    <a:pt x="3521" y="1129"/>
                  </a:cubicBezTo>
                  <a:cubicBezTo>
                    <a:pt x="3521" y="1129"/>
                    <a:pt x="3521" y="1129"/>
                    <a:pt x="3521" y="1129"/>
                  </a:cubicBezTo>
                  <a:close/>
                  <a:moveTo>
                    <a:pt x="3649" y="1346"/>
                  </a:moveTo>
                  <a:cubicBezTo>
                    <a:pt x="3634" y="1350"/>
                    <a:pt x="3621" y="1351"/>
                    <a:pt x="3614" y="1351"/>
                  </a:cubicBezTo>
                  <a:cubicBezTo>
                    <a:pt x="3568" y="1351"/>
                    <a:pt x="3575" y="1322"/>
                    <a:pt x="3577" y="1310"/>
                  </a:cubicBezTo>
                  <a:cubicBezTo>
                    <a:pt x="3595" y="1225"/>
                    <a:pt x="3595" y="1225"/>
                    <a:pt x="3595" y="1225"/>
                  </a:cubicBezTo>
                  <a:cubicBezTo>
                    <a:pt x="3565" y="1225"/>
                    <a:pt x="3565" y="1225"/>
                    <a:pt x="3565" y="1225"/>
                  </a:cubicBezTo>
                  <a:cubicBezTo>
                    <a:pt x="3572" y="1196"/>
                    <a:pt x="3572" y="1196"/>
                    <a:pt x="3572" y="1196"/>
                  </a:cubicBezTo>
                  <a:cubicBezTo>
                    <a:pt x="3601" y="1196"/>
                    <a:pt x="3601" y="1196"/>
                    <a:pt x="3601" y="1196"/>
                  </a:cubicBezTo>
                  <a:cubicBezTo>
                    <a:pt x="3608" y="1166"/>
                    <a:pt x="3608" y="1166"/>
                    <a:pt x="3608" y="1166"/>
                  </a:cubicBezTo>
                  <a:cubicBezTo>
                    <a:pt x="3656" y="1149"/>
                    <a:pt x="3656" y="1149"/>
                    <a:pt x="3656" y="1149"/>
                  </a:cubicBezTo>
                  <a:cubicBezTo>
                    <a:pt x="3646" y="1196"/>
                    <a:pt x="3646" y="1196"/>
                    <a:pt x="3646" y="1196"/>
                  </a:cubicBezTo>
                  <a:cubicBezTo>
                    <a:pt x="3682" y="1196"/>
                    <a:pt x="3682" y="1196"/>
                    <a:pt x="3682" y="1196"/>
                  </a:cubicBezTo>
                  <a:cubicBezTo>
                    <a:pt x="3676" y="1225"/>
                    <a:pt x="3676" y="1225"/>
                    <a:pt x="3676" y="1225"/>
                  </a:cubicBezTo>
                  <a:cubicBezTo>
                    <a:pt x="3640" y="1225"/>
                    <a:pt x="3640" y="1225"/>
                    <a:pt x="3640" y="1225"/>
                  </a:cubicBezTo>
                  <a:cubicBezTo>
                    <a:pt x="3625" y="1295"/>
                    <a:pt x="3625" y="1295"/>
                    <a:pt x="3625" y="1295"/>
                  </a:cubicBezTo>
                  <a:cubicBezTo>
                    <a:pt x="3622" y="1309"/>
                    <a:pt x="3620" y="1317"/>
                    <a:pt x="3640" y="1317"/>
                  </a:cubicBezTo>
                  <a:cubicBezTo>
                    <a:pt x="3647" y="1317"/>
                    <a:pt x="3650" y="1317"/>
                    <a:pt x="3656" y="1317"/>
                  </a:cubicBezTo>
                  <a:cubicBezTo>
                    <a:pt x="3649" y="1346"/>
                    <a:pt x="3649" y="1346"/>
                    <a:pt x="3649" y="1346"/>
                  </a:cubicBezTo>
                  <a:cubicBezTo>
                    <a:pt x="3649" y="1346"/>
                    <a:pt x="3649" y="1346"/>
                    <a:pt x="3649" y="1346"/>
                  </a:cubicBezTo>
                  <a:close/>
                  <a:moveTo>
                    <a:pt x="3741" y="1195"/>
                  </a:moveTo>
                  <a:cubicBezTo>
                    <a:pt x="3752" y="1301"/>
                    <a:pt x="3752" y="1301"/>
                    <a:pt x="3752" y="1301"/>
                  </a:cubicBezTo>
                  <a:cubicBezTo>
                    <a:pt x="3809" y="1195"/>
                    <a:pt x="3809" y="1195"/>
                    <a:pt x="3809" y="1195"/>
                  </a:cubicBezTo>
                  <a:cubicBezTo>
                    <a:pt x="3854" y="1195"/>
                    <a:pt x="3854" y="1195"/>
                    <a:pt x="3854" y="1195"/>
                  </a:cubicBezTo>
                  <a:cubicBezTo>
                    <a:pt x="3764" y="1345"/>
                    <a:pt x="3764" y="1345"/>
                    <a:pt x="3764" y="1345"/>
                  </a:cubicBezTo>
                  <a:cubicBezTo>
                    <a:pt x="3732" y="1406"/>
                    <a:pt x="3732" y="1406"/>
                    <a:pt x="3732" y="1406"/>
                  </a:cubicBezTo>
                  <a:cubicBezTo>
                    <a:pt x="3687" y="1406"/>
                    <a:pt x="3687" y="1406"/>
                    <a:pt x="3687" y="1406"/>
                  </a:cubicBezTo>
                  <a:cubicBezTo>
                    <a:pt x="3719" y="1348"/>
                    <a:pt x="3719" y="1348"/>
                    <a:pt x="3719" y="1348"/>
                  </a:cubicBezTo>
                  <a:cubicBezTo>
                    <a:pt x="3693" y="1195"/>
                    <a:pt x="3693" y="1195"/>
                    <a:pt x="3693" y="1195"/>
                  </a:cubicBezTo>
                  <a:cubicBezTo>
                    <a:pt x="3741" y="1195"/>
                    <a:pt x="3741" y="1195"/>
                    <a:pt x="3741" y="1195"/>
                  </a:cubicBezTo>
                  <a:cubicBezTo>
                    <a:pt x="3741" y="1195"/>
                    <a:pt x="3741" y="1195"/>
                    <a:pt x="3741" y="1195"/>
                  </a:cubicBezTo>
                  <a:close/>
                  <a:moveTo>
                    <a:pt x="3933" y="1145"/>
                  </a:moveTo>
                  <a:cubicBezTo>
                    <a:pt x="3899" y="1145"/>
                    <a:pt x="3899" y="1145"/>
                    <a:pt x="3899" y="1145"/>
                  </a:cubicBezTo>
                  <a:cubicBezTo>
                    <a:pt x="3902" y="1129"/>
                    <a:pt x="3902" y="1129"/>
                    <a:pt x="3902" y="1129"/>
                  </a:cubicBezTo>
                  <a:cubicBezTo>
                    <a:pt x="3990" y="1129"/>
                    <a:pt x="3990" y="1129"/>
                    <a:pt x="3990" y="1129"/>
                  </a:cubicBezTo>
                  <a:cubicBezTo>
                    <a:pt x="3987" y="1145"/>
                    <a:pt x="3987" y="1145"/>
                    <a:pt x="3987" y="1145"/>
                  </a:cubicBezTo>
                  <a:cubicBezTo>
                    <a:pt x="3953" y="1145"/>
                    <a:pt x="3953" y="1145"/>
                    <a:pt x="3953" y="1145"/>
                  </a:cubicBezTo>
                  <a:cubicBezTo>
                    <a:pt x="3936" y="1225"/>
                    <a:pt x="3936" y="1225"/>
                    <a:pt x="3936" y="1225"/>
                  </a:cubicBezTo>
                  <a:cubicBezTo>
                    <a:pt x="3916" y="1225"/>
                    <a:pt x="3916" y="1225"/>
                    <a:pt x="3916" y="1225"/>
                  </a:cubicBezTo>
                  <a:cubicBezTo>
                    <a:pt x="3933" y="1145"/>
                    <a:pt x="3933" y="1145"/>
                    <a:pt x="3933" y="1145"/>
                  </a:cubicBezTo>
                  <a:cubicBezTo>
                    <a:pt x="3933" y="1145"/>
                    <a:pt x="3933" y="1145"/>
                    <a:pt x="3933" y="1145"/>
                  </a:cubicBezTo>
                  <a:close/>
                  <a:moveTo>
                    <a:pt x="3999" y="1129"/>
                  </a:moveTo>
                  <a:cubicBezTo>
                    <a:pt x="4031" y="1129"/>
                    <a:pt x="4031" y="1129"/>
                    <a:pt x="4031" y="1129"/>
                  </a:cubicBezTo>
                  <a:cubicBezTo>
                    <a:pt x="4036" y="1200"/>
                    <a:pt x="4036" y="1200"/>
                    <a:pt x="4036" y="1200"/>
                  </a:cubicBezTo>
                  <a:cubicBezTo>
                    <a:pt x="4072" y="1129"/>
                    <a:pt x="4072" y="1129"/>
                    <a:pt x="4072" y="1129"/>
                  </a:cubicBezTo>
                  <a:cubicBezTo>
                    <a:pt x="4103" y="1129"/>
                    <a:pt x="4103" y="1129"/>
                    <a:pt x="4103" y="1129"/>
                  </a:cubicBezTo>
                  <a:cubicBezTo>
                    <a:pt x="4083" y="1225"/>
                    <a:pt x="4083" y="1225"/>
                    <a:pt x="4083" y="1225"/>
                  </a:cubicBezTo>
                  <a:cubicBezTo>
                    <a:pt x="4063" y="1225"/>
                    <a:pt x="4063" y="1225"/>
                    <a:pt x="4063" y="1225"/>
                  </a:cubicBezTo>
                  <a:cubicBezTo>
                    <a:pt x="4080" y="1143"/>
                    <a:pt x="4080" y="1143"/>
                    <a:pt x="4080" y="1143"/>
                  </a:cubicBezTo>
                  <a:cubicBezTo>
                    <a:pt x="4038" y="1225"/>
                    <a:pt x="4038" y="1225"/>
                    <a:pt x="4038" y="1225"/>
                  </a:cubicBezTo>
                  <a:cubicBezTo>
                    <a:pt x="4021" y="1225"/>
                    <a:pt x="4021" y="1225"/>
                    <a:pt x="4021" y="1225"/>
                  </a:cubicBezTo>
                  <a:cubicBezTo>
                    <a:pt x="4014" y="1143"/>
                    <a:pt x="4014" y="1143"/>
                    <a:pt x="4014" y="1143"/>
                  </a:cubicBezTo>
                  <a:cubicBezTo>
                    <a:pt x="3997" y="1225"/>
                    <a:pt x="3997" y="1225"/>
                    <a:pt x="3997" y="1225"/>
                  </a:cubicBezTo>
                  <a:cubicBezTo>
                    <a:pt x="3978" y="1225"/>
                    <a:pt x="3978" y="1225"/>
                    <a:pt x="3978" y="1225"/>
                  </a:cubicBezTo>
                  <a:cubicBezTo>
                    <a:pt x="3999" y="1129"/>
                    <a:pt x="3999" y="1129"/>
                    <a:pt x="3999" y="1129"/>
                  </a:cubicBezTo>
                  <a:cubicBezTo>
                    <a:pt x="3999" y="1129"/>
                    <a:pt x="3999" y="1129"/>
                    <a:pt x="3999" y="1129"/>
                  </a:cubicBezTo>
                  <a:close/>
                </a:path>
              </a:pathLst>
            </a:custGeom>
            <a:solidFill>
              <a:schemeClr val="bg1"/>
            </a:solidFill>
            <a:ln w="9525">
              <a:noFill/>
              <a:round/>
              <a:headEnd/>
              <a:tailEnd/>
            </a:ln>
          </p:spPr>
          <p:txBody>
            <a:bodyPr/>
            <a:lstStyle/>
            <a:p>
              <a:endParaRPr lang="en-GB"/>
            </a:p>
          </p:txBody>
        </p:sp>
        <p:sp>
          <p:nvSpPr>
            <p:cNvPr id="22" name="Freeform 9"/>
            <p:cNvSpPr>
              <a:spLocks noEditPoints="1"/>
            </p:cNvSpPr>
            <p:nvPr userDrawn="1"/>
          </p:nvSpPr>
          <p:spPr bwMode="gray">
            <a:xfrm>
              <a:off x="68" y="0"/>
              <a:ext cx="1723" cy="964"/>
            </a:xfrm>
            <a:custGeom>
              <a:avLst/>
              <a:gdLst>
                <a:gd name="T0" fmla="*/ 231 w 2268"/>
                <a:gd name="T1" fmla="*/ 327 h 1269"/>
                <a:gd name="T2" fmla="*/ 0 w 2268"/>
                <a:gd name="T3" fmla="*/ 327 h 1269"/>
                <a:gd name="T4" fmla="*/ 0 w 2268"/>
                <a:gd name="T5" fmla="*/ 0 h 1269"/>
                <a:gd name="T6" fmla="*/ 231 w 2268"/>
                <a:gd name="T7" fmla="*/ 0 h 1269"/>
                <a:gd name="T8" fmla="*/ 231 w 2268"/>
                <a:gd name="T9" fmla="*/ 327 h 1269"/>
                <a:gd name="T10" fmla="*/ 2268 w 2268"/>
                <a:gd name="T11" fmla="*/ 0 h 1269"/>
                <a:gd name="T12" fmla="*/ 2036 w 2268"/>
                <a:gd name="T13" fmla="*/ 0 h 1269"/>
                <a:gd name="T14" fmla="*/ 2036 w 2268"/>
                <a:gd name="T15" fmla="*/ 327 h 1269"/>
                <a:gd name="T16" fmla="*/ 2268 w 2268"/>
                <a:gd name="T17" fmla="*/ 327 h 1269"/>
                <a:gd name="T18" fmla="*/ 2268 w 2268"/>
                <a:gd name="T19" fmla="*/ 0 h 1269"/>
                <a:gd name="T20" fmla="*/ 231 w 2268"/>
                <a:gd name="T21" fmla="*/ 942 h 1269"/>
                <a:gd name="T22" fmla="*/ 0 w 2268"/>
                <a:gd name="T23" fmla="*/ 942 h 1269"/>
                <a:gd name="T24" fmla="*/ 0 w 2268"/>
                <a:gd name="T25" fmla="*/ 1269 h 1269"/>
                <a:gd name="T26" fmla="*/ 231 w 2268"/>
                <a:gd name="T27" fmla="*/ 1269 h 1269"/>
                <a:gd name="T28" fmla="*/ 231 w 2268"/>
                <a:gd name="T29" fmla="*/ 942 h 1269"/>
                <a:gd name="T30" fmla="*/ 2268 w 2268"/>
                <a:gd name="T31" fmla="*/ 942 h 1269"/>
                <a:gd name="T32" fmla="*/ 2036 w 2268"/>
                <a:gd name="T33" fmla="*/ 942 h 1269"/>
                <a:gd name="T34" fmla="*/ 2036 w 2268"/>
                <a:gd name="T35" fmla="*/ 1269 h 1269"/>
                <a:gd name="T36" fmla="*/ 2268 w 2268"/>
                <a:gd name="T37" fmla="*/ 1269 h 1269"/>
                <a:gd name="T38" fmla="*/ 2268 w 2268"/>
                <a:gd name="T39" fmla="*/ 942 h 12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68"/>
                <a:gd name="T61" fmla="*/ 0 h 1269"/>
                <a:gd name="T62" fmla="*/ 2268 w 2268"/>
                <a:gd name="T63" fmla="*/ 1269 h 126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68" h="1269">
                  <a:moveTo>
                    <a:pt x="231" y="327"/>
                  </a:moveTo>
                  <a:lnTo>
                    <a:pt x="0" y="327"/>
                  </a:lnTo>
                  <a:lnTo>
                    <a:pt x="0" y="0"/>
                  </a:lnTo>
                  <a:lnTo>
                    <a:pt x="231" y="0"/>
                  </a:lnTo>
                  <a:lnTo>
                    <a:pt x="231" y="327"/>
                  </a:lnTo>
                  <a:close/>
                  <a:moveTo>
                    <a:pt x="2268" y="0"/>
                  </a:moveTo>
                  <a:lnTo>
                    <a:pt x="2036" y="0"/>
                  </a:lnTo>
                  <a:lnTo>
                    <a:pt x="2036" y="327"/>
                  </a:lnTo>
                  <a:lnTo>
                    <a:pt x="2268" y="327"/>
                  </a:lnTo>
                  <a:lnTo>
                    <a:pt x="2268" y="0"/>
                  </a:lnTo>
                  <a:close/>
                  <a:moveTo>
                    <a:pt x="231" y="942"/>
                  </a:moveTo>
                  <a:lnTo>
                    <a:pt x="0" y="942"/>
                  </a:lnTo>
                  <a:lnTo>
                    <a:pt x="0" y="1269"/>
                  </a:lnTo>
                  <a:lnTo>
                    <a:pt x="231" y="1269"/>
                  </a:lnTo>
                  <a:lnTo>
                    <a:pt x="231" y="942"/>
                  </a:lnTo>
                  <a:close/>
                  <a:moveTo>
                    <a:pt x="2268" y="942"/>
                  </a:moveTo>
                  <a:lnTo>
                    <a:pt x="2036" y="942"/>
                  </a:lnTo>
                  <a:lnTo>
                    <a:pt x="2036" y="1269"/>
                  </a:lnTo>
                  <a:lnTo>
                    <a:pt x="2268" y="1269"/>
                  </a:lnTo>
                  <a:lnTo>
                    <a:pt x="2268" y="942"/>
                  </a:lnTo>
                  <a:close/>
                </a:path>
              </a:pathLst>
            </a:custGeom>
            <a:noFill/>
            <a:ln w="9525">
              <a:noFill/>
              <a:round/>
              <a:headEnd/>
              <a:tailEnd/>
            </a:ln>
          </p:spPr>
          <p:txBody>
            <a:bodyPr/>
            <a:lstStyle/>
            <a:p>
              <a:endParaRPr lang="en-GB"/>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4">
    <p:spTree>
      <p:nvGrpSpPr>
        <p:cNvPr id="1" name=""/>
        <p:cNvGrpSpPr/>
        <p:nvPr/>
      </p:nvGrpSpPr>
      <p:grpSpPr>
        <a:xfrm>
          <a:off x="0" y="0"/>
          <a:ext cx="0" cy="0"/>
          <a:chOff x="0" y="0"/>
          <a:chExt cx="0" cy="0"/>
        </a:xfrm>
      </p:grpSpPr>
      <p:grpSp>
        <p:nvGrpSpPr>
          <p:cNvPr id="10" name="Group 9"/>
          <p:cNvGrpSpPr/>
          <p:nvPr userDrawn="1"/>
        </p:nvGrpSpPr>
        <p:grpSpPr bwMode="gray">
          <a:xfrm>
            <a:off x="0" y="0"/>
            <a:ext cx="9144000" cy="6859588"/>
            <a:chOff x="3175" y="-1588"/>
            <a:chExt cx="9140826" cy="6859588"/>
          </a:xfrm>
        </p:grpSpPr>
        <p:sp>
          <p:nvSpPr>
            <p:cNvPr id="14" name="Freeform 23"/>
            <p:cNvSpPr>
              <a:spLocks noChangeAspect="1"/>
            </p:cNvSpPr>
            <p:nvPr userDrawn="1"/>
          </p:nvSpPr>
          <p:spPr bwMode="gray">
            <a:xfrm>
              <a:off x="3175" y="-1588"/>
              <a:ext cx="5008563" cy="3239162"/>
            </a:xfrm>
            <a:custGeom>
              <a:avLst/>
              <a:gdLst/>
              <a:ahLst/>
              <a:cxnLst>
                <a:cxn ang="0">
                  <a:pos x="20946" y="0"/>
                </a:cxn>
                <a:cxn ang="0">
                  <a:pos x="0" y="0"/>
                </a:cxn>
                <a:cxn ang="0">
                  <a:pos x="0" y="13538"/>
                </a:cxn>
                <a:cxn ang="0">
                  <a:pos x="16939" y="13538"/>
                </a:cxn>
                <a:cxn ang="0">
                  <a:pos x="20946" y="0"/>
                </a:cxn>
              </a:cxnLst>
              <a:rect l="0" t="0" r="r" b="b"/>
              <a:pathLst>
                <a:path w="20946" h="13538">
                  <a:moveTo>
                    <a:pt x="20946" y="0"/>
                  </a:moveTo>
                  <a:lnTo>
                    <a:pt x="0" y="0"/>
                  </a:lnTo>
                  <a:lnTo>
                    <a:pt x="0" y="13538"/>
                  </a:lnTo>
                  <a:lnTo>
                    <a:pt x="16939" y="13538"/>
                  </a:lnTo>
                  <a:lnTo>
                    <a:pt x="20946"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13" name="Freeform 22"/>
            <p:cNvSpPr>
              <a:spLocks noChangeAspect="1"/>
            </p:cNvSpPr>
            <p:nvPr userDrawn="1"/>
          </p:nvSpPr>
          <p:spPr bwMode="gray">
            <a:xfrm>
              <a:off x="1979613" y="1820540"/>
              <a:ext cx="7164388" cy="5037460"/>
            </a:xfrm>
            <a:custGeom>
              <a:avLst/>
              <a:gdLst/>
              <a:ahLst/>
              <a:cxnLst>
                <a:cxn ang="0">
                  <a:pos x="6229" y="0"/>
                </a:cxn>
                <a:cxn ang="0">
                  <a:pos x="0" y="21055"/>
                </a:cxn>
                <a:cxn ang="0">
                  <a:pos x="29957" y="21055"/>
                </a:cxn>
                <a:cxn ang="0">
                  <a:pos x="29957" y="0"/>
                </a:cxn>
                <a:cxn ang="0">
                  <a:pos x="6229" y="0"/>
                </a:cxn>
              </a:cxnLst>
              <a:rect l="0" t="0" r="r" b="b"/>
              <a:pathLst>
                <a:path w="29957" h="21055">
                  <a:moveTo>
                    <a:pt x="6229" y="0"/>
                  </a:moveTo>
                  <a:lnTo>
                    <a:pt x="0" y="21055"/>
                  </a:lnTo>
                  <a:lnTo>
                    <a:pt x="29957" y="21055"/>
                  </a:lnTo>
                  <a:lnTo>
                    <a:pt x="29957" y="0"/>
                  </a:lnTo>
                  <a:lnTo>
                    <a:pt x="6229"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15" name="Freeform 24"/>
            <p:cNvSpPr>
              <a:spLocks noChangeAspect="1"/>
            </p:cNvSpPr>
            <p:nvPr userDrawn="1"/>
          </p:nvSpPr>
          <p:spPr bwMode="gray">
            <a:xfrm>
              <a:off x="3049588" y="1820540"/>
              <a:ext cx="1423988" cy="1418623"/>
            </a:xfrm>
            <a:custGeom>
              <a:avLst/>
              <a:gdLst/>
              <a:ahLst/>
              <a:cxnLst>
                <a:cxn ang="0">
                  <a:pos x="0" y="5926"/>
                </a:cxn>
                <a:cxn ang="0">
                  <a:pos x="4197" y="5926"/>
                </a:cxn>
                <a:cxn ang="0">
                  <a:pos x="5950" y="0"/>
                </a:cxn>
                <a:cxn ang="0">
                  <a:pos x="1752" y="0"/>
                </a:cxn>
                <a:cxn ang="0">
                  <a:pos x="0" y="5926"/>
                </a:cxn>
              </a:cxnLst>
              <a:rect l="0" t="0" r="r" b="b"/>
              <a:pathLst>
                <a:path w="5950" h="5926">
                  <a:moveTo>
                    <a:pt x="0" y="5926"/>
                  </a:moveTo>
                  <a:lnTo>
                    <a:pt x="4197" y="5926"/>
                  </a:lnTo>
                  <a:lnTo>
                    <a:pt x="5950" y="0"/>
                  </a:lnTo>
                  <a:lnTo>
                    <a:pt x="1752" y="0"/>
                  </a:lnTo>
                  <a:lnTo>
                    <a:pt x="0" y="5926"/>
                  </a:lnTo>
                  <a:close/>
                </a:path>
              </a:pathLst>
            </a:custGeom>
            <a:solidFill>
              <a:srgbClr val="00257A"/>
            </a:soli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grpSp>
      <p:grpSp>
        <p:nvGrpSpPr>
          <p:cNvPr id="11" name="Group 19"/>
          <p:cNvGrpSpPr>
            <a:grpSpLocks/>
          </p:cNvGrpSpPr>
          <p:nvPr userDrawn="1"/>
        </p:nvGrpSpPr>
        <p:grpSpPr bwMode="gray">
          <a:xfrm>
            <a:off x="128464" y="0"/>
            <a:ext cx="2735263" cy="1530350"/>
            <a:chOff x="68" y="0"/>
            <a:chExt cx="1723" cy="964"/>
          </a:xfrm>
        </p:grpSpPr>
        <p:sp>
          <p:nvSpPr>
            <p:cNvPr id="16" name="Freeform 8"/>
            <p:cNvSpPr>
              <a:spLocks noEditPoints="1"/>
            </p:cNvSpPr>
            <p:nvPr userDrawn="1"/>
          </p:nvSpPr>
          <p:spPr bwMode="gray">
            <a:xfrm>
              <a:off x="199" y="248"/>
              <a:ext cx="1423" cy="489"/>
            </a:xfrm>
            <a:custGeom>
              <a:avLst/>
              <a:gdLst>
                <a:gd name="T0" fmla="*/ 1974 w 4103"/>
                <a:gd name="T1" fmla="*/ 485 h 1409"/>
                <a:gd name="T2" fmla="*/ 2267 w 4103"/>
                <a:gd name="T3" fmla="*/ 697 h 1409"/>
                <a:gd name="T4" fmla="*/ 1655 w 4103"/>
                <a:gd name="T5" fmla="*/ 656 h 1409"/>
                <a:gd name="T6" fmla="*/ 1718 w 4103"/>
                <a:gd name="T7" fmla="*/ 424 h 1409"/>
                <a:gd name="T8" fmla="*/ 970 w 4103"/>
                <a:gd name="T9" fmla="*/ 697 h 1409"/>
                <a:gd name="T10" fmla="*/ 1169 w 4103"/>
                <a:gd name="T11" fmla="*/ 416 h 1409"/>
                <a:gd name="T12" fmla="*/ 719 w 4103"/>
                <a:gd name="T13" fmla="*/ 631 h 1409"/>
                <a:gd name="T14" fmla="*/ 751 w 4103"/>
                <a:gd name="T15" fmla="*/ 630 h 1409"/>
                <a:gd name="T16" fmla="*/ 202 w 4103"/>
                <a:gd name="T17" fmla="*/ 618 h 1409"/>
                <a:gd name="T18" fmla="*/ 180 w 4103"/>
                <a:gd name="T19" fmla="*/ 697 h 1409"/>
                <a:gd name="T20" fmla="*/ 1187 w 4103"/>
                <a:gd name="T21" fmla="*/ 416 h 1409"/>
                <a:gd name="T22" fmla="*/ 115 w 4103"/>
                <a:gd name="T23" fmla="*/ 906 h 1409"/>
                <a:gd name="T24" fmla="*/ 661 w 4103"/>
                <a:gd name="T25" fmla="*/ 715 h 1409"/>
                <a:gd name="T26" fmla="*/ 1145 w 4103"/>
                <a:gd name="T27" fmla="*/ 715 h 1409"/>
                <a:gd name="T28" fmla="*/ 1697 w 4103"/>
                <a:gd name="T29" fmla="*/ 863 h 1409"/>
                <a:gd name="T30" fmla="*/ 203 w 4103"/>
                <a:gd name="T31" fmla="*/ 1286 h 1409"/>
                <a:gd name="T32" fmla="*/ 250 w 4103"/>
                <a:gd name="T33" fmla="*/ 1328 h 1409"/>
                <a:gd name="T34" fmla="*/ 556 w 4103"/>
                <a:gd name="T35" fmla="*/ 1196 h 1409"/>
                <a:gd name="T36" fmla="*/ 340 w 4103"/>
                <a:gd name="T37" fmla="*/ 1196 h 1409"/>
                <a:gd name="T38" fmla="*/ 408 w 4103"/>
                <a:gd name="T39" fmla="*/ 1225 h 1409"/>
                <a:gd name="T40" fmla="*/ 514 w 4103"/>
                <a:gd name="T41" fmla="*/ 1225 h 1409"/>
                <a:gd name="T42" fmla="*/ 631 w 4103"/>
                <a:gd name="T43" fmla="*/ 1168 h 1409"/>
                <a:gd name="T44" fmla="*/ 794 w 4103"/>
                <a:gd name="T45" fmla="*/ 1220 h 1409"/>
                <a:gd name="T46" fmla="*/ 672 w 4103"/>
                <a:gd name="T47" fmla="*/ 1348 h 1409"/>
                <a:gd name="T48" fmla="*/ 847 w 4103"/>
                <a:gd name="T49" fmla="*/ 1359 h 1409"/>
                <a:gd name="T50" fmla="*/ 943 w 4103"/>
                <a:gd name="T51" fmla="*/ 1196 h 1409"/>
                <a:gd name="T52" fmla="*/ 1129 w 4103"/>
                <a:gd name="T53" fmla="*/ 1351 h 1409"/>
                <a:gd name="T54" fmla="*/ 1198 w 4103"/>
                <a:gd name="T55" fmla="*/ 1196 h 1409"/>
                <a:gd name="T56" fmla="*/ 1280 w 4103"/>
                <a:gd name="T57" fmla="*/ 1129 h 1409"/>
                <a:gd name="T58" fmla="*/ 1253 w 4103"/>
                <a:gd name="T59" fmla="*/ 1254 h 1409"/>
                <a:gd name="T60" fmla="*/ 1489 w 4103"/>
                <a:gd name="T61" fmla="*/ 1194 h 1409"/>
                <a:gd name="T62" fmla="*/ 1546 w 4103"/>
                <a:gd name="T63" fmla="*/ 1353 h 1409"/>
                <a:gd name="T64" fmla="*/ 1714 w 4103"/>
                <a:gd name="T65" fmla="*/ 1286 h 1409"/>
                <a:gd name="T66" fmla="*/ 1761 w 4103"/>
                <a:gd name="T67" fmla="*/ 1328 h 1409"/>
                <a:gd name="T68" fmla="*/ 1976 w 4103"/>
                <a:gd name="T69" fmla="*/ 1346 h 1409"/>
                <a:gd name="T70" fmla="*/ 1842 w 4103"/>
                <a:gd name="T71" fmla="*/ 1270 h 1409"/>
                <a:gd name="T72" fmla="*/ 1887 w 4103"/>
                <a:gd name="T73" fmla="*/ 1270 h 1409"/>
                <a:gd name="T74" fmla="*/ 2110 w 4103"/>
                <a:gd name="T75" fmla="*/ 1348 h 1409"/>
                <a:gd name="T76" fmla="*/ 87 w 4103"/>
                <a:gd name="T77" fmla="*/ 1221 h 1409"/>
                <a:gd name="T78" fmla="*/ 5 w 4103"/>
                <a:gd name="T79" fmla="*/ 1271 h 1409"/>
                <a:gd name="T80" fmla="*/ 2343 w 4103"/>
                <a:gd name="T81" fmla="*/ 1322 h 1409"/>
                <a:gd name="T82" fmla="*/ 2378 w 4103"/>
                <a:gd name="T83" fmla="*/ 1249 h 1409"/>
                <a:gd name="T84" fmla="*/ 2528 w 4103"/>
                <a:gd name="T85" fmla="*/ 1221 h 1409"/>
                <a:gd name="T86" fmla="*/ 2832 w 4103"/>
                <a:gd name="T87" fmla="*/ 1192 h 1409"/>
                <a:gd name="T88" fmla="*/ 2709 w 4103"/>
                <a:gd name="T89" fmla="*/ 1348 h 1409"/>
                <a:gd name="T90" fmla="*/ 2963 w 4103"/>
                <a:gd name="T91" fmla="*/ 1216 h 1409"/>
                <a:gd name="T92" fmla="*/ 2966 w 4103"/>
                <a:gd name="T93" fmla="*/ 1195 h 1409"/>
                <a:gd name="T94" fmla="*/ 3072 w 4103"/>
                <a:gd name="T95" fmla="*/ 1348 h 1409"/>
                <a:gd name="T96" fmla="*/ 3168 w 4103"/>
                <a:gd name="T97" fmla="*/ 1335 h 1409"/>
                <a:gd name="T98" fmla="*/ 3246 w 4103"/>
                <a:gd name="T99" fmla="*/ 1220 h 1409"/>
                <a:gd name="T100" fmla="*/ 3457 w 4103"/>
                <a:gd name="T101" fmla="*/ 1348 h 1409"/>
                <a:gd name="T102" fmla="*/ 3509 w 4103"/>
                <a:gd name="T103" fmla="*/ 1194 h 1409"/>
                <a:gd name="T104" fmla="*/ 3513 w 4103"/>
                <a:gd name="T105" fmla="*/ 1168 h 1409"/>
                <a:gd name="T106" fmla="*/ 3601 w 4103"/>
                <a:gd name="T107" fmla="*/ 1196 h 1409"/>
                <a:gd name="T108" fmla="*/ 3656 w 4103"/>
                <a:gd name="T109" fmla="*/ 1317 h 1409"/>
                <a:gd name="T110" fmla="*/ 3687 w 4103"/>
                <a:gd name="T111" fmla="*/ 1406 h 1409"/>
                <a:gd name="T112" fmla="*/ 3987 w 4103"/>
                <a:gd name="T113" fmla="*/ 1145 h 1409"/>
                <a:gd name="T114" fmla="*/ 4072 w 4103"/>
                <a:gd name="T115" fmla="*/ 1129 h 1409"/>
                <a:gd name="T116" fmla="*/ 3978 w 4103"/>
                <a:gd name="T117" fmla="*/ 1225 h 14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103"/>
                <a:gd name="T178" fmla="*/ 0 h 1409"/>
                <a:gd name="T179" fmla="*/ 4103 w 4103"/>
                <a:gd name="T180" fmla="*/ 1409 h 14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103" h="1409">
                  <a:moveTo>
                    <a:pt x="2267" y="697"/>
                  </a:moveTo>
                  <a:cubicBezTo>
                    <a:pt x="2149" y="697"/>
                    <a:pt x="2149" y="697"/>
                    <a:pt x="2149" y="697"/>
                  </a:cubicBezTo>
                  <a:cubicBezTo>
                    <a:pt x="2168" y="619"/>
                    <a:pt x="2168" y="619"/>
                    <a:pt x="2168" y="619"/>
                  </a:cubicBezTo>
                  <a:cubicBezTo>
                    <a:pt x="1930" y="619"/>
                    <a:pt x="1930" y="619"/>
                    <a:pt x="1930" y="619"/>
                  </a:cubicBezTo>
                  <a:cubicBezTo>
                    <a:pt x="1911" y="697"/>
                    <a:pt x="1911" y="697"/>
                    <a:pt x="1911" y="697"/>
                  </a:cubicBezTo>
                  <a:cubicBezTo>
                    <a:pt x="1796" y="697"/>
                    <a:pt x="1796" y="697"/>
                    <a:pt x="1796" y="697"/>
                  </a:cubicBezTo>
                  <a:cubicBezTo>
                    <a:pt x="1796" y="681"/>
                    <a:pt x="1796" y="681"/>
                    <a:pt x="1796" y="681"/>
                  </a:cubicBezTo>
                  <a:cubicBezTo>
                    <a:pt x="1798" y="672"/>
                    <a:pt x="1799" y="663"/>
                    <a:pt x="1802" y="653"/>
                  </a:cubicBezTo>
                  <a:cubicBezTo>
                    <a:pt x="1823" y="569"/>
                    <a:pt x="1878" y="485"/>
                    <a:pt x="1974" y="485"/>
                  </a:cubicBezTo>
                  <a:cubicBezTo>
                    <a:pt x="2012" y="485"/>
                    <a:pt x="2050" y="499"/>
                    <a:pt x="2045" y="552"/>
                  </a:cubicBezTo>
                  <a:cubicBezTo>
                    <a:pt x="2186" y="552"/>
                    <a:pt x="2186" y="552"/>
                    <a:pt x="2186" y="552"/>
                  </a:cubicBezTo>
                  <a:cubicBezTo>
                    <a:pt x="2192" y="527"/>
                    <a:pt x="2201" y="486"/>
                    <a:pt x="2174" y="447"/>
                  </a:cubicBezTo>
                  <a:cubicBezTo>
                    <a:pt x="2145" y="406"/>
                    <a:pt x="2084" y="389"/>
                    <a:pt x="2005" y="389"/>
                  </a:cubicBezTo>
                  <a:cubicBezTo>
                    <a:pt x="1949" y="389"/>
                    <a:pt x="1867" y="398"/>
                    <a:pt x="1796" y="444"/>
                  </a:cubicBezTo>
                  <a:cubicBezTo>
                    <a:pt x="1796" y="18"/>
                    <a:pt x="1796" y="18"/>
                    <a:pt x="1796" y="18"/>
                  </a:cubicBezTo>
                  <a:cubicBezTo>
                    <a:pt x="2267" y="18"/>
                    <a:pt x="2267" y="18"/>
                    <a:pt x="2267" y="18"/>
                  </a:cubicBezTo>
                  <a:cubicBezTo>
                    <a:pt x="2267" y="697"/>
                    <a:pt x="2267" y="697"/>
                    <a:pt x="2267" y="697"/>
                  </a:cubicBezTo>
                  <a:cubicBezTo>
                    <a:pt x="2267" y="697"/>
                    <a:pt x="2267" y="697"/>
                    <a:pt x="2267" y="697"/>
                  </a:cubicBezTo>
                  <a:close/>
                  <a:moveTo>
                    <a:pt x="1989" y="812"/>
                  </a:moveTo>
                  <a:cubicBezTo>
                    <a:pt x="1962" y="817"/>
                    <a:pt x="1936" y="820"/>
                    <a:pt x="1910" y="820"/>
                  </a:cubicBezTo>
                  <a:cubicBezTo>
                    <a:pt x="1842" y="820"/>
                    <a:pt x="1795" y="788"/>
                    <a:pt x="1794" y="715"/>
                  </a:cubicBezTo>
                  <a:cubicBezTo>
                    <a:pt x="2014" y="715"/>
                    <a:pt x="2014" y="715"/>
                    <a:pt x="2014" y="715"/>
                  </a:cubicBezTo>
                  <a:cubicBezTo>
                    <a:pt x="1989" y="812"/>
                    <a:pt x="1989" y="812"/>
                    <a:pt x="1989" y="812"/>
                  </a:cubicBezTo>
                  <a:cubicBezTo>
                    <a:pt x="1989" y="812"/>
                    <a:pt x="1989" y="812"/>
                    <a:pt x="1989" y="812"/>
                  </a:cubicBezTo>
                  <a:close/>
                  <a:moveTo>
                    <a:pt x="1718" y="424"/>
                  </a:moveTo>
                  <a:cubicBezTo>
                    <a:pt x="1718" y="521"/>
                    <a:pt x="1718" y="521"/>
                    <a:pt x="1718" y="521"/>
                  </a:cubicBezTo>
                  <a:cubicBezTo>
                    <a:pt x="1685" y="567"/>
                    <a:pt x="1665" y="616"/>
                    <a:pt x="1655" y="656"/>
                  </a:cubicBezTo>
                  <a:cubicBezTo>
                    <a:pt x="1651" y="670"/>
                    <a:pt x="1649" y="684"/>
                    <a:pt x="1648" y="697"/>
                  </a:cubicBezTo>
                  <a:cubicBezTo>
                    <a:pt x="1578" y="697"/>
                    <a:pt x="1578" y="697"/>
                    <a:pt x="1578" y="697"/>
                  </a:cubicBezTo>
                  <a:cubicBezTo>
                    <a:pt x="1637" y="417"/>
                    <a:pt x="1637" y="417"/>
                    <a:pt x="1637" y="417"/>
                  </a:cubicBezTo>
                  <a:cubicBezTo>
                    <a:pt x="1438" y="416"/>
                    <a:pt x="1438" y="416"/>
                    <a:pt x="1438" y="416"/>
                  </a:cubicBezTo>
                  <a:cubicBezTo>
                    <a:pt x="1260" y="697"/>
                    <a:pt x="1260" y="697"/>
                    <a:pt x="1260" y="697"/>
                  </a:cubicBezTo>
                  <a:cubicBezTo>
                    <a:pt x="1247" y="697"/>
                    <a:pt x="1247" y="697"/>
                    <a:pt x="1247" y="697"/>
                  </a:cubicBezTo>
                  <a:cubicBezTo>
                    <a:pt x="1247" y="18"/>
                    <a:pt x="1247" y="18"/>
                    <a:pt x="1247" y="18"/>
                  </a:cubicBezTo>
                  <a:cubicBezTo>
                    <a:pt x="1718" y="18"/>
                    <a:pt x="1718" y="18"/>
                    <a:pt x="1718" y="18"/>
                  </a:cubicBezTo>
                  <a:cubicBezTo>
                    <a:pt x="1718" y="424"/>
                    <a:pt x="1718" y="424"/>
                    <a:pt x="1718" y="424"/>
                  </a:cubicBezTo>
                  <a:cubicBezTo>
                    <a:pt x="1718" y="424"/>
                    <a:pt x="1718" y="424"/>
                    <a:pt x="1718" y="424"/>
                  </a:cubicBezTo>
                  <a:close/>
                  <a:moveTo>
                    <a:pt x="1455" y="697"/>
                  </a:moveTo>
                  <a:cubicBezTo>
                    <a:pt x="1384" y="697"/>
                    <a:pt x="1384" y="697"/>
                    <a:pt x="1384" y="697"/>
                  </a:cubicBezTo>
                  <a:cubicBezTo>
                    <a:pt x="1491" y="529"/>
                    <a:pt x="1491" y="529"/>
                    <a:pt x="1491" y="529"/>
                  </a:cubicBezTo>
                  <a:cubicBezTo>
                    <a:pt x="1455" y="697"/>
                    <a:pt x="1455" y="697"/>
                    <a:pt x="1455" y="697"/>
                  </a:cubicBezTo>
                  <a:cubicBezTo>
                    <a:pt x="1455" y="697"/>
                    <a:pt x="1455" y="697"/>
                    <a:pt x="1455" y="697"/>
                  </a:cubicBezTo>
                  <a:close/>
                  <a:moveTo>
                    <a:pt x="1169" y="416"/>
                  </a:moveTo>
                  <a:cubicBezTo>
                    <a:pt x="1051" y="416"/>
                    <a:pt x="1051" y="416"/>
                    <a:pt x="1051" y="416"/>
                  </a:cubicBezTo>
                  <a:cubicBezTo>
                    <a:pt x="970" y="697"/>
                    <a:pt x="970" y="697"/>
                    <a:pt x="970" y="697"/>
                  </a:cubicBezTo>
                  <a:cubicBezTo>
                    <a:pt x="845" y="697"/>
                    <a:pt x="845" y="697"/>
                    <a:pt x="845" y="697"/>
                  </a:cubicBezTo>
                  <a:cubicBezTo>
                    <a:pt x="909" y="674"/>
                    <a:pt x="948" y="629"/>
                    <a:pt x="960" y="562"/>
                  </a:cubicBezTo>
                  <a:cubicBezTo>
                    <a:pt x="970" y="510"/>
                    <a:pt x="965" y="476"/>
                    <a:pt x="944" y="451"/>
                  </a:cubicBezTo>
                  <a:cubicBezTo>
                    <a:pt x="912" y="413"/>
                    <a:pt x="848" y="416"/>
                    <a:pt x="792" y="416"/>
                  </a:cubicBezTo>
                  <a:cubicBezTo>
                    <a:pt x="782" y="416"/>
                    <a:pt x="698" y="416"/>
                    <a:pt x="698" y="416"/>
                  </a:cubicBezTo>
                  <a:cubicBezTo>
                    <a:pt x="698" y="18"/>
                    <a:pt x="698" y="18"/>
                    <a:pt x="698" y="18"/>
                  </a:cubicBezTo>
                  <a:cubicBezTo>
                    <a:pt x="1169" y="18"/>
                    <a:pt x="1169" y="18"/>
                    <a:pt x="1169" y="18"/>
                  </a:cubicBezTo>
                  <a:cubicBezTo>
                    <a:pt x="1169" y="416"/>
                    <a:pt x="1169" y="416"/>
                    <a:pt x="1169" y="416"/>
                  </a:cubicBezTo>
                  <a:cubicBezTo>
                    <a:pt x="1169" y="416"/>
                    <a:pt x="1169" y="416"/>
                    <a:pt x="1169" y="416"/>
                  </a:cubicBezTo>
                  <a:close/>
                  <a:moveTo>
                    <a:pt x="1094" y="697"/>
                  </a:moveTo>
                  <a:cubicBezTo>
                    <a:pt x="1143" y="521"/>
                    <a:pt x="1143" y="521"/>
                    <a:pt x="1143" y="521"/>
                  </a:cubicBezTo>
                  <a:cubicBezTo>
                    <a:pt x="1145" y="697"/>
                    <a:pt x="1145" y="697"/>
                    <a:pt x="1145" y="697"/>
                  </a:cubicBezTo>
                  <a:cubicBezTo>
                    <a:pt x="1094" y="697"/>
                    <a:pt x="1094" y="697"/>
                    <a:pt x="1094" y="697"/>
                  </a:cubicBezTo>
                  <a:cubicBezTo>
                    <a:pt x="1094" y="697"/>
                    <a:pt x="1094" y="697"/>
                    <a:pt x="1094" y="697"/>
                  </a:cubicBezTo>
                  <a:close/>
                  <a:moveTo>
                    <a:pt x="751" y="630"/>
                  </a:moveTo>
                  <a:cubicBezTo>
                    <a:pt x="751" y="630"/>
                    <a:pt x="751" y="630"/>
                    <a:pt x="751" y="630"/>
                  </a:cubicBezTo>
                  <a:cubicBezTo>
                    <a:pt x="746" y="630"/>
                    <a:pt x="741" y="631"/>
                    <a:pt x="736" y="631"/>
                  </a:cubicBezTo>
                  <a:cubicBezTo>
                    <a:pt x="729" y="631"/>
                    <a:pt x="724" y="631"/>
                    <a:pt x="719" y="631"/>
                  </a:cubicBezTo>
                  <a:cubicBezTo>
                    <a:pt x="689" y="631"/>
                    <a:pt x="689" y="631"/>
                    <a:pt x="689" y="631"/>
                  </a:cubicBezTo>
                  <a:cubicBezTo>
                    <a:pt x="703" y="579"/>
                    <a:pt x="703" y="579"/>
                    <a:pt x="703" y="579"/>
                  </a:cubicBezTo>
                  <a:cubicBezTo>
                    <a:pt x="709" y="554"/>
                    <a:pt x="709" y="554"/>
                    <a:pt x="709" y="554"/>
                  </a:cubicBezTo>
                  <a:cubicBezTo>
                    <a:pt x="725" y="494"/>
                    <a:pt x="725" y="494"/>
                    <a:pt x="725" y="494"/>
                  </a:cubicBezTo>
                  <a:cubicBezTo>
                    <a:pt x="732" y="494"/>
                    <a:pt x="739" y="494"/>
                    <a:pt x="746" y="494"/>
                  </a:cubicBezTo>
                  <a:cubicBezTo>
                    <a:pt x="769" y="494"/>
                    <a:pt x="769" y="494"/>
                    <a:pt x="769" y="494"/>
                  </a:cubicBezTo>
                  <a:cubicBezTo>
                    <a:pt x="809" y="494"/>
                    <a:pt x="834" y="496"/>
                    <a:pt x="843" y="509"/>
                  </a:cubicBezTo>
                  <a:cubicBezTo>
                    <a:pt x="850" y="518"/>
                    <a:pt x="849" y="535"/>
                    <a:pt x="841" y="560"/>
                  </a:cubicBezTo>
                  <a:cubicBezTo>
                    <a:pt x="827" y="603"/>
                    <a:pt x="809" y="626"/>
                    <a:pt x="751" y="630"/>
                  </a:cubicBezTo>
                  <a:moveTo>
                    <a:pt x="620" y="441"/>
                  </a:moveTo>
                  <a:cubicBezTo>
                    <a:pt x="613" y="465"/>
                    <a:pt x="613" y="465"/>
                    <a:pt x="613" y="465"/>
                  </a:cubicBezTo>
                  <a:cubicBezTo>
                    <a:pt x="545" y="689"/>
                    <a:pt x="545" y="689"/>
                    <a:pt x="545" y="689"/>
                  </a:cubicBezTo>
                  <a:cubicBezTo>
                    <a:pt x="542" y="697"/>
                    <a:pt x="542" y="697"/>
                    <a:pt x="542" y="697"/>
                  </a:cubicBezTo>
                  <a:cubicBezTo>
                    <a:pt x="321" y="697"/>
                    <a:pt x="321" y="697"/>
                    <a:pt x="321" y="697"/>
                  </a:cubicBezTo>
                  <a:cubicBezTo>
                    <a:pt x="303" y="661"/>
                    <a:pt x="303" y="661"/>
                    <a:pt x="303" y="661"/>
                  </a:cubicBezTo>
                  <a:cubicBezTo>
                    <a:pt x="542" y="417"/>
                    <a:pt x="542" y="417"/>
                    <a:pt x="542" y="417"/>
                  </a:cubicBezTo>
                  <a:cubicBezTo>
                    <a:pt x="389" y="417"/>
                    <a:pt x="389" y="417"/>
                    <a:pt x="389" y="417"/>
                  </a:cubicBezTo>
                  <a:cubicBezTo>
                    <a:pt x="202" y="618"/>
                    <a:pt x="202" y="618"/>
                    <a:pt x="202" y="618"/>
                  </a:cubicBezTo>
                  <a:cubicBezTo>
                    <a:pt x="262" y="417"/>
                    <a:pt x="262" y="417"/>
                    <a:pt x="262" y="417"/>
                  </a:cubicBezTo>
                  <a:cubicBezTo>
                    <a:pt x="149" y="417"/>
                    <a:pt x="149" y="417"/>
                    <a:pt x="149" y="417"/>
                  </a:cubicBezTo>
                  <a:cubicBezTo>
                    <a:pt x="149" y="18"/>
                    <a:pt x="149" y="18"/>
                    <a:pt x="149" y="18"/>
                  </a:cubicBezTo>
                  <a:cubicBezTo>
                    <a:pt x="620" y="18"/>
                    <a:pt x="620" y="18"/>
                    <a:pt x="620" y="18"/>
                  </a:cubicBezTo>
                  <a:cubicBezTo>
                    <a:pt x="620" y="441"/>
                    <a:pt x="620" y="441"/>
                    <a:pt x="620" y="441"/>
                  </a:cubicBezTo>
                  <a:cubicBezTo>
                    <a:pt x="620" y="441"/>
                    <a:pt x="620" y="441"/>
                    <a:pt x="620" y="441"/>
                  </a:cubicBezTo>
                  <a:close/>
                  <a:moveTo>
                    <a:pt x="178" y="697"/>
                  </a:moveTo>
                  <a:cubicBezTo>
                    <a:pt x="179" y="695"/>
                    <a:pt x="179" y="695"/>
                    <a:pt x="179" y="695"/>
                  </a:cubicBezTo>
                  <a:cubicBezTo>
                    <a:pt x="180" y="697"/>
                    <a:pt x="180" y="697"/>
                    <a:pt x="180" y="697"/>
                  </a:cubicBezTo>
                  <a:cubicBezTo>
                    <a:pt x="178" y="697"/>
                    <a:pt x="178" y="697"/>
                    <a:pt x="178" y="697"/>
                  </a:cubicBezTo>
                  <a:cubicBezTo>
                    <a:pt x="178" y="697"/>
                    <a:pt x="178" y="697"/>
                    <a:pt x="178" y="697"/>
                  </a:cubicBezTo>
                  <a:close/>
                  <a:moveTo>
                    <a:pt x="1778" y="0"/>
                  </a:moveTo>
                  <a:cubicBezTo>
                    <a:pt x="1778" y="457"/>
                    <a:pt x="1778" y="457"/>
                    <a:pt x="1778" y="457"/>
                  </a:cubicBezTo>
                  <a:cubicBezTo>
                    <a:pt x="1763" y="469"/>
                    <a:pt x="1749" y="483"/>
                    <a:pt x="1736" y="498"/>
                  </a:cubicBezTo>
                  <a:cubicBezTo>
                    <a:pt x="1736" y="0"/>
                    <a:pt x="1736" y="0"/>
                    <a:pt x="1736" y="0"/>
                  </a:cubicBezTo>
                  <a:cubicBezTo>
                    <a:pt x="1229" y="0"/>
                    <a:pt x="1229" y="0"/>
                    <a:pt x="1229" y="0"/>
                  </a:cubicBezTo>
                  <a:cubicBezTo>
                    <a:pt x="1229" y="416"/>
                    <a:pt x="1229" y="416"/>
                    <a:pt x="1229" y="416"/>
                  </a:cubicBezTo>
                  <a:cubicBezTo>
                    <a:pt x="1187" y="416"/>
                    <a:pt x="1187" y="416"/>
                    <a:pt x="1187" y="416"/>
                  </a:cubicBezTo>
                  <a:cubicBezTo>
                    <a:pt x="1187" y="0"/>
                    <a:pt x="1187" y="0"/>
                    <a:pt x="1187" y="0"/>
                  </a:cubicBezTo>
                  <a:cubicBezTo>
                    <a:pt x="680" y="0"/>
                    <a:pt x="680" y="0"/>
                    <a:pt x="680" y="0"/>
                  </a:cubicBezTo>
                  <a:cubicBezTo>
                    <a:pt x="680" y="417"/>
                    <a:pt x="680" y="417"/>
                    <a:pt x="680" y="417"/>
                  </a:cubicBezTo>
                  <a:cubicBezTo>
                    <a:pt x="638" y="417"/>
                    <a:pt x="638" y="417"/>
                    <a:pt x="638" y="417"/>
                  </a:cubicBezTo>
                  <a:cubicBezTo>
                    <a:pt x="638" y="0"/>
                    <a:pt x="638" y="0"/>
                    <a:pt x="638" y="0"/>
                  </a:cubicBezTo>
                  <a:cubicBezTo>
                    <a:pt x="131" y="0"/>
                    <a:pt x="131" y="0"/>
                    <a:pt x="131" y="0"/>
                  </a:cubicBezTo>
                  <a:cubicBezTo>
                    <a:pt x="131" y="475"/>
                    <a:pt x="131" y="475"/>
                    <a:pt x="131" y="475"/>
                  </a:cubicBezTo>
                  <a:cubicBezTo>
                    <a:pt x="2" y="906"/>
                    <a:pt x="2" y="906"/>
                    <a:pt x="2" y="906"/>
                  </a:cubicBezTo>
                  <a:cubicBezTo>
                    <a:pt x="115" y="906"/>
                    <a:pt x="115" y="906"/>
                    <a:pt x="115" y="906"/>
                  </a:cubicBezTo>
                  <a:cubicBezTo>
                    <a:pt x="173" y="715"/>
                    <a:pt x="173" y="715"/>
                    <a:pt x="173" y="715"/>
                  </a:cubicBezTo>
                  <a:cubicBezTo>
                    <a:pt x="189" y="715"/>
                    <a:pt x="189" y="715"/>
                    <a:pt x="189" y="715"/>
                  </a:cubicBezTo>
                  <a:cubicBezTo>
                    <a:pt x="283" y="906"/>
                    <a:pt x="283" y="906"/>
                    <a:pt x="283" y="906"/>
                  </a:cubicBezTo>
                  <a:cubicBezTo>
                    <a:pt x="421" y="906"/>
                    <a:pt x="421" y="906"/>
                    <a:pt x="421" y="906"/>
                  </a:cubicBezTo>
                  <a:cubicBezTo>
                    <a:pt x="329" y="715"/>
                    <a:pt x="329" y="715"/>
                    <a:pt x="329" y="715"/>
                  </a:cubicBezTo>
                  <a:cubicBezTo>
                    <a:pt x="537" y="715"/>
                    <a:pt x="537" y="715"/>
                    <a:pt x="537" y="715"/>
                  </a:cubicBezTo>
                  <a:cubicBezTo>
                    <a:pt x="479" y="906"/>
                    <a:pt x="479" y="906"/>
                    <a:pt x="479" y="906"/>
                  </a:cubicBezTo>
                  <a:cubicBezTo>
                    <a:pt x="604" y="906"/>
                    <a:pt x="604" y="906"/>
                    <a:pt x="604" y="906"/>
                  </a:cubicBezTo>
                  <a:cubicBezTo>
                    <a:pt x="661" y="715"/>
                    <a:pt x="661" y="715"/>
                    <a:pt x="661" y="715"/>
                  </a:cubicBezTo>
                  <a:cubicBezTo>
                    <a:pt x="688" y="715"/>
                    <a:pt x="688" y="715"/>
                    <a:pt x="688" y="715"/>
                  </a:cubicBezTo>
                  <a:cubicBezTo>
                    <a:pt x="688" y="715"/>
                    <a:pt x="688" y="715"/>
                    <a:pt x="688" y="715"/>
                  </a:cubicBezTo>
                  <a:cubicBezTo>
                    <a:pt x="727" y="715"/>
                    <a:pt x="727" y="715"/>
                    <a:pt x="727" y="715"/>
                  </a:cubicBezTo>
                  <a:cubicBezTo>
                    <a:pt x="730" y="715"/>
                    <a:pt x="730" y="715"/>
                    <a:pt x="730" y="715"/>
                  </a:cubicBezTo>
                  <a:cubicBezTo>
                    <a:pt x="965" y="715"/>
                    <a:pt x="965" y="715"/>
                    <a:pt x="965" y="715"/>
                  </a:cubicBezTo>
                  <a:cubicBezTo>
                    <a:pt x="910" y="905"/>
                    <a:pt x="910" y="905"/>
                    <a:pt x="910" y="905"/>
                  </a:cubicBezTo>
                  <a:cubicBezTo>
                    <a:pt x="1035" y="905"/>
                    <a:pt x="1035" y="905"/>
                    <a:pt x="1035" y="905"/>
                  </a:cubicBezTo>
                  <a:cubicBezTo>
                    <a:pt x="1088" y="715"/>
                    <a:pt x="1088" y="715"/>
                    <a:pt x="1088" y="715"/>
                  </a:cubicBezTo>
                  <a:cubicBezTo>
                    <a:pt x="1145" y="715"/>
                    <a:pt x="1145" y="715"/>
                    <a:pt x="1145" y="715"/>
                  </a:cubicBezTo>
                  <a:cubicBezTo>
                    <a:pt x="1146" y="905"/>
                    <a:pt x="1146" y="905"/>
                    <a:pt x="1146" y="905"/>
                  </a:cubicBezTo>
                  <a:cubicBezTo>
                    <a:pt x="1252" y="905"/>
                    <a:pt x="1252" y="905"/>
                    <a:pt x="1252" y="905"/>
                  </a:cubicBezTo>
                  <a:cubicBezTo>
                    <a:pt x="1372" y="715"/>
                    <a:pt x="1372" y="715"/>
                    <a:pt x="1372" y="715"/>
                  </a:cubicBezTo>
                  <a:cubicBezTo>
                    <a:pt x="1451" y="715"/>
                    <a:pt x="1451" y="715"/>
                    <a:pt x="1451" y="715"/>
                  </a:cubicBezTo>
                  <a:cubicBezTo>
                    <a:pt x="1410" y="905"/>
                    <a:pt x="1410" y="905"/>
                    <a:pt x="1410" y="905"/>
                  </a:cubicBezTo>
                  <a:cubicBezTo>
                    <a:pt x="1534" y="905"/>
                    <a:pt x="1534" y="905"/>
                    <a:pt x="1534" y="905"/>
                  </a:cubicBezTo>
                  <a:cubicBezTo>
                    <a:pt x="1574" y="715"/>
                    <a:pt x="1574" y="715"/>
                    <a:pt x="1574" y="715"/>
                  </a:cubicBezTo>
                  <a:cubicBezTo>
                    <a:pt x="1645" y="715"/>
                    <a:pt x="1645" y="715"/>
                    <a:pt x="1645" y="715"/>
                  </a:cubicBezTo>
                  <a:cubicBezTo>
                    <a:pt x="1643" y="774"/>
                    <a:pt x="1658" y="827"/>
                    <a:pt x="1697" y="863"/>
                  </a:cubicBezTo>
                  <a:cubicBezTo>
                    <a:pt x="1745" y="907"/>
                    <a:pt x="1818" y="916"/>
                    <a:pt x="1872" y="916"/>
                  </a:cubicBezTo>
                  <a:cubicBezTo>
                    <a:pt x="1947" y="916"/>
                    <a:pt x="2024" y="905"/>
                    <a:pt x="2102" y="888"/>
                  </a:cubicBezTo>
                  <a:cubicBezTo>
                    <a:pt x="2145" y="715"/>
                    <a:pt x="2145" y="715"/>
                    <a:pt x="2145" y="715"/>
                  </a:cubicBezTo>
                  <a:cubicBezTo>
                    <a:pt x="2285" y="715"/>
                    <a:pt x="2285" y="715"/>
                    <a:pt x="2285" y="715"/>
                  </a:cubicBezTo>
                  <a:cubicBezTo>
                    <a:pt x="2285" y="0"/>
                    <a:pt x="2285" y="0"/>
                    <a:pt x="2285" y="0"/>
                  </a:cubicBezTo>
                  <a:cubicBezTo>
                    <a:pt x="1778" y="0"/>
                    <a:pt x="1778" y="0"/>
                    <a:pt x="1778" y="0"/>
                  </a:cubicBezTo>
                  <a:cubicBezTo>
                    <a:pt x="1778" y="0"/>
                    <a:pt x="1778" y="0"/>
                    <a:pt x="1778" y="0"/>
                  </a:cubicBezTo>
                  <a:close/>
                  <a:moveTo>
                    <a:pt x="222" y="1195"/>
                  </a:moveTo>
                  <a:cubicBezTo>
                    <a:pt x="203" y="1286"/>
                    <a:pt x="203" y="1286"/>
                    <a:pt x="203" y="1286"/>
                  </a:cubicBezTo>
                  <a:cubicBezTo>
                    <a:pt x="200" y="1299"/>
                    <a:pt x="196" y="1320"/>
                    <a:pt x="220" y="1320"/>
                  </a:cubicBezTo>
                  <a:cubicBezTo>
                    <a:pt x="249" y="1320"/>
                    <a:pt x="253" y="1298"/>
                    <a:pt x="259" y="1272"/>
                  </a:cubicBezTo>
                  <a:cubicBezTo>
                    <a:pt x="275" y="1195"/>
                    <a:pt x="275" y="1195"/>
                    <a:pt x="275" y="1195"/>
                  </a:cubicBezTo>
                  <a:cubicBezTo>
                    <a:pt x="321" y="1195"/>
                    <a:pt x="321" y="1195"/>
                    <a:pt x="321" y="1195"/>
                  </a:cubicBezTo>
                  <a:cubicBezTo>
                    <a:pt x="300" y="1296"/>
                    <a:pt x="300" y="1296"/>
                    <a:pt x="300" y="1296"/>
                  </a:cubicBezTo>
                  <a:cubicBezTo>
                    <a:pt x="294" y="1329"/>
                    <a:pt x="293" y="1333"/>
                    <a:pt x="292" y="1337"/>
                  </a:cubicBezTo>
                  <a:cubicBezTo>
                    <a:pt x="292" y="1341"/>
                    <a:pt x="291" y="1344"/>
                    <a:pt x="291" y="1348"/>
                  </a:cubicBezTo>
                  <a:cubicBezTo>
                    <a:pt x="247" y="1348"/>
                    <a:pt x="247" y="1348"/>
                    <a:pt x="247" y="1348"/>
                  </a:cubicBezTo>
                  <a:cubicBezTo>
                    <a:pt x="250" y="1328"/>
                    <a:pt x="250" y="1328"/>
                    <a:pt x="250" y="1328"/>
                  </a:cubicBezTo>
                  <a:cubicBezTo>
                    <a:pt x="244" y="1334"/>
                    <a:pt x="229" y="1352"/>
                    <a:pt x="200" y="1352"/>
                  </a:cubicBezTo>
                  <a:cubicBezTo>
                    <a:pt x="179" y="1352"/>
                    <a:pt x="164" y="1343"/>
                    <a:pt x="158" y="1331"/>
                  </a:cubicBezTo>
                  <a:cubicBezTo>
                    <a:pt x="151" y="1319"/>
                    <a:pt x="155" y="1297"/>
                    <a:pt x="157" y="1290"/>
                  </a:cubicBezTo>
                  <a:cubicBezTo>
                    <a:pt x="177" y="1195"/>
                    <a:pt x="177" y="1195"/>
                    <a:pt x="177" y="1195"/>
                  </a:cubicBezTo>
                  <a:cubicBezTo>
                    <a:pt x="222" y="1195"/>
                    <a:pt x="222" y="1195"/>
                    <a:pt x="222" y="1195"/>
                  </a:cubicBezTo>
                  <a:cubicBezTo>
                    <a:pt x="222" y="1195"/>
                    <a:pt x="222" y="1195"/>
                    <a:pt x="222" y="1195"/>
                  </a:cubicBezTo>
                  <a:close/>
                  <a:moveTo>
                    <a:pt x="514" y="1225"/>
                  </a:moveTo>
                  <a:cubicBezTo>
                    <a:pt x="550" y="1225"/>
                    <a:pt x="550" y="1225"/>
                    <a:pt x="550" y="1225"/>
                  </a:cubicBezTo>
                  <a:cubicBezTo>
                    <a:pt x="556" y="1196"/>
                    <a:pt x="556" y="1196"/>
                    <a:pt x="556" y="1196"/>
                  </a:cubicBezTo>
                  <a:cubicBezTo>
                    <a:pt x="520" y="1196"/>
                    <a:pt x="520" y="1196"/>
                    <a:pt x="520" y="1196"/>
                  </a:cubicBezTo>
                  <a:cubicBezTo>
                    <a:pt x="530" y="1149"/>
                    <a:pt x="530" y="1149"/>
                    <a:pt x="530" y="1149"/>
                  </a:cubicBezTo>
                  <a:cubicBezTo>
                    <a:pt x="482" y="1166"/>
                    <a:pt x="482" y="1166"/>
                    <a:pt x="482" y="1166"/>
                  </a:cubicBezTo>
                  <a:cubicBezTo>
                    <a:pt x="475" y="1196"/>
                    <a:pt x="475" y="1196"/>
                    <a:pt x="475" y="1196"/>
                  </a:cubicBezTo>
                  <a:cubicBezTo>
                    <a:pt x="414" y="1196"/>
                    <a:pt x="414" y="1196"/>
                    <a:pt x="414" y="1196"/>
                  </a:cubicBezTo>
                  <a:cubicBezTo>
                    <a:pt x="424" y="1149"/>
                    <a:pt x="424" y="1149"/>
                    <a:pt x="424" y="1149"/>
                  </a:cubicBezTo>
                  <a:cubicBezTo>
                    <a:pt x="376" y="1166"/>
                    <a:pt x="376" y="1166"/>
                    <a:pt x="376" y="1166"/>
                  </a:cubicBezTo>
                  <a:cubicBezTo>
                    <a:pt x="369" y="1196"/>
                    <a:pt x="369" y="1196"/>
                    <a:pt x="369" y="1196"/>
                  </a:cubicBezTo>
                  <a:cubicBezTo>
                    <a:pt x="340" y="1196"/>
                    <a:pt x="340" y="1196"/>
                    <a:pt x="340" y="1196"/>
                  </a:cubicBezTo>
                  <a:cubicBezTo>
                    <a:pt x="333" y="1225"/>
                    <a:pt x="333" y="1225"/>
                    <a:pt x="333" y="1225"/>
                  </a:cubicBezTo>
                  <a:cubicBezTo>
                    <a:pt x="363" y="1225"/>
                    <a:pt x="363" y="1225"/>
                    <a:pt x="363" y="1225"/>
                  </a:cubicBezTo>
                  <a:cubicBezTo>
                    <a:pt x="345" y="1310"/>
                    <a:pt x="345" y="1310"/>
                    <a:pt x="345" y="1310"/>
                  </a:cubicBezTo>
                  <a:cubicBezTo>
                    <a:pt x="342" y="1322"/>
                    <a:pt x="336" y="1351"/>
                    <a:pt x="382" y="1351"/>
                  </a:cubicBezTo>
                  <a:cubicBezTo>
                    <a:pt x="389" y="1351"/>
                    <a:pt x="402" y="1350"/>
                    <a:pt x="417" y="1346"/>
                  </a:cubicBezTo>
                  <a:cubicBezTo>
                    <a:pt x="424" y="1317"/>
                    <a:pt x="424" y="1317"/>
                    <a:pt x="424" y="1317"/>
                  </a:cubicBezTo>
                  <a:cubicBezTo>
                    <a:pt x="418" y="1317"/>
                    <a:pt x="415" y="1317"/>
                    <a:pt x="408" y="1317"/>
                  </a:cubicBezTo>
                  <a:cubicBezTo>
                    <a:pt x="388" y="1317"/>
                    <a:pt x="391" y="1309"/>
                    <a:pt x="393" y="1295"/>
                  </a:cubicBezTo>
                  <a:cubicBezTo>
                    <a:pt x="408" y="1225"/>
                    <a:pt x="408" y="1225"/>
                    <a:pt x="408" y="1225"/>
                  </a:cubicBezTo>
                  <a:cubicBezTo>
                    <a:pt x="469" y="1225"/>
                    <a:pt x="469" y="1225"/>
                    <a:pt x="469" y="1225"/>
                  </a:cubicBezTo>
                  <a:cubicBezTo>
                    <a:pt x="451" y="1310"/>
                    <a:pt x="451" y="1310"/>
                    <a:pt x="451" y="1310"/>
                  </a:cubicBezTo>
                  <a:cubicBezTo>
                    <a:pt x="448" y="1322"/>
                    <a:pt x="442" y="1351"/>
                    <a:pt x="488" y="1351"/>
                  </a:cubicBezTo>
                  <a:cubicBezTo>
                    <a:pt x="495" y="1351"/>
                    <a:pt x="508" y="1350"/>
                    <a:pt x="523" y="1346"/>
                  </a:cubicBezTo>
                  <a:cubicBezTo>
                    <a:pt x="530" y="1317"/>
                    <a:pt x="530" y="1317"/>
                    <a:pt x="530" y="1317"/>
                  </a:cubicBezTo>
                  <a:cubicBezTo>
                    <a:pt x="524" y="1317"/>
                    <a:pt x="521" y="1317"/>
                    <a:pt x="514" y="1317"/>
                  </a:cubicBezTo>
                  <a:cubicBezTo>
                    <a:pt x="494" y="1317"/>
                    <a:pt x="496" y="1309"/>
                    <a:pt x="499" y="1295"/>
                  </a:cubicBezTo>
                  <a:cubicBezTo>
                    <a:pt x="514" y="1225"/>
                    <a:pt x="514" y="1225"/>
                    <a:pt x="514" y="1225"/>
                  </a:cubicBezTo>
                  <a:cubicBezTo>
                    <a:pt x="514" y="1225"/>
                    <a:pt x="514" y="1225"/>
                    <a:pt x="514" y="1225"/>
                  </a:cubicBezTo>
                  <a:close/>
                  <a:moveTo>
                    <a:pt x="579" y="1194"/>
                  </a:moveTo>
                  <a:cubicBezTo>
                    <a:pt x="624" y="1194"/>
                    <a:pt x="624" y="1194"/>
                    <a:pt x="624" y="1194"/>
                  </a:cubicBezTo>
                  <a:cubicBezTo>
                    <a:pt x="591" y="1348"/>
                    <a:pt x="591" y="1348"/>
                    <a:pt x="591" y="1348"/>
                  </a:cubicBezTo>
                  <a:cubicBezTo>
                    <a:pt x="546" y="1348"/>
                    <a:pt x="546" y="1348"/>
                    <a:pt x="546" y="1348"/>
                  </a:cubicBezTo>
                  <a:cubicBezTo>
                    <a:pt x="579" y="1194"/>
                    <a:pt x="579" y="1194"/>
                    <a:pt x="579" y="1194"/>
                  </a:cubicBezTo>
                  <a:cubicBezTo>
                    <a:pt x="579" y="1194"/>
                    <a:pt x="579" y="1194"/>
                    <a:pt x="579" y="1194"/>
                  </a:cubicBezTo>
                  <a:close/>
                  <a:moveTo>
                    <a:pt x="591" y="1129"/>
                  </a:moveTo>
                  <a:cubicBezTo>
                    <a:pt x="640" y="1129"/>
                    <a:pt x="640" y="1129"/>
                    <a:pt x="640" y="1129"/>
                  </a:cubicBezTo>
                  <a:cubicBezTo>
                    <a:pt x="631" y="1168"/>
                    <a:pt x="631" y="1168"/>
                    <a:pt x="631" y="1168"/>
                  </a:cubicBezTo>
                  <a:cubicBezTo>
                    <a:pt x="583" y="1168"/>
                    <a:pt x="583" y="1168"/>
                    <a:pt x="583" y="1168"/>
                  </a:cubicBezTo>
                  <a:cubicBezTo>
                    <a:pt x="591" y="1129"/>
                    <a:pt x="591" y="1129"/>
                    <a:pt x="591" y="1129"/>
                  </a:cubicBezTo>
                  <a:cubicBezTo>
                    <a:pt x="591" y="1129"/>
                    <a:pt x="591" y="1129"/>
                    <a:pt x="591" y="1129"/>
                  </a:cubicBezTo>
                  <a:close/>
                  <a:moveTo>
                    <a:pt x="653" y="1222"/>
                  </a:moveTo>
                  <a:cubicBezTo>
                    <a:pt x="654" y="1221"/>
                    <a:pt x="657" y="1205"/>
                    <a:pt x="659" y="1194"/>
                  </a:cubicBezTo>
                  <a:cubicBezTo>
                    <a:pt x="702" y="1194"/>
                    <a:pt x="702" y="1194"/>
                    <a:pt x="702" y="1194"/>
                  </a:cubicBezTo>
                  <a:cubicBezTo>
                    <a:pt x="698" y="1217"/>
                    <a:pt x="698" y="1217"/>
                    <a:pt x="698" y="1217"/>
                  </a:cubicBezTo>
                  <a:cubicBezTo>
                    <a:pt x="704" y="1210"/>
                    <a:pt x="720" y="1191"/>
                    <a:pt x="753" y="1191"/>
                  </a:cubicBezTo>
                  <a:cubicBezTo>
                    <a:pt x="784" y="1191"/>
                    <a:pt x="793" y="1209"/>
                    <a:pt x="794" y="1220"/>
                  </a:cubicBezTo>
                  <a:cubicBezTo>
                    <a:pt x="796" y="1229"/>
                    <a:pt x="795" y="1236"/>
                    <a:pt x="789" y="1265"/>
                  </a:cubicBezTo>
                  <a:cubicBezTo>
                    <a:pt x="771" y="1348"/>
                    <a:pt x="771" y="1348"/>
                    <a:pt x="771" y="1348"/>
                  </a:cubicBezTo>
                  <a:cubicBezTo>
                    <a:pt x="725" y="1348"/>
                    <a:pt x="725" y="1348"/>
                    <a:pt x="725" y="1348"/>
                  </a:cubicBezTo>
                  <a:cubicBezTo>
                    <a:pt x="746" y="1253"/>
                    <a:pt x="746" y="1253"/>
                    <a:pt x="746" y="1253"/>
                  </a:cubicBezTo>
                  <a:cubicBezTo>
                    <a:pt x="747" y="1246"/>
                    <a:pt x="748" y="1241"/>
                    <a:pt x="746" y="1236"/>
                  </a:cubicBezTo>
                  <a:cubicBezTo>
                    <a:pt x="745" y="1230"/>
                    <a:pt x="739" y="1223"/>
                    <a:pt x="728" y="1223"/>
                  </a:cubicBezTo>
                  <a:cubicBezTo>
                    <a:pt x="718" y="1223"/>
                    <a:pt x="708" y="1227"/>
                    <a:pt x="702" y="1235"/>
                  </a:cubicBezTo>
                  <a:cubicBezTo>
                    <a:pt x="698" y="1239"/>
                    <a:pt x="694" y="1246"/>
                    <a:pt x="691" y="1258"/>
                  </a:cubicBezTo>
                  <a:cubicBezTo>
                    <a:pt x="672" y="1348"/>
                    <a:pt x="672" y="1348"/>
                    <a:pt x="672" y="1348"/>
                  </a:cubicBezTo>
                  <a:cubicBezTo>
                    <a:pt x="627" y="1348"/>
                    <a:pt x="627" y="1348"/>
                    <a:pt x="627" y="1348"/>
                  </a:cubicBezTo>
                  <a:cubicBezTo>
                    <a:pt x="653" y="1222"/>
                    <a:pt x="653" y="1222"/>
                    <a:pt x="653" y="1222"/>
                  </a:cubicBezTo>
                  <a:cubicBezTo>
                    <a:pt x="653" y="1222"/>
                    <a:pt x="653" y="1222"/>
                    <a:pt x="653" y="1222"/>
                  </a:cubicBezTo>
                  <a:close/>
                  <a:moveTo>
                    <a:pt x="985" y="1196"/>
                  </a:moveTo>
                  <a:cubicBezTo>
                    <a:pt x="981" y="1207"/>
                    <a:pt x="978" y="1218"/>
                    <a:pt x="975" y="1233"/>
                  </a:cubicBezTo>
                  <a:cubicBezTo>
                    <a:pt x="951" y="1346"/>
                    <a:pt x="951" y="1346"/>
                    <a:pt x="951" y="1346"/>
                  </a:cubicBezTo>
                  <a:cubicBezTo>
                    <a:pt x="939" y="1403"/>
                    <a:pt x="891" y="1409"/>
                    <a:pt x="861" y="1409"/>
                  </a:cubicBezTo>
                  <a:cubicBezTo>
                    <a:pt x="839" y="1409"/>
                    <a:pt x="797" y="1406"/>
                    <a:pt x="804" y="1359"/>
                  </a:cubicBezTo>
                  <a:cubicBezTo>
                    <a:pt x="847" y="1359"/>
                    <a:pt x="847" y="1359"/>
                    <a:pt x="847" y="1359"/>
                  </a:cubicBezTo>
                  <a:cubicBezTo>
                    <a:pt x="847" y="1362"/>
                    <a:pt x="847" y="1367"/>
                    <a:pt x="850" y="1372"/>
                  </a:cubicBezTo>
                  <a:cubicBezTo>
                    <a:pt x="852" y="1376"/>
                    <a:pt x="858" y="1380"/>
                    <a:pt x="869" y="1380"/>
                  </a:cubicBezTo>
                  <a:cubicBezTo>
                    <a:pt x="883" y="1380"/>
                    <a:pt x="896" y="1374"/>
                    <a:pt x="902" y="1360"/>
                  </a:cubicBezTo>
                  <a:cubicBezTo>
                    <a:pt x="905" y="1353"/>
                    <a:pt x="906" y="1347"/>
                    <a:pt x="912" y="1324"/>
                  </a:cubicBezTo>
                  <a:cubicBezTo>
                    <a:pt x="893" y="1343"/>
                    <a:pt x="877" y="1345"/>
                    <a:pt x="866" y="1345"/>
                  </a:cubicBezTo>
                  <a:cubicBezTo>
                    <a:pt x="822" y="1345"/>
                    <a:pt x="809" y="1307"/>
                    <a:pt x="817" y="1270"/>
                  </a:cubicBezTo>
                  <a:cubicBezTo>
                    <a:pt x="825" y="1231"/>
                    <a:pt x="855" y="1194"/>
                    <a:pt x="899" y="1194"/>
                  </a:cubicBezTo>
                  <a:cubicBezTo>
                    <a:pt x="927" y="1194"/>
                    <a:pt x="934" y="1209"/>
                    <a:pt x="937" y="1216"/>
                  </a:cubicBezTo>
                  <a:cubicBezTo>
                    <a:pt x="943" y="1196"/>
                    <a:pt x="943" y="1196"/>
                    <a:pt x="943" y="1196"/>
                  </a:cubicBezTo>
                  <a:cubicBezTo>
                    <a:pt x="985" y="1196"/>
                    <a:pt x="985" y="1196"/>
                    <a:pt x="985" y="1196"/>
                  </a:cubicBezTo>
                  <a:cubicBezTo>
                    <a:pt x="985" y="1196"/>
                    <a:pt x="985" y="1196"/>
                    <a:pt x="985" y="1196"/>
                  </a:cubicBezTo>
                  <a:close/>
                  <a:moveTo>
                    <a:pt x="883" y="1315"/>
                  </a:moveTo>
                  <a:cubicBezTo>
                    <a:pt x="914" y="1315"/>
                    <a:pt x="922" y="1277"/>
                    <a:pt x="924" y="1271"/>
                  </a:cubicBezTo>
                  <a:cubicBezTo>
                    <a:pt x="927" y="1253"/>
                    <a:pt x="930" y="1224"/>
                    <a:pt x="903" y="1224"/>
                  </a:cubicBezTo>
                  <a:cubicBezTo>
                    <a:pt x="886" y="1224"/>
                    <a:pt x="869" y="1237"/>
                    <a:pt x="862" y="1270"/>
                  </a:cubicBezTo>
                  <a:cubicBezTo>
                    <a:pt x="861" y="1277"/>
                    <a:pt x="853" y="1315"/>
                    <a:pt x="883" y="1315"/>
                  </a:cubicBezTo>
                  <a:moveTo>
                    <a:pt x="1164" y="1346"/>
                  </a:moveTo>
                  <a:cubicBezTo>
                    <a:pt x="1149" y="1350"/>
                    <a:pt x="1136" y="1351"/>
                    <a:pt x="1129" y="1351"/>
                  </a:cubicBezTo>
                  <a:cubicBezTo>
                    <a:pt x="1083" y="1351"/>
                    <a:pt x="1089" y="1322"/>
                    <a:pt x="1092" y="1310"/>
                  </a:cubicBezTo>
                  <a:cubicBezTo>
                    <a:pt x="1110" y="1225"/>
                    <a:pt x="1110" y="1225"/>
                    <a:pt x="1110" y="1225"/>
                  </a:cubicBezTo>
                  <a:cubicBezTo>
                    <a:pt x="1080" y="1225"/>
                    <a:pt x="1080" y="1225"/>
                    <a:pt x="1080" y="1225"/>
                  </a:cubicBezTo>
                  <a:cubicBezTo>
                    <a:pt x="1087" y="1196"/>
                    <a:pt x="1087" y="1196"/>
                    <a:pt x="1087" y="1196"/>
                  </a:cubicBezTo>
                  <a:cubicBezTo>
                    <a:pt x="1116" y="1196"/>
                    <a:pt x="1116" y="1196"/>
                    <a:pt x="1116" y="1196"/>
                  </a:cubicBezTo>
                  <a:cubicBezTo>
                    <a:pt x="1123" y="1166"/>
                    <a:pt x="1123" y="1166"/>
                    <a:pt x="1123" y="1166"/>
                  </a:cubicBezTo>
                  <a:cubicBezTo>
                    <a:pt x="1171" y="1149"/>
                    <a:pt x="1171" y="1149"/>
                    <a:pt x="1171" y="1149"/>
                  </a:cubicBezTo>
                  <a:cubicBezTo>
                    <a:pt x="1161" y="1196"/>
                    <a:pt x="1161" y="1196"/>
                    <a:pt x="1161" y="1196"/>
                  </a:cubicBezTo>
                  <a:cubicBezTo>
                    <a:pt x="1198" y="1196"/>
                    <a:pt x="1198" y="1196"/>
                    <a:pt x="1198" y="1196"/>
                  </a:cubicBezTo>
                  <a:cubicBezTo>
                    <a:pt x="1191" y="1225"/>
                    <a:pt x="1191" y="1225"/>
                    <a:pt x="1191" y="1225"/>
                  </a:cubicBezTo>
                  <a:cubicBezTo>
                    <a:pt x="1155" y="1225"/>
                    <a:pt x="1155" y="1225"/>
                    <a:pt x="1155" y="1225"/>
                  </a:cubicBezTo>
                  <a:cubicBezTo>
                    <a:pt x="1140" y="1295"/>
                    <a:pt x="1140" y="1295"/>
                    <a:pt x="1140" y="1295"/>
                  </a:cubicBezTo>
                  <a:cubicBezTo>
                    <a:pt x="1137" y="1309"/>
                    <a:pt x="1135" y="1317"/>
                    <a:pt x="1155" y="1317"/>
                  </a:cubicBezTo>
                  <a:cubicBezTo>
                    <a:pt x="1162" y="1317"/>
                    <a:pt x="1165" y="1317"/>
                    <a:pt x="1171" y="1317"/>
                  </a:cubicBezTo>
                  <a:cubicBezTo>
                    <a:pt x="1164" y="1346"/>
                    <a:pt x="1164" y="1346"/>
                    <a:pt x="1164" y="1346"/>
                  </a:cubicBezTo>
                  <a:cubicBezTo>
                    <a:pt x="1164" y="1346"/>
                    <a:pt x="1164" y="1346"/>
                    <a:pt x="1164" y="1346"/>
                  </a:cubicBezTo>
                  <a:close/>
                  <a:moveTo>
                    <a:pt x="1235" y="1129"/>
                  </a:moveTo>
                  <a:cubicBezTo>
                    <a:pt x="1280" y="1129"/>
                    <a:pt x="1280" y="1129"/>
                    <a:pt x="1280" y="1129"/>
                  </a:cubicBezTo>
                  <a:cubicBezTo>
                    <a:pt x="1261" y="1216"/>
                    <a:pt x="1261" y="1216"/>
                    <a:pt x="1261" y="1216"/>
                  </a:cubicBezTo>
                  <a:cubicBezTo>
                    <a:pt x="1268" y="1208"/>
                    <a:pt x="1283" y="1193"/>
                    <a:pt x="1311" y="1193"/>
                  </a:cubicBezTo>
                  <a:cubicBezTo>
                    <a:pt x="1334" y="1193"/>
                    <a:pt x="1346" y="1204"/>
                    <a:pt x="1351" y="1214"/>
                  </a:cubicBezTo>
                  <a:cubicBezTo>
                    <a:pt x="1355" y="1221"/>
                    <a:pt x="1356" y="1235"/>
                    <a:pt x="1352" y="1255"/>
                  </a:cubicBezTo>
                  <a:cubicBezTo>
                    <a:pt x="1332" y="1348"/>
                    <a:pt x="1332" y="1348"/>
                    <a:pt x="1332" y="1348"/>
                  </a:cubicBezTo>
                  <a:cubicBezTo>
                    <a:pt x="1288" y="1348"/>
                    <a:pt x="1288" y="1348"/>
                    <a:pt x="1288" y="1348"/>
                  </a:cubicBezTo>
                  <a:cubicBezTo>
                    <a:pt x="1307" y="1256"/>
                    <a:pt x="1307" y="1256"/>
                    <a:pt x="1307" y="1256"/>
                  </a:cubicBezTo>
                  <a:cubicBezTo>
                    <a:pt x="1309" y="1248"/>
                    <a:pt x="1314" y="1223"/>
                    <a:pt x="1289" y="1223"/>
                  </a:cubicBezTo>
                  <a:cubicBezTo>
                    <a:pt x="1276" y="1223"/>
                    <a:pt x="1259" y="1230"/>
                    <a:pt x="1253" y="1254"/>
                  </a:cubicBezTo>
                  <a:cubicBezTo>
                    <a:pt x="1234" y="1348"/>
                    <a:pt x="1234" y="1348"/>
                    <a:pt x="1234" y="1348"/>
                  </a:cubicBezTo>
                  <a:cubicBezTo>
                    <a:pt x="1189" y="1348"/>
                    <a:pt x="1189" y="1348"/>
                    <a:pt x="1189" y="1348"/>
                  </a:cubicBezTo>
                  <a:cubicBezTo>
                    <a:pt x="1235" y="1129"/>
                    <a:pt x="1235" y="1129"/>
                    <a:pt x="1235" y="1129"/>
                  </a:cubicBezTo>
                  <a:cubicBezTo>
                    <a:pt x="1235" y="1129"/>
                    <a:pt x="1235" y="1129"/>
                    <a:pt x="1235" y="1129"/>
                  </a:cubicBezTo>
                  <a:close/>
                  <a:moveTo>
                    <a:pt x="1387" y="1232"/>
                  </a:moveTo>
                  <a:cubicBezTo>
                    <a:pt x="1389" y="1225"/>
                    <a:pt x="1392" y="1203"/>
                    <a:pt x="1393" y="1194"/>
                  </a:cubicBezTo>
                  <a:cubicBezTo>
                    <a:pt x="1435" y="1194"/>
                    <a:pt x="1435" y="1194"/>
                    <a:pt x="1435" y="1194"/>
                  </a:cubicBezTo>
                  <a:cubicBezTo>
                    <a:pt x="1430" y="1223"/>
                    <a:pt x="1430" y="1223"/>
                    <a:pt x="1430" y="1223"/>
                  </a:cubicBezTo>
                  <a:cubicBezTo>
                    <a:pt x="1438" y="1211"/>
                    <a:pt x="1452" y="1192"/>
                    <a:pt x="1489" y="1194"/>
                  </a:cubicBezTo>
                  <a:cubicBezTo>
                    <a:pt x="1480" y="1234"/>
                    <a:pt x="1480" y="1234"/>
                    <a:pt x="1480" y="1234"/>
                  </a:cubicBezTo>
                  <a:cubicBezTo>
                    <a:pt x="1435" y="1230"/>
                    <a:pt x="1428" y="1253"/>
                    <a:pt x="1424" y="1273"/>
                  </a:cubicBezTo>
                  <a:cubicBezTo>
                    <a:pt x="1408" y="1348"/>
                    <a:pt x="1408" y="1348"/>
                    <a:pt x="1408" y="1348"/>
                  </a:cubicBezTo>
                  <a:cubicBezTo>
                    <a:pt x="1363" y="1348"/>
                    <a:pt x="1363" y="1348"/>
                    <a:pt x="1363" y="1348"/>
                  </a:cubicBezTo>
                  <a:cubicBezTo>
                    <a:pt x="1387" y="1232"/>
                    <a:pt x="1387" y="1232"/>
                    <a:pt x="1387" y="1232"/>
                  </a:cubicBezTo>
                  <a:cubicBezTo>
                    <a:pt x="1387" y="1232"/>
                    <a:pt x="1387" y="1232"/>
                    <a:pt x="1387" y="1232"/>
                  </a:cubicBezTo>
                  <a:close/>
                  <a:moveTo>
                    <a:pt x="1582" y="1191"/>
                  </a:moveTo>
                  <a:cubicBezTo>
                    <a:pt x="1637" y="1191"/>
                    <a:pt x="1654" y="1229"/>
                    <a:pt x="1644" y="1271"/>
                  </a:cubicBezTo>
                  <a:cubicBezTo>
                    <a:pt x="1635" y="1315"/>
                    <a:pt x="1602" y="1353"/>
                    <a:pt x="1546" y="1353"/>
                  </a:cubicBezTo>
                  <a:cubicBezTo>
                    <a:pt x="1503" y="1353"/>
                    <a:pt x="1474" y="1326"/>
                    <a:pt x="1485" y="1273"/>
                  </a:cubicBezTo>
                  <a:cubicBezTo>
                    <a:pt x="1493" y="1236"/>
                    <a:pt x="1521" y="1191"/>
                    <a:pt x="1582" y="1191"/>
                  </a:cubicBezTo>
                  <a:moveTo>
                    <a:pt x="1555" y="1322"/>
                  </a:moveTo>
                  <a:cubicBezTo>
                    <a:pt x="1574" y="1322"/>
                    <a:pt x="1590" y="1310"/>
                    <a:pt x="1599" y="1270"/>
                  </a:cubicBezTo>
                  <a:cubicBezTo>
                    <a:pt x="1603" y="1250"/>
                    <a:pt x="1605" y="1221"/>
                    <a:pt x="1575" y="1221"/>
                  </a:cubicBezTo>
                  <a:cubicBezTo>
                    <a:pt x="1543" y="1221"/>
                    <a:pt x="1534" y="1259"/>
                    <a:pt x="1531" y="1273"/>
                  </a:cubicBezTo>
                  <a:cubicBezTo>
                    <a:pt x="1524" y="1307"/>
                    <a:pt x="1532" y="1322"/>
                    <a:pt x="1555" y="1322"/>
                  </a:cubicBezTo>
                  <a:moveTo>
                    <a:pt x="1734" y="1195"/>
                  </a:moveTo>
                  <a:cubicBezTo>
                    <a:pt x="1714" y="1286"/>
                    <a:pt x="1714" y="1286"/>
                    <a:pt x="1714" y="1286"/>
                  </a:cubicBezTo>
                  <a:cubicBezTo>
                    <a:pt x="1711" y="1299"/>
                    <a:pt x="1707" y="1320"/>
                    <a:pt x="1731" y="1320"/>
                  </a:cubicBezTo>
                  <a:cubicBezTo>
                    <a:pt x="1760" y="1320"/>
                    <a:pt x="1765" y="1298"/>
                    <a:pt x="1770" y="1272"/>
                  </a:cubicBezTo>
                  <a:cubicBezTo>
                    <a:pt x="1786" y="1195"/>
                    <a:pt x="1786" y="1195"/>
                    <a:pt x="1786" y="1195"/>
                  </a:cubicBezTo>
                  <a:cubicBezTo>
                    <a:pt x="1833" y="1195"/>
                    <a:pt x="1833" y="1195"/>
                    <a:pt x="1833" y="1195"/>
                  </a:cubicBezTo>
                  <a:cubicBezTo>
                    <a:pt x="1811" y="1296"/>
                    <a:pt x="1811" y="1296"/>
                    <a:pt x="1811" y="1296"/>
                  </a:cubicBezTo>
                  <a:cubicBezTo>
                    <a:pt x="1805" y="1329"/>
                    <a:pt x="1804" y="1333"/>
                    <a:pt x="1804" y="1337"/>
                  </a:cubicBezTo>
                  <a:cubicBezTo>
                    <a:pt x="1803" y="1341"/>
                    <a:pt x="1802" y="1344"/>
                    <a:pt x="1802" y="1348"/>
                  </a:cubicBezTo>
                  <a:cubicBezTo>
                    <a:pt x="1758" y="1348"/>
                    <a:pt x="1758" y="1348"/>
                    <a:pt x="1758" y="1348"/>
                  </a:cubicBezTo>
                  <a:cubicBezTo>
                    <a:pt x="1761" y="1328"/>
                    <a:pt x="1761" y="1328"/>
                    <a:pt x="1761" y="1328"/>
                  </a:cubicBezTo>
                  <a:cubicBezTo>
                    <a:pt x="1756" y="1334"/>
                    <a:pt x="1740" y="1352"/>
                    <a:pt x="1711" y="1352"/>
                  </a:cubicBezTo>
                  <a:cubicBezTo>
                    <a:pt x="1690" y="1352"/>
                    <a:pt x="1675" y="1343"/>
                    <a:pt x="1669" y="1331"/>
                  </a:cubicBezTo>
                  <a:cubicBezTo>
                    <a:pt x="1662" y="1319"/>
                    <a:pt x="1666" y="1297"/>
                    <a:pt x="1668" y="1290"/>
                  </a:cubicBezTo>
                  <a:cubicBezTo>
                    <a:pt x="1688" y="1195"/>
                    <a:pt x="1688" y="1195"/>
                    <a:pt x="1688" y="1195"/>
                  </a:cubicBezTo>
                  <a:cubicBezTo>
                    <a:pt x="1734" y="1195"/>
                    <a:pt x="1734" y="1195"/>
                    <a:pt x="1734" y="1195"/>
                  </a:cubicBezTo>
                  <a:cubicBezTo>
                    <a:pt x="1734" y="1195"/>
                    <a:pt x="1734" y="1195"/>
                    <a:pt x="1734" y="1195"/>
                  </a:cubicBezTo>
                  <a:close/>
                  <a:moveTo>
                    <a:pt x="2010" y="1196"/>
                  </a:moveTo>
                  <a:cubicBezTo>
                    <a:pt x="2006" y="1207"/>
                    <a:pt x="2003" y="1218"/>
                    <a:pt x="2000" y="1233"/>
                  </a:cubicBezTo>
                  <a:cubicBezTo>
                    <a:pt x="1976" y="1346"/>
                    <a:pt x="1976" y="1346"/>
                    <a:pt x="1976" y="1346"/>
                  </a:cubicBezTo>
                  <a:cubicBezTo>
                    <a:pt x="1964" y="1403"/>
                    <a:pt x="1915" y="1409"/>
                    <a:pt x="1886" y="1409"/>
                  </a:cubicBezTo>
                  <a:cubicBezTo>
                    <a:pt x="1864" y="1409"/>
                    <a:pt x="1822" y="1406"/>
                    <a:pt x="1829" y="1359"/>
                  </a:cubicBezTo>
                  <a:cubicBezTo>
                    <a:pt x="1872" y="1359"/>
                    <a:pt x="1872" y="1359"/>
                    <a:pt x="1872" y="1359"/>
                  </a:cubicBezTo>
                  <a:cubicBezTo>
                    <a:pt x="1872" y="1362"/>
                    <a:pt x="1871" y="1367"/>
                    <a:pt x="1874" y="1372"/>
                  </a:cubicBezTo>
                  <a:cubicBezTo>
                    <a:pt x="1877" y="1376"/>
                    <a:pt x="1883" y="1380"/>
                    <a:pt x="1894" y="1380"/>
                  </a:cubicBezTo>
                  <a:cubicBezTo>
                    <a:pt x="1908" y="1380"/>
                    <a:pt x="1921" y="1374"/>
                    <a:pt x="1926" y="1360"/>
                  </a:cubicBezTo>
                  <a:cubicBezTo>
                    <a:pt x="1930" y="1353"/>
                    <a:pt x="1931" y="1347"/>
                    <a:pt x="1937" y="1324"/>
                  </a:cubicBezTo>
                  <a:cubicBezTo>
                    <a:pt x="1918" y="1343"/>
                    <a:pt x="1901" y="1345"/>
                    <a:pt x="1891" y="1345"/>
                  </a:cubicBezTo>
                  <a:cubicBezTo>
                    <a:pt x="1847" y="1345"/>
                    <a:pt x="1834" y="1307"/>
                    <a:pt x="1842" y="1270"/>
                  </a:cubicBezTo>
                  <a:cubicBezTo>
                    <a:pt x="1850" y="1231"/>
                    <a:pt x="1880" y="1194"/>
                    <a:pt x="1924" y="1194"/>
                  </a:cubicBezTo>
                  <a:cubicBezTo>
                    <a:pt x="1952" y="1194"/>
                    <a:pt x="1959" y="1209"/>
                    <a:pt x="1962" y="1216"/>
                  </a:cubicBezTo>
                  <a:cubicBezTo>
                    <a:pt x="1968" y="1196"/>
                    <a:pt x="1968" y="1196"/>
                    <a:pt x="1968" y="1196"/>
                  </a:cubicBezTo>
                  <a:cubicBezTo>
                    <a:pt x="2010" y="1196"/>
                    <a:pt x="2010" y="1196"/>
                    <a:pt x="2010" y="1196"/>
                  </a:cubicBezTo>
                  <a:cubicBezTo>
                    <a:pt x="2010" y="1196"/>
                    <a:pt x="2010" y="1196"/>
                    <a:pt x="2010" y="1196"/>
                  </a:cubicBezTo>
                  <a:close/>
                  <a:moveTo>
                    <a:pt x="1908" y="1315"/>
                  </a:moveTo>
                  <a:cubicBezTo>
                    <a:pt x="1939" y="1315"/>
                    <a:pt x="1947" y="1277"/>
                    <a:pt x="1948" y="1271"/>
                  </a:cubicBezTo>
                  <a:cubicBezTo>
                    <a:pt x="1952" y="1253"/>
                    <a:pt x="1955" y="1224"/>
                    <a:pt x="1928" y="1224"/>
                  </a:cubicBezTo>
                  <a:cubicBezTo>
                    <a:pt x="1911" y="1224"/>
                    <a:pt x="1894" y="1237"/>
                    <a:pt x="1887" y="1270"/>
                  </a:cubicBezTo>
                  <a:cubicBezTo>
                    <a:pt x="1885" y="1277"/>
                    <a:pt x="1878" y="1315"/>
                    <a:pt x="1908" y="1315"/>
                  </a:cubicBezTo>
                  <a:moveTo>
                    <a:pt x="2058" y="1129"/>
                  </a:moveTo>
                  <a:cubicBezTo>
                    <a:pt x="2102" y="1129"/>
                    <a:pt x="2102" y="1129"/>
                    <a:pt x="2102" y="1129"/>
                  </a:cubicBezTo>
                  <a:cubicBezTo>
                    <a:pt x="2084" y="1216"/>
                    <a:pt x="2084" y="1216"/>
                    <a:pt x="2084" y="1216"/>
                  </a:cubicBezTo>
                  <a:cubicBezTo>
                    <a:pt x="2091" y="1208"/>
                    <a:pt x="2105" y="1193"/>
                    <a:pt x="2133" y="1193"/>
                  </a:cubicBezTo>
                  <a:cubicBezTo>
                    <a:pt x="2156" y="1193"/>
                    <a:pt x="2168" y="1204"/>
                    <a:pt x="2174" y="1214"/>
                  </a:cubicBezTo>
                  <a:cubicBezTo>
                    <a:pt x="2177" y="1221"/>
                    <a:pt x="2179" y="1235"/>
                    <a:pt x="2175" y="1255"/>
                  </a:cubicBezTo>
                  <a:cubicBezTo>
                    <a:pt x="2155" y="1348"/>
                    <a:pt x="2155" y="1348"/>
                    <a:pt x="2155" y="1348"/>
                  </a:cubicBezTo>
                  <a:cubicBezTo>
                    <a:pt x="2110" y="1348"/>
                    <a:pt x="2110" y="1348"/>
                    <a:pt x="2110" y="1348"/>
                  </a:cubicBezTo>
                  <a:cubicBezTo>
                    <a:pt x="2130" y="1256"/>
                    <a:pt x="2130" y="1256"/>
                    <a:pt x="2130" y="1256"/>
                  </a:cubicBezTo>
                  <a:cubicBezTo>
                    <a:pt x="2131" y="1248"/>
                    <a:pt x="2137" y="1223"/>
                    <a:pt x="2112" y="1223"/>
                  </a:cubicBezTo>
                  <a:cubicBezTo>
                    <a:pt x="2099" y="1223"/>
                    <a:pt x="2081" y="1230"/>
                    <a:pt x="2076" y="1254"/>
                  </a:cubicBezTo>
                  <a:cubicBezTo>
                    <a:pt x="2057" y="1348"/>
                    <a:pt x="2057" y="1348"/>
                    <a:pt x="2057" y="1348"/>
                  </a:cubicBezTo>
                  <a:cubicBezTo>
                    <a:pt x="2012" y="1348"/>
                    <a:pt x="2012" y="1348"/>
                    <a:pt x="2012" y="1348"/>
                  </a:cubicBezTo>
                  <a:cubicBezTo>
                    <a:pt x="2058" y="1129"/>
                    <a:pt x="2058" y="1129"/>
                    <a:pt x="2058" y="1129"/>
                  </a:cubicBezTo>
                  <a:cubicBezTo>
                    <a:pt x="2058" y="1129"/>
                    <a:pt x="2058" y="1129"/>
                    <a:pt x="2058" y="1129"/>
                  </a:cubicBezTo>
                  <a:close/>
                  <a:moveTo>
                    <a:pt x="100" y="1249"/>
                  </a:moveTo>
                  <a:cubicBezTo>
                    <a:pt x="101" y="1244"/>
                    <a:pt x="104" y="1221"/>
                    <a:pt x="87" y="1221"/>
                  </a:cubicBezTo>
                  <a:cubicBezTo>
                    <a:pt x="66" y="1221"/>
                    <a:pt x="56" y="1253"/>
                    <a:pt x="53" y="1270"/>
                  </a:cubicBezTo>
                  <a:cubicBezTo>
                    <a:pt x="51" y="1278"/>
                    <a:pt x="46" y="1306"/>
                    <a:pt x="54" y="1317"/>
                  </a:cubicBezTo>
                  <a:cubicBezTo>
                    <a:pt x="57" y="1321"/>
                    <a:pt x="61" y="1322"/>
                    <a:pt x="65" y="1322"/>
                  </a:cubicBezTo>
                  <a:cubicBezTo>
                    <a:pt x="70" y="1322"/>
                    <a:pt x="84" y="1320"/>
                    <a:pt x="92" y="1292"/>
                  </a:cubicBezTo>
                  <a:cubicBezTo>
                    <a:pt x="136" y="1292"/>
                    <a:pt x="136" y="1292"/>
                    <a:pt x="136" y="1292"/>
                  </a:cubicBezTo>
                  <a:cubicBezTo>
                    <a:pt x="133" y="1304"/>
                    <a:pt x="128" y="1323"/>
                    <a:pt x="107" y="1337"/>
                  </a:cubicBezTo>
                  <a:cubicBezTo>
                    <a:pt x="94" y="1347"/>
                    <a:pt x="79" y="1352"/>
                    <a:pt x="60" y="1352"/>
                  </a:cubicBezTo>
                  <a:cubicBezTo>
                    <a:pt x="40" y="1352"/>
                    <a:pt x="23" y="1347"/>
                    <a:pt x="12" y="1331"/>
                  </a:cubicBezTo>
                  <a:cubicBezTo>
                    <a:pt x="2" y="1316"/>
                    <a:pt x="0" y="1296"/>
                    <a:pt x="5" y="1271"/>
                  </a:cubicBezTo>
                  <a:cubicBezTo>
                    <a:pt x="20" y="1201"/>
                    <a:pt x="74" y="1192"/>
                    <a:pt x="94" y="1192"/>
                  </a:cubicBezTo>
                  <a:cubicBezTo>
                    <a:pt x="122" y="1192"/>
                    <a:pt x="153" y="1207"/>
                    <a:pt x="144" y="1249"/>
                  </a:cubicBezTo>
                  <a:cubicBezTo>
                    <a:pt x="100" y="1249"/>
                    <a:pt x="100" y="1249"/>
                    <a:pt x="100" y="1249"/>
                  </a:cubicBezTo>
                  <a:cubicBezTo>
                    <a:pt x="100" y="1249"/>
                    <a:pt x="100" y="1249"/>
                    <a:pt x="100" y="1249"/>
                  </a:cubicBezTo>
                  <a:close/>
                  <a:moveTo>
                    <a:pt x="2378" y="1249"/>
                  </a:moveTo>
                  <a:cubicBezTo>
                    <a:pt x="2379" y="1244"/>
                    <a:pt x="2382" y="1221"/>
                    <a:pt x="2365" y="1221"/>
                  </a:cubicBezTo>
                  <a:cubicBezTo>
                    <a:pt x="2344" y="1221"/>
                    <a:pt x="2335" y="1253"/>
                    <a:pt x="2331" y="1270"/>
                  </a:cubicBezTo>
                  <a:cubicBezTo>
                    <a:pt x="2329" y="1278"/>
                    <a:pt x="2324" y="1306"/>
                    <a:pt x="2332" y="1317"/>
                  </a:cubicBezTo>
                  <a:cubicBezTo>
                    <a:pt x="2335" y="1321"/>
                    <a:pt x="2340" y="1322"/>
                    <a:pt x="2343" y="1322"/>
                  </a:cubicBezTo>
                  <a:cubicBezTo>
                    <a:pt x="2348" y="1322"/>
                    <a:pt x="2362" y="1320"/>
                    <a:pt x="2370" y="1292"/>
                  </a:cubicBezTo>
                  <a:cubicBezTo>
                    <a:pt x="2414" y="1292"/>
                    <a:pt x="2414" y="1292"/>
                    <a:pt x="2414" y="1292"/>
                  </a:cubicBezTo>
                  <a:cubicBezTo>
                    <a:pt x="2411" y="1304"/>
                    <a:pt x="2406" y="1323"/>
                    <a:pt x="2385" y="1337"/>
                  </a:cubicBezTo>
                  <a:cubicBezTo>
                    <a:pt x="2372" y="1347"/>
                    <a:pt x="2357" y="1352"/>
                    <a:pt x="2338" y="1352"/>
                  </a:cubicBezTo>
                  <a:cubicBezTo>
                    <a:pt x="2318" y="1352"/>
                    <a:pt x="2301" y="1347"/>
                    <a:pt x="2290" y="1331"/>
                  </a:cubicBezTo>
                  <a:cubicBezTo>
                    <a:pt x="2280" y="1316"/>
                    <a:pt x="2278" y="1296"/>
                    <a:pt x="2284" y="1271"/>
                  </a:cubicBezTo>
                  <a:cubicBezTo>
                    <a:pt x="2299" y="1201"/>
                    <a:pt x="2352" y="1192"/>
                    <a:pt x="2372" y="1192"/>
                  </a:cubicBezTo>
                  <a:cubicBezTo>
                    <a:pt x="2401" y="1192"/>
                    <a:pt x="2431" y="1207"/>
                    <a:pt x="2423" y="1249"/>
                  </a:cubicBezTo>
                  <a:cubicBezTo>
                    <a:pt x="2378" y="1249"/>
                    <a:pt x="2378" y="1249"/>
                    <a:pt x="2378" y="1249"/>
                  </a:cubicBezTo>
                  <a:cubicBezTo>
                    <a:pt x="2378" y="1249"/>
                    <a:pt x="2378" y="1249"/>
                    <a:pt x="2378" y="1249"/>
                  </a:cubicBezTo>
                  <a:close/>
                  <a:moveTo>
                    <a:pt x="2534" y="1191"/>
                  </a:moveTo>
                  <a:cubicBezTo>
                    <a:pt x="2589" y="1191"/>
                    <a:pt x="2606" y="1229"/>
                    <a:pt x="2597" y="1271"/>
                  </a:cubicBezTo>
                  <a:cubicBezTo>
                    <a:pt x="2587" y="1315"/>
                    <a:pt x="2554" y="1353"/>
                    <a:pt x="2498" y="1353"/>
                  </a:cubicBezTo>
                  <a:cubicBezTo>
                    <a:pt x="2454" y="1353"/>
                    <a:pt x="2426" y="1326"/>
                    <a:pt x="2437" y="1273"/>
                  </a:cubicBezTo>
                  <a:cubicBezTo>
                    <a:pt x="2445" y="1236"/>
                    <a:pt x="2474" y="1191"/>
                    <a:pt x="2534" y="1191"/>
                  </a:cubicBezTo>
                  <a:moveTo>
                    <a:pt x="2507" y="1322"/>
                  </a:moveTo>
                  <a:cubicBezTo>
                    <a:pt x="2527" y="1322"/>
                    <a:pt x="2542" y="1310"/>
                    <a:pt x="2551" y="1270"/>
                  </a:cubicBezTo>
                  <a:cubicBezTo>
                    <a:pt x="2555" y="1250"/>
                    <a:pt x="2557" y="1221"/>
                    <a:pt x="2528" y="1221"/>
                  </a:cubicBezTo>
                  <a:cubicBezTo>
                    <a:pt x="2495" y="1221"/>
                    <a:pt x="2486" y="1259"/>
                    <a:pt x="2484" y="1273"/>
                  </a:cubicBezTo>
                  <a:cubicBezTo>
                    <a:pt x="2476" y="1307"/>
                    <a:pt x="2484" y="1322"/>
                    <a:pt x="2507" y="1322"/>
                  </a:cubicBezTo>
                  <a:moveTo>
                    <a:pt x="2637" y="1223"/>
                  </a:moveTo>
                  <a:cubicBezTo>
                    <a:pt x="2639" y="1214"/>
                    <a:pt x="2640" y="1205"/>
                    <a:pt x="2641" y="1195"/>
                  </a:cubicBezTo>
                  <a:cubicBezTo>
                    <a:pt x="2685" y="1195"/>
                    <a:pt x="2685" y="1195"/>
                    <a:pt x="2685" y="1195"/>
                  </a:cubicBezTo>
                  <a:cubicBezTo>
                    <a:pt x="2682" y="1214"/>
                    <a:pt x="2682" y="1214"/>
                    <a:pt x="2682" y="1214"/>
                  </a:cubicBezTo>
                  <a:cubicBezTo>
                    <a:pt x="2688" y="1208"/>
                    <a:pt x="2704" y="1192"/>
                    <a:pt x="2734" y="1192"/>
                  </a:cubicBezTo>
                  <a:cubicBezTo>
                    <a:pt x="2769" y="1192"/>
                    <a:pt x="2775" y="1213"/>
                    <a:pt x="2776" y="1220"/>
                  </a:cubicBezTo>
                  <a:cubicBezTo>
                    <a:pt x="2795" y="1196"/>
                    <a:pt x="2816" y="1192"/>
                    <a:pt x="2832" y="1192"/>
                  </a:cubicBezTo>
                  <a:cubicBezTo>
                    <a:pt x="2862" y="1192"/>
                    <a:pt x="2871" y="1210"/>
                    <a:pt x="2873" y="1216"/>
                  </a:cubicBezTo>
                  <a:cubicBezTo>
                    <a:pt x="2878" y="1230"/>
                    <a:pt x="2874" y="1248"/>
                    <a:pt x="2871" y="1261"/>
                  </a:cubicBezTo>
                  <a:cubicBezTo>
                    <a:pt x="2853" y="1348"/>
                    <a:pt x="2853" y="1348"/>
                    <a:pt x="2853" y="1348"/>
                  </a:cubicBezTo>
                  <a:cubicBezTo>
                    <a:pt x="2807" y="1348"/>
                    <a:pt x="2807" y="1348"/>
                    <a:pt x="2807" y="1348"/>
                  </a:cubicBezTo>
                  <a:cubicBezTo>
                    <a:pt x="2827" y="1258"/>
                    <a:pt x="2827" y="1258"/>
                    <a:pt x="2827" y="1258"/>
                  </a:cubicBezTo>
                  <a:cubicBezTo>
                    <a:pt x="2830" y="1242"/>
                    <a:pt x="2832" y="1223"/>
                    <a:pt x="2808" y="1223"/>
                  </a:cubicBezTo>
                  <a:cubicBezTo>
                    <a:pt x="2781" y="1223"/>
                    <a:pt x="2775" y="1249"/>
                    <a:pt x="2771" y="1271"/>
                  </a:cubicBezTo>
                  <a:cubicBezTo>
                    <a:pt x="2754" y="1348"/>
                    <a:pt x="2754" y="1348"/>
                    <a:pt x="2754" y="1348"/>
                  </a:cubicBezTo>
                  <a:cubicBezTo>
                    <a:pt x="2709" y="1348"/>
                    <a:pt x="2709" y="1348"/>
                    <a:pt x="2709" y="1348"/>
                  </a:cubicBezTo>
                  <a:cubicBezTo>
                    <a:pt x="2728" y="1257"/>
                    <a:pt x="2728" y="1257"/>
                    <a:pt x="2728" y="1257"/>
                  </a:cubicBezTo>
                  <a:cubicBezTo>
                    <a:pt x="2731" y="1245"/>
                    <a:pt x="2735" y="1223"/>
                    <a:pt x="2710" y="1223"/>
                  </a:cubicBezTo>
                  <a:cubicBezTo>
                    <a:pt x="2682" y="1223"/>
                    <a:pt x="2677" y="1248"/>
                    <a:pt x="2674" y="1258"/>
                  </a:cubicBezTo>
                  <a:cubicBezTo>
                    <a:pt x="2655" y="1348"/>
                    <a:pt x="2655" y="1348"/>
                    <a:pt x="2655" y="1348"/>
                  </a:cubicBezTo>
                  <a:cubicBezTo>
                    <a:pt x="2610" y="1348"/>
                    <a:pt x="2610" y="1348"/>
                    <a:pt x="2610" y="1348"/>
                  </a:cubicBezTo>
                  <a:cubicBezTo>
                    <a:pt x="2637" y="1223"/>
                    <a:pt x="2637" y="1223"/>
                    <a:pt x="2637" y="1223"/>
                  </a:cubicBezTo>
                  <a:cubicBezTo>
                    <a:pt x="2637" y="1223"/>
                    <a:pt x="2637" y="1223"/>
                    <a:pt x="2637" y="1223"/>
                  </a:cubicBezTo>
                  <a:close/>
                  <a:moveTo>
                    <a:pt x="2966" y="1195"/>
                  </a:moveTo>
                  <a:cubicBezTo>
                    <a:pt x="2963" y="1216"/>
                    <a:pt x="2963" y="1216"/>
                    <a:pt x="2963" y="1216"/>
                  </a:cubicBezTo>
                  <a:cubicBezTo>
                    <a:pt x="2982" y="1192"/>
                    <a:pt x="3008" y="1192"/>
                    <a:pt x="3015" y="1192"/>
                  </a:cubicBezTo>
                  <a:cubicBezTo>
                    <a:pt x="3054" y="1192"/>
                    <a:pt x="3072" y="1221"/>
                    <a:pt x="3062" y="1268"/>
                  </a:cubicBezTo>
                  <a:cubicBezTo>
                    <a:pt x="3053" y="1312"/>
                    <a:pt x="3022" y="1350"/>
                    <a:pt x="2978" y="1350"/>
                  </a:cubicBezTo>
                  <a:cubicBezTo>
                    <a:pt x="2950" y="1350"/>
                    <a:pt x="2942" y="1335"/>
                    <a:pt x="2939" y="1330"/>
                  </a:cubicBezTo>
                  <a:cubicBezTo>
                    <a:pt x="2923" y="1407"/>
                    <a:pt x="2923" y="1407"/>
                    <a:pt x="2923" y="1407"/>
                  </a:cubicBezTo>
                  <a:cubicBezTo>
                    <a:pt x="2877" y="1407"/>
                    <a:pt x="2877" y="1407"/>
                    <a:pt x="2877" y="1407"/>
                  </a:cubicBezTo>
                  <a:cubicBezTo>
                    <a:pt x="2922" y="1195"/>
                    <a:pt x="2922" y="1195"/>
                    <a:pt x="2922" y="1195"/>
                  </a:cubicBezTo>
                  <a:cubicBezTo>
                    <a:pt x="2966" y="1195"/>
                    <a:pt x="2966" y="1195"/>
                    <a:pt x="2966" y="1195"/>
                  </a:cubicBezTo>
                  <a:cubicBezTo>
                    <a:pt x="2966" y="1195"/>
                    <a:pt x="2966" y="1195"/>
                    <a:pt x="2966" y="1195"/>
                  </a:cubicBezTo>
                  <a:close/>
                  <a:moveTo>
                    <a:pt x="3017" y="1270"/>
                  </a:moveTo>
                  <a:cubicBezTo>
                    <a:pt x="3020" y="1252"/>
                    <a:pt x="3022" y="1221"/>
                    <a:pt x="2996" y="1221"/>
                  </a:cubicBezTo>
                  <a:cubicBezTo>
                    <a:pt x="2981" y="1221"/>
                    <a:pt x="2959" y="1232"/>
                    <a:pt x="2950" y="1273"/>
                  </a:cubicBezTo>
                  <a:cubicBezTo>
                    <a:pt x="2947" y="1282"/>
                    <a:pt x="2940" y="1321"/>
                    <a:pt x="2973" y="1321"/>
                  </a:cubicBezTo>
                  <a:cubicBezTo>
                    <a:pt x="2994" y="1321"/>
                    <a:pt x="3010" y="1300"/>
                    <a:pt x="3017" y="1270"/>
                  </a:cubicBezTo>
                  <a:moveTo>
                    <a:pt x="3119" y="1129"/>
                  </a:moveTo>
                  <a:cubicBezTo>
                    <a:pt x="3164" y="1129"/>
                    <a:pt x="3164" y="1129"/>
                    <a:pt x="3164" y="1129"/>
                  </a:cubicBezTo>
                  <a:cubicBezTo>
                    <a:pt x="3117" y="1348"/>
                    <a:pt x="3117" y="1348"/>
                    <a:pt x="3117" y="1348"/>
                  </a:cubicBezTo>
                  <a:cubicBezTo>
                    <a:pt x="3072" y="1348"/>
                    <a:pt x="3072" y="1348"/>
                    <a:pt x="3072" y="1348"/>
                  </a:cubicBezTo>
                  <a:cubicBezTo>
                    <a:pt x="3119" y="1129"/>
                    <a:pt x="3119" y="1129"/>
                    <a:pt x="3119" y="1129"/>
                  </a:cubicBezTo>
                  <a:cubicBezTo>
                    <a:pt x="3119" y="1129"/>
                    <a:pt x="3119" y="1129"/>
                    <a:pt x="3119" y="1129"/>
                  </a:cubicBezTo>
                  <a:close/>
                  <a:moveTo>
                    <a:pt x="3202" y="1283"/>
                  </a:moveTo>
                  <a:cubicBezTo>
                    <a:pt x="3200" y="1293"/>
                    <a:pt x="3193" y="1324"/>
                    <a:pt x="3225" y="1324"/>
                  </a:cubicBezTo>
                  <a:cubicBezTo>
                    <a:pt x="3236" y="1324"/>
                    <a:pt x="3248" y="1319"/>
                    <a:pt x="3256" y="1303"/>
                  </a:cubicBezTo>
                  <a:cubicBezTo>
                    <a:pt x="3297" y="1303"/>
                    <a:pt x="3297" y="1303"/>
                    <a:pt x="3297" y="1303"/>
                  </a:cubicBezTo>
                  <a:cubicBezTo>
                    <a:pt x="3295" y="1310"/>
                    <a:pt x="3291" y="1323"/>
                    <a:pt x="3275" y="1336"/>
                  </a:cubicBezTo>
                  <a:cubicBezTo>
                    <a:pt x="3261" y="1348"/>
                    <a:pt x="3240" y="1354"/>
                    <a:pt x="3218" y="1354"/>
                  </a:cubicBezTo>
                  <a:cubicBezTo>
                    <a:pt x="3205" y="1354"/>
                    <a:pt x="3180" y="1351"/>
                    <a:pt x="3168" y="1335"/>
                  </a:cubicBezTo>
                  <a:cubicBezTo>
                    <a:pt x="3157" y="1320"/>
                    <a:pt x="3155" y="1299"/>
                    <a:pt x="3161" y="1275"/>
                  </a:cubicBezTo>
                  <a:cubicBezTo>
                    <a:pt x="3166" y="1250"/>
                    <a:pt x="3178" y="1220"/>
                    <a:pt x="3208" y="1202"/>
                  </a:cubicBezTo>
                  <a:cubicBezTo>
                    <a:pt x="3222" y="1194"/>
                    <a:pt x="3237" y="1190"/>
                    <a:pt x="3254" y="1190"/>
                  </a:cubicBezTo>
                  <a:cubicBezTo>
                    <a:pt x="3276" y="1190"/>
                    <a:pt x="3300" y="1198"/>
                    <a:pt x="3308" y="1227"/>
                  </a:cubicBezTo>
                  <a:cubicBezTo>
                    <a:pt x="3314" y="1248"/>
                    <a:pt x="3309" y="1270"/>
                    <a:pt x="3305" y="1283"/>
                  </a:cubicBezTo>
                  <a:cubicBezTo>
                    <a:pt x="3202" y="1283"/>
                    <a:pt x="3202" y="1283"/>
                    <a:pt x="3202" y="1283"/>
                  </a:cubicBezTo>
                  <a:cubicBezTo>
                    <a:pt x="3202" y="1283"/>
                    <a:pt x="3202" y="1283"/>
                    <a:pt x="3202" y="1283"/>
                  </a:cubicBezTo>
                  <a:close/>
                  <a:moveTo>
                    <a:pt x="3265" y="1254"/>
                  </a:moveTo>
                  <a:cubicBezTo>
                    <a:pt x="3267" y="1248"/>
                    <a:pt x="3272" y="1220"/>
                    <a:pt x="3246" y="1220"/>
                  </a:cubicBezTo>
                  <a:cubicBezTo>
                    <a:pt x="3226" y="1220"/>
                    <a:pt x="3214" y="1236"/>
                    <a:pt x="3210" y="1254"/>
                  </a:cubicBezTo>
                  <a:cubicBezTo>
                    <a:pt x="3265" y="1254"/>
                    <a:pt x="3265" y="1254"/>
                    <a:pt x="3265" y="1254"/>
                  </a:cubicBezTo>
                  <a:cubicBezTo>
                    <a:pt x="3265" y="1254"/>
                    <a:pt x="3265" y="1254"/>
                    <a:pt x="3265" y="1254"/>
                  </a:cubicBezTo>
                  <a:close/>
                  <a:moveTo>
                    <a:pt x="3383" y="1195"/>
                  </a:moveTo>
                  <a:cubicBezTo>
                    <a:pt x="3401" y="1245"/>
                    <a:pt x="3401" y="1245"/>
                    <a:pt x="3401" y="1245"/>
                  </a:cubicBezTo>
                  <a:cubicBezTo>
                    <a:pt x="3442" y="1195"/>
                    <a:pt x="3442" y="1195"/>
                    <a:pt x="3442" y="1195"/>
                  </a:cubicBezTo>
                  <a:cubicBezTo>
                    <a:pt x="3488" y="1195"/>
                    <a:pt x="3488" y="1195"/>
                    <a:pt x="3488" y="1195"/>
                  </a:cubicBezTo>
                  <a:cubicBezTo>
                    <a:pt x="3423" y="1269"/>
                    <a:pt x="3423" y="1269"/>
                    <a:pt x="3423" y="1269"/>
                  </a:cubicBezTo>
                  <a:cubicBezTo>
                    <a:pt x="3457" y="1348"/>
                    <a:pt x="3457" y="1348"/>
                    <a:pt x="3457" y="1348"/>
                  </a:cubicBezTo>
                  <a:cubicBezTo>
                    <a:pt x="3404" y="1348"/>
                    <a:pt x="3404" y="1348"/>
                    <a:pt x="3404" y="1348"/>
                  </a:cubicBezTo>
                  <a:cubicBezTo>
                    <a:pt x="3385" y="1292"/>
                    <a:pt x="3385" y="1292"/>
                    <a:pt x="3385" y="1292"/>
                  </a:cubicBezTo>
                  <a:cubicBezTo>
                    <a:pt x="3342" y="1348"/>
                    <a:pt x="3342" y="1348"/>
                    <a:pt x="3342" y="1348"/>
                  </a:cubicBezTo>
                  <a:cubicBezTo>
                    <a:pt x="3295" y="1348"/>
                    <a:pt x="3295" y="1348"/>
                    <a:pt x="3295" y="1348"/>
                  </a:cubicBezTo>
                  <a:cubicBezTo>
                    <a:pt x="3364" y="1266"/>
                    <a:pt x="3364" y="1266"/>
                    <a:pt x="3364" y="1266"/>
                  </a:cubicBezTo>
                  <a:cubicBezTo>
                    <a:pt x="3329" y="1195"/>
                    <a:pt x="3329" y="1195"/>
                    <a:pt x="3329" y="1195"/>
                  </a:cubicBezTo>
                  <a:cubicBezTo>
                    <a:pt x="3383" y="1195"/>
                    <a:pt x="3383" y="1195"/>
                    <a:pt x="3383" y="1195"/>
                  </a:cubicBezTo>
                  <a:cubicBezTo>
                    <a:pt x="3383" y="1195"/>
                    <a:pt x="3383" y="1195"/>
                    <a:pt x="3383" y="1195"/>
                  </a:cubicBezTo>
                  <a:close/>
                  <a:moveTo>
                    <a:pt x="3509" y="1194"/>
                  </a:moveTo>
                  <a:cubicBezTo>
                    <a:pt x="3554" y="1194"/>
                    <a:pt x="3554" y="1194"/>
                    <a:pt x="3554" y="1194"/>
                  </a:cubicBezTo>
                  <a:cubicBezTo>
                    <a:pt x="3521" y="1348"/>
                    <a:pt x="3521" y="1348"/>
                    <a:pt x="3521" y="1348"/>
                  </a:cubicBezTo>
                  <a:cubicBezTo>
                    <a:pt x="3476" y="1348"/>
                    <a:pt x="3476" y="1348"/>
                    <a:pt x="3476" y="1348"/>
                  </a:cubicBezTo>
                  <a:cubicBezTo>
                    <a:pt x="3509" y="1194"/>
                    <a:pt x="3509" y="1194"/>
                    <a:pt x="3509" y="1194"/>
                  </a:cubicBezTo>
                  <a:cubicBezTo>
                    <a:pt x="3509" y="1194"/>
                    <a:pt x="3509" y="1194"/>
                    <a:pt x="3509" y="1194"/>
                  </a:cubicBezTo>
                  <a:close/>
                  <a:moveTo>
                    <a:pt x="3521" y="1129"/>
                  </a:moveTo>
                  <a:cubicBezTo>
                    <a:pt x="3569" y="1129"/>
                    <a:pt x="3569" y="1129"/>
                    <a:pt x="3569" y="1129"/>
                  </a:cubicBezTo>
                  <a:cubicBezTo>
                    <a:pt x="3561" y="1168"/>
                    <a:pt x="3561" y="1168"/>
                    <a:pt x="3561" y="1168"/>
                  </a:cubicBezTo>
                  <a:cubicBezTo>
                    <a:pt x="3513" y="1168"/>
                    <a:pt x="3513" y="1168"/>
                    <a:pt x="3513" y="1168"/>
                  </a:cubicBezTo>
                  <a:cubicBezTo>
                    <a:pt x="3521" y="1129"/>
                    <a:pt x="3521" y="1129"/>
                    <a:pt x="3521" y="1129"/>
                  </a:cubicBezTo>
                  <a:cubicBezTo>
                    <a:pt x="3521" y="1129"/>
                    <a:pt x="3521" y="1129"/>
                    <a:pt x="3521" y="1129"/>
                  </a:cubicBezTo>
                  <a:close/>
                  <a:moveTo>
                    <a:pt x="3649" y="1346"/>
                  </a:moveTo>
                  <a:cubicBezTo>
                    <a:pt x="3634" y="1350"/>
                    <a:pt x="3621" y="1351"/>
                    <a:pt x="3614" y="1351"/>
                  </a:cubicBezTo>
                  <a:cubicBezTo>
                    <a:pt x="3568" y="1351"/>
                    <a:pt x="3575" y="1322"/>
                    <a:pt x="3577" y="1310"/>
                  </a:cubicBezTo>
                  <a:cubicBezTo>
                    <a:pt x="3595" y="1225"/>
                    <a:pt x="3595" y="1225"/>
                    <a:pt x="3595" y="1225"/>
                  </a:cubicBezTo>
                  <a:cubicBezTo>
                    <a:pt x="3565" y="1225"/>
                    <a:pt x="3565" y="1225"/>
                    <a:pt x="3565" y="1225"/>
                  </a:cubicBezTo>
                  <a:cubicBezTo>
                    <a:pt x="3572" y="1196"/>
                    <a:pt x="3572" y="1196"/>
                    <a:pt x="3572" y="1196"/>
                  </a:cubicBezTo>
                  <a:cubicBezTo>
                    <a:pt x="3601" y="1196"/>
                    <a:pt x="3601" y="1196"/>
                    <a:pt x="3601" y="1196"/>
                  </a:cubicBezTo>
                  <a:cubicBezTo>
                    <a:pt x="3608" y="1166"/>
                    <a:pt x="3608" y="1166"/>
                    <a:pt x="3608" y="1166"/>
                  </a:cubicBezTo>
                  <a:cubicBezTo>
                    <a:pt x="3656" y="1149"/>
                    <a:pt x="3656" y="1149"/>
                    <a:pt x="3656" y="1149"/>
                  </a:cubicBezTo>
                  <a:cubicBezTo>
                    <a:pt x="3646" y="1196"/>
                    <a:pt x="3646" y="1196"/>
                    <a:pt x="3646" y="1196"/>
                  </a:cubicBezTo>
                  <a:cubicBezTo>
                    <a:pt x="3682" y="1196"/>
                    <a:pt x="3682" y="1196"/>
                    <a:pt x="3682" y="1196"/>
                  </a:cubicBezTo>
                  <a:cubicBezTo>
                    <a:pt x="3676" y="1225"/>
                    <a:pt x="3676" y="1225"/>
                    <a:pt x="3676" y="1225"/>
                  </a:cubicBezTo>
                  <a:cubicBezTo>
                    <a:pt x="3640" y="1225"/>
                    <a:pt x="3640" y="1225"/>
                    <a:pt x="3640" y="1225"/>
                  </a:cubicBezTo>
                  <a:cubicBezTo>
                    <a:pt x="3625" y="1295"/>
                    <a:pt x="3625" y="1295"/>
                    <a:pt x="3625" y="1295"/>
                  </a:cubicBezTo>
                  <a:cubicBezTo>
                    <a:pt x="3622" y="1309"/>
                    <a:pt x="3620" y="1317"/>
                    <a:pt x="3640" y="1317"/>
                  </a:cubicBezTo>
                  <a:cubicBezTo>
                    <a:pt x="3647" y="1317"/>
                    <a:pt x="3650" y="1317"/>
                    <a:pt x="3656" y="1317"/>
                  </a:cubicBezTo>
                  <a:cubicBezTo>
                    <a:pt x="3649" y="1346"/>
                    <a:pt x="3649" y="1346"/>
                    <a:pt x="3649" y="1346"/>
                  </a:cubicBezTo>
                  <a:cubicBezTo>
                    <a:pt x="3649" y="1346"/>
                    <a:pt x="3649" y="1346"/>
                    <a:pt x="3649" y="1346"/>
                  </a:cubicBezTo>
                  <a:close/>
                  <a:moveTo>
                    <a:pt x="3741" y="1195"/>
                  </a:moveTo>
                  <a:cubicBezTo>
                    <a:pt x="3752" y="1301"/>
                    <a:pt x="3752" y="1301"/>
                    <a:pt x="3752" y="1301"/>
                  </a:cubicBezTo>
                  <a:cubicBezTo>
                    <a:pt x="3809" y="1195"/>
                    <a:pt x="3809" y="1195"/>
                    <a:pt x="3809" y="1195"/>
                  </a:cubicBezTo>
                  <a:cubicBezTo>
                    <a:pt x="3854" y="1195"/>
                    <a:pt x="3854" y="1195"/>
                    <a:pt x="3854" y="1195"/>
                  </a:cubicBezTo>
                  <a:cubicBezTo>
                    <a:pt x="3764" y="1345"/>
                    <a:pt x="3764" y="1345"/>
                    <a:pt x="3764" y="1345"/>
                  </a:cubicBezTo>
                  <a:cubicBezTo>
                    <a:pt x="3732" y="1406"/>
                    <a:pt x="3732" y="1406"/>
                    <a:pt x="3732" y="1406"/>
                  </a:cubicBezTo>
                  <a:cubicBezTo>
                    <a:pt x="3687" y="1406"/>
                    <a:pt x="3687" y="1406"/>
                    <a:pt x="3687" y="1406"/>
                  </a:cubicBezTo>
                  <a:cubicBezTo>
                    <a:pt x="3719" y="1348"/>
                    <a:pt x="3719" y="1348"/>
                    <a:pt x="3719" y="1348"/>
                  </a:cubicBezTo>
                  <a:cubicBezTo>
                    <a:pt x="3693" y="1195"/>
                    <a:pt x="3693" y="1195"/>
                    <a:pt x="3693" y="1195"/>
                  </a:cubicBezTo>
                  <a:cubicBezTo>
                    <a:pt x="3741" y="1195"/>
                    <a:pt x="3741" y="1195"/>
                    <a:pt x="3741" y="1195"/>
                  </a:cubicBezTo>
                  <a:cubicBezTo>
                    <a:pt x="3741" y="1195"/>
                    <a:pt x="3741" y="1195"/>
                    <a:pt x="3741" y="1195"/>
                  </a:cubicBezTo>
                  <a:close/>
                  <a:moveTo>
                    <a:pt x="3933" y="1145"/>
                  </a:moveTo>
                  <a:cubicBezTo>
                    <a:pt x="3899" y="1145"/>
                    <a:pt x="3899" y="1145"/>
                    <a:pt x="3899" y="1145"/>
                  </a:cubicBezTo>
                  <a:cubicBezTo>
                    <a:pt x="3902" y="1129"/>
                    <a:pt x="3902" y="1129"/>
                    <a:pt x="3902" y="1129"/>
                  </a:cubicBezTo>
                  <a:cubicBezTo>
                    <a:pt x="3990" y="1129"/>
                    <a:pt x="3990" y="1129"/>
                    <a:pt x="3990" y="1129"/>
                  </a:cubicBezTo>
                  <a:cubicBezTo>
                    <a:pt x="3987" y="1145"/>
                    <a:pt x="3987" y="1145"/>
                    <a:pt x="3987" y="1145"/>
                  </a:cubicBezTo>
                  <a:cubicBezTo>
                    <a:pt x="3953" y="1145"/>
                    <a:pt x="3953" y="1145"/>
                    <a:pt x="3953" y="1145"/>
                  </a:cubicBezTo>
                  <a:cubicBezTo>
                    <a:pt x="3936" y="1225"/>
                    <a:pt x="3936" y="1225"/>
                    <a:pt x="3936" y="1225"/>
                  </a:cubicBezTo>
                  <a:cubicBezTo>
                    <a:pt x="3916" y="1225"/>
                    <a:pt x="3916" y="1225"/>
                    <a:pt x="3916" y="1225"/>
                  </a:cubicBezTo>
                  <a:cubicBezTo>
                    <a:pt x="3933" y="1145"/>
                    <a:pt x="3933" y="1145"/>
                    <a:pt x="3933" y="1145"/>
                  </a:cubicBezTo>
                  <a:cubicBezTo>
                    <a:pt x="3933" y="1145"/>
                    <a:pt x="3933" y="1145"/>
                    <a:pt x="3933" y="1145"/>
                  </a:cubicBezTo>
                  <a:close/>
                  <a:moveTo>
                    <a:pt x="3999" y="1129"/>
                  </a:moveTo>
                  <a:cubicBezTo>
                    <a:pt x="4031" y="1129"/>
                    <a:pt x="4031" y="1129"/>
                    <a:pt x="4031" y="1129"/>
                  </a:cubicBezTo>
                  <a:cubicBezTo>
                    <a:pt x="4036" y="1200"/>
                    <a:pt x="4036" y="1200"/>
                    <a:pt x="4036" y="1200"/>
                  </a:cubicBezTo>
                  <a:cubicBezTo>
                    <a:pt x="4072" y="1129"/>
                    <a:pt x="4072" y="1129"/>
                    <a:pt x="4072" y="1129"/>
                  </a:cubicBezTo>
                  <a:cubicBezTo>
                    <a:pt x="4103" y="1129"/>
                    <a:pt x="4103" y="1129"/>
                    <a:pt x="4103" y="1129"/>
                  </a:cubicBezTo>
                  <a:cubicBezTo>
                    <a:pt x="4083" y="1225"/>
                    <a:pt x="4083" y="1225"/>
                    <a:pt x="4083" y="1225"/>
                  </a:cubicBezTo>
                  <a:cubicBezTo>
                    <a:pt x="4063" y="1225"/>
                    <a:pt x="4063" y="1225"/>
                    <a:pt x="4063" y="1225"/>
                  </a:cubicBezTo>
                  <a:cubicBezTo>
                    <a:pt x="4080" y="1143"/>
                    <a:pt x="4080" y="1143"/>
                    <a:pt x="4080" y="1143"/>
                  </a:cubicBezTo>
                  <a:cubicBezTo>
                    <a:pt x="4038" y="1225"/>
                    <a:pt x="4038" y="1225"/>
                    <a:pt x="4038" y="1225"/>
                  </a:cubicBezTo>
                  <a:cubicBezTo>
                    <a:pt x="4021" y="1225"/>
                    <a:pt x="4021" y="1225"/>
                    <a:pt x="4021" y="1225"/>
                  </a:cubicBezTo>
                  <a:cubicBezTo>
                    <a:pt x="4014" y="1143"/>
                    <a:pt x="4014" y="1143"/>
                    <a:pt x="4014" y="1143"/>
                  </a:cubicBezTo>
                  <a:cubicBezTo>
                    <a:pt x="3997" y="1225"/>
                    <a:pt x="3997" y="1225"/>
                    <a:pt x="3997" y="1225"/>
                  </a:cubicBezTo>
                  <a:cubicBezTo>
                    <a:pt x="3978" y="1225"/>
                    <a:pt x="3978" y="1225"/>
                    <a:pt x="3978" y="1225"/>
                  </a:cubicBezTo>
                  <a:cubicBezTo>
                    <a:pt x="3999" y="1129"/>
                    <a:pt x="3999" y="1129"/>
                    <a:pt x="3999" y="1129"/>
                  </a:cubicBezTo>
                  <a:cubicBezTo>
                    <a:pt x="3999" y="1129"/>
                    <a:pt x="3999" y="1129"/>
                    <a:pt x="3999" y="1129"/>
                  </a:cubicBezTo>
                  <a:close/>
                </a:path>
              </a:pathLst>
            </a:custGeom>
            <a:solidFill>
              <a:schemeClr val="bg1"/>
            </a:solidFill>
            <a:ln w="9525">
              <a:noFill/>
              <a:round/>
              <a:headEnd/>
              <a:tailEnd/>
            </a:ln>
          </p:spPr>
          <p:txBody>
            <a:bodyPr/>
            <a:lstStyle/>
            <a:p>
              <a:endParaRPr lang="en-GB"/>
            </a:p>
          </p:txBody>
        </p:sp>
        <p:sp>
          <p:nvSpPr>
            <p:cNvPr id="17" name="Freeform 9"/>
            <p:cNvSpPr>
              <a:spLocks noEditPoints="1"/>
            </p:cNvSpPr>
            <p:nvPr userDrawn="1"/>
          </p:nvSpPr>
          <p:spPr bwMode="gray">
            <a:xfrm>
              <a:off x="68" y="0"/>
              <a:ext cx="1723" cy="964"/>
            </a:xfrm>
            <a:custGeom>
              <a:avLst/>
              <a:gdLst>
                <a:gd name="T0" fmla="*/ 231 w 2268"/>
                <a:gd name="T1" fmla="*/ 327 h 1269"/>
                <a:gd name="T2" fmla="*/ 0 w 2268"/>
                <a:gd name="T3" fmla="*/ 327 h 1269"/>
                <a:gd name="T4" fmla="*/ 0 w 2268"/>
                <a:gd name="T5" fmla="*/ 0 h 1269"/>
                <a:gd name="T6" fmla="*/ 231 w 2268"/>
                <a:gd name="T7" fmla="*/ 0 h 1269"/>
                <a:gd name="T8" fmla="*/ 231 w 2268"/>
                <a:gd name="T9" fmla="*/ 327 h 1269"/>
                <a:gd name="T10" fmla="*/ 2268 w 2268"/>
                <a:gd name="T11" fmla="*/ 0 h 1269"/>
                <a:gd name="T12" fmla="*/ 2036 w 2268"/>
                <a:gd name="T13" fmla="*/ 0 h 1269"/>
                <a:gd name="T14" fmla="*/ 2036 w 2268"/>
                <a:gd name="T15" fmla="*/ 327 h 1269"/>
                <a:gd name="T16" fmla="*/ 2268 w 2268"/>
                <a:gd name="T17" fmla="*/ 327 h 1269"/>
                <a:gd name="T18" fmla="*/ 2268 w 2268"/>
                <a:gd name="T19" fmla="*/ 0 h 1269"/>
                <a:gd name="T20" fmla="*/ 231 w 2268"/>
                <a:gd name="T21" fmla="*/ 942 h 1269"/>
                <a:gd name="T22" fmla="*/ 0 w 2268"/>
                <a:gd name="T23" fmla="*/ 942 h 1269"/>
                <a:gd name="T24" fmla="*/ 0 w 2268"/>
                <a:gd name="T25" fmla="*/ 1269 h 1269"/>
                <a:gd name="T26" fmla="*/ 231 w 2268"/>
                <a:gd name="T27" fmla="*/ 1269 h 1269"/>
                <a:gd name="T28" fmla="*/ 231 w 2268"/>
                <a:gd name="T29" fmla="*/ 942 h 1269"/>
                <a:gd name="T30" fmla="*/ 2268 w 2268"/>
                <a:gd name="T31" fmla="*/ 942 h 1269"/>
                <a:gd name="T32" fmla="*/ 2036 w 2268"/>
                <a:gd name="T33" fmla="*/ 942 h 1269"/>
                <a:gd name="T34" fmla="*/ 2036 w 2268"/>
                <a:gd name="T35" fmla="*/ 1269 h 1269"/>
                <a:gd name="T36" fmla="*/ 2268 w 2268"/>
                <a:gd name="T37" fmla="*/ 1269 h 1269"/>
                <a:gd name="T38" fmla="*/ 2268 w 2268"/>
                <a:gd name="T39" fmla="*/ 942 h 12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68"/>
                <a:gd name="T61" fmla="*/ 0 h 1269"/>
                <a:gd name="T62" fmla="*/ 2268 w 2268"/>
                <a:gd name="T63" fmla="*/ 1269 h 126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68" h="1269">
                  <a:moveTo>
                    <a:pt x="231" y="327"/>
                  </a:moveTo>
                  <a:lnTo>
                    <a:pt x="0" y="327"/>
                  </a:lnTo>
                  <a:lnTo>
                    <a:pt x="0" y="0"/>
                  </a:lnTo>
                  <a:lnTo>
                    <a:pt x="231" y="0"/>
                  </a:lnTo>
                  <a:lnTo>
                    <a:pt x="231" y="327"/>
                  </a:lnTo>
                  <a:close/>
                  <a:moveTo>
                    <a:pt x="2268" y="0"/>
                  </a:moveTo>
                  <a:lnTo>
                    <a:pt x="2036" y="0"/>
                  </a:lnTo>
                  <a:lnTo>
                    <a:pt x="2036" y="327"/>
                  </a:lnTo>
                  <a:lnTo>
                    <a:pt x="2268" y="327"/>
                  </a:lnTo>
                  <a:lnTo>
                    <a:pt x="2268" y="0"/>
                  </a:lnTo>
                  <a:close/>
                  <a:moveTo>
                    <a:pt x="231" y="942"/>
                  </a:moveTo>
                  <a:lnTo>
                    <a:pt x="0" y="942"/>
                  </a:lnTo>
                  <a:lnTo>
                    <a:pt x="0" y="1269"/>
                  </a:lnTo>
                  <a:lnTo>
                    <a:pt x="231" y="1269"/>
                  </a:lnTo>
                  <a:lnTo>
                    <a:pt x="231" y="942"/>
                  </a:lnTo>
                  <a:close/>
                  <a:moveTo>
                    <a:pt x="2268" y="942"/>
                  </a:moveTo>
                  <a:lnTo>
                    <a:pt x="2036" y="942"/>
                  </a:lnTo>
                  <a:lnTo>
                    <a:pt x="2036" y="1269"/>
                  </a:lnTo>
                  <a:lnTo>
                    <a:pt x="2268" y="1269"/>
                  </a:lnTo>
                  <a:lnTo>
                    <a:pt x="2268" y="942"/>
                  </a:lnTo>
                  <a:close/>
                </a:path>
              </a:pathLst>
            </a:custGeom>
            <a:noFill/>
            <a:ln w="9525">
              <a:noFill/>
              <a:round/>
              <a:headEnd/>
              <a:tailEnd/>
            </a:ln>
          </p:spPr>
          <p:txBody>
            <a:bodyPr/>
            <a:lstStyle/>
            <a:p>
              <a:endParaRPr lang="en-GB"/>
            </a:p>
          </p:txBody>
        </p:sp>
      </p:grpSp>
      <p:sp>
        <p:nvSpPr>
          <p:cNvPr id="20" name="Title 19"/>
          <p:cNvSpPr>
            <a:spLocks noGrp="1"/>
          </p:cNvSpPr>
          <p:nvPr>
            <p:ph type="title"/>
          </p:nvPr>
        </p:nvSpPr>
        <p:spPr bwMode="gray">
          <a:xfrm>
            <a:off x="4644008" y="2492896"/>
            <a:ext cx="4104456" cy="2160240"/>
          </a:xfrm>
        </p:spPr>
        <p:txBody>
          <a:bodyPr anchor="t"/>
          <a:lstStyle>
            <a:lvl1pPr algn="r">
              <a:defRPr sz="3000"/>
            </a:lvl1pPr>
          </a:lstStyle>
          <a:p>
            <a:r>
              <a:rPr lang="en-US" dirty="0" smtClean="0"/>
              <a:t>Click to edit Master title style</a:t>
            </a:r>
            <a:endParaRPr lang="en-GB" dirty="0"/>
          </a:p>
        </p:txBody>
      </p:sp>
      <p:sp>
        <p:nvSpPr>
          <p:cNvPr id="22" name="Text Placeholder 21"/>
          <p:cNvSpPr>
            <a:spLocks noGrp="1"/>
          </p:cNvSpPr>
          <p:nvPr>
            <p:ph type="body" sz="quarter" idx="10" hasCustomPrompt="1"/>
          </p:nvPr>
        </p:nvSpPr>
        <p:spPr bwMode="gray">
          <a:xfrm>
            <a:off x="4643438" y="5013325"/>
            <a:ext cx="4105275" cy="1439863"/>
          </a:xfrm>
        </p:spPr>
        <p:txBody>
          <a:bodyPr>
            <a:normAutofit/>
          </a:bodyPr>
          <a:lstStyle>
            <a:lvl1pPr algn="r">
              <a:defRPr sz="1200" b="0">
                <a:solidFill>
                  <a:schemeClr val="bg1"/>
                </a:solidFill>
              </a:defRPr>
            </a:lvl1pPr>
          </a:lstStyle>
          <a:p>
            <a:pPr lvl="0"/>
            <a:r>
              <a:rPr lang="en-US" dirty="0" smtClean="0"/>
              <a:t>Click to edit Master subtitle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5" name="Title 14"/>
          <p:cNvSpPr>
            <a:spLocks noGrp="1"/>
          </p:cNvSpPr>
          <p:nvPr>
            <p:ph type="title"/>
          </p:nvPr>
        </p:nvSpPr>
        <p:spPr bwMode="gray"/>
        <p:txBody>
          <a:bodyPr/>
          <a:lstStyle/>
          <a:p>
            <a:pPr lvl="0"/>
            <a:r>
              <a:rPr lang="en-US" dirty="0" smtClean="0"/>
              <a:t>Click to edit Master title style</a:t>
            </a:r>
            <a:endParaRPr lang="en-GB" dirty="0"/>
          </a:p>
        </p:txBody>
      </p:sp>
      <p:sp>
        <p:nvSpPr>
          <p:cNvPr id="6" name="Text Placeholder 5"/>
          <p:cNvSpPr>
            <a:spLocks noGrp="1"/>
          </p:cNvSpPr>
          <p:nvPr>
            <p:ph type="body" sz="quarter" idx="10"/>
          </p:nvPr>
        </p:nvSpPr>
        <p:spPr bwMode="gray">
          <a:xfrm>
            <a:off x="2411413" y="1124745"/>
            <a:ext cx="4249166" cy="4968552"/>
          </a:xfrm>
        </p:spPr>
        <p:txBody>
          <a:bodyPr anchor="t" anchorCtr="1"/>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Click to edit Master 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15" name="Title 14"/>
          <p:cNvSpPr>
            <a:spLocks noGrp="1"/>
          </p:cNvSpPr>
          <p:nvPr>
            <p:ph type="title"/>
          </p:nvPr>
        </p:nvSpPr>
        <p:spPr bwMode="gray"/>
        <p:txBody>
          <a:bodyPr/>
          <a:lstStyle/>
          <a:p>
            <a:pPr lvl="0"/>
            <a:r>
              <a:rPr lang="en-US" dirty="0" smtClean="0"/>
              <a:t>Click to edit Master title style</a:t>
            </a:r>
            <a:endParaRPr lang="en-GB" dirty="0"/>
          </a:p>
        </p:txBody>
      </p:sp>
      <p:sp>
        <p:nvSpPr>
          <p:cNvPr id="6" name="Text Placeholder 5"/>
          <p:cNvSpPr>
            <a:spLocks noGrp="1"/>
          </p:cNvSpPr>
          <p:nvPr>
            <p:ph type="body" sz="quarter" idx="10"/>
          </p:nvPr>
        </p:nvSpPr>
        <p:spPr bwMode="gray"/>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Click to edit Master title style</a:t>
            </a:r>
            <a:endParaRPr lang="en-GB" dirty="0"/>
          </a:p>
        </p:txBody>
      </p:sp>
      <p:sp>
        <p:nvSpPr>
          <p:cNvPr id="8" name="Text Placeholder 4"/>
          <p:cNvSpPr>
            <a:spLocks noGrp="1"/>
          </p:cNvSpPr>
          <p:nvPr>
            <p:ph type="body" sz="quarter" idx="10"/>
          </p:nvPr>
        </p:nvSpPr>
        <p:spPr bwMode="gray">
          <a:xfrm>
            <a:off x="179512" y="1124745"/>
            <a:ext cx="4248026" cy="4968552"/>
          </a:xfrm>
        </p:spPr>
        <p:txBody>
          <a:bodyPr/>
          <a:lstStyle>
            <a:lvl3pPr marL="273050" indent="-273050">
              <a:defRPr/>
            </a:lvl3pPr>
            <a:lvl4pPr marL="536575" indent="-263525">
              <a:defRPr/>
            </a:lvl4pPr>
            <a:lvl5pPr marL="809625" indent="-271463">
              <a:defRPr/>
            </a:lvl5pPr>
            <a:lvl6pPr marL="1071563" indent="-265113">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9" name="Text Placeholder 4"/>
          <p:cNvSpPr>
            <a:spLocks noGrp="1"/>
          </p:cNvSpPr>
          <p:nvPr>
            <p:ph type="body" sz="quarter" idx="11"/>
          </p:nvPr>
        </p:nvSpPr>
        <p:spPr bwMode="gray">
          <a:xfrm>
            <a:off x="4645149" y="1124745"/>
            <a:ext cx="4248026" cy="4968552"/>
          </a:xfrm>
        </p:spPr>
        <p:txBody>
          <a:bodyPr/>
          <a:lstStyle>
            <a:lvl3pPr marL="273050" indent="-273050">
              <a:defRPr/>
            </a:lvl3pPr>
            <a:lvl4pPr marL="536575" indent="-263525">
              <a:defRPr/>
            </a:lvl4pPr>
            <a:lvl5pPr marL="809625" indent="-271463">
              <a:defRPr/>
            </a:lvl5pPr>
            <a:lvl6pPr marL="1071563" indent="-265113" defTabSz="1071563">
              <a:tabLst/>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Four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10" name="Text Placeholder 9"/>
          <p:cNvSpPr>
            <a:spLocks noGrp="1"/>
          </p:cNvSpPr>
          <p:nvPr>
            <p:ph type="body" sz="quarter" idx="10"/>
          </p:nvPr>
        </p:nvSpPr>
        <p:spPr bwMode="gray">
          <a:xfrm>
            <a:off x="179388" y="1125538"/>
            <a:ext cx="4248150" cy="2374900"/>
          </a:xfrm>
        </p:spPr>
        <p:txBody>
          <a:bodyPr/>
          <a:lstStyle>
            <a:lvl5pPr>
              <a:defRPr/>
            </a:lvl5pPr>
            <a:lvl6pPr>
              <a:defRPr baseline="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endParaRPr lang="en-GB" dirty="0"/>
          </a:p>
        </p:txBody>
      </p:sp>
      <p:sp>
        <p:nvSpPr>
          <p:cNvPr id="12" name="Text Placeholder 11"/>
          <p:cNvSpPr>
            <a:spLocks noGrp="1"/>
          </p:cNvSpPr>
          <p:nvPr>
            <p:ph type="body" sz="quarter" idx="11"/>
          </p:nvPr>
        </p:nvSpPr>
        <p:spPr bwMode="gray">
          <a:xfrm>
            <a:off x="4643438" y="1125538"/>
            <a:ext cx="4249737" cy="2374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2"/>
          </p:nvPr>
        </p:nvSpPr>
        <p:spPr bwMode="gray">
          <a:xfrm>
            <a:off x="179388" y="3716338"/>
            <a:ext cx="4248150" cy="2376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6" name="Text Placeholder 15"/>
          <p:cNvSpPr>
            <a:spLocks noGrp="1"/>
          </p:cNvSpPr>
          <p:nvPr>
            <p:ph type="body" sz="quarter" idx="13"/>
          </p:nvPr>
        </p:nvSpPr>
        <p:spPr bwMode="gray">
          <a:xfrm>
            <a:off x="4643438" y="3716338"/>
            <a:ext cx="4249737" cy="2376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 name="Text Placeholder 50"/>
          <p:cNvSpPr>
            <a:spLocks noGrp="1"/>
          </p:cNvSpPr>
          <p:nvPr>
            <p:ph type="body" idx="1"/>
          </p:nvPr>
        </p:nvSpPr>
        <p:spPr bwMode="gray">
          <a:xfrm>
            <a:off x="179512" y="1124745"/>
            <a:ext cx="8712968" cy="4968552"/>
          </a:xfrm>
          <a:prstGeom prst="rect">
            <a:avLst/>
          </a:prstGeom>
        </p:spPr>
        <p:txBody>
          <a:bodyPr vert="horz" lIns="0" tIns="0" rIns="0" bIns="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a:p>
            <a:pPr lvl="5"/>
            <a:r>
              <a:rPr lang="en-GB" dirty="0" smtClean="0"/>
              <a:t>Sixth level</a:t>
            </a:r>
          </a:p>
          <a:p>
            <a:pPr lvl="6"/>
            <a:r>
              <a:rPr lang="en-GB" dirty="0" smtClean="0"/>
              <a:t>Seventh level</a:t>
            </a:r>
          </a:p>
          <a:p>
            <a:pPr lvl="7"/>
            <a:r>
              <a:rPr lang="en-GB" dirty="0" smtClean="0"/>
              <a:t>Eighth level</a:t>
            </a:r>
          </a:p>
          <a:p>
            <a:pPr lvl="8"/>
            <a:r>
              <a:rPr lang="en-GB" dirty="0" smtClean="0"/>
              <a:t>Ninth level</a:t>
            </a:r>
          </a:p>
        </p:txBody>
      </p:sp>
      <p:grpSp>
        <p:nvGrpSpPr>
          <p:cNvPr id="18" name="Group 17"/>
          <p:cNvGrpSpPr/>
          <p:nvPr userDrawn="1"/>
        </p:nvGrpSpPr>
        <p:grpSpPr bwMode="gray">
          <a:xfrm>
            <a:off x="179512" y="1124744"/>
            <a:ext cx="8712968" cy="4968552"/>
            <a:chOff x="179512" y="1124744"/>
            <a:chExt cx="8712968" cy="4968552"/>
          </a:xfrm>
          <a:noFill/>
        </p:grpSpPr>
        <p:sp>
          <p:nvSpPr>
            <p:cNvPr id="29" name="Rectangle 28"/>
            <p:cNvSpPr>
              <a:spLocks noChangeArrowheads="1"/>
            </p:cNvSpPr>
            <p:nvPr userDrawn="1"/>
          </p:nvSpPr>
          <p:spPr bwMode="gray">
            <a:xfrm>
              <a:off x="179512" y="1125120"/>
              <a:ext cx="8712968" cy="4968000"/>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sp>
          <p:nvSpPr>
            <p:cNvPr id="30" name="Rectangle 29"/>
            <p:cNvSpPr>
              <a:spLocks noChangeArrowheads="1"/>
            </p:cNvSpPr>
            <p:nvPr userDrawn="1"/>
          </p:nvSpPr>
          <p:spPr bwMode="gray">
            <a:xfrm>
              <a:off x="4428240" y="1124744"/>
              <a:ext cx="216000" cy="4968552"/>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sp>
          <p:nvSpPr>
            <p:cNvPr id="31" name="Rectangle 30"/>
            <p:cNvSpPr>
              <a:spLocks noChangeArrowheads="1"/>
            </p:cNvSpPr>
            <p:nvPr userDrawn="1"/>
          </p:nvSpPr>
          <p:spPr bwMode="gray">
            <a:xfrm rot="5400000">
              <a:off x="4428240" y="-747120"/>
              <a:ext cx="216000" cy="8712480"/>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sp>
          <p:nvSpPr>
            <p:cNvPr id="32" name="Rectangle 31"/>
            <p:cNvSpPr>
              <a:spLocks noChangeArrowheads="1"/>
            </p:cNvSpPr>
            <p:nvPr userDrawn="1"/>
          </p:nvSpPr>
          <p:spPr bwMode="gray">
            <a:xfrm>
              <a:off x="2196120" y="1124744"/>
              <a:ext cx="216000" cy="4968552"/>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sp>
          <p:nvSpPr>
            <p:cNvPr id="33" name="Rectangle 32"/>
            <p:cNvSpPr>
              <a:spLocks noChangeArrowheads="1"/>
            </p:cNvSpPr>
            <p:nvPr userDrawn="1"/>
          </p:nvSpPr>
          <p:spPr bwMode="gray">
            <a:xfrm>
              <a:off x="6660360" y="1124744"/>
              <a:ext cx="216000" cy="4968552"/>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grpSp>
      <p:grpSp>
        <p:nvGrpSpPr>
          <p:cNvPr id="48" name="Group 47"/>
          <p:cNvGrpSpPr/>
          <p:nvPr userDrawn="1"/>
        </p:nvGrpSpPr>
        <p:grpSpPr bwMode="gray">
          <a:xfrm>
            <a:off x="0" y="836712"/>
            <a:ext cx="9144000" cy="5544616"/>
            <a:chOff x="0" y="836712"/>
            <a:chExt cx="9144000" cy="5544616"/>
          </a:xfrm>
          <a:noFill/>
        </p:grpSpPr>
        <p:sp>
          <p:nvSpPr>
            <p:cNvPr id="24" name="Rectangle 23"/>
            <p:cNvSpPr>
              <a:spLocks noChangeArrowheads="1"/>
            </p:cNvSpPr>
            <p:nvPr userDrawn="1"/>
          </p:nvSpPr>
          <p:spPr bwMode="gray">
            <a:xfrm rot="16200000">
              <a:off x="4426396" y="944728"/>
              <a:ext cx="288032" cy="72000"/>
            </a:xfrm>
            <a:prstGeom prst="rect">
              <a:avLst/>
            </a:prstGeom>
            <a:grpFill/>
            <a:ln w="9525" algn="ctr">
              <a:noFill/>
              <a:miter lim="800000"/>
              <a:headEnd/>
              <a:tailEnd/>
            </a:ln>
            <a:effectLst/>
          </p:spPr>
          <p:txBody>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lang="en-GB" sz="1800" kern="1200" dirty="0">
                <a:solidFill>
                  <a:schemeClr val="tx1"/>
                </a:solidFill>
                <a:latin typeface="+mn-lt"/>
                <a:ea typeface="+mn-ea"/>
                <a:cs typeface="+mn-cs"/>
              </a:endParaRPr>
            </a:p>
          </p:txBody>
        </p:sp>
        <p:sp>
          <p:nvSpPr>
            <p:cNvPr id="25" name="Rectangle 5"/>
            <p:cNvSpPr>
              <a:spLocks noChangeArrowheads="1"/>
            </p:cNvSpPr>
            <p:nvPr userDrawn="1"/>
          </p:nvSpPr>
          <p:spPr bwMode="gray">
            <a:xfrm rot="16200000">
              <a:off x="4426397" y="6201312"/>
              <a:ext cx="288032" cy="72000"/>
            </a:xfrm>
            <a:prstGeom prst="rect">
              <a:avLst/>
            </a:prstGeom>
            <a:grpFill/>
            <a:ln w="9525" algn="ctr">
              <a:noFill/>
              <a:miter lim="800000"/>
              <a:headEnd/>
              <a:tailEnd/>
            </a:ln>
            <a:effectLst/>
          </p:spPr>
          <p:txBody>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lang="en-GB" sz="1800" kern="1200" dirty="0">
                <a:solidFill>
                  <a:schemeClr val="tx1"/>
                </a:solidFill>
                <a:latin typeface="+mn-lt"/>
                <a:ea typeface="+mn-ea"/>
                <a:cs typeface="+mn-cs"/>
              </a:endParaRPr>
            </a:p>
          </p:txBody>
        </p:sp>
        <p:sp>
          <p:nvSpPr>
            <p:cNvPr id="26" name="Rectangle 4"/>
            <p:cNvSpPr/>
            <p:nvPr userDrawn="1"/>
          </p:nvSpPr>
          <p:spPr bwMode="gray">
            <a:xfrm flipV="1">
              <a:off x="0" y="3573120"/>
              <a:ext cx="180000" cy="72000"/>
            </a:xfrm>
            <a:prstGeom prst="rect">
              <a:avLst/>
            </a:prstGeom>
            <a:grpFill/>
            <a:ln w="9525" algn="ctr">
              <a:noFill/>
              <a:miter lim="800000"/>
              <a:headEnd/>
              <a:tailEnd/>
            </a:ln>
            <a:effectLst/>
          </p:spPr>
          <p:txBody>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lang="en-GB" sz="1800" kern="1200" dirty="0">
                <a:solidFill>
                  <a:schemeClr val="tx1"/>
                </a:solidFill>
                <a:latin typeface="+mn-lt"/>
                <a:ea typeface="+mn-ea"/>
                <a:cs typeface="+mn-cs"/>
              </a:endParaRPr>
            </a:p>
          </p:txBody>
        </p:sp>
        <p:sp>
          <p:nvSpPr>
            <p:cNvPr id="27" name="Rectangle 26"/>
            <p:cNvSpPr/>
            <p:nvPr userDrawn="1"/>
          </p:nvSpPr>
          <p:spPr bwMode="gray">
            <a:xfrm>
              <a:off x="8892480" y="3573120"/>
              <a:ext cx="251520" cy="72000"/>
            </a:xfrm>
            <a:prstGeom prst="rect">
              <a:avLst/>
            </a:prstGeom>
            <a:grpFill/>
            <a:ln w="9525" algn="ctr">
              <a:noFill/>
              <a:miter lim="800000"/>
              <a:headEnd/>
              <a:tailEnd/>
            </a:ln>
            <a:effectLst/>
          </p:spPr>
          <p:txBody>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lang="en-GB" sz="1800" kern="1200" dirty="0">
                <a:solidFill>
                  <a:schemeClr val="tx1"/>
                </a:solidFill>
                <a:latin typeface="+mn-lt"/>
                <a:ea typeface="+mn-ea"/>
                <a:cs typeface="+mn-cs"/>
              </a:endParaRPr>
            </a:p>
          </p:txBody>
        </p:sp>
      </p:grpSp>
      <p:sp>
        <p:nvSpPr>
          <p:cNvPr id="22" name="Freeform 20"/>
          <p:cNvSpPr>
            <a:spLocks noChangeAspect="1"/>
          </p:cNvSpPr>
          <p:nvPr userDrawn="1"/>
        </p:nvSpPr>
        <p:spPr bwMode="gray">
          <a:xfrm>
            <a:off x="0" y="0"/>
            <a:ext cx="9140825" cy="835025"/>
          </a:xfrm>
          <a:custGeom>
            <a:avLst/>
            <a:gdLst/>
            <a:ahLst/>
            <a:cxnLst>
              <a:cxn ang="0">
                <a:pos x="0" y="0"/>
              </a:cxn>
              <a:cxn ang="0">
                <a:pos x="0" y="1729"/>
              </a:cxn>
              <a:cxn ang="0">
                <a:pos x="18422" y="1729"/>
              </a:cxn>
              <a:cxn ang="0">
                <a:pos x="18935" y="0"/>
              </a:cxn>
              <a:cxn ang="0">
                <a:pos x="0" y="0"/>
              </a:cxn>
            </a:cxnLst>
            <a:rect l="0" t="0" r="r" b="b"/>
            <a:pathLst>
              <a:path w="18935" h="1729">
                <a:moveTo>
                  <a:pt x="0" y="0"/>
                </a:moveTo>
                <a:lnTo>
                  <a:pt x="0" y="1729"/>
                </a:lnTo>
                <a:lnTo>
                  <a:pt x="18422" y="1729"/>
                </a:lnTo>
                <a:lnTo>
                  <a:pt x="18935" y="0"/>
                </a:lnTo>
                <a:lnTo>
                  <a:pt x="0"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34" name="Line 10"/>
          <p:cNvSpPr>
            <a:spLocks noChangeShapeType="1"/>
          </p:cNvSpPr>
          <p:nvPr userDrawn="1"/>
        </p:nvSpPr>
        <p:spPr bwMode="gray">
          <a:xfrm>
            <a:off x="179512" y="6453336"/>
            <a:ext cx="8712968" cy="0"/>
          </a:xfrm>
          <a:prstGeom prst="line">
            <a:avLst/>
          </a:prstGeom>
          <a:noFill/>
          <a:ln w="3175">
            <a:solidFill>
              <a:srgbClr val="00338D"/>
            </a:solidFill>
            <a:round/>
            <a:headEnd/>
            <a:tailEnd/>
          </a:ln>
        </p:spPr>
        <p:txBody>
          <a:bodyPr/>
          <a:lstStyle/>
          <a:p>
            <a:endParaRPr lang="en-GB" dirty="0">
              <a:ln>
                <a:solidFill>
                  <a:srgbClr val="00338D"/>
                </a:solidFill>
              </a:ln>
            </a:endParaRPr>
          </a:p>
        </p:txBody>
      </p:sp>
      <p:sp>
        <p:nvSpPr>
          <p:cNvPr id="36" name="Rectangle 35"/>
          <p:cNvSpPr/>
          <p:nvPr userDrawn="1"/>
        </p:nvSpPr>
        <p:spPr bwMode="gray">
          <a:xfrm>
            <a:off x="8389560" y="6381332"/>
            <a:ext cx="502920" cy="280800"/>
          </a:xfrm>
          <a:prstGeom prst="rect">
            <a:avLst/>
          </a:prstGeom>
          <a:ln>
            <a:miter lim="800000"/>
            <a:headEnd/>
            <a:tailEnd/>
          </a:ln>
        </p:spPr>
        <p:txBody>
          <a:bodyPr vert="horz" wrap="square" lIns="72000" tIns="72000" rIns="0" bIns="0" numCol="1" anchor="t" anchorCtr="0" compatLnSpc="1">
            <a:prstTxWarp prst="textNoShape">
              <a:avLst/>
            </a:prstTxWarp>
          </a:bodyPr>
          <a:lstStyle/>
          <a:p>
            <a:pPr algn="r" rtl="0" fontAlgn="base">
              <a:spcBef>
                <a:spcPct val="40000"/>
              </a:spcBef>
              <a:spcAft>
                <a:spcPct val="0"/>
              </a:spcAft>
            </a:pPr>
            <a:fld id="{358FC8E3-FE67-4452-9F4E-9A47A20D0542}" type="slidenum">
              <a:rPr lang="en-GB" sz="800" kern="1200" noProof="0" smtClean="0">
                <a:solidFill>
                  <a:srgbClr val="00338D"/>
                </a:solidFill>
                <a:latin typeface="Arial"/>
                <a:ea typeface="+mn-ea"/>
                <a:cs typeface="Arial" charset="0"/>
              </a:rPr>
              <a:pPr algn="r" rtl="0" fontAlgn="base">
                <a:spcBef>
                  <a:spcPct val="40000"/>
                </a:spcBef>
                <a:spcAft>
                  <a:spcPct val="0"/>
                </a:spcAft>
              </a:pPr>
              <a:t>‹#›</a:t>
            </a:fld>
            <a:endParaRPr lang="en-GB" sz="900" kern="1200" dirty="0">
              <a:solidFill>
                <a:srgbClr val="00338D"/>
              </a:solidFill>
              <a:latin typeface="Arial"/>
              <a:ea typeface="+mn-ea"/>
              <a:cs typeface="Arial" charset="0"/>
            </a:endParaRPr>
          </a:p>
        </p:txBody>
      </p:sp>
      <p:sp>
        <p:nvSpPr>
          <p:cNvPr id="46" name="Title Placeholder 45"/>
          <p:cNvSpPr>
            <a:spLocks noGrp="1"/>
          </p:cNvSpPr>
          <p:nvPr>
            <p:ph type="title"/>
          </p:nvPr>
        </p:nvSpPr>
        <p:spPr bwMode="gray">
          <a:xfrm>
            <a:off x="179512" y="116632"/>
            <a:ext cx="8712968" cy="576064"/>
          </a:xfrm>
          <a:prstGeom prst="rect">
            <a:avLst/>
          </a:prstGeom>
          <a:noFill/>
          <a:ln w="9525">
            <a:noFill/>
            <a:miter lim="800000"/>
            <a:headEnd/>
            <a:tailEnd/>
          </a:ln>
        </p:spPr>
        <p:txBody>
          <a:bodyPr vert="horz" wrap="square" lIns="0" tIns="0" rIns="0" bIns="0" numCol="1" anchor="ctr" anchorCtr="0" compatLnSpc="1">
            <a:prstTxWarp prst="textNoShape">
              <a:avLst/>
            </a:prstTxWarp>
            <a:noAutofit/>
          </a:bodyPr>
          <a:lstStyle/>
          <a:p>
            <a:pPr lvl="0"/>
            <a:r>
              <a:rPr lang="en-GB" dirty="0" smtClean="0"/>
              <a:t>Click to edit Master title style</a:t>
            </a:r>
            <a:endParaRPr lang="en-GB" dirty="0"/>
          </a:p>
        </p:txBody>
      </p:sp>
      <p:sp>
        <p:nvSpPr>
          <p:cNvPr id="35" name="Text Box 8"/>
          <p:cNvSpPr txBox="1">
            <a:spLocks noChangeArrowheads="1"/>
          </p:cNvSpPr>
          <p:nvPr userDrawn="1">
            <p:custDataLst>
              <p:tags r:id="rId28"/>
            </p:custDataLst>
          </p:nvPr>
        </p:nvSpPr>
        <p:spPr bwMode="gray">
          <a:xfrm>
            <a:off x="179512" y="6453336"/>
            <a:ext cx="8424936" cy="257369"/>
          </a:xfrm>
          <a:prstGeom prst="rect">
            <a:avLst/>
          </a:prstGeom>
          <a:noFill/>
          <a:ln w="9525">
            <a:noFill/>
            <a:miter lim="800000"/>
            <a:headEnd/>
            <a:tailEnd/>
          </a:ln>
          <a:effectLst/>
        </p:spPr>
        <p:txBody>
          <a:bodyPr wrap="square" lIns="0" tIns="72000" rIns="0" bIns="0">
            <a:spAutoFit/>
          </a:bodyPr>
          <a:lstStyle/>
          <a:p>
            <a:pPr algn="l">
              <a:spcBef>
                <a:spcPct val="40000"/>
              </a:spcBef>
            </a:pPr>
            <a:r>
              <a:rPr lang="en-US" sz="600" dirty="0" smtClean="0">
                <a:solidFill>
                  <a:srgbClr val="00338D"/>
                </a:solidFill>
                <a:latin typeface="Arial"/>
              </a:rPr>
              <a:t>© 201</a:t>
            </a:r>
            <a:r>
              <a:rPr lang="cs-CZ" sz="600" dirty="0" smtClean="0">
                <a:solidFill>
                  <a:srgbClr val="00338D"/>
                </a:solidFill>
                <a:latin typeface="Arial"/>
              </a:rPr>
              <a:t>4</a:t>
            </a:r>
            <a:r>
              <a:rPr lang="en-US" sz="600" dirty="0" smtClean="0">
                <a:solidFill>
                  <a:srgbClr val="00338D"/>
                </a:solidFill>
                <a:latin typeface="Arial"/>
              </a:rPr>
              <a:t> </a:t>
            </a:r>
            <a:r>
              <a:rPr lang="en-US" sz="600" noProof="1" smtClean="0">
                <a:solidFill>
                  <a:srgbClr val="00338D"/>
                </a:solidFill>
                <a:latin typeface="Arial"/>
              </a:rPr>
              <a:t>KPMG Česká republika, s.r.o., </a:t>
            </a:r>
            <a:r>
              <a:rPr lang="en-US" sz="600" dirty="0" smtClean="0">
                <a:solidFill>
                  <a:srgbClr val="00338D"/>
                </a:solidFill>
                <a:latin typeface="Arial"/>
              </a:rPr>
              <a:t>a Czech limited liability company and a member firm of the KPMG network of independent member firms affiliated with KPMG International Cooperative (“KPMG International“), a Swiss entity. All rights reserved. Printed in the Czech Republic.</a:t>
            </a:r>
            <a:endParaRPr lang="en-GB" sz="600" dirty="0">
              <a:solidFill>
                <a:srgbClr val="00338D"/>
              </a:solidFill>
              <a:latin typeface="Arial"/>
            </a:endParaRPr>
          </a:p>
        </p:txBody>
      </p:sp>
    </p:spTree>
  </p:cSld>
  <p:clrMap bg1="lt1" tx1="dk1" bg2="lt2" tx2="dk2" accent1="accent1" accent2="accent2" accent3="accent3" accent4="accent4" accent5="accent5" accent6="accent6" hlink="hlink" folHlink="folHlink"/>
  <p:sldLayoutIdLst>
    <p:sldLayoutId id="2147483769" r:id="rId1"/>
    <p:sldLayoutId id="2147483787" r:id="rId2"/>
    <p:sldLayoutId id="2147483788" r:id="rId3"/>
    <p:sldLayoutId id="2147483786" r:id="rId4"/>
    <p:sldLayoutId id="2147483799" r:id="rId5"/>
    <p:sldLayoutId id="2147483777" r:id="rId6"/>
    <p:sldLayoutId id="2147483775" r:id="rId7"/>
    <p:sldLayoutId id="2147483776" r:id="rId8"/>
    <p:sldLayoutId id="2147483789" r:id="rId9"/>
    <p:sldLayoutId id="2147483790" r:id="rId10"/>
    <p:sldLayoutId id="2147483791" r:id="rId11"/>
    <p:sldLayoutId id="2147483785" r:id="rId12"/>
    <p:sldLayoutId id="2147483792" r:id="rId13"/>
    <p:sldLayoutId id="2147483778" r:id="rId14"/>
    <p:sldLayoutId id="2147483793" r:id="rId15"/>
    <p:sldLayoutId id="2147483794" r:id="rId16"/>
    <p:sldLayoutId id="2147483795" r:id="rId17"/>
    <p:sldLayoutId id="2147483798" r:id="rId18"/>
    <p:sldLayoutId id="2147483796" r:id="rId19"/>
    <p:sldLayoutId id="2147483797" r:id="rId20"/>
    <p:sldLayoutId id="2147483800" r:id="rId21"/>
    <p:sldLayoutId id="2147483780" r:id="rId22"/>
    <p:sldLayoutId id="2147483781" r:id="rId23"/>
    <p:sldLayoutId id="2147483782" r:id="rId24"/>
    <p:sldLayoutId id="2147483783" r:id="rId25"/>
    <p:sldLayoutId id="2147483784" r:id="rId26"/>
  </p:sldLayoutIdLst>
  <p:txStyles>
    <p:titleStyle>
      <a:lvl1pPr algn="l" defTabSz="914400" rtl="0" eaLnBrk="1" latinLnBrk="0" hangingPunct="1">
        <a:spcBef>
          <a:spcPct val="0"/>
        </a:spcBef>
        <a:buNone/>
        <a:defRPr lang="en-GB" sz="2000" b="1" kern="1200" noProof="0" dirty="0" smtClean="0">
          <a:solidFill>
            <a:schemeClr val="bg1"/>
          </a:solidFill>
          <a:latin typeface="Arial"/>
          <a:ea typeface="+mj-ea"/>
          <a:cs typeface="Arial" pitchFamily="34" charset="0"/>
        </a:defRPr>
      </a:lvl1pPr>
      <a:lvl2pPr eaLnBrk="1" hangingPunct="1">
        <a:defRPr lang="en-GB" sz="1800" b="1" kern="1200" noProof="0" dirty="0">
          <a:solidFill>
            <a:schemeClr val="bg1"/>
          </a:solidFill>
          <a:latin typeface="Arial" pitchFamily="34" charset="0"/>
          <a:ea typeface="+mj-ea"/>
          <a:cs typeface="Arial" pitchFamily="34" charset="0"/>
        </a:defRPr>
      </a:lvl2pPr>
      <a:lvl3pPr eaLnBrk="1" hangingPunct="1">
        <a:defRPr lang="en-GB" sz="1800" b="1" kern="1200" noProof="0" dirty="0">
          <a:solidFill>
            <a:schemeClr val="bg1"/>
          </a:solidFill>
          <a:latin typeface="Arial" pitchFamily="34" charset="0"/>
          <a:ea typeface="+mj-ea"/>
          <a:cs typeface="Arial" pitchFamily="34" charset="0"/>
        </a:defRPr>
      </a:lvl3pPr>
      <a:lvl4pPr eaLnBrk="1" hangingPunct="1">
        <a:defRPr lang="en-GB" sz="1800" b="1" kern="1200" noProof="0" dirty="0">
          <a:solidFill>
            <a:schemeClr val="bg1"/>
          </a:solidFill>
          <a:latin typeface="Arial" pitchFamily="34" charset="0"/>
          <a:ea typeface="+mj-ea"/>
          <a:cs typeface="Arial" pitchFamily="34" charset="0"/>
        </a:defRPr>
      </a:lvl4pPr>
      <a:lvl5pPr eaLnBrk="1" hangingPunct="1">
        <a:defRPr lang="en-GB" sz="1800" b="1" kern="1200" noProof="0" dirty="0">
          <a:solidFill>
            <a:schemeClr val="bg1"/>
          </a:solidFill>
          <a:latin typeface="Arial" pitchFamily="34" charset="0"/>
          <a:ea typeface="+mj-ea"/>
          <a:cs typeface="Arial" pitchFamily="34" charset="0"/>
        </a:defRPr>
      </a:lvl5pPr>
      <a:lvl6pPr eaLnBrk="1" hangingPunct="1">
        <a:defRPr lang="en-GB" sz="1800" b="1" kern="1200" noProof="0" dirty="0">
          <a:solidFill>
            <a:schemeClr val="bg1"/>
          </a:solidFill>
          <a:latin typeface="Arial" pitchFamily="34" charset="0"/>
          <a:ea typeface="+mj-ea"/>
          <a:cs typeface="Arial" pitchFamily="34" charset="0"/>
        </a:defRPr>
      </a:lvl6pPr>
      <a:lvl7pPr eaLnBrk="1" hangingPunct="1">
        <a:defRPr lang="en-GB" sz="1800" b="1" kern="1200" noProof="0" dirty="0">
          <a:solidFill>
            <a:schemeClr val="bg1"/>
          </a:solidFill>
          <a:latin typeface="Arial" pitchFamily="34" charset="0"/>
          <a:ea typeface="+mj-ea"/>
          <a:cs typeface="Arial" pitchFamily="34" charset="0"/>
        </a:defRPr>
      </a:lvl7pPr>
      <a:lvl8pPr eaLnBrk="1" hangingPunct="1">
        <a:defRPr lang="en-GB" sz="1800" b="1" kern="1200" noProof="0" dirty="0">
          <a:solidFill>
            <a:schemeClr val="bg1"/>
          </a:solidFill>
          <a:latin typeface="Arial" pitchFamily="34" charset="0"/>
          <a:ea typeface="+mj-ea"/>
          <a:cs typeface="Arial" pitchFamily="34" charset="0"/>
        </a:defRPr>
      </a:lvl8pPr>
      <a:lvl9pPr eaLnBrk="1" hangingPunct="1">
        <a:defRPr lang="en-GB" sz="1800" b="1" kern="1200" noProof="0" dirty="0">
          <a:solidFill>
            <a:schemeClr val="bg1"/>
          </a:solidFill>
          <a:latin typeface="Arial" pitchFamily="34" charset="0"/>
          <a:ea typeface="+mj-ea"/>
          <a:cs typeface="Arial" pitchFamily="34" charset="0"/>
        </a:defRPr>
      </a:lvl9pPr>
    </p:titleStyle>
    <p:bodyStyle>
      <a:lvl1pPr marL="0" indent="0" algn="l" defTabSz="914400" rtl="0" eaLnBrk="1" latinLnBrk="0" hangingPunct="1">
        <a:lnSpc>
          <a:spcPct val="100000"/>
        </a:lnSpc>
        <a:spcBef>
          <a:spcPts val="1200"/>
        </a:spcBef>
        <a:buFont typeface="Arial" pitchFamily="34" charset="0"/>
        <a:buNone/>
        <a:defRPr lang="en-US" sz="1600" b="1" kern="1200" noProof="0" dirty="0" smtClean="0">
          <a:solidFill>
            <a:srgbClr val="00338D"/>
          </a:solidFill>
          <a:latin typeface="Arial"/>
          <a:ea typeface="+mn-ea"/>
          <a:cs typeface="Arial" pitchFamily="34" charset="0"/>
        </a:defRPr>
      </a:lvl1pPr>
      <a:lvl2pPr marL="0" indent="0" algn="l" defTabSz="914400" rtl="0" eaLnBrk="1" latinLnBrk="0" hangingPunct="1">
        <a:lnSpc>
          <a:spcPct val="100000"/>
        </a:lnSpc>
        <a:spcBef>
          <a:spcPts val="1200"/>
        </a:spcBef>
        <a:buFont typeface="Arial" pitchFamily="34" charset="0"/>
        <a:buNone/>
        <a:defRPr lang="en-US" sz="1600" b="0" kern="1200" noProof="0" dirty="0" smtClean="0">
          <a:solidFill>
            <a:schemeClr val="tx1"/>
          </a:solidFill>
          <a:latin typeface="Arial"/>
          <a:ea typeface="+mn-ea"/>
          <a:cs typeface="Arial" pitchFamily="34" charset="0"/>
        </a:defRPr>
      </a:lvl2pPr>
      <a:lvl3pPr marL="273050" indent="-273050" algn="l" defTabSz="914400" rtl="0" eaLnBrk="1" latinLnBrk="0" hangingPunct="1">
        <a:lnSpc>
          <a:spcPct val="100000"/>
        </a:lnSpc>
        <a:spcBef>
          <a:spcPts val="1200"/>
        </a:spcBef>
        <a:buClr>
          <a:srgbClr val="97989A"/>
        </a:buClr>
        <a:buFont typeface="Arial" pitchFamily="34" charset="0"/>
        <a:buChar char="■"/>
        <a:defRPr lang="en-US" sz="1600" b="0" kern="1200" noProof="0" dirty="0" smtClean="0">
          <a:solidFill>
            <a:schemeClr val="tx1"/>
          </a:solidFill>
          <a:latin typeface="Arial"/>
          <a:ea typeface="+mn-ea"/>
          <a:cs typeface="Arial" pitchFamily="34" charset="0"/>
        </a:defRPr>
      </a:lvl3pPr>
      <a:lvl4pPr marL="536575" indent="-263525" algn="l" defTabSz="914400" rtl="0" eaLnBrk="1" latinLnBrk="0" hangingPunct="1">
        <a:lnSpc>
          <a:spcPct val="100000"/>
        </a:lnSpc>
        <a:spcBef>
          <a:spcPts val="1200"/>
        </a:spcBef>
        <a:buClr>
          <a:srgbClr val="97989A"/>
        </a:buClr>
        <a:buFont typeface="Arial" pitchFamily="34" charset="0"/>
        <a:buChar char="–"/>
        <a:tabLst/>
        <a:defRPr lang="en-US" sz="1600" b="0" kern="1200" noProof="0" dirty="0" smtClean="0">
          <a:solidFill>
            <a:schemeClr val="tx1"/>
          </a:solidFill>
          <a:latin typeface="Arial"/>
          <a:ea typeface="+mn-ea"/>
          <a:cs typeface="Arial" pitchFamily="34" charset="0"/>
        </a:defRPr>
      </a:lvl4pPr>
      <a:lvl5pPr marL="809625" indent="-271463" algn="l" defTabSz="914400" rtl="0" eaLnBrk="1" latinLnBrk="0" hangingPunct="1">
        <a:lnSpc>
          <a:spcPct val="100000"/>
        </a:lnSpc>
        <a:spcBef>
          <a:spcPts val="1200"/>
        </a:spcBef>
        <a:buClr>
          <a:srgbClr val="97989A"/>
        </a:buClr>
        <a:buFont typeface="Arial" pitchFamily="34" charset="0"/>
        <a:buChar char="■"/>
        <a:tabLst/>
        <a:defRPr lang="en-GB" sz="1600" b="0" kern="1200" baseline="0" noProof="0" dirty="0" smtClean="0">
          <a:solidFill>
            <a:schemeClr val="tx1"/>
          </a:solidFill>
          <a:latin typeface="Arial"/>
          <a:ea typeface="+mn-ea"/>
          <a:cs typeface="Arial" pitchFamily="34" charset="0"/>
        </a:defRPr>
      </a:lvl5pPr>
      <a:lvl6pPr marL="1082675" indent="-273050" algn="l" defTabSz="893763"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6pPr>
      <a:lvl7pPr marL="1344613" indent="-266700" algn="l" defTabSz="914400" rtl="0" eaLnBrk="1" latinLnBrk="0" hangingPunct="1">
        <a:lnSpc>
          <a:spcPct val="100000"/>
        </a:lnSpc>
        <a:spcBef>
          <a:spcPts val="1200"/>
        </a:spcBef>
        <a:buClr>
          <a:srgbClr val="97989A"/>
        </a:buClr>
        <a:buFont typeface="Arial" pitchFamily="34" charset="0"/>
        <a:buChar char="■"/>
        <a:defRPr lang="en-GB" sz="1600" kern="1200" baseline="0" dirty="0" smtClean="0">
          <a:solidFill>
            <a:schemeClr val="tx1"/>
          </a:solidFill>
          <a:latin typeface="Arial"/>
          <a:ea typeface="+mn-ea"/>
          <a:cs typeface="Arial" pitchFamily="34" charset="0"/>
        </a:defRPr>
      </a:lvl7pPr>
      <a:lvl8pPr marL="1619250" indent="-274638"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mn-cs"/>
        </a:defRPr>
      </a:lvl8pPr>
      <a:lvl9pPr marL="1876425" indent="-257175"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wmf"/></Relationships>
</file>

<file path=ppt/slides/_rels/slide3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wmf"/></Relationships>
</file>

<file path=ppt/slides/_rels/slide3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wmf"/><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hyperlink" Target="mailto:mfojt@kpmg.cz" TargetMode="Externa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1556792"/>
            <a:ext cx="3960440" cy="2016224"/>
          </a:xfrm>
        </p:spPr>
        <p:txBody>
          <a:bodyPr/>
          <a:lstStyle/>
          <a:p>
            <a:r>
              <a:rPr lang="en-US" sz="2800" dirty="0" smtClean="0"/>
              <a:t/>
            </a:r>
            <a:br>
              <a:rPr lang="en-US" sz="2800" dirty="0" smtClean="0"/>
            </a:br>
            <a:r>
              <a:rPr lang="en-US" sz="2800" dirty="0" smtClean="0"/>
              <a:t>Transfer pricing</a:t>
            </a:r>
            <a:r>
              <a:rPr lang="cs-CZ" sz="2800" dirty="0" smtClean="0"/>
              <a:t> – obecný úvod</a:t>
            </a:r>
            <a:endParaRPr lang="en-GB" sz="2800" dirty="0"/>
          </a:p>
        </p:txBody>
      </p:sp>
      <p:sp>
        <p:nvSpPr>
          <p:cNvPr id="6" name="Subtitle 4"/>
          <p:cNvSpPr>
            <a:spLocks noGrp="1"/>
          </p:cNvSpPr>
          <p:nvPr>
            <p:ph type="subTitle" idx="1"/>
          </p:nvPr>
        </p:nvSpPr>
        <p:spPr>
          <a:xfrm>
            <a:off x="323528" y="3933056"/>
            <a:ext cx="3024336" cy="1080120"/>
          </a:xfrm>
        </p:spPr>
        <p:txBody>
          <a:bodyPr>
            <a:normAutofit/>
          </a:bodyPr>
          <a:lstStyle/>
          <a:p>
            <a:r>
              <a:rPr lang="en-US" dirty="0" smtClean="0"/>
              <a:t>Michal Fojt</a:t>
            </a:r>
            <a:r>
              <a:rPr lang="cs-CZ" dirty="0" smtClean="0"/>
              <a:t>, </a:t>
            </a:r>
            <a:r>
              <a:rPr lang="en-US" dirty="0" smtClean="0"/>
              <a:t>Tax Consultant</a:t>
            </a:r>
            <a:endParaRPr lang="cs-CZ" dirty="0" smtClean="0"/>
          </a:p>
          <a:p>
            <a:r>
              <a:rPr lang="cs-CZ" dirty="0" smtClean="0"/>
              <a:t>2</a:t>
            </a:r>
            <a:r>
              <a:rPr lang="en-US" dirty="0" smtClean="0"/>
              <a:t>4</a:t>
            </a:r>
            <a:r>
              <a:rPr lang="cs-CZ" dirty="0" smtClean="0"/>
              <a:t>. dubna 201</a:t>
            </a:r>
            <a:r>
              <a:rPr lang="en-US" dirty="0" smtClean="0"/>
              <a:t>4</a:t>
            </a:r>
            <a:endParaRPr lang="en-GB" dirty="0" smtClean="0"/>
          </a:p>
          <a:p>
            <a:r>
              <a:rPr lang="cs-CZ" dirty="0" smtClean="0"/>
              <a:t/>
            </a:r>
            <a:br>
              <a:rPr lang="cs-CZ" dirty="0" smtClean="0"/>
            </a:b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Metoda nezávislé srovnatelné ceny (CUP)</a:t>
            </a:r>
            <a:endParaRPr lang="en-US" sz="2200" dirty="0"/>
          </a:p>
        </p:txBody>
      </p:sp>
      <p:sp>
        <p:nvSpPr>
          <p:cNvPr id="3" name="Text Placeholder 2"/>
          <p:cNvSpPr>
            <a:spLocks noGrp="1"/>
          </p:cNvSpPr>
          <p:nvPr>
            <p:ph type="body" sz="quarter" idx="10"/>
          </p:nvPr>
        </p:nvSpPr>
        <p:spPr/>
        <p:txBody>
          <a:bodyPr>
            <a:normAutofit/>
          </a:bodyPr>
          <a:lstStyle/>
          <a:p>
            <a:pPr lvl="2">
              <a:defRPr/>
            </a:pPr>
            <a:r>
              <a:rPr lang="cs-CZ" sz="1800" dirty="0"/>
              <a:t>Tato metoda srovnává cenu účtovanou za majetek nebo služby poskytované v řízené transakci s cenou účtovanou za majetek nebo služby poskytované ve srovnatelné nezávislé transakci za srovnatelných okolností. </a:t>
            </a:r>
          </a:p>
          <a:p>
            <a:pPr lvl="2">
              <a:defRPr/>
            </a:pPr>
            <a:r>
              <a:rPr lang="cs-CZ" sz="1800" dirty="0"/>
              <a:t>Může být složité nalézt transakci mezi nezávislými podniky, která je natolik podobná řízené transakci, že neexistují žádné rozdíly s podstatnými dopady na cenu. </a:t>
            </a:r>
          </a:p>
          <a:p>
            <a:pPr lvl="2">
              <a:defRPr/>
            </a:pPr>
            <a:r>
              <a:rPr lang="cs-CZ" sz="1800" dirty="0"/>
              <a:t>Metoda srovnatelné nezávislé ceny je zvláště spolehlivou metodou tehdy, kdy nezávislý podnik prodává za stejných podmínek tentýž produkt, jaký je prodáván mezi dvěma sdruženými podniky. Dalším příkladem je situace, kdy subjekt prodává určitý produkt jinému sdruženému podniku ve své skupině, a zároveň prodává tentýž produkt nezávislému podniku</a:t>
            </a:r>
            <a:r>
              <a:rPr lang="cs-CZ" sz="1800" dirty="0" smtClean="0"/>
              <a:t>.</a:t>
            </a:r>
          </a:p>
          <a:p>
            <a:pPr lvl="2">
              <a:defRPr/>
            </a:pPr>
            <a:r>
              <a:rPr lang="cs-CZ" sz="1800" dirty="0" smtClean="0"/>
              <a:t>Tedy: </a:t>
            </a:r>
            <a:r>
              <a:rPr lang="cs-CZ" sz="1800" b="1" dirty="0" smtClean="0"/>
              <a:t>převodní cena = nezávislá cena</a:t>
            </a:r>
            <a:endParaRPr lang="cs-CZ" sz="1800" b="1" dirty="0"/>
          </a:p>
          <a:p>
            <a:pPr lvl="2">
              <a:buNone/>
              <a:defRPr/>
            </a:pPr>
            <a:endParaRPr lang="cs-CZ"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Metoda ceny při opětovném prodeji (RPM)</a:t>
            </a:r>
            <a:endParaRPr lang="en-US" sz="2200" dirty="0"/>
          </a:p>
        </p:txBody>
      </p:sp>
      <p:sp>
        <p:nvSpPr>
          <p:cNvPr id="3" name="Text Placeholder 2"/>
          <p:cNvSpPr>
            <a:spLocks noGrp="1"/>
          </p:cNvSpPr>
          <p:nvPr>
            <p:ph type="body" sz="quarter" idx="10"/>
          </p:nvPr>
        </p:nvSpPr>
        <p:spPr/>
        <p:txBody>
          <a:bodyPr>
            <a:normAutofit/>
          </a:bodyPr>
          <a:lstStyle/>
          <a:p>
            <a:pPr lvl="2">
              <a:defRPr/>
            </a:pPr>
            <a:r>
              <a:rPr lang="cs-CZ" sz="1800" dirty="0"/>
              <a:t>Metoda ceny při opětovném prodeji vychází z ceny, za kterou je produkt nakoupený od sdruženého podniku prodán nezávislému podniku. Tato cena je pak snížena o přiměřenou hrubou marži, která představuje částku, z které by se nezávislý opětovný prodejce snažil pokrýt své prodejní a ostatní provozní náklady a dosáhnout přiměřeného zisku s ohledem na provozované funkce. To, co zbývá po odečtení hrubé marže, lze považovat po zohlednění nákladů spojených s koupí produktu (např. cla) za tržní cenu původního převodu majetku mezi sdruženými podniky.</a:t>
            </a:r>
          </a:p>
          <a:p>
            <a:pPr lvl="2">
              <a:defRPr/>
            </a:pPr>
            <a:r>
              <a:rPr lang="cs-CZ" sz="1800" dirty="0"/>
              <a:t>Tato metoda je pravděpodobně nejužitečnější u obchodně marketingové činnosti a v případech prodeje zboží přes spřízněnou distribuční firmu nezávislým subjektům, kdy distribuční společnost je omezena ve svých rizicích a funkcích. </a:t>
            </a:r>
            <a:endParaRPr lang="cs-CZ" sz="1800" dirty="0" smtClean="0"/>
          </a:p>
          <a:p>
            <a:pPr lvl="2">
              <a:defRPr/>
            </a:pPr>
            <a:r>
              <a:rPr lang="cs-CZ" sz="1800" dirty="0"/>
              <a:t>Tedy: </a:t>
            </a:r>
            <a:r>
              <a:rPr lang="cs-CZ" sz="1800" b="1" dirty="0" smtClean="0"/>
              <a:t>převodní </a:t>
            </a:r>
            <a:r>
              <a:rPr lang="cs-CZ" sz="1800" b="1" dirty="0"/>
              <a:t>cena = nezávislá </a:t>
            </a:r>
            <a:r>
              <a:rPr lang="cs-CZ" sz="1800" b="1" dirty="0" smtClean="0"/>
              <a:t>cena – přirážka závislého prodejce</a:t>
            </a:r>
            <a:endParaRPr lang="cs-CZ" sz="1800" b="1" dirty="0"/>
          </a:p>
          <a:p>
            <a:pPr lvl="2">
              <a:defRPr/>
            </a:pPr>
            <a:endParaRPr lang="cs-CZ"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Metoda nákladů a přirážky (CPM)</a:t>
            </a:r>
            <a:endParaRPr lang="en-US" sz="2200" dirty="0"/>
          </a:p>
        </p:txBody>
      </p:sp>
      <p:sp>
        <p:nvSpPr>
          <p:cNvPr id="3" name="Text Placeholder 2"/>
          <p:cNvSpPr>
            <a:spLocks noGrp="1"/>
          </p:cNvSpPr>
          <p:nvPr>
            <p:ph type="body" sz="quarter" idx="10"/>
          </p:nvPr>
        </p:nvSpPr>
        <p:spPr/>
        <p:txBody>
          <a:bodyPr>
            <a:normAutofit/>
          </a:bodyPr>
          <a:lstStyle/>
          <a:p>
            <a:pPr lvl="2">
              <a:defRPr/>
            </a:pPr>
            <a:r>
              <a:rPr lang="cs-CZ" sz="1800" dirty="0"/>
              <a:t>Metoda nákladů a přirážky vychází z nákladů, které má dodavatel v řízené transakci na majetek převedený nebo služby poskytované spřízněné společnosti. K těmto nákladům se pak přičte zisková přirážka, aby se dosáhlo přiměřeného zisku s ohledem na vykonávané funkce a podmínky trhu.</a:t>
            </a:r>
          </a:p>
          <a:p>
            <a:pPr lvl="2">
              <a:defRPr/>
            </a:pPr>
            <a:r>
              <a:rPr lang="cs-CZ" sz="1800" dirty="0"/>
              <a:t>Tato metoda je pravděpodobně nejužitečnější tam, kde jsou mezi spřízněnými stranami prodávány výrobky, nebo tam, kde spřízněné strany uzavřely dohodu o společném využívání vybavení, nebo jedná-li se v řízené transakci o poskytování služeb.</a:t>
            </a:r>
          </a:p>
          <a:p>
            <a:pPr lvl="2">
              <a:defRPr/>
            </a:pPr>
            <a:r>
              <a:rPr lang="cs-CZ" sz="1800" dirty="0"/>
              <a:t>Přímá aplikace metody nákladů a přirážky požaduje dostupnost detailních informací o nákladech a přirážce aplikované ve srovnatelné nezávislé transakci. </a:t>
            </a:r>
          </a:p>
          <a:p>
            <a:pPr lvl="2">
              <a:defRPr/>
            </a:pPr>
            <a:r>
              <a:rPr lang="cs-CZ" sz="1800" dirty="0" smtClean="0"/>
              <a:t>Tedy</a:t>
            </a:r>
            <a:r>
              <a:rPr lang="cs-CZ" sz="1800" dirty="0"/>
              <a:t>: </a:t>
            </a:r>
            <a:r>
              <a:rPr lang="cs-CZ" sz="1800" b="1" dirty="0" smtClean="0"/>
              <a:t>převodní </a:t>
            </a:r>
            <a:r>
              <a:rPr lang="cs-CZ" sz="1800" b="1" dirty="0"/>
              <a:t>cena = nezávislá </a:t>
            </a:r>
            <a:r>
              <a:rPr lang="cs-CZ" sz="1800" b="1" dirty="0" smtClean="0"/>
              <a:t>cena + přirážka závislého dodavatele</a:t>
            </a:r>
            <a:endParaRPr lang="cs-CZ" sz="1800" b="1" dirty="0"/>
          </a:p>
          <a:p>
            <a:pPr lvl="2">
              <a:defRPr/>
            </a:pPr>
            <a:endParaRPr lang="cs-CZ"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Metoda rozdělení zisku (PSM)</a:t>
            </a:r>
            <a:endParaRPr lang="en-US" sz="2200" dirty="0"/>
          </a:p>
        </p:txBody>
      </p:sp>
      <p:sp>
        <p:nvSpPr>
          <p:cNvPr id="3" name="Text Placeholder 2"/>
          <p:cNvSpPr>
            <a:spLocks noGrp="1"/>
          </p:cNvSpPr>
          <p:nvPr>
            <p:ph type="body" sz="quarter" idx="10"/>
          </p:nvPr>
        </p:nvSpPr>
        <p:spPr/>
        <p:txBody>
          <a:bodyPr>
            <a:normAutofit/>
          </a:bodyPr>
          <a:lstStyle/>
          <a:p>
            <a:pPr lvl="2">
              <a:defRPr/>
            </a:pPr>
            <a:r>
              <a:rPr lang="cs-CZ" sz="1800" dirty="0"/>
              <a:t>Metoda rozdělení zisku se snaží vyloučit dopad zvláštních podmínek sjednaných nebo uložených v řízené transakci na zisky tím, že stanoví rozdělení zisků, které by se dalo předpokládat u nezávislých podniků, pokud by se do transakce zapojily.</a:t>
            </a:r>
          </a:p>
          <a:p>
            <a:pPr lvl="2">
              <a:defRPr/>
            </a:pPr>
            <a:r>
              <a:rPr lang="cs-CZ" sz="1800" dirty="0"/>
              <a:t>Metoda rozdělení zisku nejprve identifikuje zisk sdružených podniků, který má být rozdělen, z řízených transakcí, v nichž jsou sdružené podniky zaangažovány. Potom rozdělí tyto zisky mezi sdružené podniky na ekonomicky platném základě přibližně stanovujícím zisky, které by byly očekávány a reflektovány v dohodě na </a:t>
            </a:r>
            <a:r>
              <a:rPr lang="cs-CZ" sz="1800" dirty="0" smtClean="0"/>
              <a:t>tržním principu.</a:t>
            </a:r>
          </a:p>
          <a:p>
            <a:pPr lvl="2">
              <a:defRPr/>
            </a:pPr>
            <a:r>
              <a:rPr lang="cs-CZ" sz="1800" dirty="0"/>
              <a:t>Tato metoda je pravděpodobně nejužitečnější tam, </a:t>
            </a:r>
            <a:r>
              <a:rPr lang="cs-CZ" sz="1800" dirty="0" smtClean="0"/>
              <a:t>kde jsou jednotlivé transakce natolik provázané, že nemohou být posouzeny samostatně.</a:t>
            </a:r>
            <a:endParaRPr lang="cs-CZ" sz="1800" dirty="0"/>
          </a:p>
          <a:p>
            <a:pPr lvl="2">
              <a:defRPr/>
            </a:pPr>
            <a:endParaRPr lang="cs-CZ"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Transakční metoda čistého rozpětí (TNMM)</a:t>
            </a:r>
            <a:endParaRPr lang="en-US" sz="2200" dirty="0"/>
          </a:p>
        </p:txBody>
      </p:sp>
      <p:sp>
        <p:nvSpPr>
          <p:cNvPr id="3" name="Text Placeholder 2"/>
          <p:cNvSpPr>
            <a:spLocks noGrp="1"/>
          </p:cNvSpPr>
          <p:nvPr>
            <p:ph type="body" sz="quarter" idx="10"/>
          </p:nvPr>
        </p:nvSpPr>
        <p:spPr/>
        <p:txBody>
          <a:bodyPr>
            <a:normAutofit/>
          </a:bodyPr>
          <a:lstStyle/>
          <a:p>
            <a:pPr lvl="2">
              <a:defRPr/>
            </a:pPr>
            <a:r>
              <a:rPr lang="cs-CZ" sz="1800" dirty="0"/>
              <a:t>Transakční metoda čistého rozpětí zkoumá čisté ziskové rozpětí, které uskutečňuje subjekt z řízené transakce, ve vztahu k přiměřenému základu, tj. porovnává finanční ukazatele související s řízenou transakcí s finančními ukazateli souvisejícími se srovnatelnou nezávislou transakcí (např. ziskovost, rentabilitu k nákladům, k prodeji, apod.).</a:t>
            </a:r>
          </a:p>
          <a:p>
            <a:pPr lvl="2">
              <a:defRPr/>
            </a:pPr>
            <a:r>
              <a:rPr lang="cs-CZ" sz="1800" dirty="0"/>
              <a:t>Tato metoda představuje určitou modifikaci metody nákladů a přirážky resp. metody ceny při opětovném prodeji a zpravidla využívá údajů z databází pro určení tržně obvyklé ziskovosti. </a:t>
            </a:r>
          </a:p>
          <a:p>
            <a:pPr lvl="2">
              <a:defRPr/>
            </a:pPr>
            <a:endParaRPr lang="cs-CZ"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Pokyn D-333</a:t>
            </a:r>
            <a:endParaRPr lang="en-US" sz="2200" dirty="0"/>
          </a:p>
        </p:txBody>
      </p:sp>
      <p:sp>
        <p:nvSpPr>
          <p:cNvPr id="3" name="Text Placeholder 2"/>
          <p:cNvSpPr>
            <a:spLocks noGrp="1"/>
          </p:cNvSpPr>
          <p:nvPr>
            <p:ph type="body" sz="quarter" idx="10"/>
          </p:nvPr>
        </p:nvSpPr>
        <p:spPr/>
        <p:txBody>
          <a:bodyPr>
            <a:normAutofit/>
          </a:bodyPr>
          <a:lstStyle/>
          <a:p>
            <a:pPr lvl="2">
              <a:buNone/>
              <a:defRPr/>
            </a:pPr>
            <a:r>
              <a:rPr lang="cs-CZ" sz="2000" b="1" dirty="0" smtClean="0">
                <a:solidFill>
                  <a:srgbClr val="00338D"/>
                </a:solidFill>
              </a:rPr>
              <a:t>Sdělení </a:t>
            </a:r>
            <a:r>
              <a:rPr lang="cs-CZ" sz="2000" b="1" dirty="0">
                <a:solidFill>
                  <a:srgbClr val="00338D"/>
                </a:solidFill>
              </a:rPr>
              <a:t>Ministerstva financí k závaznému posouzení způsobu, jakým byla vytvořena cena sjednávaná mezi spojenými osobami</a:t>
            </a:r>
          </a:p>
          <a:p>
            <a:pPr lvl="2">
              <a:defRPr/>
            </a:pPr>
            <a:r>
              <a:rPr lang="cs-CZ" sz="1800" dirty="0" smtClean="0"/>
              <a:t>APA (</a:t>
            </a:r>
            <a:r>
              <a:rPr lang="cs-CZ" sz="1800" dirty="0" err="1" smtClean="0"/>
              <a:t>Advance</a:t>
            </a:r>
            <a:r>
              <a:rPr lang="cs-CZ" sz="1800" dirty="0" smtClean="0"/>
              <a:t> </a:t>
            </a:r>
            <a:r>
              <a:rPr lang="cs-CZ" sz="1800" dirty="0" err="1" smtClean="0"/>
              <a:t>Pricing</a:t>
            </a:r>
            <a:r>
              <a:rPr lang="cs-CZ" sz="1800" dirty="0" smtClean="0"/>
              <a:t> </a:t>
            </a:r>
            <a:r>
              <a:rPr lang="cs-CZ" sz="1800" dirty="0" err="1" smtClean="0"/>
              <a:t>Agreement</a:t>
            </a:r>
            <a:r>
              <a:rPr lang="cs-CZ" sz="1800" dirty="0" smtClean="0"/>
              <a:t>)</a:t>
            </a:r>
          </a:p>
          <a:p>
            <a:pPr lvl="2">
              <a:defRPr/>
            </a:pPr>
            <a:r>
              <a:rPr lang="cs-CZ" sz="1800" dirty="0" smtClean="0"/>
              <a:t>Poplatník</a:t>
            </a:r>
            <a:r>
              <a:rPr lang="cs-CZ" sz="1800" dirty="0"/>
              <a:t>, který sjednává ceny v obchodních vztazích se spojenými osobami a vzniká mu pochybnost, zda tato cena odpovídá ceně obvyklé, může požádat místně příslušného správce daně o závazné posouzení způsobu stanovení… </a:t>
            </a:r>
          </a:p>
          <a:p>
            <a:pPr lvl="2">
              <a:buNone/>
              <a:defRPr/>
            </a:pPr>
            <a:r>
              <a:rPr lang="cs-CZ" sz="1800" dirty="0" smtClean="0"/>
              <a:t>- účinnost </a:t>
            </a:r>
            <a:r>
              <a:rPr lang="cs-CZ" sz="1800" dirty="0"/>
              <a:t>rozhodnutí 3 roky </a:t>
            </a:r>
          </a:p>
          <a:p>
            <a:pPr lvl="2">
              <a:buNone/>
              <a:defRPr/>
            </a:pPr>
            <a:r>
              <a:rPr lang="cs-CZ" sz="1800" dirty="0" smtClean="0"/>
              <a:t>- správní </a:t>
            </a:r>
            <a:r>
              <a:rPr lang="cs-CZ" sz="1800" dirty="0"/>
              <a:t>poplatek 10 tis. Kč</a:t>
            </a:r>
          </a:p>
          <a:p>
            <a:pPr lvl="2">
              <a:buNone/>
              <a:defRPr/>
            </a:pPr>
            <a:r>
              <a:rPr lang="cs-CZ" sz="1800" dirty="0" smtClean="0"/>
              <a:t>- doba </a:t>
            </a:r>
            <a:r>
              <a:rPr lang="cs-CZ" sz="1800" dirty="0"/>
              <a:t>vyřízení </a:t>
            </a:r>
            <a:r>
              <a:rPr lang="cs-CZ" sz="1800" dirty="0" smtClean="0"/>
              <a:t>7 - 8 </a:t>
            </a:r>
            <a:r>
              <a:rPr lang="cs-CZ" sz="1800" dirty="0"/>
              <a:t>měsíců</a:t>
            </a:r>
          </a:p>
          <a:p>
            <a:pPr lvl="2">
              <a:buNone/>
              <a:defRPr/>
            </a:pPr>
            <a:r>
              <a:rPr lang="cs-CZ" sz="1800" dirty="0" smtClean="0"/>
              <a:t>- § </a:t>
            </a:r>
            <a:r>
              <a:rPr lang="cs-CZ" sz="1800" dirty="0"/>
              <a:t>38nc ZDP</a:t>
            </a:r>
          </a:p>
          <a:p>
            <a:pPr lvl="2">
              <a:buNone/>
              <a:defRPr/>
            </a:pPr>
            <a:r>
              <a:rPr lang="cs-CZ" sz="1800" dirty="0" smtClean="0"/>
              <a:t>- § </a:t>
            </a:r>
            <a:r>
              <a:rPr lang="cs-CZ" sz="1800" dirty="0"/>
              <a:t>132 </a:t>
            </a:r>
            <a:r>
              <a:rPr lang="cs-CZ" sz="1800" dirty="0" smtClean="0"/>
              <a:t>a 133 DŘ</a:t>
            </a:r>
            <a:endParaRPr lang="cs-CZ" sz="1800" dirty="0"/>
          </a:p>
          <a:p>
            <a:pPr lvl="2">
              <a:buNone/>
              <a:defRPr/>
            </a:pPr>
            <a:r>
              <a:rPr lang="cs-CZ" sz="1800" dirty="0" smtClean="0"/>
              <a:t>- § </a:t>
            </a:r>
            <a:r>
              <a:rPr lang="cs-CZ" sz="1800" dirty="0"/>
              <a:t>23 odst. 7 </a:t>
            </a:r>
            <a:r>
              <a:rPr lang="cs-CZ" sz="1800" dirty="0" smtClean="0"/>
              <a:t>ZDP</a:t>
            </a:r>
            <a:endParaRPr lang="cs-CZ"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Pokyn D-334</a:t>
            </a:r>
            <a:endParaRPr lang="en-US" sz="2200" dirty="0"/>
          </a:p>
        </p:txBody>
      </p:sp>
      <p:sp>
        <p:nvSpPr>
          <p:cNvPr id="3" name="Text Placeholder 2"/>
          <p:cNvSpPr>
            <a:spLocks noGrp="1"/>
          </p:cNvSpPr>
          <p:nvPr>
            <p:ph type="body" sz="quarter" idx="10"/>
          </p:nvPr>
        </p:nvSpPr>
        <p:spPr/>
        <p:txBody>
          <a:bodyPr>
            <a:normAutofit/>
          </a:bodyPr>
          <a:lstStyle/>
          <a:p>
            <a:pPr lvl="2">
              <a:buNone/>
              <a:defRPr/>
            </a:pPr>
            <a:r>
              <a:rPr lang="cs-CZ" sz="2000" b="1" dirty="0" smtClean="0">
                <a:solidFill>
                  <a:srgbClr val="00338D"/>
                </a:solidFill>
              </a:rPr>
              <a:t>Sdělení Ministerstva </a:t>
            </a:r>
            <a:r>
              <a:rPr lang="cs-CZ" sz="2000" b="1" dirty="0">
                <a:solidFill>
                  <a:srgbClr val="00338D"/>
                </a:solidFill>
              </a:rPr>
              <a:t>financí k rozsahu dokumentace způsobu tvorby cen mezi spojenými osobami </a:t>
            </a:r>
          </a:p>
          <a:p>
            <a:pPr lvl="2">
              <a:defRPr/>
            </a:pPr>
            <a:r>
              <a:rPr lang="cs-CZ" sz="1800" dirty="0" smtClean="0"/>
              <a:t>Obsah dokumentace převodních cen dle konceptu evropské dokumentace (tzv. „</a:t>
            </a:r>
            <a:r>
              <a:rPr lang="cs-CZ" sz="1800" dirty="0" err="1" smtClean="0"/>
              <a:t>Masterfile</a:t>
            </a:r>
            <a:r>
              <a:rPr lang="cs-CZ" sz="1800" dirty="0" smtClean="0"/>
              <a:t>“)</a:t>
            </a:r>
          </a:p>
          <a:p>
            <a:pPr lvl="2">
              <a:buNone/>
              <a:defRPr/>
            </a:pPr>
            <a:r>
              <a:rPr lang="cs-CZ" sz="1800" dirty="0" smtClean="0"/>
              <a:t>- obecný popis podnikatelské činnosti a podnikatelské strategie skupiny podniků</a:t>
            </a:r>
            <a:endParaRPr lang="cs-CZ" sz="1800" dirty="0"/>
          </a:p>
          <a:p>
            <a:pPr lvl="2">
              <a:buNone/>
              <a:defRPr/>
            </a:pPr>
            <a:r>
              <a:rPr lang="cs-CZ" sz="1800" dirty="0" smtClean="0"/>
              <a:t>- </a:t>
            </a:r>
            <a:r>
              <a:rPr lang="cs-CZ" sz="1800" dirty="0"/>
              <a:t>obecný popis </a:t>
            </a:r>
            <a:r>
              <a:rPr lang="cs-CZ" sz="1800" dirty="0" smtClean="0"/>
              <a:t>organizační struktury skupiny </a:t>
            </a:r>
            <a:r>
              <a:rPr lang="cs-CZ" sz="1800" dirty="0"/>
              <a:t>podniků</a:t>
            </a:r>
          </a:p>
          <a:p>
            <a:pPr lvl="2">
              <a:buNone/>
              <a:defRPr/>
            </a:pPr>
            <a:r>
              <a:rPr lang="cs-CZ" sz="1800" dirty="0" smtClean="0"/>
              <a:t>- </a:t>
            </a:r>
            <a:r>
              <a:rPr lang="cs-CZ" sz="1800" dirty="0"/>
              <a:t>obecný popis </a:t>
            </a:r>
            <a:r>
              <a:rPr lang="cs-CZ" sz="1800" dirty="0" smtClean="0"/>
              <a:t>spojených osob zúčastněných v obchodních vztazích</a:t>
            </a:r>
            <a:endParaRPr lang="cs-CZ" sz="1800" dirty="0"/>
          </a:p>
          <a:p>
            <a:pPr lvl="2">
              <a:buNone/>
              <a:defRPr/>
            </a:pPr>
            <a:r>
              <a:rPr lang="cs-CZ" sz="1800" dirty="0" smtClean="0"/>
              <a:t>- obecný popis obchodních vztahů (tok transakcí, průběh fakturace, rozsah transakcí)</a:t>
            </a:r>
            <a:endParaRPr lang="cs-CZ" sz="1800" dirty="0"/>
          </a:p>
          <a:p>
            <a:pPr lvl="2">
              <a:buNone/>
              <a:defRPr/>
            </a:pPr>
            <a:r>
              <a:rPr lang="cs-CZ" sz="1800" dirty="0" smtClean="0"/>
              <a:t>- obecný popis vykonávaných funkcí a nesených rizik</a:t>
            </a:r>
          </a:p>
          <a:p>
            <a:pPr lvl="2">
              <a:buNone/>
              <a:defRPr/>
            </a:pPr>
            <a:r>
              <a:rPr lang="cs-CZ" sz="1800" dirty="0" smtClean="0"/>
              <a:t>- vlastnictví nehmotného majetku – licenční poplatky</a:t>
            </a:r>
          </a:p>
          <a:p>
            <a:pPr lvl="2">
              <a:buNone/>
              <a:defRPr/>
            </a:pPr>
            <a:r>
              <a:rPr lang="cs-CZ" sz="1800" dirty="0" smtClean="0"/>
              <a:t>- popis tvorby převodních cen</a:t>
            </a:r>
          </a:p>
          <a:p>
            <a:pPr lvl="2">
              <a:buNone/>
              <a:defRPr/>
            </a:pPr>
            <a:r>
              <a:rPr lang="cs-CZ" sz="1800" dirty="0" smtClean="0"/>
              <a:t>- </a:t>
            </a:r>
            <a:r>
              <a:rPr lang="cs-CZ" sz="1800" i="1" dirty="0"/>
              <a:t>s</a:t>
            </a:r>
            <a:r>
              <a:rPr lang="cs-CZ" sz="1800" i="1" dirty="0" smtClean="0"/>
              <a:t>rovnávací analýza (dle specifik jednotlivých zemí)</a:t>
            </a:r>
            <a:endParaRPr lang="cs-CZ" sz="1800"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Dokumentace převodních cen vs. proces dokazování</a:t>
            </a:r>
            <a:endParaRPr lang="en-US" sz="2200" dirty="0"/>
          </a:p>
        </p:txBody>
      </p:sp>
      <p:sp>
        <p:nvSpPr>
          <p:cNvPr id="3" name="Text Placeholder 2"/>
          <p:cNvSpPr>
            <a:spLocks noGrp="1"/>
          </p:cNvSpPr>
          <p:nvPr>
            <p:ph type="body" sz="quarter" idx="10"/>
          </p:nvPr>
        </p:nvSpPr>
        <p:spPr/>
        <p:txBody>
          <a:bodyPr>
            <a:normAutofit fontScale="92500" lnSpcReduction="20000"/>
          </a:bodyPr>
          <a:lstStyle/>
          <a:p>
            <a:pPr lvl="2">
              <a:buNone/>
            </a:pPr>
            <a:r>
              <a:rPr lang="cs-CZ" sz="2000" b="1" dirty="0">
                <a:solidFill>
                  <a:srgbClr val="00338D"/>
                </a:solidFill>
              </a:rPr>
              <a:t>Dokumentace převodních cen</a:t>
            </a:r>
          </a:p>
          <a:p>
            <a:pPr lvl="2"/>
            <a:r>
              <a:rPr lang="cs-CZ" sz="2000" dirty="0" smtClean="0"/>
              <a:t>Dokumentační </a:t>
            </a:r>
            <a:r>
              <a:rPr lang="cs-CZ" sz="2000" dirty="0"/>
              <a:t>povinnost není zákonnou povinností, </a:t>
            </a:r>
            <a:r>
              <a:rPr lang="cs-CZ" sz="2000" dirty="0" smtClean="0"/>
              <a:t>ale je nutné postupovat dle: </a:t>
            </a:r>
            <a:endParaRPr lang="cs-CZ" sz="2000" dirty="0"/>
          </a:p>
          <a:p>
            <a:pPr lvl="2">
              <a:buNone/>
            </a:pPr>
            <a:r>
              <a:rPr lang="cs-CZ" sz="2000" dirty="0"/>
              <a:t>§ 23/7 ZDP </a:t>
            </a:r>
          </a:p>
          <a:p>
            <a:pPr lvl="2">
              <a:buNone/>
            </a:pPr>
            <a:r>
              <a:rPr lang="cs-CZ" sz="2000" dirty="0"/>
              <a:t>§ 92/3 DŘ </a:t>
            </a:r>
            <a:r>
              <a:rPr lang="cs-CZ" sz="2000" dirty="0" smtClean="0"/>
              <a:t>- daňový </a:t>
            </a:r>
            <a:r>
              <a:rPr lang="cs-CZ" sz="2000" dirty="0"/>
              <a:t>subjekt prokazuje všechny skutečnosti, které je povinen uvádět v řádném daňovém tvrzení, dodatečném daňovém tvrzení a dalších podáních </a:t>
            </a:r>
            <a:r>
              <a:rPr lang="cs-CZ" sz="2000" dirty="0" smtClean="0"/>
              <a:t>(</a:t>
            </a:r>
            <a:r>
              <a:rPr lang="cs-CZ" sz="2000" dirty="0"/>
              <a:t>dříve § 31/9 ZSDP</a:t>
            </a:r>
            <a:r>
              <a:rPr lang="cs-CZ" sz="2000" dirty="0" smtClean="0"/>
              <a:t>)</a:t>
            </a:r>
            <a:endParaRPr lang="cs-CZ" sz="2000" dirty="0"/>
          </a:p>
          <a:p>
            <a:pPr lvl="2"/>
            <a:r>
              <a:rPr lang="cs-CZ" sz="2000" dirty="0"/>
              <a:t>Správce daně může explicitně dokumentaci požadovat </a:t>
            </a:r>
            <a:r>
              <a:rPr lang="cs-CZ" sz="2000" dirty="0" smtClean="0"/>
              <a:t>v </a:t>
            </a:r>
            <a:r>
              <a:rPr lang="cs-CZ" sz="2000" dirty="0"/>
              <a:t>kterémkoliv okamžiku daňového </a:t>
            </a:r>
            <a:r>
              <a:rPr lang="cs-CZ" sz="2000" dirty="0" smtClean="0"/>
              <a:t>řízení</a:t>
            </a:r>
            <a:endParaRPr lang="cs-CZ" sz="2000" dirty="0"/>
          </a:p>
          <a:p>
            <a:pPr lvl="2"/>
            <a:r>
              <a:rPr lang="cs-CZ" sz="2000" dirty="0"/>
              <a:t>Obsah dokumentace – viz pokyn </a:t>
            </a:r>
            <a:r>
              <a:rPr lang="cs-CZ" sz="2000" dirty="0" smtClean="0"/>
              <a:t>MF D-334</a:t>
            </a:r>
            <a:r>
              <a:rPr lang="cs-CZ" sz="2000" dirty="0"/>
              <a:t>, vychází z doporučení EU </a:t>
            </a:r>
            <a:endParaRPr lang="cs-CZ" sz="2000" dirty="0" smtClean="0"/>
          </a:p>
          <a:p>
            <a:pPr lvl="2">
              <a:buNone/>
            </a:pPr>
            <a:endParaRPr lang="cs-CZ" sz="1200" dirty="0" smtClean="0"/>
          </a:p>
          <a:p>
            <a:pPr lvl="2">
              <a:buNone/>
            </a:pPr>
            <a:r>
              <a:rPr lang="cs-CZ" sz="2000" b="1" dirty="0" smtClean="0">
                <a:solidFill>
                  <a:srgbClr val="00338D"/>
                </a:solidFill>
              </a:rPr>
              <a:t>Dokazování – správce daně hodnotí splnění 3 podmínek:</a:t>
            </a:r>
          </a:p>
          <a:p>
            <a:pPr lvl="2"/>
            <a:r>
              <a:rPr lang="cs-CZ" sz="2100" dirty="0"/>
              <a:t>Existence smluvního vztahu mezi spojenými osobami</a:t>
            </a:r>
          </a:p>
          <a:p>
            <a:pPr lvl="2"/>
            <a:r>
              <a:rPr lang="cs-CZ" sz="2100" dirty="0"/>
              <a:t>Ceny sjednané jsou rozdílné od cen obvyklých </a:t>
            </a:r>
          </a:p>
          <a:p>
            <a:pPr lvl="2"/>
            <a:r>
              <a:rPr lang="cs-CZ" sz="2100" dirty="0"/>
              <a:t>Rozdíl není uspokojivě </a:t>
            </a:r>
            <a:r>
              <a:rPr lang="cs-CZ" sz="2100" dirty="0" smtClean="0"/>
              <a:t>doložen</a:t>
            </a:r>
            <a:endParaRPr lang="cs-CZ"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Transfer pricing – </a:t>
            </a:r>
            <a:r>
              <a:rPr lang="cs-CZ" dirty="0"/>
              <a:t>d</a:t>
            </a:r>
            <a:r>
              <a:rPr lang="cs-CZ" dirty="0" smtClean="0"/>
              <a:t>oměrky v ČR</a:t>
            </a:r>
            <a:endParaRPr lang="en-GB" dirty="0"/>
          </a:p>
        </p:txBody>
      </p:sp>
      <p:graphicFrame>
        <p:nvGraphicFramePr>
          <p:cNvPr id="7" name="Tabulka 1"/>
          <p:cNvGraphicFramePr>
            <a:graphicFrameLocks noGrp="1"/>
          </p:cNvGraphicFramePr>
          <p:nvPr/>
        </p:nvGraphicFramePr>
        <p:xfrm>
          <a:off x="407291" y="1201783"/>
          <a:ext cx="8197156" cy="4963521"/>
        </p:xfrm>
        <a:graphic>
          <a:graphicData uri="http://schemas.openxmlformats.org/drawingml/2006/table">
            <a:tbl>
              <a:tblPr/>
              <a:tblGrid>
                <a:gridCol w="1293097"/>
                <a:gridCol w="1170101"/>
                <a:gridCol w="1951342"/>
                <a:gridCol w="1950019"/>
                <a:gridCol w="1832597"/>
              </a:tblGrid>
              <a:tr h="701107">
                <a:tc grid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400" b="1" i="0" u="none" strike="noStrike" cap="none" normalizeH="0" baseline="0" dirty="0" smtClean="0">
                          <a:ln>
                            <a:noFill/>
                          </a:ln>
                          <a:solidFill>
                            <a:schemeClr val="accent4"/>
                          </a:solidFill>
                          <a:effectLst/>
                          <a:latin typeface="Arial" charset="0"/>
                          <a:cs typeface="Arial" charset="0"/>
                        </a:rPr>
                        <a:t>Uzavřené kontroly (</a:t>
                      </a:r>
                      <a:r>
                        <a:rPr kumimoji="0" lang="en-US" sz="2400" b="1" i="0" u="none" strike="noStrike" cap="none" normalizeH="0" baseline="0" dirty="0" smtClean="0">
                          <a:ln>
                            <a:noFill/>
                          </a:ln>
                          <a:solidFill>
                            <a:schemeClr val="accent4"/>
                          </a:solidFill>
                          <a:effectLst/>
                          <a:latin typeface="Arial" charset="0"/>
                          <a:cs typeface="Arial" charset="0"/>
                        </a:rPr>
                        <a:t>CZK</a:t>
                      </a:r>
                      <a:r>
                        <a:rPr kumimoji="0" lang="cs-CZ" sz="2400" b="1" i="0" u="none" strike="noStrike" cap="none" normalizeH="0" baseline="0" dirty="0" smtClean="0">
                          <a:ln>
                            <a:noFill/>
                          </a:ln>
                          <a:solidFill>
                            <a:schemeClr val="accent4"/>
                          </a:solidFill>
                          <a:effectLst/>
                          <a:latin typeface="Arial" charset="0"/>
                          <a:cs typeface="Arial" charset="0"/>
                        </a:rPr>
                        <a:t>)</a:t>
                      </a:r>
                    </a:p>
                  </a:txBody>
                  <a:tcPr marL="91437" marR="91437" marT="45729" marB="45729"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85490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1" i="0" u="none" strike="noStrike" cap="none" normalizeH="0" baseline="0" dirty="0" smtClean="0">
                          <a:ln>
                            <a:noFill/>
                          </a:ln>
                          <a:solidFill>
                            <a:schemeClr val="accent4"/>
                          </a:solidFill>
                          <a:effectLst/>
                          <a:latin typeface="Arial" charset="0"/>
                          <a:cs typeface="Arial" charset="0"/>
                        </a:rPr>
                        <a:t>Rok</a:t>
                      </a:r>
                    </a:p>
                  </a:txBody>
                  <a:tcPr marL="91437" marR="91437" marT="45729" marB="4572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1" i="0" u="none" strike="noStrike" cap="none" normalizeH="0" baseline="0" dirty="0" smtClean="0">
                          <a:ln>
                            <a:noFill/>
                          </a:ln>
                          <a:solidFill>
                            <a:schemeClr val="accent4"/>
                          </a:solidFill>
                          <a:effectLst/>
                          <a:latin typeface="Arial" charset="0"/>
                          <a:cs typeface="Arial" charset="0"/>
                        </a:rPr>
                        <a:t>Počet kontrol</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1" i="0" u="none" strike="noStrike" cap="none" normalizeH="0" baseline="0" dirty="0" smtClean="0">
                          <a:ln>
                            <a:noFill/>
                          </a:ln>
                          <a:solidFill>
                            <a:schemeClr val="accent4"/>
                          </a:solidFill>
                          <a:effectLst/>
                          <a:latin typeface="Arial" charset="0"/>
                          <a:cs typeface="Arial" charset="0"/>
                        </a:rPr>
                        <a:t>Zvýšení základu daně </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1" i="0" u="none" strike="noStrike" cap="none" normalizeH="0" baseline="0" noProof="0" dirty="0" smtClean="0">
                          <a:ln>
                            <a:noFill/>
                          </a:ln>
                          <a:solidFill>
                            <a:schemeClr val="accent4"/>
                          </a:solidFill>
                          <a:effectLst/>
                          <a:latin typeface="Arial" charset="0"/>
                          <a:cs typeface="Arial" charset="0"/>
                        </a:rPr>
                        <a:t>Doměření daně </a:t>
                      </a:r>
                      <a:endParaRPr kumimoji="0" lang="en-US" sz="2000" b="1" i="0" u="none" strike="noStrike" cap="none" normalizeH="0" baseline="0" noProof="0" dirty="0" smtClean="0">
                        <a:ln>
                          <a:noFill/>
                        </a:ln>
                        <a:solidFill>
                          <a:schemeClr val="accent4"/>
                        </a:solidFill>
                        <a:effectLst/>
                        <a:latin typeface="Arial" charset="0"/>
                        <a:cs typeface="Arial" charset="0"/>
                      </a:endParaRP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1" i="0" u="none" strike="noStrike" cap="none" normalizeH="0" baseline="0" dirty="0" smtClean="0">
                          <a:ln>
                            <a:noFill/>
                          </a:ln>
                          <a:solidFill>
                            <a:schemeClr val="accent4"/>
                          </a:solidFill>
                          <a:effectLst/>
                          <a:latin typeface="Arial" charset="0"/>
                          <a:cs typeface="Arial" charset="0"/>
                        </a:rPr>
                        <a:t>Snížení daňové ztráty </a:t>
                      </a:r>
                    </a:p>
                  </a:txBody>
                  <a:tcPr marL="91437" marR="91437" marT="45729" marB="4572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659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1" i="0" u="none" strike="noStrike" cap="none" normalizeH="0" baseline="0" dirty="0" smtClean="0">
                          <a:ln>
                            <a:noFill/>
                          </a:ln>
                          <a:solidFill>
                            <a:schemeClr val="accent4"/>
                          </a:solidFill>
                          <a:effectLst/>
                          <a:latin typeface="Arial" charset="0"/>
                          <a:cs typeface="Arial" charset="0"/>
                        </a:rPr>
                        <a:t>2009</a:t>
                      </a:r>
                    </a:p>
                  </a:txBody>
                  <a:tcPr marL="91437" marR="91437" marT="45729" marB="4572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139</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148 969 000</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50 439 000</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801 471 000</a:t>
                      </a:r>
                    </a:p>
                  </a:txBody>
                  <a:tcPr marL="91437" marR="91437" marT="45729" marB="4572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734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1" i="0" u="none" strike="noStrike" cap="none" normalizeH="0" baseline="0" dirty="0" smtClean="0">
                          <a:ln>
                            <a:noFill/>
                          </a:ln>
                          <a:solidFill>
                            <a:schemeClr val="accent4"/>
                          </a:solidFill>
                          <a:effectLst/>
                          <a:latin typeface="Arial" charset="0"/>
                          <a:cs typeface="Arial" charset="0"/>
                        </a:rPr>
                        <a:t>2010</a:t>
                      </a:r>
                    </a:p>
                  </a:txBody>
                  <a:tcPr marL="91437" marR="91437" marT="45729" marB="4572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221</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365 307 000</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90 998 000</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64 856 000</a:t>
                      </a:r>
                    </a:p>
                  </a:txBody>
                  <a:tcPr marL="91437" marR="91437" marT="45729" marB="4572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9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1" i="0" u="none" strike="noStrike" cap="none" normalizeH="0" baseline="0" dirty="0" smtClean="0">
                          <a:ln>
                            <a:noFill/>
                          </a:ln>
                          <a:solidFill>
                            <a:schemeClr val="accent4"/>
                          </a:solidFill>
                          <a:effectLst/>
                          <a:latin typeface="Arial" charset="0"/>
                          <a:cs typeface="Arial" charset="0"/>
                        </a:rPr>
                        <a:t>2011</a:t>
                      </a:r>
                    </a:p>
                  </a:txBody>
                  <a:tcPr marL="91437" marR="91437" marT="45729" marB="4572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314</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310 415 000 </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169 663 000</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816 315 000</a:t>
                      </a:r>
                    </a:p>
                  </a:txBody>
                  <a:tcPr marL="91437" marR="91437" marT="45729" marB="4572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59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1" i="0" u="none" strike="noStrike" cap="none" normalizeH="0" baseline="0" dirty="0" smtClean="0">
                          <a:ln>
                            <a:noFill/>
                          </a:ln>
                          <a:solidFill>
                            <a:schemeClr val="accent4"/>
                          </a:solidFill>
                          <a:effectLst/>
                          <a:latin typeface="Arial" charset="0"/>
                          <a:cs typeface="Arial" charset="0"/>
                        </a:rPr>
                        <a:t>2012</a:t>
                      </a:r>
                      <a:endParaRPr kumimoji="0" lang="en-US" sz="2000" b="1" i="0" u="none" strike="noStrike" cap="none" normalizeH="0" baseline="0" dirty="0" smtClean="0">
                        <a:ln>
                          <a:noFill/>
                        </a:ln>
                        <a:solidFill>
                          <a:schemeClr val="accent4"/>
                        </a:solidFill>
                        <a:effectLst/>
                        <a:latin typeface="Arial" charset="0"/>
                        <a:cs typeface="Arial" charset="0"/>
                      </a:endParaRPr>
                    </a:p>
                  </a:txBody>
                  <a:tcPr marL="91437" marR="91437" marT="45729" marB="4572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216</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93 478 566</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20 452 773</a:t>
                      </a: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accent4"/>
                          </a:solidFill>
                          <a:effectLst/>
                          <a:latin typeface="Arial" charset="0"/>
                          <a:cs typeface="Arial" charset="0"/>
                        </a:rPr>
                        <a:t>149 500 633</a:t>
                      </a:r>
                    </a:p>
                  </a:txBody>
                  <a:tcPr marL="91437" marR="91437" marT="45729" marB="4572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59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accent4"/>
                          </a:solidFill>
                          <a:effectLst/>
                          <a:latin typeface="Arial" charset="0"/>
                          <a:cs typeface="Arial" charset="0"/>
                        </a:rPr>
                        <a:t>2013</a:t>
                      </a:r>
                    </a:p>
                  </a:txBody>
                  <a:tcPr marL="91437" marR="91437" marT="45729" marB="4572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4"/>
                          </a:solidFill>
                          <a:effectLst/>
                          <a:latin typeface="Arial" charset="0"/>
                          <a:cs typeface="Arial" charset="0"/>
                        </a:rPr>
                        <a:t>282</a:t>
                      </a:r>
                      <a:endParaRPr kumimoji="0" lang="cs-CZ" sz="2000" b="0" i="0" u="none" strike="noStrike" cap="none" normalizeH="0" baseline="0" dirty="0" smtClean="0">
                        <a:ln>
                          <a:noFill/>
                        </a:ln>
                        <a:solidFill>
                          <a:schemeClr val="accent4"/>
                        </a:solidFill>
                        <a:effectLst/>
                        <a:latin typeface="Arial" charset="0"/>
                        <a:cs typeface="Arial" charset="0"/>
                      </a:endParaRP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kern="1200" cap="none" normalizeH="0" baseline="0" dirty="0" smtClean="0">
                          <a:ln>
                            <a:noFill/>
                          </a:ln>
                          <a:solidFill>
                            <a:schemeClr val="accent4"/>
                          </a:solidFill>
                          <a:effectLst/>
                          <a:latin typeface="Arial" charset="0"/>
                          <a:ea typeface="+mn-ea"/>
                          <a:cs typeface="Arial" charset="0"/>
                        </a:rPr>
                        <a:t>336 386 414</a:t>
                      </a:r>
                      <a:endParaRPr kumimoji="0" lang="cs-CZ" sz="2000" b="0" i="0" u="none" strike="noStrike" kern="1200" cap="none" normalizeH="0" baseline="0" dirty="0" smtClean="0">
                        <a:ln>
                          <a:noFill/>
                        </a:ln>
                        <a:solidFill>
                          <a:schemeClr val="accent4"/>
                        </a:solidFill>
                        <a:effectLst/>
                        <a:latin typeface="Arial" charset="0"/>
                        <a:ea typeface="+mn-ea"/>
                        <a:cs typeface="Arial" charset="0"/>
                      </a:endParaRP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kern="1200" cap="none" normalizeH="0" baseline="0" dirty="0" smtClean="0">
                          <a:ln>
                            <a:noFill/>
                          </a:ln>
                          <a:solidFill>
                            <a:schemeClr val="accent4"/>
                          </a:solidFill>
                          <a:effectLst/>
                          <a:latin typeface="Arial" charset="0"/>
                          <a:ea typeface="+mn-ea"/>
                          <a:cs typeface="Arial" charset="0"/>
                        </a:rPr>
                        <a:t>71 759 104</a:t>
                      </a:r>
                      <a:endParaRPr kumimoji="0" lang="cs-CZ" sz="2000" b="0" i="0" u="none" strike="noStrike" kern="1200" cap="none" normalizeH="0" baseline="0" dirty="0" smtClean="0">
                        <a:ln>
                          <a:noFill/>
                        </a:ln>
                        <a:solidFill>
                          <a:schemeClr val="accent4"/>
                        </a:solidFill>
                        <a:effectLst/>
                        <a:latin typeface="Arial" charset="0"/>
                        <a:ea typeface="+mn-ea"/>
                        <a:cs typeface="Arial" charset="0"/>
                      </a:endParaRPr>
                    </a:p>
                  </a:txBody>
                  <a:tcPr marL="91437" marR="91437"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kern="1200" cap="none" normalizeH="0" baseline="0" dirty="0" smtClean="0">
                          <a:ln>
                            <a:noFill/>
                          </a:ln>
                          <a:solidFill>
                            <a:schemeClr val="accent4"/>
                          </a:solidFill>
                          <a:effectLst/>
                          <a:latin typeface="Arial" charset="0"/>
                          <a:ea typeface="+mn-ea"/>
                          <a:cs typeface="Arial" charset="0"/>
                        </a:rPr>
                        <a:t>131 267 918</a:t>
                      </a:r>
                      <a:endParaRPr kumimoji="0" lang="cs-CZ" sz="2000" b="0" i="0" u="none" strike="noStrike" kern="1200" cap="none" normalizeH="0" baseline="0" dirty="0" smtClean="0">
                        <a:ln>
                          <a:noFill/>
                        </a:ln>
                        <a:solidFill>
                          <a:schemeClr val="accent4"/>
                        </a:solidFill>
                        <a:effectLst/>
                        <a:latin typeface="Arial" charset="0"/>
                        <a:ea typeface="+mn-ea"/>
                        <a:cs typeface="Arial" charset="0"/>
                      </a:endParaRPr>
                    </a:p>
                  </a:txBody>
                  <a:tcPr marL="91437" marR="91437" marT="45729" marB="4572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smtClean="0"/>
              <a:t>Transfer pricing – </a:t>
            </a:r>
            <a:r>
              <a:rPr lang="cs-CZ" sz="2200" dirty="0" smtClean="0"/>
              <a:t>globální přístup</a:t>
            </a:r>
            <a:endParaRPr lang="en-US" sz="2200" dirty="0"/>
          </a:p>
        </p:txBody>
      </p:sp>
      <p:sp>
        <p:nvSpPr>
          <p:cNvPr id="3" name="Text Placeholder 2"/>
          <p:cNvSpPr>
            <a:spLocks noGrp="1"/>
          </p:cNvSpPr>
          <p:nvPr>
            <p:ph type="body" sz="quarter" idx="10"/>
          </p:nvPr>
        </p:nvSpPr>
        <p:spPr/>
        <p:txBody>
          <a:bodyPr>
            <a:normAutofit/>
          </a:bodyPr>
          <a:lstStyle/>
          <a:p>
            <a:r>
              <a:rPr lang="cs-CZ" sz="2000" dirty="0" smtClean="0"/>
              <a:t>Proč toto téma?</a:t>
            </a:r>
          </a:p>
          <a:p>
            <a:pPr lvl="2"/>
            <a:r>
              <a:rPr lang="cs-CZ" sz="2000" dirty="0"/>
              <a:t>Klíčový daňový element  pro nadnárodní korporaci</a:t>
            </a:r>
          </a:p>
          <a:p>
            <a:pPr lvl="2"/>
            <a:r>
              <a:rPr lang="cs-CZ" sz="2000" dirty="0"/>
              <a:t>Jedna z nejdůležitějších výzev při formování optimální daňové strategie</a:t>
            </a:r>
          </a:p>
          <a:p>
            <a:pPr lvl="2"/>
            <a:r>
              <a:rPr lang="cs-CZ" sz="2000" dirty="0" smtClean="0"/>
              <a:t>Transfer </a:t>
            </a:r>
            <a:r>
              <a:rPr lang="cs-CZ" sz="2000" dirty="0" err="1" smtClean="0"/>
              <a:t>pricing</a:t>
            </a:r>
            <a:r>
              <a:rPr lang="cs-CZ" sz="2000" dirty="0" smtClean="0"/>
              <a:t> </a:t>
            </a:r>
            <a:r>
              <a:rPr lang="cs-CZ" sz="2000" dirty="0"/>
              <a:t>dokumentace vzrůstá na významu</a:t>
            </a:r>
          </a:p>
          <a:p>
            <a:pPr lvl="2"/>
            <a:r>
              <a:rPr lang="cs-CZ" sz="2000" dirty="0"/>
              <a:t>Nezbytnost koordinace </a:t>
            </a:r>
            <a:r>
              <a:rPr lang="cs-CZ" sz="2000" dirty="0" smtClean="0"/>
              <a:t>a </a:t>
            </a:r>
            <a:r>
              <a:rPr lang="cs-CZ" sz="2000" dirty="0"/>
              <a:t>globálního přístupu na úrovni korporace     </a:t>
            </a:r>
          </a:p>
          <a:p>
            <a:pPr lvl="2"/>
            <a:r>
              <a:rPr lang="cs-CZ" sz="2000" dirty="0"/>
              <a:t>Vzrůstající zájem </a:t>
            </a:r>
            <a:r>
              <a:rPr lang="cs-CZ" sz="2000" dirty="0" smtClean="0"/>
              <a:t>daňových </a:t>
            </a:r>
            <a:r>
              <a:rPr lang="cs-CZ" sz="2000" dirty="0"/>
              <a:t>správ</a:t>
            </a:r>
          </a:p>
          <a:p>
            <a:pPr lvl="2"/>
            <a:r>
              <a:rPr lang="cs-CZ" sz="2000" dirty="0"/>
              <a:t>Koordinovaná administrativní spolupráce jednotlivých zemí</a:t>
            </a:r>
          </a:p>
          <a:p>
            <a:pPr lvl="2"/>
            <a:r>
              <a:rPr lang="cs-CZ" sz="2000" dirty="0"/>
              <a:t>Sofistikovanější </a:t>
            </a:r>
            <a:r>
              <a:rPr lang="cs-CZ" sz="2000" dirty="0" smtClean="0"/>
              <a:t>a </a:t>
            </a:r>
            <a:r>
              <a:rPr lang="cs-CZ" sz="2000" dirty="0"/>
              <a:t>důraznější daňová kontrola</a:t>
            </a:r>
          </a:p>
          <a:p>
            <a:pPr lvl="2"/>
            <a:r>
              <a:rPr lang="cs-CZ" sz="2000" dirty="0"/>
              <a:t>1 z 5 kontrolovaných korporací celosvětově pociťuje citelnou administrativní sankci      </a:t>
            </a:r>
          </a:p>
          <a:p>
            <a:pPr lvl="2"/>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smtClean="0"/>
              <a:t>Transfer pricing – </a:t>
            </a:r>
            <a:r>
              <a:rPr lang="cs-CZ" sz="2200" dirty="0" smtClean="0"/>
              <a:t>obecná definice</a:t>
            </a:r>
            <a:endParaRPr lang="en-US" sz="2200" dirty="0"/>
          </a:p>
        </p:txBody>
      </p:sp>
      <p:sp>
        <p:nvSpPr>
          <p:cNvPr id="3" name="Text Placeholder 2"/>
          <p:cNvSpPr>
            <a:spLocks noGrp="1"/>
          </p:cNvSpPr>
          <p:nvPr>
            <p:ph type="body" sz="quarter" idx="10"/>
          </p:nvPr>
        </p:nvSpPr>
        <p:spPr/>
        <p:txBody>
          <a:bodyPr>
            <a:normAutofit/>
          </a:bodyPr>
          <a:lstStyle/>
          <a:p>
            <a:r>
              <a:rPr lang="cs-CZ" sz="2000" dirty="0" smtClean="0"/>
              <a:t>Zjednodušeně </a:t>
            </a:r>
            <a:r>
              <a:rPr lang="cs-CZ" sz="2000" dirty="0"/>
              <a:t>lze konstatovat, že za převodní neboli transferové (obvyklé) ceny </a:t>
            </a:r>
            <a:r>
              <a:rPr lang="cs-CZ" sz="2000" dirty="0" smtClean="0"/>
              <a:t>lze považovat </a:t>
            </a:r>
            <a:r>
              <a:rPr lang="cs-CZ" sz="2000" dirty="0"/>
              <a:t>„ceny“ uplatňované u transakcí uskutečňovaných mezi dvěma daňovými </a:t>
            </a:r>
            <a:r>
              <a:rPr lang="cs-CZ" sz="2000" dirty="0" smtClean="0"/>
              <a:t>subjekty ekonomicky </a:t>
            </a:r>
            <a:r>
              <a:rPr lang="cs-CZ" sz="2000" dirty="0"/>
              <a:t>nebo personálně </a:t>
            </a:r>
            <a:r>
              <a:rPr lang="cs-CZ" sz="2000" dirty="0" smtClean="0"/>
              <a:t>spojenými. </a:t>
            </a:r>
          </a:p>
          <a:p>
            <a:r>
              <a:rPr lang="cs-CZ" sz="2000" dirty="0" smtClean="0"/>
              <a:t>Tyto </a:t>
            </a:r>
            <a:r>
              <a:rPr lang="cs-CZ" sz="2000" dirty="0"/>
              <a:t>ceny musí být stanoveny stejným způsobem, jak </a:t>
            </a:r>
            <a:r>
              <a:rPr lang="cs-CZ" sz="2000" dirty="0" smtClean="0"/>
              <a:t>by postupovaly </a:t>
            </a:r>
            <a:r>
              <a:rPr lang="cs-CZ" sz="2000" dirty="0"/>
              <a:t>subjekty, které nejsou ekonomicky či personálně spojené (nezávislé podniky).</a:t>
            </a:r>
          </a:p>
          <a:p>
            <a:r>
              <a:rPr lang="cs-CZ" sz="2000" dirty="0"/>
              <a:t>Takto stanovené ceny jsou cenami stanovenými na základě principu tržního odstupu.</a:t>
            </a:r>
          </a:p>
          <a:p>
            <a:r>
              <a:rPr lang="cs-CZ" sz="2000" dirty="0"/>
              <a:t>V českých podmínkách lze zjednodušeně říci, že se jedná o použití cen obvyklých pro </a:t>
            </a:r>
            <a:r>
              <a:rPr lang="cs-CZ" sz="2000" dirty="0" smtClean="0"/>
              <a:t>účely stanovení </a:t>
            </a:r>
            <a:r>
              <a:rPr lang="cs-CZ" sz="2000" dirty="0"/>
              <a:t>základu daně z příjmu, jak jsou uváděny v našich daňových zákonech.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smtClean="0"/>
              <a:t>Transfer pricing – </a:t>
            </a:r>
            <a:r>
              <a:rPr lang="cs-CZ" sz="2200" dirty="0" smtClean="0"/>
              <a:t>současná situace v ČR</a:t>
            </a:r>
            <a:endParaRPr lang="en-US" sz="2200" dirty="0"/>
          </a:p>
        </p:txBody>
      </p:sp>
      <p:sp>
        <p:nvSpPr>
          <p:cNvPr id="3" name="Text Placeholder 2"/>
          <p:cNvSpPr>
            <a:spLocks noGrp="1"/>
          </p:cNvSpPr>
          <p:nvPr>
            <p:ph type="body" sz="quarter" idx="10"/>
          </p:nvPr>
        </p:nvSpPr>
        <p:spPr/>
        <p:txBody>
          <a:bodyPr>
            <a:normAutofit/>
          </a:bodyPr>
          <a:lstStyle/>
          <a:p>
            <a:r>
              <a:rPr lang="cs-CZ" sz="2000" dirty="0" smtClean="0"/>
              <a:t>Proč toto téma?</a:t>
            </a:r>
          </a:p>
          <a:p>
            <a:pPr lvl="2"/>
            <a:r>
              <a:rPr lang="cs-CZ" sz="1800" dirty="0" smtClean="0"/>
              <a:t>Intenzita </a:t>
            </a:r>
            <a:r>
              <a:rPr lang="cs-CZ" sz="1800" dirty="0"/>
              <a:t>kontrol oblasti převodních cen se v posledních letech zvyšuje</a:t>
            </a:r>
          </a:p>
          <a:p>
            <a:pPr lvl="2"/>
            <a:r>
              <a:rPr lang="cs-CZ" sz="1800" dirty="0"/>
              <a:t>Požadavky na doložení oblasti převodních cen se zvyšují</a:t>
            </a:r>
          </a:p>
          <a:p>
            <a:pPr lvl="2"/>
            <a:r>
              <a:rPr lang="cs-CZ" sz="1800" dirty="0" smtClean="0"/>
              <a:t>Specializace finančních úřadů</a:t>
            </a:r>
          </a:p>
          <a:p>
            <a:pPr lvl="2"/>
            <a:r>
              <a:rPr lang="cs-CZ" sz="1800" dirty="0" smtClean="0"/>
              <a:t>Vznik Specializovaného finančního úřadu od roku 2012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cs-CZ" dirty="0" smtClean="0"/>
              <a:t>Dokumentace převodních cen</a:t>
            </a:r>
            <a:br>
              <a:rPr lang="cs-CZ" dirty="0" smtClean="0"/>
            </a:br>
            <a:r>
              <a:rPr lang="en-GB" dirty="0" smtClean="0"/>
              <a:t/>
            </a:r>
            <a:br>
              <a:rPr lang="en-GB" dirty="0" smtClean="0"/>
            </a:br>
            <a:r>
              <a:rPr lang="cs-CZ" sz="2400" dirty="0" smtClean="0"/>
              <a:t>Případová studie</a:t>
            </a:r>
            <a:r>
              <a:rPr lang="cs-CZ" dirty="0" smtClean="0"/>
              <a:t/>
            </a:r>
            <a:br>
              <a:rPr lang="cs-CZ" dirty="0" smtClean="0"/>
            </a:br>
            <a:r>
              <a:rPr lang="cs-CZ" dirty="0" smtClean="0"/>
              <a:t/>
            </a:r>
            <a:br>
              <a:rPr lang="cs-CZ" dirty="0" smtClean="0"/>
            </a:b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Průběh zpracování dokumentace</a:t>
            </a:r>
            <a:endParaRPr lang="cs-CZ" dirty="0"/>
          </a:p>
        </p:txBody>
      </p:sp>
      <p:sp>
        <p:nvSpPr>
          <p:cNvPr id="6" name="Text Placeholder 5"/>
          <p:cNvSpPr>
            <a:spLocks noGrp="1"/>
          </p:cNvSpPr>
          <p:nvPr>
            <p:ph type="body" sz="quarter" idx="10"/>
          </p:nvPr>
        </p:nvSpPr>
        <p:spPr>
          <a:xfrm>
            <a:off x="179512" y="2204864"/>
            <a:ext cx="4249166" cy="2736304"/>
          </a:xfrm>
        </p:spPr>
        <p:txBody>
          <a:bodyPr/>
          <a:lstStyle/>
          <a:p>
            <a:r>
              <a:rPr lang="cs-CZ" dirty="0" smtClean="0"/>
              <a:t>Definice rozsahu</a:t>
            </a:r>
            <a:endParaRPr lang="en-GB" dirty="0"/>
          </a:p>
          <a:p>
            <a:pPr lvl="2"/>
            <a:r>
              <a:rPr lang="cs-CZ" dirty="0" smtClean="0"/>
              <a:t>Mapování situace </a:t>
            </a:r>
            <a:endParaRPr lang="en-GB" dirty="0" smtClean="0"/>
          </a:p>
          <a:p>
            <a:pPr lvl="2"/>
            <a:r>
              <a:rPr lang="cs-CZ" dirty="0" smtClean="0"/>
              <a:t>Návrh struktury dokumentace</a:t>
            </a:r>
            <a:endParaRPr lang="en-GB" dirty="0"/>
          </a:p>
          <a:p>
            <a:r>
              <a:rPr lang="cs-CZ" dirty="0" smtClean="0"/>
              <a:t>Realizace dokumentace</a:t>
            </a:r>
            <a:endParaRPr lang="en-GB" dirty="0" smtClean="0"/>
          </a:p>
          <a:p>
            <a:pPr lvl="2"/>
            <a:r>
              <a:rPr lang="cs-CZ" dirty="0" smtClean="0"/>
              <a:t>Sběr a analýza informací</a:t>
            </a:r>
          </a:p>
          <a:p>
            <a:pPr lvl="2"/>
            <a:r>
              <a:rPr lang="cs-CZ" dirty="0" smtClean="0"/>
              <a:t>Zpracování dokumentace</a:t>
            </a:r>
            <a:endParaRPr lang="en-GB" dirty="0"/>
          </a:p>
          <a:p>
            <a:endParaRPr lang="en-GB" dirty="0"/>
          </a:p>
        </p:txBody>
      </p:sp>
      <p:graphicFrame>
        <p:nvGraphicFramePr>
          <p:cNvPr id="5" name="Diagram 4"/>
          <p:cNvGraphicFramePr/>
          <p:nvPr/>
        </p:nvGraphicFramePr>
        <p:xfrm>
          <a:off x="2555776" y="836712"/>
          <a:ext cx="753616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2708920"/>
            <a:ext cx="4104456" cy="2160240"/>
          </a:xfrm>
        </p:spPr>
        <p:txBody>
          <a:bodyPr/>
          <a:lstStyle/>
          <a:p>
            <a:r>
              <a:rPr lang="cs-CZ" dirty="0" smtClean="0"/>
              <a:t>Mapování situace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Mapování situace </a:t>
            </a:r>
            <a:endParaRPr lang="en-US" dirty="0"/>
          </a:p>
        </p:txBody>
      </p:sp>
      <p:sp>
        <p:nvSpPr>
          <p:cNvPr id="3" name="Text Placeholder 2"/>
          <p:cNvSpPr>
            <a:spLocks noGrp="1"/>
          </p:cNvSpPr>
          <p:nvPr>
            <p:ph type="body" sz="quarter" idx="10"/>
          </p:nvPr>
        </p:nvSpPr>
        <p:spPr/>
        <p:txBody>
          <a:bodyPr/>
          <a:lstStyle/>
          <a:p>
            <a:r>
              <a:rPr lang="cs-CZ" dirty="0" smtClean="0"/>
              <a:t>Nový finanční ředitel společnosti Vzducholodě CZ zvažuje vytvoření dokumentace převodních cen</a:t>
            </a:r>
          </a:p>
          <a:p>
            <a:r>
              <a:rPr lang="cs-CZ" dirty="0" smtClean="0"/>
              <a:t>Společnost Vzducholodě CZ je jednou ze společností skupiny, která podniká v novém odvětví výroby nákladních vzducholodí.</a:t>
            </a:r>
          </a:p>
          <a:p>
            <a:r>
              <a:rPr lang="cs-CZ" dirty="0" smtClean="0"/>
              <a:t>Skupinu Vzducholodě tvoří</a:t>
            </a:r>
          </a:p>
          <a:p>
            <a:pPr lvl="2"/>
            <a:r>
              <a:rPr lang="cs-CZ" dirty="0" smtClean="0"/>
              <a:t>Holdingová společnost Vzducholodě Ger</a:t>
            </a:r>
          </a:p>
          <a:p>
            <a:pPr lvl="2"/>
            <a:r>
              <a:rPr lang="cs-CZ" dirty="0" smtClean="0"/>
              <a:t>Česká společnost Vzducholodě CZ</a:t>
            </a:r>
          </a:p>
          <a:p>
            <a:pPr lvl="2"/>
            <a:r>
              <a:rPr lang="cs-CZ" dirty="0" smtClean="0"/>
              <a:t>Česká společnost Aluminium CZ</a:t>
            </a:r>
          </a:p>
          <a:p>
            <a:pPr lvl="2"/>
            <a:r>
              <a:rPr lang="cs-CZ" dirty="0" smtClean="0"/>
              <a:t>Zahraniční distribuční společnosti Distribuce </a:t>
            </a:r>
            <a:r>
              <a:rPr lang="cs-CZ" dirty="0" err="1" smtClean="0"/>
              <a:t>Pol</a:t>
            </a:r>
            <a:r>
              <a:rPr lang="cs-CZ" dirty="0" smtClean="0"/>
              <a:t>, Distribuce SK, Distribuce Ger</a:t>
            </a:r>
          </a:p>
          <a:p>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Mapování </a:t>
            </a:r>
            <a:r>
              <a:rPr lang="cs-CZ" dirty="0" smtClean="0"/>
              <a:t>situace </a:t>
            </a:r>
            <a:r>
              <a:rPr lang="cs-CZ" dirty="0"/>
              <a:t>– </a:t>
            </a:r>
            <a:r>
              <a:rPr lang="cs-CZ" dirty="0" smtClean="0"/>
              <a:t>identifikace </a:t>
            </a:r>
            <a:r>
              <a:rPr lang="cs-CZ" dirty="0"/>
              <a:t>transakcí</a:t>
            </a:r>
            <a:endParaRPr lang="en-US" dirty="0"/>
          </a:p>
        </p:txBody>
      </p:sp>
      <p:sp>
        <p:nvSpPr>
          <p:cNvPr id="3" name="Text Placeholder 2"/>
          <p:cNvSpPr>
            <a:spLocks noGrp="1"/>
          </p:cNvSpPr>
          <p:nvPr>
            <p:ph type="body" sz="quarter" idx="10"/>
          </p:nvPr>
        </p:nvSpPr>
        <p:spPr/>
        <p:txBody>
          <a:bodyPr/>
          <a:lstStyle/>
          <a:p>
            <a:r>
              <a:rPr lang="cs-CZ" dirty="0" smtClean="0"/>
              <a:t>Prodej výrobků</a:t>
            </a:r>
          </a:p>
          <a:p>
            <a:pPr lvl="2"/>
            <a:r>
              <a:rPr lang="cs-CZ" dirty="0" smtClean="0"/>
              <a:t>Společnost Vzducholodě CZ je výrobcem vzducholodí. Nejvíce vzducholodí prodává </a:t>
            </a:r>
            <a:br>
              <a:rPr lang="cs-CZ" dirty="0" smtClean="0"/>
            </a:br>
            <a:r>
              <a:rPr lang="cs-CZ" dirty="0" smtClean="0"/>
              <a:t>v tuzemsku, využívá však i zahraniční distributory.</a:t>
            </a:r>
          </a:p>
          <a:p>
            <a:pPr lvl="2"/>
            <a:r>
              <a:rPr lang="cs-CZ" dirty="0" smtClean="0"/>
              <a:t>Společnost Aluminium CZ vyrábí polotovary pro letecký průmysl. Většinu dodávek umisťuje </a:t>
            </a:r>
            <a:br>
              <a:rPr lang="cs-CZ" dirty="0" smtClean="0"/>
            </a:br>
            <a:r>
              <a:rPr lang="cs-CZ" dirty="0" smtClean="0"/>
              <a:t>v rámci ČR, rovněž vystupuje jako subdodavatel společnosti Vzducholodě CZ a dále dodává prostřednictvím zahraničního skupinového Distributora Hun (vztah nákup – prodej).</a:t>
            </a:r>
          </a:p>
          <a:p>
            <a:r>
              <a:rPr lang="cs-CZ" dirty="0" err="1" smtClean="0"/>
              <a:t>Službové</a:t>
            </a:r>
            <a:r>
              <a:rPr lang="cs-CZ" dirty="0" smtClean="0"/>
              <a:t> transakce</a:t>
            </a:r>
          </a:p>
          <a:p>
            <a:pPr lvl="2"/>
            <a:r>
              <a:rPr lang="cs-CZ" dirty="0" smtClean="0"/>
              <a:t>Holdingová společnost Vzducholodě Ger poskytuje služby společnosti Vzducholodě CZ </a:t>
            </a:r>
            <a:br>
              <a:rPr lang="cs-CZ" dirty="0" smtClean="0"/>
            </a:br>
            <a:r>
              <a:rPr lang="cs-CZ" dirty="0" smtClean="0"/>
              <a:t>a Aluminium CZ (účetnictví, controlling, právní služby, poradenství).</a:t>
            </a:r>
          </a:p>
          <a:p>
            <a:pPr lvl="2"/>
            <a:r>
              <a:rPr lang="cs-CZ" dirty="0" smtClean="0"/>
              <a:t>Společnost Vzducholodě CZ poskytuje služby v rámci ČR dalším společnostem ze skupiny, například Aluminium CZ (účetnictví, controlling, právní služby, poradenství).</a:t>
            </a:r>
          </a:p>
          <a:p>
            <a:endParaRPr lang="cs-CZ" dirty="0" smtClean="0"/>
          </a:p>
          <a:p>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Mapování situace – grafický rozbor</a:t>
            </a:r>
            <a:endParaRPr lang="en-US" dirty="0"/>
          </a:p>
        </p:txBody>
      </p:sp>
      <p:pic>
        <p:nvPicPr>
          <p:cNvPr id="1026" name="Picture 2" descr="C:\Users\zrehak\AppData\Local\Microsoft\Windows\Temporary Internet Files\Content.IE5\7P5B5FEW\MC900280802[1].wmf"/>
          <p:cNvPicPr>
            <a:picLocks noChangeAspect="1" noChangeArrowheads="1"/>
          </p:cNvPicPr>
          <p:nvPr/>
        </p:nvPicPr>
        <p:blipFill>
          <a:blip r:embed="rId2" cstate="print"/>
          <a:srcRect/>
          <a:stretch>
            <a:fillRect/>
          </a:stretch>
        </p:blipFill>
        <p:spPr bwMode="auto">
          <a:xfrm>
            <a:off x="5796136" y="3789040"/>
            <a:ext cx="1107865" cy="955056"/>
          </a:xfrm>
          <a:prstGeom prst="rect">
            <a:avLst/>
          </a:prstGeom>
          <a:noFill/>
        </p:spPr>
      </p:pic>
      <p:pic>
        <p:nvPicPr>
          <p:cNvPr id="1028" name="Picture 4" descr="C:\Users\zrehak\AppData\Local\Microsoft\Windows\Temporary Internet Files\Content.IE5\UD0IAROJ\MC900311976[1].wmf"/>
          <p:cNvPicPr>
            <a:picLocks noChangeAspect="1" noChangeArrowheads="1"/>
          </p:cNvPicPr>
          <p:nvPr/>
        </p:nvPicPr>
        <p:blipFill>
          <a:blip r:embed="rId3" cstate="print"/>
          <a:srcRect/>
          <a:stretch>
            <a:fillRect/>
          </a:stretch>
        </p:blipFill>
        <p:spPr bwMode="auto">
          <a:xfrm>
            <a:off x="2339752" y="3645024"/>
            <a:ext cx="1826971" cy="1235354"/>
          </a:xfrm>
          <a:prstGeom prst="rect">
            <a:avLst/>
          </a:prstGeom>
          <a:noFill/>
        </p:spPr>
      </p:pic>
      <p:pic>
        <p:nvPicPr>
          <p:cNvPr id="1029" name="Picture 5" descr="C:\Users\zrehak\AppData\Local\Microsoft\Windows\Temporary Internet Files\Content.IE5\I83YGTBS\MC900090662[1].wmf"/>
          <p:cNvPicPr>
            <a:picLocks noChangeAspect="1" noChangeArrowheads="1"/>
          </p:cNvPicPr>
          <p:nvPr/>
        </p:nvPicPr>
        <p:blipFill>
          <a:blip r:embed="rId4" cstate="print"/>
          <a:srcRect/>
          <a:stretch>
            <a:fillRect/>
          </a:stretch>
        </p:blipFill>
        <p:spPr bwMode="auto">
          <a:xfrm>
            <a:off x="3851921" y="1167612"/>
            <a:ext cx="1512168" cy="1527431"/>
          </a:xfrm>
          <a:prstGeom prst="rect">
            <a:avLst/>
          </a:prstGeom>
          <a:noFill/>
        </p:spPr>
      </p:pic>
      <p:pic>
        <p:nvPicPr>
          <p:cNvPr id="1031"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467544" y="1124744"/>
            <a:ext cx="1269504" cy="1904256"/>
          </a:xfrm>
          <a:prstGeom prst="rect">
            <a:avLst/>
          </a:prstGeom>
          <a:ln>
            <a:noFill/>
          </a:ln>
          <a:effectLst>
            <a:softEdge rad="112500"/>
          </a:effectLst>
        </p:spPr>
      </p:pic>
      <p:pic>
        <p:nvPicPr>
          <p:cNvPr id="9"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251520" y="4221088"/>
            <a:ext cx="1269504" cy="1904256"/>
          </a:xfrm>
          <a:prstGeom prst="rect">
            <a:avLst/>
          </a:prstGeom>
          <a:ln>
            <a:noFill/>
          </a:ln>
          <a:effectLst>
            <a:softEdge rad="112500"/>
          </a:effectLst>
        </p:spPr>
      </p:pic>
      <p:pic>
        <p:nvPicPr>
          <p:cNvPr id="10"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6948264" y="1124744"/>
            <a:ext cx="1269504" cy="1904256"/>
          </a:xfrm>
          <a:prstGeom prst="rect">
            <a:avLst/>
          </a:prstGeom>
          <a:ln>
            <a:noFill/>
          </a:ln>
          <a:effectLst>
            <a:softEdge rad="112500"/>
          </a:effectLst>
        </p:spPr>
      </p:pic>
      <p:cxnSp>
        <p:nvCxnSpPr>
          <p:cNvPr id="12" name="Straight Arrow Connector 11"/>
          <p:cNvCxnSpPr>
            <a:stCxn id="1029" idx="2"/>
            <a:endCxn id="1028" idx="0"/>
          </p:cNvCxnSpPr>
          <p:nvPr/>
        </p:nvCxnSpPr>
        <p:spPr>
          <a:xfrm flipH="1">
            <a:off x="3253238" y="2695043"/>
            <a:ext cx="1354767" cy="949981"/>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029" idx="2"/>
            <a:endCxn id="1026" idx="0"/>
          </p:cNvCxnSpPr>
          <p:nvPr/>
        </p:nvCxnSpPr>
        <p:spPr>
          <a:xfrm>
            <a:off x="4608005" y="2695043"/>
            <a:ext cx="1742064" cy="1093997"/>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411760" y="4869160"/>
            <a:ext cx="1728192" cy="246221"/>
          </a:xfrm>
          <a:prstGeom prst="rect">
            <a:avLst/>
          </a:prstGeom>
          <a:noFill/>
        </p:spPr>
        <p:txBody>
          <a:bodyPr wrap="square" lIns="0" tIns="0" rIns="0" bIns="0" rtlCol="0">
            <a:spAutoFit/>
          </a:bodyPr>
          <a:lstStyle/>
          <a:p>
            <a:r>
              <a:rPr lang="cs-CZ" sz="1600" dirty="0" smtClean="0"/>
              <a:t>Vzducholodě </a:t>
            </a:r>
            <a:r>
              <a:rPr lang="cs-CZ" sz="1600" dirty="0" err="1" smtClean="0"/>
              <a:t>CZ</a:t>
            </a:r>
            <a:endParaRPr lang="en-US" sz="1600" dirty="0" smtClean="0"/>
          </a:p>
        </p:txBody>
      </p:sp>
      <p:sp>
        <p:nvSpPr>
          <p:cNvPr id="16" name="TextBox 15"/>
          <p:cNvSpPr txBox="1"/>
          <p:nvPr/>
        </p:nvSpPr>
        <p:spPr>
          <a:xfrm>
            <a:off x="5652120" y="4869160"/>
            <a:ext cx="1296144" cy="246221"/>
          </a:xfrm>
          <a:prstGeom prst="rect">
            <a:avLst/>
          </a:prstGeom>
          <a:noFill/>
        </p:spPr>
        <p:txBody>
          <a:bodyPr wrap="square" lIns="0" tIns="0" rIns="0" bIns="0" rtlCol="0">
            <a:spAutoFit/>
          </a:bodyPr>
          <a:lstStyle/>
          <a:p>
            <a:r>
              <a:rPr lang="cs-CZ" sz="1600" dirty="0" smtClean="0"/>
              <a:t>Aluminium </a:t>
            </a:r>
            <a:r>
              <a:rPr lang="cs-CZ" sz="1600" dirty="0" err="1" smtClean="0"/>
              <a:t>CZ</a:t>
            </a:r>
            <a:endParaRPr lang="en-US" sz="1600" dirty="0" smtClean="0"/>
          </a:p>
        </p:txBody>
      </p:sp>
      <p:sp>
        <p:nvSpPr>
          <p:cNvPr id="17" name="TextBox 16"/>
          <p:cNvSpPr txBox="1"/>
          <p:nvPr/>
        </p:nvSpPr>
        <p:spPr>
          <a:xfrm>
            <a:off x="6948264" y="1052736"/>
            <a:ext cx="1728192" cy="246221"/>
          </a:xfrm>
          <a:prstGeom prst="rect">
            <a:avLst/>
          </a:prstGeom>
          <a:noFill/>
        </p:spPr>
        <p:txBody>
          <a:bodyPr wrap="square" lIns="0" tIns="0" rIns="0" bIns="0" rtlCol="0">
            <a:spAutoFit/>
          </a:bodyPr>
          <a:lstStyle/>
          <a:p>
            <a:r>
              <a:rPr lang="cs-CZ" sz="1600" dirty="0" smtClean="0"/>
              <a:t>Distributor Hun</a:t>
            </a:r>
            <a:endParaRPr lang="en-US" sz="1600" dirty="0" smtClean="0"/>
          </a:p>
        </p:txBody>
      </p:sp>
      <p:sp>
        <p:nvSpPr>
          <p:cNvPr id="18" name="TextBox 17"/>
          <p:cNvSpPr txBox="1"/>
          <p:nvPr/>
        </p:nvSpPr>
        <p:spPr>
          <a:xfrm>
            <a:off x="251520" y="4077072"/>
            <a:ext cx="1728192" cy="246221"/>
          </a:xfrm>
          <a:prstGeom prst="rect">
            <a:avLst/>
          </a:prstGeom>
          <a:noFill/>
        </p:spPr>
        <p:txBody>
          <a:bodyPr wrap="square" lIns="0" tIns="0" rIns="0" bIns="0" rtlCol="0">
            <a:spAutoFit/>
          </a:bodyPr>
          <a:lstStyle/>
          <a:p>
            <a:r>
              <a:rPr lang="cs-CZ" sz="1600" dirty="0" smtClean="0"/>
              <a:t>Distributor </a:t>
            </a:r>
            <a:r>
              <a:rPr lang="cs-CZ" sz="1600" dirty="0" err="1" smtClean="0"/>
              <a:t>PL</a:t>
            </a:r>
            <a:endParaRPr lang="en-US" sz="1600" dirty="0" smtClean="0"/>
          </a:p>
        </p:txBody>
      </p:sp>
      <p:sp>
        <p:nvSpPr>
          <p:cNvPr id="19" name="TextBox 18"/>
          <p:cNvSpPr txBox="1"/>
          <p:nvPr/>
        </p:nvSpPr>
        <p:spPr>
          <a:xfrm>
            <a:off x="395536" y="1052736"/>
            <a:ext cx="1728192" cy="246221"/>
          </a:xfrm>
          <a:prstGeom prst="rect">
            <a:avLst/>
          </a:prstGeom>
          <a:noFill/>
        </p:spPr>
        <p:txBody>
          <a:bodyPr wrap="square" lIns="0" tIns="0" rIns="0" bIns="0" rtlCol="0">
            <a:spAutoFit/>
          </a:bodyPr>
          <a:lstStyle/>
          <a:p>
            <a:r>
              <a:rPr lang="cs-CZ" sz="1600" dirty="0" smtClean="0"/>
              <a:t>Distributor Ger</a:t>
            </a:r>
            <a:endParaRPr lang="en-US" sz="1600" dirty="0" smtClean="0"/>
          </a:p>
        </p:txBody>
      </p:sp>
      <p:sp>
        <p:nvSpPr>
          <p:cNvPr id="20" name="TextBox 19"/>
          <p:cNvSpPr txBox="1"/>
          <p:nvPr/>
        </p:nvSpPr>
        <p:spPr>
          <a:xfrm>
            <a:off x="3779912" y="908720"/>
            <a:ext cx="1728192" cy="246221"/>
          </a:xfrm>
          <a:prstGeom prst="rect">
            <a:avLst/>
          </a:prstGeom>
          <a:noFill/>
        </p:spPr>
        <p:txBody>
          <a:bodyPr wrap="square" lIns="0" tIns="0" rIns="0" bIns="0" rtlCol="0">
            <a:spAutoFit/>
          </a:bodyPr>
          <a:lstStyle/>
          <a:p>
            <a:r>
              <a:rPr lang="cs-CZ" sz="1600" dirty="0" smtClean="0"/>
              <a:t>Vzducholodě Ger</a:t>
            </a:r>
            <a:endParaRPr lang="en-US" sz="1600" dirty="0" smtClean="0"/>
          </a:p>
        </p:txBody>
      </p:sp>
      <p:cxnSp>
        <p:nvCxnSpPr>
          <p:cNvPr id="24" name="Straight Arrow Connector 23"/>
          <p:cNvCxnSpPr/>
          <p:nvPr/>
        </p:nvCxnSpPr>
        <p:spPr>
          <a:xfrm flipH="1">
            <a:off x="4211960" y="4005064"/>
            <a:ext cx="1512168" cy="0"/>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139952" y="4797152"/>
            <a:ext cx="1512168" cy="0"/>
          </a:xfrm>
          <a:prstGeom prst="straightConnector1">
            <a:avLst/>
          </a:prstGeom>
          <a:ln w="25400">
            <a:solidFill>
              <a:schemeClr val="accent4">
                <a:lumMod val="60000"/>
                <a:lumOff val="40000"/>
              </a:schemeClr>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028" idx="1"/>
          </p:cNvCxnSpPr>
          <p:nvPr/>
        </p:nvCxnSpPr>
        <p:spPr>
          <a:xfrm flipH="1" flipV="1">
            <a:off x="1763688" y="2132856"/>
            <a:ext cx="576064" cy="2129845"/>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028" idx="1"/>
            <a:endCxn id="9" idx="3"/>
          </p:cNvCxnSpPr>
          <p:nvPr/>
        </p:nvCxnSpPr>
        <p:spPr>
          <a:xfrm flipH="1">
            <a:off x="1521024" y="4262701"/>
            <a:ext cx="818728" cy="910515"/>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028" idx="3"/>
            <a:endCxn id="10" idx="1"/>
          </p:cNvCxnSpPr>
          <p:nvPr/>
        </p:nvCxnSpPr>
        <p:spPr>
          <a:xfrm flipV="1">
            <a:off x="4166723" y="2076872"/>
            <a:ext cx="2781541" cy="2185829"/>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026" idx="3"/>
          </p:cNvCxnSpPr>
          <p:nvPr/>
        </p:nvCxnSpPr>
        <p:spPr>
          <a:xfrm flipV="1">
            <a:off x="6904001" y="2420888"/>
            <a:ext cx="548319" cy="1845680"/>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323528" y="6021288"/>
            <a:ext cx="648072" cy="0"/>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115616" y="5949280"/>
            <a:ext cx="2016224" cy="246221"/>
          </a:xfrm>
          <a:prstGeom prst="rect">
            <a:avLst/>
          </a:prstGeom>
          <a:noFill/>
        </p:spPr>
        <p:txBody>
          <a:bodyPr wrap="square" lIns="0" tIns="0" rIns="0" bIns="0" rtlCol="0">
            <a:spAutoFit/>
          </a:bodyPr>
          <a:lstStyle/>
          <a:p>
            <a:r>
              <a:rPr lang="cs-CZ" sz="1600" dirty="0" smtClean="0"/>
              <a:t>Dodávky vzducholodí</a:t>
            </a:r>
            <a:endParaRPr lang="en-US" sz="1600" dirty="0" smtClean="0"/>
          </a:p>
        </p:txBody>
      </p:sp>
      <p:sp>
        <p:nvSpPr>
          <p:cNvPr id="55" name="TextBox 54"/>
          <p:cNvSpPr txBox="1"/>
          <p:nvPr/>
        </p:nvSpPr>
        <p:spPr>
          <a:xfrm>
            <a:off x="3995936" y="5949280"/>
            <a:ext cx="2016224" cy="246221"/>
          </a:xfrm>
          <a:prstGeom prst="rect">
            <a:avLst/>
          </a:prstGeom>
          <a:noFill/>
        </p:spPr>
        <p:txBody>
          <a:bodyPr wrap="square" lIns="0" tIns="0" rIns="0" bIns="0" rtlCol="0">
            <a:spAutoFit/>
          </a:bodyPr>
          <a:lstStyle/>
          <a:p>
            <a:r>
              <a:rPr lang="cs-CZ" sz="1600" dirty="0" smtClean="0"/>
              <a:t>Dodávky polotovarů</a:t>
            </a:r>
            <a:endParaRPr lang="en-US" sz="1600" dirty="0" smtClean="0"/>
          </a:p>
        </p:txBody>
      </p:sp>
      <p:cxnSp>
        <p:nvCxnSpPr>
          <p:cNvPr id="56" name="Straight Arrow Connector 55"/>
          <p:cNvCxnSpPr/>
          <p:nvPr/>
        </p:nvCxnSpPr>
        <p:spPr>
          <a:xfrm>
            <a:off x="3203848" y="6093296"/>
            <a:ext cx="648072" cy="0"/>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6012160" y="6021288"/>
            <a:ext cx="661944" cy="13877"/>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6012160" y="6165304"/>
            <a:ext cx="648072" cy="0"/>
          </a:xfrm>
          <a:prstGeom prst="straightConnector1">
            <a:avLst/>
          </a:prstGeom>
          <a:ln w="12700">
            <a:solidFill>
              <a:schemeClr val="accent4">
                <a:lumMod val="60000"/>
                <a:lumOff val="4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6732240" y="5949280"/>
            <a:ext cx="2016224" cy="246221"/>
          </a:xfrm>
          <a:prstGeom prst="rect">
            <a:avLst/>
          </a:prstGeom>
          <a:noFill/>
        </p:spPr>
        <p:txBody>
          <a:bodyPr wrap="square" lIns="0" tIns="0" rIns="0" bIns="0" rtlCol="0">
            <a:spAutoFit/>
          </a:bodyPr>
          <a:lstStyle/>
          <a:p>
            <a:r>
              <a:rPr lang="cs-CZ" sz="1600" dirty="0" smtClean="0"/>
              <a:t>Služby</a:t>
            </a:r>
            <a:endParaRPr lang="en-US" sz="1600" dirty="0" smtClean="0"/>
          </a:p>
        </p:txBody>
      </p:sp>
      <p:cxnSp>
        <p:nvCxnSpPr>
          <p:cNvPr id="31" name="Straight Arrow Connector 30"/>
          <p:cNvCxnSpPr/>
          <p:nvPr/>
        </p:nvCxnSpPr>
        <p:spPr>
          <a:xfrm>
            <a:off x="3707904" y="5229200"/>
            <a:ext cx="864096" cy="576064"/>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4860032" y="5157192"/>
            <a:ext cx="1080120" cy="648072"/>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down)">
                                      <p:cBhvr>
                                        <p:cTn id="7" dur="500"/>
                                        <p:tgtEl>
                                          <p:spTgt spid="34"/>
                                        </p:tgtEl>
                                      </p:cBhvr>
                                    </p:animEffect>
                                  </p:childTnLst>
                                </p:cTn>
                              </p:par>
                              <p:par>
                                <p:cTn id="8" presetID="22" presetClass="entr" presetSubtype="4"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wipe(down)">
                                      <p:cBhvr>
                                        <p:cTn id="10" dur="500"/>
                                        <p:tgtEl>
                                          <p:spTgt spid="28"/>
                                        </p:tgtEl>
                                      </p:cBhvr>
                                    </p:animEffect>
                                  </p:childTnLst>
                                </p:cTn>
                              </p:par>
                              <p:par>
                                <p:cTn id="11" presetID="22" presetClass="entr" presetSubtype="4"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wipe(down)">
                                      <p:cBhvr>
                                        <p:cTn id="13" dur="500"/>
                                        <p:tgtEl>
                                          <p:spTgt spid="30"/>
                                        </p:tgtEl>
                                      </p:cBhvr>
                                    </p:animEffect>
                                  </p:childTnLst>
                                </p:cTn>
                              </p:par>
                              <p:par>
                                <p:cTn id="14" presetID="22" presetClass="entr" presetSubtype="4"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wipe(down)">
                                      <p:cBhvr>
                                        <p:cTn id="16" dur="500"/>
                                        <p:tgtEl>
                                          <p:spTgt spid="31"/>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anim calcmode="lin" valueType="num">
                                      <p:cBhvr additive="base">
                                        <p:cTn id="21" dur="500" fill="hold"/>
                                        <p:tgtEl>
                                          <p:spTgt spid="24"/>
                                        </p:tgtEl>
                                        <p:attrNameLst>
                                          <p:attrName>ppt_x</p:attrName>
                                        </p:attrNameLst>
                                      </p:cBhvr>
                                      <p:tavLst>
                                        <p:tav tm="0">
                                          <p:val>
                                            <p:strVal val="#ppt_x"/>
                                          </p:val>
                                        </p:tav>
                                        <p:tav tm="100000">
                                          <p:val>
                                            <p:strVal val="#ppt_x"/>
                                          </p:val>
                                        </p:tav>
                                      </p:tavLst>
                                    </p:anim>
                                    <p:anim calcmode="lin" valueType="num">
                                      <p:cBhvr additive="base">
                                        <p:cTn id="22" dur="500" fill="hold"/>
                                        <p:tgtEl>
                                          <p:spTgt spid="24"/>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6"/>
                                        </p:tgtEl>
                                        <p:attrNameLst>
                                          <p:attrName>style.visibility</p:attrName>
                                        </p:attrNameLst>
                                      </p:cBhvr>
                                      <p:to>
                                        <p:strVal val="visible"/>
                                      </p:to>
                                    </p:set>
                                    <p:anim calcmode="lin" valueType="num">
                                      <p:cBhvr additive="base">
                                        <p:cTn id="25" dur="500" fill="hold"/>
                                        <p:tgtEl>
                                          <p:spTgt spid="36"/>
                                        </p:tgtEl>
                                        <p:attrNameLst>
                                          <p:attrName>ppt_x</p:attrName>
                                        </p:attrNameLst>
                                      </p:cBhvr>
                                      <p:tavLst>
                                        <p:tav tm="0">
                                          <p:val>
                                            <p:strVal val="#ppt_x"/>
                                          </p:val>
                                        </p:tav>
                                        <p:tav tm="100000">
                                          <p:val>
                                            <p:strVal val="#ppt_x"/>
                                          </p:val>
                                        </p:tav>
                                      </p:tavLst>
                                    </p:anim>
                                    <p:anim calcmode="lin" valueType="num">
                                      <p:cBhvr additive="base">
                                        <p:cTn id="26" dur="500" fill="hold"/>
                                        <p:tgtEl>
                                          <p:spTgt spid="36"/>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anim calcmode="lin" valueType="num">
                                      <p:cBhvr additive="base">
                                        <p:cTn id="29" dur="500" fill="hold"/>
                                        <p:tgtEl>
                                          <p:spTgt spid="33"/>
                                        </p:tgtEl>
                                        <p:attrNameLst>
                                          <p:attrName>ppt_x</p:attrName>
                                        </p:attrNameLst>
                                      </p:cBhvr>
                                      <p:tavLst>
                                        <p:tav tm="0">
                                          <p:val>
                                            <p:strVal val="#ppt_x"/>
                                          </p:val>
                                        </p:tav>
                                        <p:tav tm="100000">
                                          <p:val>
                                            <p:strVal val="#ppt_x"/>
                                          </p:val>
                                        </p:tav>
                                      </p:tavLst>
                                    </p:anim>
                                    <p:anim calcmode="lin" valueType="num">
                                      <p:cBhvr additive="base">
                                        <p:cTn id="3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Mapování situace – identifikace rizik</a:t>
            </a:r>
            <a:endParaRPr lang="en-US" dirty="0"/>
          </a:p>
        </p:txBody>
      </p:sp>
      <p:sp>
        <p:nvSpPr>
          <p:cNvPr id="3" name="Text Placeholder 2"/>
          <p:cNvSpPr>
            <a:spLocks noGrp="1"/>
          </p:cNvSpPr>
          <p:nvPr>
            <p:ph type="body" sz="quarter" idx="10"/>
          </p:nvPr>
        </p:nvSpPr>
        <p:spPr/>
        <p:txBody>
          <a:bodyPr/>
          <a:lstStyle/>
          <a:p>
            <a:r>
              <a:rPr lang="cs-CZ" dirty="0" smtClean="0"/>
              <a:t>Společnost Vzducholodě CZ vykazuje kontinuální ztrátu v období tří let od svého založení</a:t>
            </a:r>
          </a:p>
          <a:p>
            <a:r>
              <a:rPr lang="cs-CZ" dirty="0" smtClean="0"/>
              <a:t>Různé ceny výrobků vůči interním zákazníkům a externím zákazníkům</a:t>
            </a:r>
          </a:p>
          <a:p>
            <a:r>
              <a:rPr lang="cs-CZ" dirty="0" smtClean="0"/>
              <a:t>Omezená znalost metody stanovení převodní ceny u služeb, omezený přístup </a:t>
            </a:r>
            <a:br>
              <a:rPr lang="cs-CZ" dirty="0" smtClean="0"/>
            </a:br>
            <a:r>
              <a:rPr lang="cs-CZ" dirty="0" smtClean="0"/>
              <a:t>ke kalkulacím</a:t>
            </a:r>
          </a:p>
          <a:p>
            <a:r>
              <a:rPr lang="cs-CZ" dirty="0" smtClean="0"/>
              <a:t>Omezená znalost přijímaných služeb</a:t>
            </a:r>
          </a:p>
          <a:p>
            <a:r>
              <a:rPr lang="cs-CZ" dirty="0" smtClean="0"/>
              <a:t>Existuje skupinová dokumentace služeb, která není upravená pro lokální podmínky</a:t>
            </a:r>
          </a:p>
          <a:p>
            <a:endParaRPr lang="cs-CZ" dirty="0" smtClean="0"/>
          </a:p>
          <a:p>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Mapování </a:t>
            </a:r>
            <a:r>
              <a:rPr lang="cs-CZ" dirty="0" smtClean="0"/>
              <a:t>situace – dílčí </a:t>
            </a:r>
            <a:r>
              <a:rPr lang="cs-CZ" dirty="0"/>
              <a:t>závěr – zhodnocení rizik</a:t>
            </a:r>
            <a:endParaRPr lang="en-US" dirty="0"/>
          </a:p>
        </p:txBody>
      </p:sp>
      <p:sp>
        <p:nvSpPr>
          <p:cNvPr id="3" name="Text Placeholder 2"/>
          <p:cNvSpPr>
            <a:spLocks noGrp="1"/>
          </p:cNvSpPr>
          <p:nvPr>
            <p:ph type="body" sz="quarter" idx="10"/>
          </p:nvPr>
        </p:nvSpPr>
        <p:spPr/>
        <p:txBody>
          <a:bodyPr/>
          <a:lstStyle/>
          <a:p>
            <a:r>
              <a:rPr lang="cs-CZ" dirty="0" smtClean="0"/>
              <a:t>Převodní ceny představují pro společnost riziko</a:t>
            </a:r>
          </a:p>
          <a:p>
            <a:r>
              <a:rPr lang="cs-CZ" dirty="0" smtClean="0"/>
              <a:t>Riziko lze identifikovat na třech úrovních</a:t>
            </a:r>
          </a:p>
          <a:p>
            <a:pPr lvl="2"/>
            <a:r>
              <a:rPr lang="cs-CZ" dirty="0" smtClean="0"/>
              <a:t>Na úrovni celé společnosti – odůvodnění dlouhodobých ztrát</a:t>
            </a:r>
          </a:p>
          <a:p>
            <a:pPr lvl="2"/>
            <a:r>
              <a:rPr lang="cs-CZ" dirty="0" smtClean="0"/>
              <a:t>Na úrovni výrobkové transakce – různé ceny do skupiny a mimo skupinu</a:t>
            </a:r>
          </a:p>
          <a:p>
            <a:pPr lvl="2"/>
            <a:r>
              <a:rPr lang="cs-CZ" dirty="0" smtClean="0"/>
              <a:t>Na úrovni služeb – dokumentace přínosu služeb ke zdanitelným příjmům a jejich ceny </a:t>
            </a:r>
          </a:p>
          <a:p>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2708920"/>
            <a:ext cx="4104456" cy="2160240"/>
          </a:xfrm>
        </p:spPr>
        <p:txBody>
          <a:bodyPr/>
          <a:lstStyle/>
          <a:p>
            <a:r>
              <a:rPr lang="cs-CZ" dirty="0" smtClean="0"/>
              <a:t>Návrh struktury dokumentace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Legislativní úprava – cena obvyklá</a:t>
            </a:r>
            <a:endParaRPr lang="en-US" sz="2200" dirty="0"/>
          </a:p>
        </p:txBody>
      </p:sp>
      <p:sp>
        <p:nvSpPr>
          <p:cNvPr id="3" name="Text Placeholder 2"/>
          <p:cNvSpPr>
            <a:spLocks noGrp="1"/>
          </p:cNvSpPr>
          <p:nvPr>
            <p:ph type="body" sz="quarter" idx="10"/>
          </p:nvPr>
        </p:nvSpPr>
        <p:spPr/>
        <p:txBody>
          <a:bodyPr>
            <a:normAutofit fontScale="40000" lnSpcReduction="20000"/>
          </a:bodyPr>
          <a:lstStyle/>
          <a:p>
            <a:pPr lvl="2">
              <a:buNone/>
              <a:defRPr/>
            </a:pPr>
            <a:r>
              <a:rPr lang="cs-CZ" sz="4500" b="1" dirty="0">
                <a:solidFill>
                  <a:srgbClr val="00338D"/>
                </a:solidFill>
              </a:rPr>
              <a:t>Zákon č. 586/1992 Sb., o daních z příjmů </a:t>
            </a:r>
            <a:r>
              <a:rPr lang="cs-CZ" sz="4500" b="1" dirty="0" smtClean="0">
                <a:solidFill>
                  <a:srgbClr val="00338D"/>
                </a:solidFill>
              </a:rPr>
              <a:t>(</a:t>
            </a:r>
            <a:r>
              <a:rPr lang="cs-CZ" sz="4500" b="1" dirty="0">
                <a:solidFill>
                  <a:srgbClr val="00338D"/>
                </a:solidFill>
              </a:rPr>
              <a:t>ZDP)</a:t>
            </a:r>
          </a:p>
          <a:p>
            <a:pPr lvl="2">
              <a:defRPr/>
            </a:pPr>
            <a:r>
              <a:rPr lang="cs-CZ" sz="3800" dirty="0"/>
              <a:t>§ 23 odst. 7</a:t>
            </a:r>
          </a:p>
          <a:p>
            <a:pPr lvl="2">
              <a:defRPr/>
            </a:pPr>
            <a:r>
              <a:rPr lang="cs-CZ" sz="3800" dirty="0"/>
              <a:t>§ 22 odst. 1 písm. g) bod 3 </a:t>
            </a:r>
          </a:p>
          <a:p>
            <a:pPr lvl="2">
              <a:defRPr/>
            </a:pPr>
            <a:r>
              <a:rPr lang="cs-CZ" sz="3800" dirty="0"/>
              <a:t>§ 25 odst. 1 písm. w) a další</a:t>
            </a:r>
          </a:p>
          <a:p>
            <a:pPr lvl="2">
              <a:buNone/>
              <a:defRPr/>
            </a:pPr>
            <a:endParaRPr lang="cs-CZ" sz="2000" b="1" dirty="0" smtClean="0">
              <a:solidFill>
                <a:srgbClr val="00338D"/>
              </a:solidFill>
            </a:endParaRPr>
          </a:p>
          <a:p>
            <a:pPr lvl="2">
              <a:buNone/>
              <a:defRPr/>
            </a:pPr>
            <a:r>
              <a:rPr lang="cs-CZ" sz="4500" b="1" dirty="0" smtClean="0">
                <a:solidFill>
                  <a:srgbClr val="00338D"/>
                </a:solidFill>
              </a:rPr>
              <a:t>Zákon </a:t>
            </a:r>
            <a:r>
              <a:rPr lang="cs-CZ" sz="4500" b="1" dirty="0">
                <a:solidFill>
                  <a:srgbClr val="00338D"/>
                </a:solidFill>
              </a:rPr>
              <a:t>č. 151/1997 Sb., o oceňování majetku</a:t>
            </a:r>
          </a:p>
          <a:p>
            <a:pPr lvl="2">
              <a:buNone/>
              <a:defRPr/>
            </a:pPr>
            <a:endParaRPr lang="cs-CZ" sz="2000" b="1" dirty="0" smtClean="0">
              <a:solidFill>
                <a:srgbClr val="00338D"/>
              </a:solidFill>
            </a:endParaRPr>
          </a:p>
          <a:p>
            <a:pPr lvl="2">
              <a:buNone/>
              <a:defRPr/>
            </a:pPr>
            <a:r>
              <a:rPr lang="cs-CZ" sz="4500" b="1" dirty="0" smtClean="0">
                <a:solidFill>
                  <a:srgbClr val="00338D"/>
                </a:solidFill>
              </a:rPr>
              <a:t>Mezinárodní </a:t>
            </a:r>
            <a:r>
              <a:rPr lang="cs-CZ" sz="4500" b="1" dirty="0">
                <a:solidFill>
                  <a:srgbClr val="00338D"/>
                </a:solidFill>
              </a:rPr>
              <a:t>smlouvy </a:t>
            </a:r>
          </a:p>
          <a:p>
            <a:pPr lvl="2">
              <a:defRPr/>
            </a:pPr>
            <a:r>
              <a:rPr lang="cs-CZ" sz="3800" dirty="0"/>
              <a:t>Smlouvy o zamezení dvojího zdanění příjmů a majetku, čl. 9 (SZDZ) uzavřené dle Modelové smlouvy OECD</a:t>
            </a:r>
          </a:p>
          <a:p>
            <a:pPr lvl="2">
              <a:defRPr/>
            </a:pPr>
            <a:r>
              <a:rPr lang="cs-CZ" sz="3800" dirty="0"/>
              <a:t>Úmluva o zamezení dvojího zdanění v souvislosti s úpravou zisků sdružených podniků (Arbitrážní konvence, č. 93/2006 Sb. m. s. – AC)</a:t>
            </a:r>
          </a:p>
          <a:p>
            <a:pPr lvl="2">
              <a:buNone/>
              <a:defRPr/>
            </a:pPr>
            <a:endParaRPr lang="cs-CZ" sz="1700" b="1" dirty="0" smtClean="0">
              <a:solidFill>
                <a:srgbClr val="00338D"/>
              </a:solidFill>
            </a:endParaRPr>
          </a:p>
          <a:p>
            <a:pPr lvl="2">
              <a:buNone/>
              <a:defRPr/>
            </a:pPr>
            <a:r>
              <a:rPr lang="cs-CZ" sz="4500" b="1" dirty="0" smtClean="0">
                <a:solidFill>
                  <a:srgbClr val="00338D"/>
                </a:solidFill>
              </a:rPr>
              <a:t>Směrnice </a:t>
            </a:r>
            <a:r>
              <a:rPr lang="cs-CZ" sz="4500" b="1" dirty="0">
                <a:solidFill>
                  <a:srgbClr val="00338D"/>
                </a:solidFill>
              </a:rPr>
              <a:t>OECD o převodních cenách pro nadnárodní podniky a daňové </a:t>
            </a:r>
            <a:r>
              <a:rPr lang="cs-CZ" sz="4500" b="1" dirty="0" smtClean="0">
                <a:solidFill>
                  <a:srgbClr val="00338D"/>
                </a:solidFill>
              </a:rPr>
              <a:t>správy</a:t>
            </a:r>
          </a:p>
          <a:p>
            <a:pPr lvl="2">
              <a:buNone/>
              <a:defRPr/>
            </a:pPr>
            <a:endParaRPr lang="cs-CZ" sz="4500" b="1" dirty="0" smtClean="0">
              <a:solidFill>
                <a:srgbClr val="00338D"/>
              </a:solidFill>
            </a:endParaRPr>
          </a:p>
          <a:p>
            <a:pPr lvl="2">
              <a:buNone/>
              <a:defRPr/>
            </a:pPr>
            <a:r>
              <a:rPr lang="cs-CZ" sz="4500" b="1" dirty="0" smtClean="0">
                <a:solidFill>
                  <a:srgbClr val="00338D"/>
                </a:solidFill>
              </a:rPr>
              <a:t>BEPS – Base </a:t>
            </a:r>
            <a:r>
              <a:rPr lang="cs-CZ" sz="4500" b="1" dirty="0" err="1" smtClean="0">
                <a:solidFill>
                  <a:srgbClr val="00338D"/>
                </a:solidFill>
              </a:rPr>
              <a:t>Erosion</a:t>
            </a:r>
            <a:r>
              <a:rPr lang="cs-CZ" sz="4500" b="1" dirty="0" smtClean="0">
                <a:solidFill>
                  <a:srgbClr val="00338D"/>
                </a:solidFill>
              </a:rPr>
              <a:t> </a:t>
            </a:r>
            <a:r>
              <a:rPr lang="cs-CZ" sz="4500" b="1" dirty="0" err="1" smtClean="0">
                <a:solidFill>
                  <a:srgbClr val="00338D"/>
                </a:solidFill>
              </a:rPr>
              <a:t>and</a:t>
            </a:r>
            <a:r>
              <a:rPr lang="cs-CZ" sz="4500" b="1" dirty="0" smtClean="0">
                <a:solidFill>
                  <a:srgbClr val="00338D"/>
                </a:solidFill>
              </a:rPr>
              <a:t> Profit </a:t>
            </a:r>
            <a:r>
              <a:rPr lang="cs-CZ" sz="4500" b="1" dirty="0" err="1" smtClean="0">
                <a:solidFill>
                  <a:srgbClr val="00338D"/>
                </a:solidFill>
              </a:rPr>
              <a:t>Shifting</a:t>
            </a:r>
            <a:endParaRPr lang="cs-CZ" sz="4500" b="1" dirty="0">
              <a:solidFill>
                <a:srgbClr val="00338D"/>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Návrh struktury </a:t>
            </a:r>
            <a:r>
              <a:rPr lang="cs-CZ" dirty="0" smtClean="0"/>
              <a:t>dokumentace – vybrané </a:t>
            </a:r>
            <a:r>
              <a:rPr lang="cs-CZ" dirty="0"/>
              <a:t>zvažované </a:t>
            </a:r>
            <a:r>
              <a:rPr lang="cs-CZ" dirty="0" smtClean="0"/>
              <a:t>faktory</a:t>
            </a:r>
            <a:endParaRPr lang="en-US" dirty="0"/>
          </a:p>
        </p:txBody>
      </p:sp>
      <p:sp>
        <p:nvSpPr>
          <p:cNvPr id="3" name="Text Placeholder 2"/>
          <p:cNvSpPr>
            <a:spLocks noGrp="1"/>
          </p:cNvSpPr>
          <p:nvPr>
            <p:ph type="body" sz="quarter" idx="10"/>
          </p:nvPr>
        </p:nvSpPr>
        <p:spPr/>
        <p:txBody>
          <a:bodyPr/>
          <a:lstStyle/>
          <a:p>
            <a:r>
              <a:rPr lang="cs-CZ" dirty="0" smtClean="0"/>
              <a:t>Počet transakcí</a:t>
            </a:r>
          </a:p>
          <a:p>
            <a:pPr lvl="2"/>
            <a:r>
              <a:rPr lang="cs-CZ" dirty="0" smtClean="0"/>
              <a:t>Jaké transakce se uskutečňují mezi společnostmi ve skupině? </a:t>
            </a:r>
          </a:p>
          <a:p>
            <a:r>
              <a:rPr lang="cs-CZ" dirty="0" smtClean="0"/>
              <a:t>Počet společností </a:t>
            </a:r>
          </a:p>
          <a:p>
            <a:pPr lvl="2"/>
            <a:r>
              <a:rPr lang="cs-CZ" dirty="0" smtClean="0"/>
              <a:t>Je více společností podílejících se na transakci? Lze transakce agregovat?</a:t>
            </a:r>
          </a:p>
          <a:p>
            <a:r>
              <a:rPr lang="cs-CZ" dirty="0" smtClean="0"/>
              <a:t>Rizikovost transakcí</a:t>
            </a:r>
          </a:p>
          <a:p>
            <a:pPr lvl="2"/>
            <a:r>
              <a:rPr lang="cs-CZ" dirty="0" smtClean="0"/>
              <a:t>Je s některou z transakcí spojeno významné riziko (mimořádné okolnosti)? </a:t>
            </a:r>
            <a:br>
              <a:rPr lang="cs-CZ" dirty="0" smtClean="0"/>
            </a:br>
            <a:r>
              <a:rPr lang="cs-CZ" dirty="0" smtClean="0"/>
              <a:t>Je dokumentace některé z transakcí prioritou?</a:t>
            </a:r>
          </a:p>
          <a:p>
            <a:r>
              <a:rPr lang="cs-CZ" dirty="0" smtClean="0"/>
              <a:t>Mezinárodní přesah</a:t>
            </a:r>
          </a:p>
          <a:p>
            <a:pPr lvl="2"/>
            <a:r>
              <a:rPr lang="cs-CZ" dirty="0" smtClean="0"/>
              <a:t>Bude třeba odsouhlasení dokumentace z centrály? Bude potřeba jazykový překlad?</a:t>
            </a:r>
          </a:p>
          <a:p>
            <a:r>
              <a:rPr lang="cs-CZ" dirty="0" smtClean="0"/>
              <a:t>Časové hledisko</a:t>
            </a:r>
          </a:p>
          <a:p>
            <a:pPr lvl="2"/>
            <a:r>
              <a:rPr lang="cs-CZ" dirty="0" smtClean="0"/>
              <a:t>Je některá z transakcí prioritou?</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Návrh struktury dokumentace – grafický rozbor výrobkových transakcí</a:t>
            </a:r>
            <a:endParaRPr lang="en-US" dirty="0"/>
          </a:p>
        </p:txBody>
      </p:sp>
      <p:pic>
        <p:nvPicPr>
          <p:cNvPr id="1026" name="Picture 2" descr="C:\Users\zrehak\AppData\Local\Microsoft\Windows\Temporary Internet Files\Content.IE5\7P5B5FEW\MC900280802[1].wmf"/>
          <p:cNvPicPr>
            <a:picLocks noChangeAspect="1" noChangeArrowheads="1"/>
          </p:cNvPicPr>
          <p:nvPr/>
        </p:nvPicPr>
        <p:blipFill>
          <a:blip r:embed="rId2" cstate="print"/>
          <a:srcRect/>
          <a:stretch>
            <a:fillRect/>
          </a:stretch>
        </p:blipFill>
        <p:spPr bwMode="auto">
          <a:xfrm>
            <a:off x="5796136" y="3789040"/>
            <a:ext cx="1107865" cy="955056"/>
          </a:xfrm>
          <a:prstGeom prst="rect">
            <a:avLst/>
          </a:prstGeom>
          <a:noFill/>
        </p:spPr>
      </p:pic>
      <p:pic>
        <p:nvPicPr>
          <p:cNvPr id="1028" name="Picture 4" descr="C:\Users\zrehak\AppData\Local\Microsoft\Windows\Temporary Internet Files\Content.IE5\UD0IAROJ\MC900311976[1].wmf"/>
          <p:cNvPicPr>
            <a:picLocks noChangeAspect="1" noChangeArrowheads="1"/>
          </p:cNvPicPr>
          <p:nvPr/>
        </p:nvPicPr>
        <p:blipFill>
          <a:blip r:embed="rId3" cstate="print"/>
          <a:srcRect/>
          <a:stretch>
            <a:fillRect/>
          </a:stretch>
        </p:blipFill>
        <p:spPr bwMode="auto">
          <a:xfrm>
            <a:off x="2339752" y="3645024"/>
            <a:ext cx="1826971" cy="1235354"/>
          </a:xfrm>
          <a:prstGeom prst="rect">
            <a:avLst/>
          </a:prstGeom>
          <a:noFill/>
        </p:spPr>
      </p:pic>
      <p:pic>
        <p:nvPicPr>
          <p:cNvPr id="1029" name="Picture 5" descr="C:\Users\zrehak\AppData\Local\Microsoft\Windows\Temporary Internet Files\Content.IE5\I83YGTBS\MC900090662[1].wmf"/>
          <p:cNvPicPr>
            <a:picLocks noChangeAspect="1" noChangeArrowheads="1"/>
          </p:cNvPicPr>
          <p:nvPr/>
        </p:nvPicPr>
        <p:blipFill>
          <a:blip r:embed="rId4" cstate="print"/>
          <a:srcRect/>
          <a:stretch>
            <a:fillRect/>
          </a:stretch>
        </p:blipFill>
        <p:spPr bwMode="auto">
          <a:xfrm>
            <a:off x="3851921" y="1167612"/>
            <a:ext cx="1512168" cy="1527431"/>
          </a:xfrm>
          <a:prstGeom prst="rect">
            <a:avLst/>
          </a:prstGeom>
          <a:noFill/>
        </p:spPr>
      </p:pic>
      <p:pic>
        <p:nvPicPr>
          <p:cNvPr id="1031"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467544" y="1124744"/>
            <a:ext cx="1269504" cy="1904256"/>
          </a:xfrm>
          <a:prstGeom prst="rect">
            <a:avLst/>
          </a:prstGeom>
          <a:ln>
            <a:noFill/>
          </a:ln>
          <a:effectLst>
            <a:softEdge rad="112500"/>
          </a:effectLst>
        </p:spPr>
      </p:pic>
      <p:pic>
        <p:nvPicPr>
          <p:cNvPr id="9"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251520" y="4221088"/>
            <a:ext cx="1269504" cy="1904256"/>
          </a:xfrm>
          <a:prstGeom prst="rect">
            <a:avLst/>
          </a:prstGeom>
          <a:ln>
            <a:noFill/>
          </a:ln>
          <a:effectLst>
            <a:softEdge rad="112500"/>
          </a:effectLst>
        </p:spPr>
      </p:pic>
      <p:pic>
        <p:nvPicPr>
          <p:cNvPr id="10"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6948264" y="1124744"/>
            <a:ext cx="1269504" cy="1904256"/>
          </a:xfrm>
          <a:prstGeom prst="rect">
            <a:avLst/>
          </a:prstGeom>
          <a:ln>
            <a:noFill/>
          </a:ln>
          <a:effectLst>
            <a:softEdge rad="112500"/>
          </a:effectLst>
        </p:spPr>
      </p:pic>
      <p:sp>
        <p:nvSpPr>
          <p:cNvPr id="15" name="TextBox 14"/>
          <p:cNvSpPr txBox="1"/>
          <p:nvPr/>
        </p:nvSpPr>
        <p:spPr>
          <a:xfrm>
            <a:off x="2411760" y="4869160"/>
            <a:ext cx="1728192" cy="246221"/>
          </a:xfrm>
          <a:prstGeom prst="rect">
            <a:avLst/>
          </a:prstGeom>
          <a:noFill/>
        </p:spPr>
        <p:txBody>
          <a:bodyPr wrap="square" lIns="0" tIns="0" rIns="0" bIns="0" rtlCol="0">
            <a:spAutoFit/>
          </a:bodyPr>
          <a:lstStyle/>
          <a:p>
            <a:r>
              <a:rPr lang="cs-CZ" sz="1600" dirty="0" smtClean="0"/>
              <a:t>Vzducholodě </a:t>
            </a:r>
            <a:r>
              <a:rPr lang="cs-CZ" sz="1600" dirty="0" err="1" smtClean="0"/>
              <a:t>CZ</a:t>
            </a:r>
            <a:endParaRPr lang="en-US" sz="1600" dirty="0" smtClean="0"/>
          </a:p>
        </p:txBody>
      </p:sp>
      <p:sp>
        <p:nvSpPr>
          <p:cNvPr id="16" name="TextBox 15"/>
          <p:cNvSpPr txBox="1"/>
          <p:nvPr/>
        </p:nvSpPr>
        <p:spPr>
          <a:xfrm>
            <a:off x="5652120" y="4869160"/>
            <a:ext cx="1296144" cy="246221"/>
          </a:xfrm>
          <a:prstGeom prst="rect">
            <a:avLst/>
          </a:prstGeom>
          <a:noFill/>
        </p:spPr>
        <p:txBody>
          <a:bodyPr wrap="square" lIns="0" tIns="0" rIns="0" bIns="0" rtlCol="0">
            <a:spAutoFit/>
          </a:bodyPr>
          <a:lstStyle/>
          <a:p>
            <a:r>
              <a:rPr lang="cs-CZ" sz="1600" dirty="0" smtClean="0"/>
              <a:t>Aluminium </a:t>
            </a:r>
            <a:r>
              <a:rPr lang="cs-CZ" sz="1600" dirty="0" err="1" smtClean="0"/>
              <a:t>CZ</a:t>
            </a:r>
            <a:endParaRPr lang="en-US" sz="1600" dirty="0" smtClean="0"/>
          </a:p>
        </p:txBody>
      </p:sp>
      <p:sp>
        <p:nvSpPr>
          <p:cNvPr id="17" name="TextBox 16"/>
          <p:cNvSpPr txBox="1"/>
          <p:nvPr/>
        </p:nvSpPr>
        <p:spPr>
          <a:xfrm>
            <a:off x="6948264" y="1052736"/>
            <a:ext cx="1728192" cy="246221"/>
          </a:xfrm>
          <a:prstGeom prst="rect">
            <a:avLst/>
          </a:prstGeom>
          <a:noFill/>
        </p:spPr>
        <p:txBody>
          <a:bodyPr wrap="square" lIns="0" tIns="0" rIns="0" bIns="0" rtlCol="0">
            <a:spAutoFit/>
          </a:bodyPr>
          <a:lstStyle/>
          <a:p>
            <a:r>
              <a:rPr lang="cs-CZ" sz="1600" dirty="0" smtClean="0"/>
              <a:t>Distributor Hun</a:t>
            </a:r>
            <a:endParaRPr lang="en-US" sz="1600" dirty="0" smtClean="0"/>
          </a:p>
        </p:txBody>
      </p:sp>
      <p:sp>
        <p:nvSpPr>
          <p:cNvPr id="18" name="TextBox 17"/>
          <p:cNvSpPr txBox="1"/>
          <p:nvPr/>
        </p:nvSpPr>
        <p:spPr>
          <a:xfrm>
            <a:off x="251520" y="4077072"/>
            <a:ext cx="1728192" cy="246221"/>
          </a:xfrm>
          <a:prstGeom prst="rect">
            <a:avLst/>
          </a:prstGeom>
          <a:noFill/>
        </p:spPr>
        <p:txBody>
          <a:bodyPr wrap="square" lIns="0" tIns="0" rIns="0" bIns="0" rtlCol="0">
            <a:spAutoFit/>
          </a:bodyPr>
          <a:lstStyle/>
          <a:p>
            <a:r>
              <a:rPr lang="cs-CZ" sz="1600" dirty="0" smtClean="0"/>
              <a:t>Distributor </a:t>
            </a:r>
            <a:r>
              <a:rPr lang="cs-CZ" sz="1600" dirty="0" err="1" smtClean="0"/>
              <a:t>PL</a:t>
            </a:r>
            <a:endParaRPr lang="en-US" sz="1600" dirty="0" smtClean="0"/>
          </a:p>
        </p:txBody>
      </p:sp>
      <p:sp>
        <p:nvSpPr>
          <p:cNvPr id="19" name="TextBox 18"/>
          <p:cNvSpPr txBox="1"/>
          <p:nvPr/>
        </p:nvSpPr>
        <p:spPr>
          <a:xfrm>
            <a:off x="395536" y="1052736"/>
            <a:ext cx="1728192" cy="246221"/>
          </a:xfrm>
          <a:prstGeom prst="rect">
            <a:avLst/>
          </a:prstGeom>
          <a:noFill/>
        </p:spPr>
        <p:txBody>
          <a:bodyPr wrap="square" lIns="0" tIns="0" rIns="0" bIns="0" rtlCol="0">
            <a:spAutoFit/>
          </a:bodyPr>
          <a:lstStyle/>
          <a:p>
            <a:r>
              <a:rPr lang="cs-CZ" sz="1600" dirty="0" smtClean="0"/>
              <a:t>Distributor Ger</a:t>
            </a:r>
            <a:endParaRPr lang="en-US" sz="1600" dirty="0" smtClean="0"/>
          </a:p>
        </p:txBody>
      </p:sp>
      <p:sp>
        <p:nvSpPr>
          <p:cNvPr id="20" name="TextBox 19"/>
          <p:cNvSpPr txBox="1"/>
          <p:nvPr/>
        </p:nvSpPr>
        <p:spPr>
          <a:xfrm>
            <a:off x="3779912" y="908720"/>
            <a:ext cx="1728192" cy="246221"/>
          </a:xfrm>
          <a:prstGeom prst="rect">
            <a:avLst/>
          </a:prstGeom>
          <a:noFill/>
        </p:spPr>
        <p:txBody>
          <a:bodyPr wrap="square" lIns="0" tIns="0" rIns="0" bIns="0" rtlCol="0">
            <a:spAutoFit/>
          </a:bodyPr>
          <a:lstStyle/>
          <a:p>
            <a:r>
              <a:rPr lang="cs-CZ" sz="1600" dirty="0" smtClean="0"/>
              <a:t>Vzducholodě Ger</a:t>
            </a:r>
            <a:endParaRPr lang="en-US" sz="1600" dirty="0" smtClean="0"/>
          </a:p>
        </p:txBody>
      </p:sp>
      <p:cxnSp>
        <p:nvCxnSpPr>
          <p:cNvPr id="24" name="Straight Arrow Connector 23"/>
          <p:cNvCxnSpPr/>
          <p:nvPr/>
        </p:nvCxnSpPr>
        <p:spPr>
          <a:xfrm flipH="1">
            <a:off x="4211960" y="4005064"/>
            <a:ext cx="1512168" cy="0"/>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028" idx="1"/>
          </p:cNvCxnSpPr>
          <p:nvPr/>
        </p:nvCxnSpPr>
        <p:spPr>
          <a:xfrm flipH="1" flipV="1">
            <a:off x="1763688" y="2132856"/>
            <a:ext cx="576064" cy="2129845"/>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028" idx="1"/>
            <a:endCxn id="9" idx="3"/>
          </p:cNvCxnSpPr>
          <p:nvPr/>
        </p:nvCxnSpPr>
        <p:spPr>
          <a:xfrm flipH="1">
            <a:off x="1521024" y="4262701"/>
            <a:ext cx="818728" cy="910515"/>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028" idx="3"/>
            <a:endCxn id="10" idx="1"/>
          </p:cNvCxnSpPr>
          <p:nvPr/>
        </p:nvCxnSpPr>
        <p:spPr>
          <a:xfrm flipV="1">
            <a:off x="4166723" y="2076872"/>
            <a:ext cx="2781541" cy="2185829"/>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026" idx="3"/>
          </p:cNvCxnSpPr>
          <p:nvPr/>
        </p:nvCxnSpPr>
        <p:spPr>
          <a:xfrm flipV="1">
            <a:off x="6904001" y="2420888"/>
            <a:ext cx="548319" cy="1845680"/>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323528" y="6021288"/>
            <a:ext cx="648072" cy="0"/>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115616" y="5949280"/>
            <a:ext cx="2016224" cy="246221"/>
          </a:xfrm>
          <a:prstGeom prst="rect">
            <a:avLst/>
          </a:prstGeom>
          <a:noFill/>
        </p:spPr>
        <p:txBody>
          <a:bodyPr wrap="square" lIns="0" tIns="0" rIns="0" bIns="0" rtlCol="0">
            <a:spAutoFit/>
          </a:bodyPr>
          <a:lstStyle/>
          <a:p>
            <a:r>
              <a:rPr lang="cs-CZ" sz="1600" dirty="0" smtClean="0"/>
              <a:t>Dodávky vzducholodí</a:t>
            </a:r>
            <a:endParaRPr lang="en-US" sz="1600" dirty="0" smtClean="0"/>
          </a:p>
        </p:txBody>
      </p:sp>
      <p:sp>
        <p:nvSpPr>
          <p:cNvPr id="55" name="TextBox 54"/>
          <p:cNvSpPr txBox="1"/>
          <p:nvPr/>
        </p:nvSpPr>
        <p:spPr>
          <a:xfrm>
            <a:off x="3995936" y="5949280"/>
            <a:ext cx="2016224" cy="246221"/>
          </a:xfrm>
          <a:prstGeom prst="rect">
            <a:avLst/>
          </a:prstGeom>
          <a:noFill/>
        </p:spPr>
        <p:txBody>
          <a:bodyPr wrap="square" lIns="0" tIns="0" rIns="0" bIns="0" rtlCol="0">
            <a:spAutoFit/>
          </a:bodyPr>
          <a:lstStyle/>
          <a:p>
            <a:r>
              <a:rPr lang="cs-CZ" sz="1600" dirty="0" smtClean="0"/>
              <a:t>Dodávky polotovarů</a:t>
            </a:r>
            <a:endParaRPr lang="en-US" sz="1600" dirty="0" smtClean="0"/>
          </a:p>
        </p:txBody>
      </p:sp>
      <p:cxnSp>
        <p:nvCxnSpPr>
          <p:cNvPr id="56" name="Straight Arrow Connector 55"/>
          <p:cNvCxnSpPr/>
          <p:nvPr/>
        </p:nvCxnSpPr>
        <p:spPr>
          <a:xfrm>
            <a:off x="3203848" y="6093296"/>
            <a:ext cx="648072" cy="0"/>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707904" y="5229200"/>
            <a:ext cx="864096" cy="576064"/>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4860032" y="5157192"/>
            <a:ext cx="1080120" cy="648072"/>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Návrh struktury </a:t>
            </a:r>
            <a:r>
              <a:rPr lang="cs-CZ" dirty="0" smtClean="0"/>
              <a:t>dokumentace – výrobkové </a:t>
            </a:r>
            <a:r>
              <a:rPr lang="cs-CZ" dirty="0"/>
              <a:t>transakce – </a:t>
            </a:r>
            <a:r>
              <a:rPr lang="cs-CZ" dirty="0" smtClean="0"/>
              <a:t>návrh </a:t>
            </a:r>
            <a:r>
              <a:rPr lang="cs-CZ" dirty="0"/>
              <a:t>řešení</a:t>
            </a:r>
            <a:endParaRPr lang="en-US" dirty="0"/>
          </a:p>
        </p:txBody>
      </p:sp>
      <p:sp>
        <p:nvSpPr>
          <p:cNvPr id="3" name="Text Placeholder 2"/>
          <p:cNvSpPr>
            <a:spLocks noGrp="1"/>
          </p:cNvSpPr>
          <p:nvPr>
            <p:ph type="body" sz="quarter" idx="10"/>
          </p:nvPr>
        </p:nvSpPr>
        <p:spPr/>
        <p:txBody>
          <a:bodyPr/>
          <a:lstStyle/>
          <a:p>
            <a:r>
              <a:rPr lang="cs-CZ" dirty="0" smtClean="0"/>
              <a:t>Shrnutí východiska</a:t>
            </a:r>
          </a:p>
          <a:p>
            <a:pPr lvl="2"/>
            <a:r>
              <a:rPr lang="cs-CZ" dirty="0" smtClean="0"/>
              <a:t>V rámci skupiny jsou obchodovány dva typy výrobků – vzducholodě a polotovary</a:t>
            </a:r>
          </a:p>
          <a:p>
            <a:pPr lvl="2"/>
            <a:r>
              <a:rPr lang="cs-CZ" dirty="0" smtClean="0"/>
              <a:t>Aluminium CZ je subdodavatel Vzducholodě CZ</a:t>
            </a:r>
          </a:p>
          <a:p>
            <a:pPr lvl="2"/>
            <a:r>
              <a:rPr lang="cs-CZ" dirty="0" smtClean="0"/>
              <a:t>Obě společnosti dodávají i nezávislým odběratelům</a:t>
            </a:r>
          </a:p>
          <a:p>
            <a:pPr lvl="2"/>
            <a:r>
              <a:rPr lang="cs-CZ" dirty="0" smtClean="0"/>
              <a:t>K dispozici kalkulace do a mimo skupinu</a:t>
            </a:r>
          </a:p>
          <a:p>
            <a:pPr lvl="2"/>
            <a:r>
              <a:rPr lang="cs-CZ" dirty="0" smtClean="0"/>
              <a:t>Dlouhodobě jsou vykazovány ztráty </a:t>
            </a:r>
          </a:p>
          <a:p>
            <a:endParaRPr lang="cs-CZ" dirty="0" smtClean="0"/>
          </a:p>
          <a:p>
            <a:r>
              <a:rPr lang="cs-CZ" dirty="0" smtClean="0"/>
              <a:t>Navrhované řešení </a:t>
            </a:r>
          </a:p>
          <a:p>
            <a:pPr lvl="2"/>
            <a:r>
              <a:rPr lang="cs-CZ" dirty="0" smtClean="0"/>
              <a:t>Dvě dokumentační zprávy (polotovary i výrobky)</a:t>
            </a:r>
          </a:p>
          <a:p>
            <a:pPr lvl="2"/>
            <a:r>
              <a:rPr lang="cs-CZ" dirty="0" smtClean="0"/>
              <a:t>Nutnost vyrovnat se s interními i externími transakcemi</a:t>
            </a:r>
          </a:p>
          <a:p>
            <a:pPr lvl="2"/>
            <a:r>
              <a:rPr lang="cs-CZ" dirty="0" smtClean="0"/>
              <a:t>Vypracování odůvodnění ztrátové pozice</a:t>
            </a:r>
          </a:p>
          <a:p>
            <a:endParaRPr lang="cs-CZ" dirty="0"/>
          </a:p>
        </p:txBody>
      </p:sp>
      <p:pic>
        <p:nvPicPr>
          <p:cNvPr id="4" name="Picture 4" descr="C:\Users\zrehak\AppData\Local\Microsoft\Windows\Temporary Internet Files\Content.IE5\UD0IAROJ\MC900311976[1].wmf"/>
          <p:cNvPicPr>
            <a:picLocks noChangeAspect="1" noChangeArrowheads="1"/>
          </p:cNvPicPr>
          <p:nvPr/>
        </p:nvPicPr>
        <p:blipFill>
          <a:blip r:embed="rId2" cstate="print"/>
          <a:srcRect/>
          <a:stretch>
            <a:fillRect/>
          </a:stretch>
        </p:blipFill>
        <p:spPr bwMode="auto">
          <a:xfrm>
            <a:off x="7236296" y="5445224"/>
            <a:ext cx="1277916" cy="864096"/>
          </a:xfrm>
          <a:prstGeom prst="rect">
            <a:avLst/>
          </a:prstGeom>
          <a:noFill/>
        </p:spPr>
      </p:pic>
      <p:pic>
        <p:nvPicPr>
          <p:cNvPr id="5" name="Picture 2" descr="C:\Users\zrehak\AppData\Local\Microsoft\Windows\Temporary Internet Files\Content.IE5\7P5B5FEW\MC900280802[1].wmf"/>
          <p:cNvPicPr>
            <a:picLocks noChangeAspect="1" noChangeArrowheads="1"/>
          </p:cNvPicPr>
          <p:nvPr/>
        </p:nvPicPr>
        <p:blipFill>
          <a:blip r:embed="rId3" cstate="print"/>
          <a:srcRect/>
          <a:stretch>
            <a:fillRect/>
          </a:stretch>
        </p:blipFill>
        <p:spPr bwMode="auto">
          <a:xfrm>
            <a:off x="6300192" y="5517232"/>
            <a:ext cx="835293" cy="720080"/>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Návrh struktury </a:t>
            </a:r>
            <a:r>
              <a:rPr lang="cs-CZ" dirty="0" smtClean="0"/>
              <a:t>dokumentace – </a:t>
            </a:r>
            <a:r>
              <a:rPr lang="cs-CZ" dirty="0"/>
              <a:t>g</a:t>
            </a:r>
            <a:r>
              <a:rPr lang="cs-CZ" dirty="0" smtClean="0"/>
              <a:t>rafický rozbor služeb</a:t>
            </a:r>
            <a:endParaRPr lang="en-US" dirty="0"/>
          </a:p>
        </p:txBody>
      </p:sp>
      <p:pic>
        <p:nvPicPr>
          <p:cNvPr id="1026" name="Picture 2" descr="C:\Users\zrehak\AppData\Local\Microsoft\Windows\Temporary Internet Files\Content.IE5\7P5B5FEW\MC900280802[1].wmf"/>
          <p:cNvPicPr>
            <a:picLocks noChangeAspect="1" noChangeArrowheads="1"/>
          </p:cNvPicPr>
          <p:nvPr/>
        </p:nvPicPr>
        <p:blipFill>
          <a:blip r:embed="rId2" cstate="print"/>
          <a:srcRect/>
          <a:stretch>
            <a:fillRect/>
          </a:stretch>
        </p:blipFill>
        <p:spPr bwMode="auto">
          <a:xfrm>
            <a:off x="5796136" y="3789040"/>
            <a:ext cx="1107865" cy="955056"/>
          </a:xfrm>
          <a:prstGeom prst="rect">
            <a:avLst/>
          </a:prstGeom>
          <a:noFill/>
        </p:spPr>
      </p:pic>
      <p:pic>
        <p:nvPicPr>
          <p:cNvPr id="1028" name="Picture 4" descr="C:\Users\zrehak\AppData\Local\Microsoft\Windows\Temporary Internet Files\Content.IE5\UD0IAROJ\MC900311976[1].wmf"/>
          <p:cNvPicPr>
            <a:picLocks noChangeAspect="1" noChangeArrowheads="1"/>
          </p:cNvPicPr>
          <p:nvPr/>
        </p:nvPicPr>
        <p:blipFill>
          <a:blip r:embed="rId3" cstate="print"/>
          <a:srcRect/>
          <a:stretch>
            <a:fillRect/>
          </a:stretch>
        </p:blipFill>
        <p:spPr bwMode="auto">
          <a:xfrm>
            <a:off x="2339752" y="3645024"/>
            <a:ext cx="1826971" cy="1235354"/>
          </a:xfrm>
          <a:prstGeom prst="rect">
            <a:avLst/>
          </a:prstGeom>
          <a:noFill/>
        </p:spPr>
      </p:pic>
      <p:pic>
        <p:nvPicPr>
          <p:cNvPr id="1029" name="Picture 5" descr="C:\Users\zrehak\AppData\Local\Microsoft\Windows\Temporary Internet Files\Content.IE5\I83YGTBS\MC900090662[1].wmf"/>
          <p:cNvPicPr>
            <a:picLocks noChangeAspect="1" noChangeArrowheads="1"/>
          </p:cNvPicPr>
          <p:nvPr/>
        </p:nvPicPr>
        <p:blipFill>
          <a:blip r:embed="rId4" cstate="print"/>
          <a:srcRect/>
          <a:stretch>
            <a:fillRect/>
          </a:stretch>
        </p:blipFill>
        <p:spPr bwMode="auto">
          <a:xfrm>
            <a:off x="3851921" y="1167612"/>
            <a:ext cx="1512168" cy="1527431"/>
          </a:xfrm>
          <a:prstGeom prst="rect">
            <a:avLst/>
          </a:prstGeom>
          <a:noFill/>
        </p:spPr>
      </p:pic>
      <p:pic>
        <p:nvPicPr>
          <p:cNvPr id="1031"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467544" y="1124744"/>
            <a:ext cx="1269504" cy="1904256"/>
          </a:xfrm>
          <a:prstGeom prst="rect">
            <a:avLst/>
          </a:prstGeom>
          <a:ln>
            <a:noFill/>
          </a:ln>
          <a:effectLst>
            <a:softEdge rad="112500"/>
          </a:effectLst>
        </p:spPr>
      </p:pic>
      <p:pic>
        <p:nvPicPr>
          <p:cNvPr id="9"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251520" y="4221088"/>
            <a:ext cx="1269504" cy="1904256"/>
          </a:xfrm>
          <a:prstGeom prst="rect">
            <a:avLst/>
          </a:prstGeom>
          <a:ln>
            <a:noFill/>
          </a:ln>
          <a:effectLst>
            <a:softEdge rad="112500"/>
          </a:effectLst>
        </p:spPr>
      </p:pic>
      <p:pic>
        <p:nvPicPr>
          <p:cNvPr id="10"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6948264" y="1124744"/>
            <a:ext cx="1269504" cy="1904256"/>
          </a:xfrm>
          <a:prstGeom prst="rect">
            <a:avLst/>
          </a:prstGeom>
          <a:ln>
            <a:noFill/>
          </a:ln>
          <a:effectLst>
            <a:softEdge rad="112500"/>
          </a:effectLst>
        </p:spPr>
      </p:pic>
      <p:cxnSp>
        <p:nvCxnSpPr>
          <p:cNvPr id="12" name="Straight Arrow Connector 11"/>
          <p:cNvCxnSpPr>
            <a:stCxn id="1029" idx="2"/>
            <a:endCxn id="1028" idx="0"/>
          </p:cNvCxnSpPr>
          <p:nvPr/>
        </p:nvCxnSpPr>
        <p:spPr>
          <a:xfrm flipH="1">
            <a:off x="3253238" y="2695043"/>
            <a:ext cx="1354767" cy="949981"/>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029" idx="2"/>
            <a:endCxn id="1026" idx="0"/>
          </p:cNvCxnSpPr>
          <p:nvPr/>
        </p:nvCxnSpPr>
        <p:spPr>
          <a:xfrm>
            <a:off x="4608005" y="2695043"/>
            <a:ext cx="1742064" cy="1093997"/>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411760" y="4869160"/>
            <a:ext cx="1728192" cy="246221"/>
          </a:xfrm>
          <a:prstGeom prst="rect">
            <a:avLst/>
          </a:prstGeom>
          <a:noFill/>
        </p:spPr>
        <p:txBody>
          <a:bodyPr wrap="square" lIns="0" tIns="0" rIns="0" bIns="0" rtlCol="0">
            <a:spAutoFit/>
          </a:bodyPr>
          <a:lstStyle/>
          <a:p>
            <a:r>
              <a:rPr lang="cs-CZ" sz="1600" dirty="0" smtClean="0"/>
              <a:t>Vzducholodě </a:t>
            </a:r>
            <a:r>
              <a:rPr lang="cs-CZ" sz="1600" dirty="0" err="1" smtClean="0"/>
              <a:t>CZ</a:t>
            </a:r>
            <a:endParaRPr lang="en-US" sz="1600" dirty="0" smtClean="0"/>
          </a:p>
        </p:txBody>
      </p:sp>
      <p:sp>
        <p:nvSpPr>
          <p:cNvPr id="16" name="TextBox 15"/>
          <p:cNvSpPr txBox="1"/>
          <p:nvPr/>
        </p:nvSpPr>
        <p:spPr>
          <a:xfrm>
            <a:off x="5652120" y="4869160"/>
            <a:ext cx="1296144" cy="246221"/>
          </a:xfrm>
          <a:prstGeom prst="rect">
            <a:avLst/>
          </a:prstGeom>
          <a:noFill/>
        </p:spPr>
        <p:txBody>
          <a:bodyPr wrap="square" lIns="0" tIns="0" rIns="0" bIns="0" rtlCol="0">
            <a:spAutoFit/>
          </a:bodyPr>
          <a:lstStyle/>
          <a:p>
            <a:r>
              <a:rPr lang="cs-CZ" sz="1600" dirty="0" smtClean="0"/>
              <a:t>Aluminium </a:t>
            </a:r>
            <a:r>
              <a:rPr lang="cs-CZ" sz="1600" dirty="0" err="1" smtClean="0"/>
              <a:t>CZ</a:t>
            </a:r>
            <a:endParaRPr lang="en-US" sz="1600" dirty="0" smtClean="0"/>
          </a:p>
        </p:txBody>
      </p:sp>
      <p:sp>
        <p:nvSpPr>
          <p:cNvPr id="17" name="TextBox 16"/>
          <p:cNvSpPr txBox="1"/>
          <p:nvPr/>
        </p:nvSpPr>
        <p:spPr>
          <a:xfrm>
            <a:off x="6948264" y="1052736"/>
            <a:ext cx="1728192" cy="246221"/>
          </a:xfrm>
          <a:prstGeom prst="rect">
            <a:avLst/>
          </a:prstGeom>
          <a:noFill/>
        </p:spPr>
        <p:txBody>
          <a:bodyPr wrap="square" lIns="0" tIns="0" rIns="0" bIns="0" rtlCol="0">
            <a:spAutoFit/>
          </a:bodyPr>
          <a:lstStyle/>
          <a:p>
            <a:r>
              <a:rPr lang="cs-CZ" sz="1600" dirty="0" smtClean="0"/>
              <a:t>Distributor Hun</a:t>
            </a:r>
            <a:endParaRPr lang="en-US" sz="1600" dirty="0" smtClean="0"/>
          </a:p>
        </p:txBody>
      </p:sp>
      <p:sp>
        <p:nvSpPr>
          <p:cNvPr id="18" name="TextBox 17"/>
          <p:cNvSpPr txBox="1"/>
          <p:nvPr/>
        </p:nvSpPr>
        <p:spPr>
          <a:xfrm>
            <a:off x="251520" y="4077072"/>
            <a:ext cx="1728192" cy="246221"/>
          </a:xfrm>
          <a:prstGeom prst="rect">
            <a:avLst/>
          </a:prstGeom>
          <a:noFill/>
        </p:spPr>
        <p:txBody>
          <a:bodyPr wrap="square" lIns="0" tIns="0" rIns="0" bIns="0" rtlCol="0">
            <a:spAutoFit/>
          </a:bodyPr>
          <a:lstStyle/>
          <a:p>
            <a:r>
              <a:rPr lang="cs-CZ" sz="1600" dirty="0" smtClean="0"/>
              <a:t>Distributor </a:t>
            </a:r>
            <a:r>
              <a:rPr lang="cs-CZ" sz="1600" dirty="0" err="1" smtClean="0"/>
              <a:t>PL</a:t>
            </a:r>
            <a:endParaRPr lang="en-US" sz="1600" dirty="0" smtClean="0"/>
          </a:p>
        </p:txBody>
      </p:sp>
      <p:sp>
        <p:nvSpPr>
          <p:cNvPr id="19" name="TextBox 18"/>
          <p:cNvSpPr txBox="1"/>
          <p:nvPr/>
        </p:nvSpPr>
        <p:spPr>
          <a:xfrm>
            <a:off x="395536" y="1052736"/>
            <a:ext cx="1728192" cy="246221"/>
          </a:xfrm>
          <a:prstGeom prst="rect">
            <a:avLst/>
          </a:prstGeom>
          <a:noFill/>
        </p:spPr>
        <p:txBody>
          <a:bodyPr wrap="square" lIns="0" tIns="0" rIns="0" bIns="0" rtlCol="0">
            <a:spAutoFit/>
          </a:bodyPr>
          <a:lstStyle/>
          <a:p>
            <a:r>
              <a:rPr lang="cs-CZ" sz="1600" dirty="0" smtClean="0"/>
              <a:t>Distributor Ger</a:t>
            </a:r>
            <a:endParaRPr lang="en-US" sz="1600" dirty="0" smtClean="0"/>
          </a:p>
        </p:txBody>
      </p:sp>
      <p:sp>
        <p:nvSpPr>
          <p:cNvPr id="20" name="TextBox 19"/>
          <p:cNvSpPr txBox="1"/>
          <p:nvPr/>
        </p:nvSpPr>
        <p:spPr>
          <a:xfrm>
            <a:off x="3779912" y="908720"/>
            <a:ext cx="1728192" cy="246221"/>
          </a:xfrm>
          <a:prstGeom prst="rect">
            <a:avLst/>
          </a:prstGeom>
          <a:noFill/>
        </p:spPr>
        <p:txBody>
          <a:bodyPr wrap="square" lIns="0" tIns="0" rIns="0" bIns="0" rtlCol="0">
            <a:spAutoFit/>
          </a:bodyPr>
          <a:lstStyle/>
          <a:p>
            <a:r>
              <a:rPr lang="cs-CZ" sz="1600" dirty="0" smtClean="0"/>
              <a:t>Vzducholodě Ger</a:t>
            </a:r>
            <a:endParaRPr lang="en-US" sz="1600" dirty="0" smtClean="0"/>
          </a:p>
        </p:txBody>
      </p:sp>
      <p:cxnSp>
        <p:nvCxnSpPr>
          <p:cNvPr id="26" name="Straight Arrow Connector 25"/>
          <p:cNvCxnSpPr/>
          <p:nvPr/>
        </p:nvCxnSpPr>
        <p:spPr>
          <a:xfrm>
            <a:off x="4139952" y="4797152"/>
            <a:ext cx="1512168" cy="0"/>
          </a:xfrm>
          <a:prstGeom prst="straightConnector1">
            <a:avLst/>
          </a:prstGeom>
          <a:ln w="25400">
            <a:solidFill>
              <a:schemeClr val="accent4">
                <a:lumMod val="60000"/>
                <a:lumOff val="40000"/>
              </a:schemeClr>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6012160" y="6021288"/>
            <a:ext cx="661944" cy="13877"/>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6012160" y="6165304"/>
            <a:ext cx="648072" cy="0"/>
          </a:xfrm>
          <a:prstGeom prst="straightConnector1">
            <a:avLst/>
          </a:prstGeom>
          <a:ln w="12700">
            <a:solidFill>
              <a:schemeClr val="accent4">
                <a:lumMod val="60000"/>
                <a:lumOff val="4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6732240" y="5949280"/>
            <a:ext cx="2016224" cy="246221"/>
          </a:xfrm>
          <a:prstGeom prst="rect">
            <a:avLst/>
          </a:prstGeom>
          <a:noFill/>
        </p:spPr>
        <p:txBody>
          <a:bodyPr wrap="square" lIns="0" tIns="0" rIns="0" bIns="0" rtlCol="0">
            <a:spAutoFit/>
          </a:bodyPr>
          <a:lstStyle/>
          <a:p>
            <a:r>
              <a:rPr lang="cs-CZ" sz="1600" dirty="0" smtClean="0"/>
              <a:t>Služby</a:t>
            </a:r>
            <a:endParaRPr lang="en-US" sz="16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Návrh struktury dokumentace </a:t>
            </a:r>
            <a:r>
              <a:rPr lang="cs-CZ" dirty="0" smtClean="0"/>
              <a:t>– </a:t>
            </a:r>
            <a:r>
              <a:rPr lang="cs-CZ" dirty="0" err="1" smtClean="0"/>
              <a:t>službové</a:t>
            </a:r>
            <a:r>
              <a:rPr lang="cs-CZ" dirty="0" smtClean="0"/>
              <a:t> </a:t>
            </a:r>
            <a:r>
              <a:rPr lang="cs-CZ" dirty="0"/>
              <a:t>transakce – návrh řešení</a:t>
            </a:r>
            <a:endParaRPr lang="en-US" dirty="0"/>
          </a:p>
        </p:txBody>
      </p:sp>
      <p:sp>
        <p:nvSpPr>
          <p:cNvPr id="3" name="Text Placeholder 2"/>
          <p:cNvSpPr>
            <a:spLocks noGrp="1"/>
          </p:cNvSpPr>
          <p:nvPr>
            <p:ph type="body" sz="quarter" idx="10"/>
          </p:nvPr>
        </p:nvSpPr>
        <p:spPr/>
        <p:txBody>
          <a:bodyPr>
            <a:normAutofit fontScale="92500" lnSpcReduction="10000"/>
          </a:bodyPr>
          <a:lstStyle/>
          <a:p>
            <a:pPr>
              <a:lnSpc>
                <a:spcPct val="110000"/>
              </a:lnSpc>
              <a:spcBef>
                <a:spcPts val="600"/>
              </a:spcBef>
            </a:pPr>
            <a:r>
              <a:rPr lang="cs-CZ" sz="1700" dirty="0" smtClean="0"/>
              <a:t>Shrnutí východisek </a:t>
            </a:r>
          </a:p>
          <a:p>
            <a:pPr lvl="2">
              <a:lnSpc>
                <a:spcPct val="110000"/>
              </a:lnSpc>
              <a:spcBef>
                <a:spcPts val="600"/>
              </a:spcBef>
            </a:pPr>
            <a:r>
              <a:rPr lang="cs-CZ" sz="1700" dirty="0" smtClean="0"/>
              <a:t>Aluminium CZ přijímá obdobné služby od Vzducholodě Ger a Vzducholodě CZ </a:t>
            </a:r>
          </a:p>
          <a:p>
            <a:pPr lvl="2">
              <a:lnSpc>
                <a:spcPct val="110000"/>
              </a:lnSpc>
              <a:spcBef>
                <a:spcPts val="600"/>
              </a:spcBef>
            </a:pPr>
            <a:r>
              <a:rPr lang="cs-CZ" sz="1700" dirty="0" smtClean="0"/>
              <a:t>Určitá dokumentace služeb Vzducholodě Ger je zpracována na úrovni skupiny</a:t>
            </a:r>
          </a:p>
          <a:p>
            <a:pPr lvl="2">
              <a:lnSpc>
                <a:spcPct val="110000"/>
              </a:lnSpc>
              <a:spcBef>
                <a:spcPts val="600"/>
              </a:spcBef>
            </a:pPr>
            <a:r>
              <a:rPr lang="cs-CZ" sz="1700" dirty="0" smtClean="0"/>
              <a:t>Omezená znalost ceny a obsahu služeb Vzducholodě Ger v ČR </a:t>
            </a:r>
          </a:p>
          <a:p>
            <a:pPr>
              <a:lnSpc>
                <a:spcPct val="110000"/>
              </a:lnSpc>
              <a:spcBef>
                <a:spcPts val="600"/>
              </a:spcBef>
            </a:pPr>
            <a:endParaRPr lang="cs-CZ" sz="1700" dirty="0" smtClean="0"/>
          </a:p>
          <a:p>
            <a:pPr>
              <a:lnSpc>
                <a:spcPct val="110000"/>
              </a:lnSpc>
              <a:spcBef>
                <a:spcPts val="600"/>
              </a:spcBef>
            </a:pPr>
            <a:r>
              <a:rPr lang="cs-CZ" sz="1700" dirty="0" smtClean="0"/>
              <a:t>Navrhované řešení </a:t>
            </a:r>
          </a:p>
          <a:p>
            <a:pPr lvl="2">
              <a:lnSpc>
                <a:spcPct val="110000"/>
              </a:lnSpc>
              <a:spcBef>
                <a:spcPts val="600"/>
              </a:spcBef>
            </a:pPr>
            <a:r>
              <a:rPr lang="cs-CZ" sz="1700" dirty="0" smtClean="0"/>
              <a:t>Dvě dokumentace, kde  </a:t>
            </a:r>
          </a:p>
          <a:p>
            <a:pPr lvl="2">
              <a:lnSpc>
                <a:spcPct val="110000"/>
              </a:lnSpc>
              <a:spcBef>
                <a:spcPts val="600"/>
              </a:spcBef>
            </a:pPr>
            <a:r>
              <a:rPr lang="cs-CZ" sz="1700" dirty="0" smtClean="0"/>
              <a:t>Dokumentace pro Vzducholodě Ger musí vycházet z centrální dokumentace</a:t>
            </a:r>
          </a:p>
          <a:p>
            <a:pPr lvl="3">
              <a:lnSpc>
                <a:spcPct val="110000"/>
              </a:lnSpc>
              <a:spcBef>
                <a:spcPts val="600"/>
              </a:spcBef>
            </a:pPr>
            <a:r>
              <a:rPr lang="cs-CZ" sz="1700" dirty="0"/>
              <a:t>l</a:t>
            </a:r>
            <a:r>
              <a:rPr lang="cs-CZ" sz="1700" dirty="0" smtClean="0"/>
              <a:t>okalizace </a:t>
            </a:r>
          </a:p>
          <a:p>
            <a:pPr lvl="2">
              <a:lnSpc>
                <a:spcPct val="110000"/>
              </a:lnSpc>
              <a:spcBef>
                <a:spcPts val="600"/>
              </a:spcBef>
            </a:pPr>
            <a:r>
              <a:rPr lang="cs-CZ" sz="1700" dirty="0" smtClean="0"/>
              <a:t>Ověření existence a evidence podkladů prokazujících skutečné poskytnutí služby</a:t>
            </a:r>
          </a:p>
          <a:p>
            <a:pPr lvl="2">
              <a:lnSpc>
                <a:spcPct val="110000"/>
              </a:lnSpc>
              <a:spcBef>
                <a:spcPts val="600"/>
              </a:spcBef>
            </a:pPr>
            <a:r>
              <a:rPr lang="cs-CZ" sz="1700" dirty="0" smtClean="0"/>
              <a:t>Odůvodnění odlišnosti poskytovaných služeb společnostmi Vzducholodě CZ a Vzducholodě Ger (u Aluminium CZ)</a:t>
            </a:r>
          </a:p>
          <a:p>
            <a:pPr lvl="2">
              <a:lnSpc>
                <a:spcPct val="110000"/>
              </a:lnSpc>
              <a:spcBef>
                <a:spcPts val="600"/>
              </a:spcBef>
            </a:pPr>
            <a:r>
              <a:rPr lang="cs-CZ" sz="1700" dirty="0" smtClean="0"/>
              <a:t>Odůvodnění </a:t>
            </a:r>
            <a:r>
              <a:rPr lang="cs-CZ" sz="1700" dirty="0" err="1" smtClean="0"/>
              <a:t>benefitu</a:t>
            </a:r>
            <a:r>
              <a:rPr lang="cs-CZ" sz="1700" dirty="0" smtClean="0"/>
              <a:t> poskytovaných služeb pro příjemce</a:t>
            </a:r>
          </a:p>
          <a:p>
            <a:pPr lvl="2">
              <a:lnSpc>
                <a:spcPct val="110000"/>
              </a:lnSpc>
              <a:spcBef>
                <a:spcPts val="600"/>
              </a:spcBef>
            </a:pPr>
            <a:r>
              <a:rPr lang="cs-CZ" sz="1700" dirty="0" smtClean="0"/>
              <a:t>Popis a argumentace způsobu stanovení převodní ceny</a:t>
            </a:r>
          </a:p>
          <a:p>
            <a:pPr lvl="2">
              <a:lnSpc>
                <a:spcPct val="110000"/>
              </a:lnSpc>
              <a:spcBef>
                <a:spcPts val="600"/>
              </a:spcBef>
            </a:pPr>
            <a:r>
              <a:rPr lang="cs-CZ" sz="1700" dirty="0" smtClean="0"/>
              <a:t>Srovnávací analýza – marže (Amadeus) nebo hodinové sazby</a:t>
            </a:r>
          </a:p>
          <a:p>
            <a:endParaRPr lang="cs-CZ" dirty="0"/>
          </a:p>
        </p:txBody>
      </p:sp>
      <p:pic>
        <p:nvPicPr>
          <p:cNvPr id="4" name="Picture 5" descr="C:\Users\zrehak\AppData\Local\Microsoft\Windows\Temporary Internet Files\Content.IE5\I83YGTBS\MC900090662[1].wmf"/>
          <p:cNvPicPr>
            <a:picLocks noChangeAspect="1" noChangeArrowheads="1"/>
          </p:cNvPicPr>
          <p:nvPr/>
        </p:nvPicPr>
        <p:blipFill>
          <a:blip r:embed="rId2" cstate="print"/>
          <a:srcRect/>
          <a:stretch>
            <a:fillRect/>
          </a:stretch>
        </p:blipFill>
        <p:spPr bwMode="auto">
          <a:xfrm>
            <a:off x="7452320" y="4856804"/>
            <a:ext cx="1224136" cy="1236492"/>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Možné řešení – shrnutí</a:t>
            </a:r>
            <a:endParaRPr lang="en-US" dirty="0"/>
          </a:p>
        </p:txBody>
      </p:sp>
      <p:graphicFrame>
        <p:nvGraphicFramePr>
          <p:cNvPr id="5" name="Table 4"/>
          <p:cNvGraphicFramePr>
            <a:graphicFrameLocks noGrp="1"/>
          </p:cNvGraphicFramePr>
          <p:nvPr/>
        </p:nvGraphicFramePr>
        <p:xfrm>
          <a:off x="323528" y="1268760"/>
          <a:ext cx="8136904" cy="2931160"/>
        </p:xfrm>
        <a:graphic>
          <a:graphicData uri="http://schemas.openxmlformats.org/drawingml/2006/table">
            <a:tbl>
              <a:tblPr firstRow="1" bandRow="1">
                <a:tableStyleId>{5C22544A-7EE6-4342-B048-85BDC9FD1C3A}</a:tableStyleId>
              </a:tblPr>
              <a:tblGrid>
                <a:gridCol w="2952328"/>
                <a:gridCol w="5184576"/>
              </a:tblGrid>
              <a:tr h="370840">
                <a:tc>
                  <a:txBody>
                    <a:bodyPr/>
                    <a:lstStyle/>
                    <a:p>
                      <a:r>
                        <a:rPr lang="cs-CZ" sz="1600" dirty="0" smtClean="0"/>
                        <a:t>Transakce</a:t>
                      </a:r>
                      <a:endParaRPr lang="en-US" sz="1600" dirty="0"/>
                    </a:p>
                  </a:txBody>
                  <a:tcPr/>
                </a:tc>
                <a:tc>
                  <a:txBody>
                    <a:bodyPr/>
                    <a:lstStyle/>
                    <a:p>
                      <a:r>
                        <a:rPr lang="cs-CZ" sz="1600" dirty="0" smtClean="0"/>
                        <a:t>Dokumentace</a:t>
                      </a:r>
                      <a:endParaRPr lang="en-US" sz="1600" dirty="0"/>
                    </a:p>
                  </a:txBody>
                  <a:tcPr/>
                </a:tc>
              </a:tr>
              <a:tr h="370840">
                <a:tc>
                  <a:txBody>
                    <a:bodyPr/>
                    <a:lstStyle/>
                    <a:p>
                      <a:r>
                        <a:rPr lang="cs-CZ" sz="1600" dirty="0" smtClean="0"/>
                        <a:t>Dodávky Vzducholodě</a:t>
                      </a:r>
                      <a:r>
                        <a:rPr lang="cs-CZ" sz="1600" baseline="0" dirty="0" smtClean="0"/>
                        <a:t> CZ</a:t>
                      </a:r>
                      <a:endParaRPr lang="en-US" sz="1600" dirty="0"/>
                    </a:p>
                  </a:txBody>
                  <a:tcPr/>
                </a:tc>
                <a:tc>
                  <a:txBody>
                    <a:bodyPr/>
                    <a:lstStyle/>
                    <a:p>
                      <a:r>
                        <a:rPr lang="cs-CZ" sz="1600" dirty="0" smtClean="0"/>
                        <a:t>Ano. Vysvětlit</a:t>
                      </a:r>
                      <a:r>
                        <a:rPr lang="cs-CZ" sz="1600" baseline="0" dirty="0" smtClean="0"/>
                        <a:t> a doložit různou cenu v tuzemsku a do skupiny. Vysvětlit a doložit dlouhodobou ztrátu.</a:t>
                      </a:r>
                      <a:endParaRPr lang="en-US" sz="1600" dirty="0"/>
                    </a:p>
                  </a:txBody>
                  <a:tcPr/>
                </a:tc>
              </a:tr>
              <a:tr h="370840">
                <a:tc>
                  <a:txBody>
                    <a:bodyPr/>
                    <a:lstStyle/>
                    <a:p>
                      <a:r>
                        <a:rPr lang="cs-CZ" sz="1600" dirty="0" smtClean="0"/>
                        <a:t>Dodávky</a:t>
                      </a:r>
                      <a:r>
                        <a:rPr lang="cs-CZ" sz="1600" baseline="0" dirty="0" smtClean="0"/>
                        <a:t> Aluminium </a:t>
                      </a:r>
                      <a:r>
                        <a:rPr lang="cs-CZ" sz="1600" baseline="0" dirty="0" err="1" smtClean="0"/>
                        <a:t>CZ</a:t>
                      </a:r>
                      <a:endParaRPr lang="en-US" sz="1600" dirty="0"/>
                    </a:p>
                  </a:txBody>
                  <a:tcPr/>
                </a:tc>
                <a:tc>
                  <a:txBody>
                    <a:bodyPr/>
                    <a:lstStyle/>
                    <a:p>
                      <a:r>
                        <a:rPr lang="cs-CZ" sz="1600" dirty="0" smtClean="0"/>
                        <a:t>Ano. Vysvětlit a doložit</a:t>
                      </a:r>
                      <a:r>
                        <a:rPr lang="cs-CZ" sz="1600" baseline="0" dirty="0" smtClean="0"/>
                        <a:t> různou cenu v tuzemsku a do skupiny, a případnou odlišnost cen vůči Vzducholodě CZ a Distributorovi Hun.</a:t>
                      </a:r>
                      <a:endParaRPr lang="en-US" sz="1600" dirty="0"/>
                    </a:p>
                  </a:txBody>
                  <a:tcPr/>
                </a:tc>
              </a:tr>
              <a:tr h="370840">
                <a:tc>
                  <a:txBody>
                    <a:bodyPr/>
                    <a:lstStyle/>
                    <a:p>
                      <a:r>
                        <a:rPr lang="cs-CZ" sz="1600" dirty="0" smtClean="0"/>
                        <a:t>Služby Vzducholodě Ger</a:t>
                      </a:r>
                      <a:endParaRPr lang="en-US" sz="1600" dirty="0"/>
                    </a:p>
                  </a:txBody>
                  <a:tcPr/>
                </a:tc>
                <a:tc>
                  <a:txBody>
                    <a:bodyPr/>
                    <a:lstStyle/>
                    <a:p>
                      <a:r>
                        <a:rPr lang="cs-CZ" sz="1600" smtClean="0"/>
                        <a:t>Ano.</a:t>
                      </a:r>
                      <a:r>
                        <a:rPr lang="cs-CZ" sz="1600" baseline="0" smtClean="0"/>
                        <a:t> </a:t>
                      </a:r>
                      <a:r>
                        <a:rPr lang="cs-CZ" sz="1600" baseline="0" dirty="0" smtClean="0"/>
                        <a:t>Kritické prokázání služby a vysvětlení odlišnosti od služeb Vzducholodě CZ.</a:t>
                      </a:r>
                      <a:endParaRPr lang="en-US" sz="1600" dirty="0"/>
                    </a:p>
                  </a:txBody>
                  <a:tcPr/>
                </a:tc>
              </a:tr>
              <a:tr h="370840">
                <a:tc>
                  <a:txBody>
                    <a:bodyPr/>
                    <a:lstStyle/>
                    <a:p>
                      <a:r>
                        <a:rPr lang="cs-CZ" sz="1600" dirty="0" smtClean="0"/>
                        <a:t>Služby Vzducholodě</a:t>
                      </a:r>
                      <a:r>
                        <a:rPr lang="cs-CZ" sz="1600" baseline="0" dirty="0" smtClean="0"/>
                        <a:t> CZ</a:t>
                      </a:r>
                      <a:endParaRPr lang="en-US" sz="1600" dirty="0"/>
                    </a:p>
                  </a:txBody>
                  <a:tcPr/>
                </a:tc>
                <a:tc>
                  <a:txBody>
                    <a:bodyPr/>
                    <a:lstStyle/>
                    <a:p>
                      <a:r>
                        <a:rPr lang="cs-CZ" sz="1600" dirty="0" smtClean="0"/>
                        <a:t>Ano. Zvážit agregaci s dokumentací služeb </a:t>
                      </a:r>
                      <a:r>
                        <a:rPr lang="cs-CZ" sz="1600" baseline="0" dirty="0" smtClean="0"/>
                        <a:t>Vzducholodě Ger.</a:t>
                      </a:r>
                      <a:endParaRPr lang="en-US" sz="1600" dirty="0"/>
                    </a:p>
                  </a:txBody>
                  <a:tcPr/>
                </a:tc>
              </a:tr>
            </a:tbl>
          </a:graphicData>
        </a:graphic>
      </p:graphicFrame>
      <p:sp>
        <p:nvSpPr>
          <p:cNvPr id="4" name="TextBox 3"/>
          <p:cNvSpPr txBox="1"/>
          <p:nvPr/>
        </p:nvSpPr>
        <p:spPr>
          <a:xfrm>
            <a:off x="395536" y="5013176"/>
            <a:ext cx="6768752" cy="246221"/>
          </a:xfrm>
          <a:prstGeom prst="rect">
            <a:avLst/>
          </a:prstGeom>
          <a:noFill/>
        </p:spPr>
        <p:txBody>
          <a:bodyPr wrap="square" lIns="0" tIns="0" rIns="0" bIns="0" rtlCol="0">
            <a:spAutoFit/>
          </a:bodyPr>
          <a:lstStyle/>
          <a:p>
            <a:r>
              <a:rPr lang="cs-CZ" sz="1600" dirty="0" smtClean="0"/>
              <a:t>Další možný potřebný výstup – </a:t>
            </a:r>
            <a:r>
              <a:rPr lang="cs-CZ" sz="1600" b="1" dirty="0" smtClean="0"/>
              <a:t>zhodnocení rizik </a:t>
            </a:r>
            <a:r>
              <a:rPr lang="cs-CZ" sz="1600" dirty="0" smtClean="0"/>
              <a:t>v oblasti převodních cen</a:t>
            </a:r>
            <a:endParaRPr lang="en-US" sz="16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2708920"/>
            <a:ext cx="4104456" cy="2160240"/>
          </a:xfrm>
        </p:spPr>
        <p:txBody>
          <a:bodyPr/>
          <a:lstStyle/>
          <a:p>
            <a:r>
              <a:rPr lang="cs-CZ" dirty="0" smtClean="0"/>
              <a:t>Sběr a analýza informací</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 </a:t>
            </a:r>
            <a:r>
              <a:rPr lang="cs-CZ" dirty="0"/>
              <a:t>proces</a:t>
            </a:r>
            <a:endParaRPr lang="en-US" dirty="0"/>
          </a:p>
        </p:txBody>
      </p:sp>
      <p:sp>
        <p:nvSpPr>
          <p:cNvPr id="3" name="Text Placeholder 2"/>
          <p:cNvSpPr>
            <a:spLocks noGrp="1"/>
          </p:cNvSpPr>
          <p:nvPr>
            <p:ph type="body" sz="quarter" idx="10"/>
          </p:nvPr>
        </p:nvSpPr>
        <p:spPr>
          <a:xfrm>
            <a:off x="179512" y="1124745"/>
            <a:ext cx="8712968" cy="504055"/>
          </a:xfrm>
        </p:spPr>
        <p:txBody>
          <a:bodyPr/>
          <a:lstStyle/>
          <a:p>
            <a:pPr lvl="0"/>
            <a:r>
              <a:rPr lang="cs-CZ" dirty="0"/>
              <a:t>Motto: Předpokladem úspěchu je </a:t>
            </a:r>
            <a:r>
              <a:rPr lang="cs-CZ" dirty="0" smtClean="0"/>
              <a:t>komunikace</a:t>
            </a:r>
            <a:endParaRPr lang="cs-CZ" dirty="0"/>
          </a:p>
        </p:txBody>
      </p:sp>
      <p:graphicFrame>
        <p:nvGraphicFramePr>
          <p:cNvPr id="4" name="Diagram 3"/>
          <p:cNvGraphicFramePr/>
          <p:nvPr/>
        </p:nvGraphicFramePr>
        <p:xfrm>
          <a:off x="251520" y="1484784"/>
          <a:ext cx="8496944" cy="3904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C:\Users\zrehak\AppData\Local\Microsoft\Windows\Temporary Internet Files\Content.IE5\7P5B5FEW\MC900280802[1].wmf"/>
          <p:cNvPicPr>
            <a:picLocks noChangeAspect="1" noChangeArrowheads="1"/>
          </p:cNvPicPr>
          <p:nvPr/>
        </p:nvPicPr>
        <p:blipFill>
          <a:blip r:embed="rId7" cstate="print"/>
          <a:srcRect/>
          <a:stretch>
            <a:fillRect/>
          </a:stretch>
        </p:blipFill>
        <p:spPr bwMode="auto">
          <a:xfrm>
            <a:off x="291844" y="1916832"/>
            <a:ext cx="751764" cy="648072"/>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a:t>
            </a:r>
            <a:r>
              <a:rPr lang="cs-CZ" dirty="0"/>
              <a:t>– postřehy z praxe</a:t>
            </a:r>
            <a:endParaRPr lang="en-US" dirty="0"/>
          </a:p>
        </p:txBody>
      </p:sp>
      <p:sp>
        <p:nvSpPr>
          <p:cNvPr id="3" name="Text Placeholder 2"/>
          <p:cNvSpPr>
            <a:spLocks noGrp="1"/>
          </p:cNvSpPr>
          <p:nvPr>
            <p:ph type="body" sz="quarter" idx="10"/>
          </p:nvPr>
        </p:nvSpPr>
        <p:spPr/>
        <p:txBody>
          <a:bodyPr/>
          <a:lstStyle/>
          <a:p>
            <a:r>
              <a:rPr lang="cs-CZ" dirty="0" smtClean="0"/>
              <a:t>Část informací je již zpracovaná (obchodní plány, výroční zprávy, reportingy, ...)</a:t>
            </a:r>
          </a:p>
          <a:p>
            <a:r>
              <a:rPr lang="cs-CZ" dirty="0" smtClean="0"/>
              <a:t>Některé informace nejsou k dispozici lokálně </a:t>
            </a:r>
          </a:p>
          <a:p>
            <a:r>
              <a:rPr lang="cs-CZ" dirty="0" smtClean="0"/>
              <a:t>Často jsou identifikována rizika v oblasti převodních cen, která nebyla předjímána při definici zakázky</a:t>
            </a:r>
          </a:p>
          <a:p>
            <a:r>
              <a:rPr lang="cs-CZ" dirty="0" smtClean="0"/>
              <a:t>Převodní ceny jsou často řešeny na úrovni skupiny – je nutné informovat </a:t>
            </a:r>
            <a:br>
              <a:rPr lang="cs-CZ" dirty="0" smtClean="0"/>
            </a:br>
            <a:r>
              <a:rPr lang="cs-CZ" dirty="0" smtClean="0"/>
              <a:t>odpovědné osoby</a:t>
            </a:r>
          </a:p>
          <a:p>
            <a:r>
              <a:rPr lang="cs-CZ" dirty="0" smtClean="0"/>
              <a:t>Pro kolegy z nefinančních oddělení je nutné požadovanou informaci přeložit do </a:t>
            </a:r>
            <a:br>
              <a:rPr lang="cs-CZ" dirty="0" smtClean="0"/>
            </a:br>
            <a:r>
              <a:rPr lang="cs-CZ" dirty="0" smtClean="0"/>
              <a:t>jejich jazyka </a:t>
            </a:r>
          </a:p>
          <a:p>
            <a:endParaRPr lang="cs-CZ"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a:t>
            </a:r>
            <a:r>
              <a:rPr lang="cs-CZ" dirty="0"/>
              <a:t>– </a:t>
            </a:r>
            <a:r>
              <a:rPr lang="cs-CZ" dirty="0" smtClean="0"/>
              <a:t>obecné </a:t>
            </a:r>
            <a:r>
              <a:rPr lang="cs-CZ" dirty="0"/>
              <a:t>informace, ztrátová pozice</a:t>
            </a:r>
            <a:endParaRPr lang="en-US" dirty="0"/>
          </a:p>
        </p:txBody>
      </p:sp>
      <p:sp>
        <p:nvSpPr>
          <p:cNvPr id="3" name="Text Placeholder 2"/>
          <p:cNvSpPr>
            <a:spLocks noGrp="1"/>
          </p:cNvSpPr>
          <p:nvPr>
            <p:ph type="body" sz="quarter" idx="10"/>
          </p:nvPr>
        </p:nvSpPr>
        <p:spPr>
          <a:xfrm>
            <a:off x="179512" y="1124745"/>
            <a:ext cx="8784976" cy="4968552"/>
          </a:xfrm>
        </p:spPr>
        <p:txBody>
          <a:bodyPr/>
          <a:lstStyle/>
          <a:p>
            <a:r>
              <a:rPr lang="cs-CZ" dirty="0" smtClean="0"/>
              <a:t>Informace o společnosti a skupině</a:t>
            </a:r>
          </a:p>
          <a:p>
            <a:r>
              <a:rPr lang="cs-CZ" dirty="0" smtClean="0"/>
              <a:t>Směrnice OECD předpokládá situace, kdy je závislý podnik ve ztrátě (čl. 1.70 a následující) – zejména analýza tržních okolností, strategií</a:t>
            </a:r>
          </a:p>
          <a:p>
            <a:r>
              <a:rPr lang="cs-CZ" dirty="0" smtClean="0"/>
              <a:t>Start-</a:t>
            </a:r>
            <a:r>
              <a:rPr lang="cs-CZ" dirty="0" err="1" smtClean="0"/>
              <a:t>up</a:t>
            </a:r>
            <a:r>
              <a:rPr lang="cs-CZ" dirty="0" smtClean="0"/>
              <a:t> fáze podnikání</a:t>
            </a:r>
          </a:p>
          <a:p>
            <a:pPr lvl="2"/>
            <a:r>
              <a:rPr lang="cs-CZ" dirty="0"/>
              <a:t>N</a:t>
            </a:r>
            <a:r>
              <a:rPr lang="cs-CZ" dirty="0" smtClean="0"/>
              <a:t>ový výrobek</a:t>
            </a:r>
          </a:p>
          <a:p>
            <a:pPr lvl="2"/>
            <a:r>
              <a:rPr lang="cs-CZ" dirty="0"/>
              <a:t>S</a:t>
            </a:r>
            <a:r>
              <a:rPr lang="cs-CZ" dirty="0" smtClean="0"/>
              <a:t>ilná konkurence letadel</a:t>
            </a:r>
          </a:p>
          <a:p>
            <a:pPr lvl="2"/>
            <a:r>
              <a:rPr lang="cs-CZ" dirty="0"/>
              <a:t>S</a:t>
            </a:r>
            <a:r>
              <a:rPr lang="cs-CZ" dirty="0" smtClean="0"/>
              <a:t>labá infrastruktura pro vzducholodě</a:t>
            </a:r>
          </a:p>
          <a:p>
            <a:pPr lvl="2"/>
            <a:r>
              <a:rPr lang="cs-CZ" dirty="0"/>
              <a:t>V</a:t>
            </a:r>
            <a:r>
              <a:rPr lang="cs-CZ" dirty="0" smtClean="0"/>
              <a:t>ysoké počáteční investice, které nejsou pokryty výnosy.</a:t>
            </a:r>
          </a:p>
          <a:p>
            <a:r>
              <a:rPr lang="cs-CZ" dirty="0" smtClean="0"/>
              <a:t>Finanční krize</a:t>
            </a:r>
          </a:p>
          <a:p>
            <a:r>
              <a:rPr lang="cs-CZ" dirty="0" smtClean="0"/>
              <a:t>Projekty, které se nerealizovaly.... </a:t>
            </a:r>
          </a:p>
          <a:p>
            <a:endParaRPr lang="cs-CZ" dirty="0" smtClean="0"/>
          </a:p>
          <a:p>
            <a:r>
              <a:rPr lang="cs-CZ" dirty="0" smtClean="0"/>
              <a:t>....vs. rozložení rizik a funkcí podle smluv...</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Legislativní úprava – cena obvyklá</a:t>
            </a:r>
            <a:endParaRPr lang="en-US" sz="2200" dirty="0"/>
          </a:p>
        </p:txBody>
      </p:sp>
      <p:sp>
        <p:nvSpPr>
          <p:cNvPr id="3" name="Text Placeholder 2"/>
          <p:cNvSpPr>
            <a:spLocks noGrp="1"/>
          </p:cNvSpPr>
          <p:nvPr>
            <p:ph type="body" sz="quarter" idx="10"/>
          </p:nvPr>
        </p:nvSpPr>
        <p:spPr/>
        <p:txBody>
          <a:bodyPr>
            <a:normAutofit/>
          </a:bodyPr>
          <a:lstStyle/>
          <a:p>
            <a:pPr lvl="2">
              <a:buNone/>
              <a:defRPr/>
            </a:pPr>
            <a:r>
              <a:rPr lang="cs-CZ" sz="2000" b="1" dirty="0">
                <a:solidFill>
                  <a:srgbClr val="00338D"/>
                </a:solidFill>
              </a:rPr>
              <a:t>Metodické pokyny</a:t>
            </a:r>
          </a:p>
          <a:p>
            <a:pPr lvl="2">
              <a:defRPr/>
            </a:pPr>
            <a:r>
              <a:rPr lang="cs-CZ" sz="1800" b="1" dirty="0"/>
              <a:t>Pokyn D-332 </a:t>
            </a:r>
            <a:r>
              <a:rPr lang="cs-CZ" sz="1800" dirty="0"/>
              <a:t>– Sdělení Ministerstva financí k uplatňování mezinárodních standardů při zdaňování transakcí mezi sdruženými podniky – převodní ceny</a:t>
            </a:r>
          </a:p>
          <a:p>
            <a:pPr lvl="2">
              <a:defRPr/>
            </a:pPr>
            <a:r>
              <a:rPr lang="cs-CZ" sz="1800" b="1" dirty="0"/>
              <a:t>Pokyn D-333 </a:t>
            </a:r>
            <a:r>
              <a:rPr lang="cs-CZ" sz="1800" dirty="0"/>
              <a:t>– Sdělení Ministerstva financí k závaznému posouzení způsobu, jakým byla vytvořena cena sjednávaná mezi spojenými osobami</a:t>
            </a:r>
          </a:p>
          <a:p>
            <a:pPr lvl="2">
              <a:defRPr/>
            </a:pPr>
            <a:r>
              <a:rPr lang="cs-CZ" sz="1800" b="1" dirty="0"/>
              <a:t>Pokyn D-334 </a:t>
            </a:r>
            <a:r>
              <a:rPr lang="cs-CZ" sz="1800" dirty="0"/>
              <a:t>– Sdělení Ministerstva financí k rozsahu dokumentace způsobu tvorby cen mezi spojenými osobami </a:t>
            </a:r>
          </a:p>
          <a:p>
            <a:pPr lvl="2">
              <a:defRPr/>
            </a:pPr>
            <a:r>
              <a:rPr lang="cs-CZ" sz="1800" b="1" dirty="0"/>
              <a:t>Pokyn GFŘ D-6 </a:t>
            </a:r>
            <a:r>
              <a:rPr lang="cs-CZ" sz="1800" dirty="0"/>
              <a:t>– k jednotnému postupu při uplatňování některých ustanovení </a:t>
            </a:r>
            <a:endParaRPr lang="cs-CZ" sz="1800" dirty="0" smtClean="0"/>
          </a:p>
          <a:p>
            <a:pPr lvl="2">
              <a:defRPr/>
            </a:pPr>
            <a:r>
              <a:rPr lang="cs-CZ" sz="1800" b="1" dirty="0"/>
              <a:t>Pokyn </a:t>
            </a:r>
            <a:r>
              <a:rPr lang="cs-CZ" sz="1800" b="1" dirty="0" smtClean="0"/>
              <a:t>GFŘ D-10 </a:t>
            </a:r>
            <a:r>
              <a:rPr lang="cs-CZ" sz="1800" dirty="0" smtClean="0"/>
              <a:t>– ke službám s nízkou přidanou hodnotou poskytovaným mezi spojenými osobami</a:t>
            </a:r>
            <a:endParaRPr lang="cs-CZ" sz="1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a:t>
            </a:r>
            <a:r>
              <a:rPr lang="cs-CZ" dirty="0"/>
              <a:t>– </a:t>
            </a:r>
            <a:r>
              <a:rPr lang="cs-CZ" dirty="0" smtClean="0"/>
              <a:t>výrobky </a:t>
            </a:r>
            <a:endParaRPr lang="en-US" dirty="0"/>
          </a:p>
        </p:txBody>
      </p:sp>
      <p:sp>
        <p:nvSpPr>
          <p:cNvPr id="3" name="Text Placeholder 2"/>
          <p:cNvSpPr>
            <a:spLocks noGrp="1"/>
          </p:cNvSpPr>
          <p:nvPr>
            <p:ph type="body" sz="quarter" idx="10"/>
          </p:nvPr>
        </p:nvSpPr>
        <p:spPr/>
        <p:txBody>
          <a:bodyPr/>
          <a:lstStyle/>
          <a:p>
            <a:r>
              <a:rPr lang="cs-CZ" dirty="0" smtClean="0"/>
              <a:t>Informace o obchodním modelu s nezávislými a závislými odběrateli (distributory) </a:t>
            </a:r>
          </a:p>
          <a:p>
            <a:pPr lvl="2"/>
            <a:r>
              <a:rPr lang="cs-CZ" dirty="0" smtClean="0"/>
              <a:t>Zprostředkování obchodu vs. nákup a prodej</a:t>
            </a:r>
          </a:p>
          <a:p>
            <a:pPr lvl="2"/>
            <a:r>
              <a:rPr lang="cs-CZ" dirty="0" smtClean="0"/>
              <a:t>Odlišnosti v obchodních podmínkách</a:t>
            </a:r>
          </a:p>
          <a:p>
            <a:pPr lvl="2"/>
            <a:r>
              <a:rPr lang="cs-CZ" dirty="0" smtClean="0"/>
              <a:t>Rizika – kapacitní riziko, </a:t>
            </a:r>
            <a:r>
              <a:rPr lang="cs-CZ" dirty="0" err="1" smtClean="0"/>
              <a:t>riziko</a:t>
            </a:r>
            <a:r>
              <a:rPr lang="cs-CZ" dirty="0" smtClean="0"/>
              <a:t> inkasa pohledávek, rizika spojená s trhem u distributora.</a:t>
            </a:r>
          </a:p>
          <a:p>
            <a:pPr lvl="2"/>
            <a:r>
              <a:rPr lang="cs-CZ" dirty="0" smtClean="0"/>
              <a:t>Funkce – Která společnost je řídící? Kdo stanovuje marketingovou strategii? Kdo řídí výrobu? Strategické funkce... </a:t>
            </a:r>
          </a:p>
          <a:p>
            <a:r>
              <a:rPr lang="cs-CZ" dirty="0" smtClean="0"/>
              <a:t>Technické odlišnosti výrobků</a:t>
            </a:r>
          </a:p>
          <a:p>
            <a:pPr lvl="2"/>
            <a:r>
              <a:rPr lang="cs-CZ" dirty="0" smtClean="0"/>
              <a:t>Výrobky jsou shodné, ale...</a:t>
            </a:r>
          </a:p>
          <a:p>
            <a:pPr lvl="2"/>
            <a:r>
              <a:rPr lang="cs-CZ" dirty="0" smtClean="0"/>
              <a:t>Na cenově senzitivním trhu ČR se od května plní vzducholodě vodíkem místo helia </a:t>
            </a:r>
            <a:r>
              <a:rPr lang="cs-CZ" dirty="0" smtClean="0">
                <a:sym typeface="Wingdings" pitchFamily="2" charset="2"/>
              </a:rPr>
              <a:t></a:t>
            </a:r>
            <a:endParaRPr lang="cs-CZ" dirty="0" smtClean="0"/>
          </a:p>
          <a:p>
            <a:r>
              <a:rPr lang="cs-CZ" dirty="0" smtClean="0"/>
              <a:t>Specifika trhů, použité obchodní strategie </a:t>
            </a:r>
          </a:p>
          <a:p>
            <a:r>
              <a:rPr lang="cs-CZ" dirty="0" smtClean="0"/>
              <a:t>Srovnání s konkurencí – cena, charakteristiky výrobků</a:t>
            </a:r>
          </a:p>
          <a:p>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 </a:t>
            </a:r>
            <a:r>
              <a:rPr lang="cs-CZ" dirty="0"/>
              <a:t>v</a:t>
            </a:r>
            <a:r>
              <a:rPr lang="cs-CZ" dirty="0" smtClean="0"/>
              <a:t>ýrobky – interní srovnávací analýza</a:t>
            </a:r>
            <a:endParaRPr lang="en-US" dirty="0"/>
          </a:p>
        </p:txBody>
      </p:sp>
      <p:sp>
        <p:nvSpPr>
          <p:cNvPr id="3" name="Text Placeholder 2"/>
          <p:cNvSpPr>
            <a:spLocks noGrp="1"/>
          </p:cNvSpPr>
          <p:nvPr>
            <p:ph type="body" sz="quarter" idx="10"/>
          </p:nvPr>
        </p:nvSpPr>
        <p:spPr/>
        <p:txBody>
          <a:bodyPr/>
          <a:lstStyle/>
          <a:p>
            <a:r>
              <a:rPr lang="cs-CZ" dirty="0" smtClean="0"/>
              <a:t>Srovnání a interpretace cen, marží (hrubých nebo čistých), ve vazbě na </a:t>
            </a:r>
            <a:br>
              <a:rPr lang="cs-CZ" dirty="0" smtClean="0"/>
            </a:br>
            <a:r>
              <a:rPr lang="cs-CZ" dirty="0" smtClean="0"/>
              <a:t>ekonomické okolnosti</a:t>
            </a:r>
          </a:p>
          <a:p>
            <a:endParaRPr lang="en-US" dirty="0"/>
          </a:p>
        </p:txBody>
      </p:sp>
      <p:cxnSp>
        <p:nvCxnSpPr>
          <p:cNvPr id="9" name="Straight Arrow Connector 8"/>
          <p:cNvCxnSpPr/>
          <p:nvPr/>
        </p:nvCxnSpPr>
        <p:spPr>
          <a:xfrm flipV="1">
            <a:off x="1331640" y="1916832"/>
            <a:ext cx="0" cy="4320480"/>
          </a:xfrm>
          <a:prstGeom prst="straightConnector1">
            <a:avLst/>
          </a:prstGeom>
          <a:ln w="63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51520" y="5229200"/>
            <a:ext cx="7560840" cy="0"/>
          </a:xfrm>
          <a:prstGeom prst="straightConnector1">
            <a:avLst/>
          </a:prstGeom>
          <a:ln w="6350">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660232" y="5517232"/>
            <a:ext cx="936104" cy="215444"/>
          </a:xfrm>
          <a:prstGeom prst="rect">
            <a:avLst/>
          </a:prstGeom>
          <a:noFill/>
        </p:spPr>
        <p:txBody>
          <a:bodyPr wrap="square" lIns="0" tIns="0" rIns="0" bIns="0" rtlCol="0">
            <a:spAutoFit/>
          </a:bodyPr>
          <a:lstStyle/>
          <a:p>
            <a:r>
              <a:rPr lang="cs-CZ" sz="1400" dirty="0" smtClean="0"/>
              <a:t>čas</a:t>
            </a:r>
            <a:endParaRPr lang="en-US" sz="1400" dirty="0" smtClean="0"/>
          </a:p>
        </p:txBody>
      </p:sp>
      <p:sp>
        <p:nvSpPr>
          <p:cNvPr id="21" name="TextBox 20"/>
          <p:cNvSpPr txBox="1"/>
          <p:nvPr/>
        </p:nvSpPr>
        <p:spPr>
          <a:xfrm>
            <a:off x="179512" y="2420888"/>
            <a:ext cx="936104" cy="430887"/>
          </a:xfrm>
          <a:prstGeom prst="rect">
            <a:avLst/>
          </a:prstGeom>
          <a:noFill/>
        </p:spPr>
        <p:txBody>
          <a:bodyPr wrap="square" lIns="0" tIns="0" rIns="0" bIns="0" rtlCol="0">
            <a:spAutoFit/>
          </a:bodyPr>
          <a:lstStyle/>
          <a:p>
            <a:r>
              <a:rPr lang="cs-CZ" sz="1400" dirty="0" smtClean="0"/>
              <a:t>jednotková cena</a:t>
            </a:r>
            <a:endParaRPr lang="en-US" sz="1400" dirty="0" smtClean="0"/>
          </a:p>
        </p:txBody>
      </p:sp>
      <p:sp>
        <p:nvSpPr>
          <p:cNvPr id="27" name="Freeform 26"/>
          <p:cNvSpPr/>
          <p:nvPr/>
        </p:nvSpPr>
        <p:spPr>
          <a:xfrm>
            <a:off x="1331640" y="4005064"/>
            <a:ext cx="6583680" cy="457200"/>
          </a:xfrm>
          <a:custGeom>
            <a:avLst/>
            <a:gdLst>
              <a:gd name="connsiteX0" fmla="*/ 0 w 6583680"/>
              <a:gd name="connsiteY0" fmla="*/ 182880 h 457200"/>
              <a:gd name="connsiteX1" fmla="*/ 130629 w 6583680"/>
              <a:gd name="connsiteY1" fmla="*/ 143691 h 457200"/>
              <a:gd name="connsiteX2" fmla="*/ 169817 w 6583680"/>
              <a:gd name="connsiteY2" fmla="*/ 130628 h 457200"/>
              <a:gd name="connsiteX3" fmla="*/ 209006 w 6583680"/>
              <a:gd name="connsiteY3" fmla="*/ 117565 h 457200"/>
              <a:gd name="connsiteX4" fmla="*/ 444137 w 6583680"/>
              <a:gd name="connsiteY4" fmla="*/ 130628 h 457200"/>
              <a:gd name="connsiteX5" fmla="*/ 600892 w 6583680"/>
              <a:gd name="connsiteY5" fmla="*/ 209005 h 457200"/>
              <a:gd name="connsiteX6" fmla="*/ 640080 w 6583680"/>
              <a:gd name="connsiteY6" fmla="*/ 235131 h 457200"/>
              <a:gd name="connsiteX7" fmla="*/ 718457 w 6583680"/>
              <a:gd name="connsiteY7" fmla="*/ 261257 h 457200"/>
              <a:gd name="connsiteX8" fmla="*/ 796834 w 6583680"/>
              <a:gd name="connsiteY8" fmla="*/ 287383 h 457200"/>
              <a:gd name="connsiteX9" fmla="*/ 836023 w 6583680"/>
              <a:gd name="connsiteY9" fmla="*/ 300445 h 457200"/>
              <a:gd name="connsiteX10" fmla="*/ 875212 w 6583680"/>
              <a:gd name="connsiteY10" fmla="*/ 313508 h 457200"/>
              <a:gd name="connsiteX11" fmla="*/ 1084217 w 6583680"/>
              <a:gd name="connsiteY11" fmla="*/ 287383 h 457200"/>
              <a:gd name="connsiteX12" fmla="*/ 1149532 w 6583680"/>
              <a:gd name="connsiteY12" fmla="*/ 274320 h 457200"/>
              <a:gd name="connsiteX13" fmla="*/ 1227909 w 6583680"/>
              <a:gd name="connsiteY13" fmla="*/ 248194 h 457200"/>
              <a:gd name="connsiteX14" fmla="*/ 1306286 w 6583680"/>
              <a:gd name="connsiteY14" fmla="*/ 209005 h 457200"/>
              <a:gd name="connsiteX15" fmla="*/ 1345474 w 6583680"/>
              <a:gd name="connsiteY15" fmla="*/ 182880 h 457200"/>
              <a:gd name="connsiteX16" fmla="*/ 1436914 w 6583680"/>
              <a:gd name="connsiteY16" fmla="*/ 156754 h 457200"/>
              <a:gd name="connsiteX17" fmla="*/ 1476103 w 6583680"/>
              <a:gd name="connsiteY17" fmla="*/ 130628 h 457200"/>
              <a:gd name="connsiteX18" fmla="*/ 1528354 w 6583680"/>
              <a:gd name="connsiteY18" fmla="*/ 117565 h 457200"/>
              <a:gd name="connsiteX19" fmla="*/ 1567543 w 6583680"/>
              <a:gd name="connsiteY19" fmla="*/ 104503 h 457200"/>
              <a:gd name="connsiteX20" fmla="*/ 1619794 w 6583680"/>
              <a:gd name="connsiteY20" fmla="*/ 78377 h 457200"/>
              <a:gd name="connsiteX21" fmla="*/ 1672046 w 6583680"/>
              <a:gd name="connsiteY21" fmla="*/ 65314 h 457200"/>
              <a:gd name="connsiteX22" fmla="*/ 1711234 w 6583680"/>
              <a:gd name="connsiteY22" fmla="*/ 52251 h 457200"/>
              <a:gd name="connsiteX23" fmla="*/ 1972492 w 6583680"/>
              <a:gd name="connsiteY23" fmla="*/ 65314 h 457200"/>
              <a:gd name="connsiteX24" fmla="*/ 2011680 w 6583680"/>
              <a:gd name="connsiteY24" fmla="*/ 91440 h 457200"/>
              <a:gd name="connsiteX25" fmla="*/ 2103120 w 6583680"/>
              <a:gd name="connsiteY25" fmla="*/ 117565 h 457200"/>
              <a:gd name="connsiteX26" fmla="*/ 2194560 w 6583680"/>
              <a:gd name="connsiteY26" fmla="*/ 182880 h 457200"/>
              <a:gd name="connsiteX27" fmla="*/ 2233749 w 6583680"/>
              <a:gd name="connsiteY27" fmla="*/ 195943 h 457200"/>
              <a:gd name="connsiteX28" fmla="*/ 2272937 w 6583680"/>
              <a:gd name="connsiteY28" fmla="*/ 222068 h 457200"/>
              <a:gd name="connsiteX29" fmla="*/ 2351314 w 6583680"/>
              <a:gd name="connsiteY29" fmla="*/ 248194 h 457200"/>
              <a:gd name="connsiteX30" fmla="*/ 2390503 w 6583680"/>
              <a:gd name="connsiteY30" fmla="*/ 274320 h 457200"/>
              <a:gd name="connsiteX31" fmla="*/ 2429692 w 6583680"/>
              <a:gd name="connsiteY31" fmla="*/ 313508 h 457200"/>
              <a:gd name="connsiteX32" fmla="*/ 2481943 w 6583680"/>
              <a:gd name="connsiteY32" fmla="*/ 326571 h 457200"/>
              <a:gd name="connsiteX33" fmla="*/ 2534194 w 6583680"/>
              <a:gd name="connsiteY33" fmla="*/ 365760 h 457200"/>
              <a:gd name="connsiteX34" fmla="*/ 2612572 w 6583680"/>
              <a:gd name="connsiteY34" fmla="*/ 391885 h 457200"/>
              <a:gd name="connsiteX35" fmla="*/ 2690949 w 6583680"/>
              <a:gd name="connsiteY35" fmla="*/ 418011 h 457200"/>
              <a:gd name="connsiteX36" fmla="*/ 2808514 w 6583680"/>
              <a:gd name="connsiteY36" fmla="*/ 444137 h 457200"/>
              <a:gd name="connsiteX37" fmla="*/ 2913017 w 6583680"/>
              <a:gd name="connsiteY37" fmla="*/ 457200 h 457200"/>
              <a:gd name="connsiteX38" fmla="*/ 3226526 w 6583680"/>
              <a:gd name="connsiteY38" fmla="*/ 444137 h 457200"/>
              <a:gd name="connsiteX39" fmla="*/ 3331029 w 6583680"/>
              <a:gd name="connsiteY39" fmla="*/ 418011 h 457200"/>
              <a:gd name="connsiteX40" fmla="*/ 3409406 w 6583680"/>
              <a:gd name="connsiteY40" fmla="*/ 404948 h 457200"/>
              <a:gd name="connsiteX41" fmla="*/ 3448594 w 6583680"/>
              <a:gd name="connsiteY41" fmla="*/ 378823 h 457200"/>
              <a:gd name="connsiteX42" fmla="*/ 3500846 w 6583680"/>
              <a:gd name="connsiteY42" fmla="*/ 365760 h 457200"/>
              <a:gd name="connsiteX43" fmla="*/ 3592286 w 6583680"/>
              <a:gd name="connsiteY43" fmla="*/ 339634 h 457200"/>
              <a:gd name="connsiteX44" fmla="*/ 3644537 w 6583680"/>
              <a:gd name="connsiteY44" fmla="*/ 313508 h 457200"/>
              <a:gd name="connsiteX45" fmla="*/ 3683726 w 6583680"/>
              <a:gd name="connsiteY45" fmla="*/ 287383 h 457200"/>
              <a:gd name="connsiteX46" fmla="*/ 3762103 w 6583680"/>
              <a:gd name="connsiteY46" fmla="*/ 261257 h 457200"/>
              <a:gd name="connsiteX47" fmla="*/ 3801292 w 6583680"/>
              <a:gd name="connsiteY47" fmla="*/ 248194 h 457200"/>
              <a:gd name="connsiteX48" fmla="*/ 3853543 w 6583680"/>
              <a:gd name="connsiteY48" fmla="*/ 235131 h 457200"/>
              <a:gd name="connsiteX49" fmla="*/ 3905794 w 6583680"/>
              <a:gd name="connsiteY49" fmla="*/ 209005 h 457200"/>
              <a:gd name="connsiteX50" fmla="*/ 3984172 w 6583680"/>
              <a:gd name="connsiteY50" fmla="*/ 182880 h 457200"/>
              <a:gd name="connsiteX51" fmla="*/ 4023360 w 6583680"/>
              <a:gd name="connsiteY51" fmla="*/ 169817 h 457200"/>
              <a:gd name="connsiteX52" fmla="*/ 4140926 w 6583680"/>
              <a:gd name="connsiteY52" fmla="*/ 130628 h 457200"/>
              <a:gd name="connsiteX53" fmla="*/ 4219303 w 6583680"/>
              <a:gd name="connsiteY53" fmla="*/ 104503 h 457200"/>
              <a:gd name="connsiteX54" fmla="*/ 4258492 w 6583680"/>
              <a:gd name="connsiteY54" fmla="*/ 78377 h 457200"/>
              <a:gd name="connsiteX55" fmla="*/ 4336869 w 6583680"/>
              <a:gd name="connsiteY55" fmla="*/ 52251 h 457200"/>
              <a:gd name="connsiteX56" fmla="*/ 4376057 w 6583680"/>
              <a:gd name="connsiteY56" fmla="*/ 26125 h 457200"/>
              <a:gd name="connsiteX57" fmla="*/ 4480560 w 6583680"/>
              <a:gd name="connsiteY57" fmla="*/ 0 h 457200"/>
              <a:gd name="connsiteX58" fmla="*/ 4650377 w 6583680"/>
              <a:gd name="connsiteY58" fmla="*/ 26125 h 457200"/>
              <a:gd name="connsiteX59" fmla="*/ 4767943 w 6583680"/>
              <a:gd name="connsiteY59" fmla="*/ 65314 h 457200"/>
              <a:gd name="connsiteX60" fmla="*/ 4885509 w 6583680"/>
              <a:gd name="connsiteY60" fmla="*/ 156754 h 457200"/>
              <a:gd name="connsiteX61" fmla="*/ 4963886 w 6583680"/>
              <a:gd name="connsiteY61" fmla="*/ 209005 h 457200"/>
              <a:gd name="connsiteX62" fmla="*/ 5003074 w 6583680"/>
              <a:gd name="connsiteY62" fmla="*/ 235131 h 457200"/>
              <a:gd name="connsiteX63" fmla="*/ 5042263 w 6583680"/>
              <a:gd name="connsiteY63" fmla="*/ 248194 h 457200"/>
              <a:gd name="connsiteX64" fmla="*/ 5133703 w 6583680"/>
              <a:gd name="connsiteY64" fmla="*/ 300445 h 457200"/>
              <a:gd name="connsiteX65" fmla="*/ 5172892 w 6583680"/>
              <a:gd name="connsiteY65" fmla="*/ 326571 h 457200"/>
              <a:gd name="connsiteX66" fmla="*/ 5212080 w 6583680"/>
              <a:gd name="connsiteY66" fmla="*/ 339634 h 457200"/>
              <a:gd name="connsiteX67" fmla="*/ 5264332 w 6583680"/>
              <a:gd name="connsiteY67" fmla="*/ 365760 h 457200"/>
              <a:gd name="connsiteX68" fmla="*/ 5408023 w 6583680"/>
              <a:gd name="connsiteY68" fmla="*/ 378823 h 457200"/>
              <a:gd name="connsiteX69" fmla="*/ 5734594 w 6583680"/>
              <a:gd name="connsiteY69" fmla="*/ 365760 h 457200"/>
              <a:gd name="connsiteX70" fmla="*/ 5839097 w 6583680"/>
              <a:gd name="connsiteY70" fmla="*/ 352697 h 457200"/>
              <a:gd name="connsiteX71" fmla="*/ 5878286 w 6583680"/>
              <a:gd name="connsiteY71" fmla="*/ 339634 h 457200"/>
              <a:gd name="connsiteX72" fmla="*/ 6048103 w 6583680"/>
              <a:gd name="connsiteY72" fmla="*/ 326571 h 457200"/>
              <a:gd name="connsiteX73" fmla="*/ 6152606 w 6583680"/>
              <a:gd name="connsiteY73" fmla="*/ 300445 h 457200"/>
              <a:gd name="connsiteX74" fmla="*/ 6217920 w 6583680"/>
              <a:gd name="connsiteY74" fmla="*/ 287383 h 457200"/>
              <a:gd name="connsiteX75" fmla="*/ 6387737 w 6583680"/>
              <a:gd name="connsiteY75" fmla="*/ 248194 h 457200"/>
              <a:gd name="connsiteX76" fmla="*/ 6426926 w 6583680"/>
              <a:gd name="connsiteY76" fmla="*/ 235131 h 457200"/>
              <a:gd name="connsiteX77" fmla="*/ 6557554 w 6583680"/>
              <a:gd name="connsiteY77" fmla="*/ 209005 h 457200"/>
              <a:gd name="connsiteX78" fmla="*/ 6583680 w 6583680"/>
              <a:gd name="connsiteY78" fmla="*/ 209005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6583680" h="457200">
                <a:moveTo>
                  <a:pt x="0" y="182880"/>
                </a:moveTo>
                <a:cubicBezTo>
                  <a:pt x="78968" y="163138"/>
                  <a:pt x="35222" y="175494"/>
                  <a:pt x="130629" y="143691"/>
                </a:cubicBezTo>
                <a:lnTo>
                  <a:pt x="169817" y="130628"/>
                </a:lnTo>
                <a:lnTo>
                  <a:pt x="209006" y="117565"/>
                </a:lnTo>
                <a:cubicBezTo>
                  <a:pt x="287383" y="121919"/>
                  <a:pt x="366245" y="120891"/>
                  <a:pt x="444137" y="130628"/>
                </a:cubicBezTo>
                <a:cubicBezTo>
                  <a:pt x="510698" y="138948"/>
                  <a:pt x="547037" y="173102"/>
                  <a:pt x="600892" y="209005"/>
                </a:cubicBezTo>
                <a:lnTo>
                  <a:pt x="640080" y="235131"/>
                </a:lnTo>
                <a:cubicBezTo>
                  <a:pt x="662994" y="250407"/>
                  <a:pt x="692331" y="252548"/>
                  <a:pt x="718457" y="261257"/>
                </a:cubicBezTo>
                <a:lnTo>
                  <a:pt x="796834" y="287383"/>
                </a:lnTo>
                <a:lnTo>
                  <a:pt x="836023" y="300445"/>
                </a:lnTo>
                <a:lnTo>
                  <a:pt x="875212" y="313508"/>
                </a:lnTo>
                <a:cubicBezTo>
                  <a:pt x="1110076" y="293936"/>
                  <a:pt x="960480" y="314879"/>
                  <a:pt x="1084217" y="287383"/>
                </a:cubicBezTo>
                <a:cubicBezTo>
                  <a:pt x="1105891" y="282567"/>
                  <a:pt x="1128112" y="280162"/>
                  <a:pt x="1149532" y="274320"/>
                </a:cubicBezTo>
                <a:cubicBezTo>
                  <a:pt x="1176101" y="267074"/>
                  <a:pt x="1227909" y="248194"/>
                  <a:pt x="1227909" y="248194"/>
                </a:cubicBezTo>
                <a:cubicBezTo>
                  <a:pt x="1340206" y="173328"/>
                  <a:pt x="1198130" y="263082"/>
                  <a:pt x="1306286" y="209005"/>
                </a:cubicBezTo>
                <a:cubicBezTo>
                  <a:pt x="1320328" y="201984"/>
                  <a:pt x="1331044" y="189064"/>
                  <a:pt x="1345474" y="182880"/>
                </a:cubicBezTo>
                <a:cubicBezTo>
                  <a:pt x="1404066" y="157770"/>
                  <a:pt x="1386077" y="182173"/>
                  <a:pt x="1436914" y="156754"/>
                </a:cubicBezTo>
                <a:cubicBezTo>
                  <a:pt x="1450956" y="149733"/>
                  <a:pt x="1461673" y="136813"/>
                  <a:pt x="1476103" y="130628"/>
                </a:cubicBezTo>
                <a:cubicBezTo>
                  <a:pt x="1492604" y="123556"/>
                  <a:pt x="1511092" y="122497"/>
                  <a:pt x="1528354" y="117565"/>
                </a:cubicBezTo>
                <a:cubicBezTo>
                  <a:pt x="1541594" y="113782"/>
                  <a:pt x="1554887" y="109927"/>
                  <a:pt x="1567543" y="104503"/>
                </a:cubicBezTo>
                <a:cubicBezTo>
                  <a:pt x="1585441" y="96832"/>
                  <a:pt x="1601561" y="85214"/>
                  <a:pt x="1619794" y="78377"/>
                </a:cubicBezTo>
                <a:cubicBezTo>
                  <a:pt x="1636604" y="72073"/>
                  <a:pt x="1654783" y="70246"/>
                  <a:pt x="1672046" y="65314"/>
                </a:cubicBezTo>
                <a:cubicBezTo>
                  <a:pt x="1685285" y="61531"/>
                  <a:pt x="1698171" y="56605"/>
                  <a:pt x="1711234" y="52251"/>
                </a:cubicBezTo>
                <a:cubicBezTo>
                  <a:pt x="1798320" y="56605"/>
                  <a:pt x="1886030" y="54036"/>
                  <a:pt x="1972492" y="65314"/>
                </a:cubicBezTo>
                <a:cubicBezTo>
                  <a:pt x="1988060" y="67345"/>
                  <a:pt x="1997638" y="84419"/>
                  <a:pt x="2011680" y="91440"/>
                </a:cubicBezTo>
                <a:cubicBezTo>
                  <a:pt x="2030422" y="100811"/>
                  <a:pt x="2086376" y="113379"/>
                  <a:pt x="2103120" y="117565"/>
                </a:cubicBezTo>
                <a:cubicBezTo>
                  <a:pt x="2114949" y="126437"/>
                  <a:pt x="2175462" y="173331"/>
                  <a:pt x="2194560" y="182880"/>
                </a:cubicBezTo>
                <a:cubicBezTo>
                  <a:pt x="2206876" y="189038"/>
                  <a:pt x="2221433" y="189785"/>
                  <a:pt x="2233749" y="195943"/>
                </a:cubicBezTo>
                <a:cubicBezTo>
                  <a:pt x="2247791" y="202964"/>
                  <a:pt x="2258591" y="215692"/>
                  <a:pt x="2272937" y="222068"/>
                </a:cubicBezTo>
                <a:cubicBezTo>
                  <a:pt x="2298102" y="233253"/>
                  <a:pt x="2328400" y="232918"/>
                  <a:pt x="2351314" y="248194"/>
                </a:cubicBezTo>
                <a:cubicBezTo>
                  <a:pt x="2364377" y="256903"/>
                  <a:pt x="2378442" y="264269"/>
                  <a:pt x="2390503" y="274320"/>
                </a:cubicBezTo>
                <a:cubicBezTo>
                  <a:pt x="2404695" y="286146"/>
                  <a:pt x="2413652" y="304343"/>
                  <a:pt x="2429692" y="313508"/>
                </a:cubicBezTo>
                <a:cubicBezTo>
                  <a:pt x="2445280" y="322415"/>
                  <a:pt x="2464526" y="322217"/>
                  <a:pt x="2481943" y="326571"/>
                </a:cubicBezTo>
                <a:cubicBezTo>
                  <a:pt x="2499360" y="339634"/>
                  <a:pt x="2514721" y="356024"/>
                  <a:pt x="2534194" y="365760"/>
                </a:cubicBezTo>
                <a:cubicBezTo>
                  <a:pt x="2558826" y="378076"/>
                  <a:pt x="2586446" y="383177"/>
                  <a:pt x="2612572" y="391885"/>
                </a:cubicBezTo>
                <a:lnTo>
                  <a:pt x="2690949" y="418011"/>
                </a:lnTo>
                <a:cubicBezTo>
                  <a:pt x="2713240" y="425441"/>
                  <a:pt x="2789285" y="441179"/>
                  <a:pt x="2808514" y="444137"/>
                </a:cubicBezTo>
                <a:cubicBezTo>
                  <a:pt x="2843211" y="449475"/>
                  <a:pt x="2878183" y="452846"/>
                  <a:pt x="2913017" y="457200"/>
                </a:cubicBezTo>
                <a:cubicBezTo>
                  <a:pt x="3017520" y="452846"/>
                  <a:pt x="3122389" y="453900"/>
                  <a:pt x="3226526" y="444137"/>
                </a:cubicBezTo>
                <a:cubicBezTo>
                  <a:pt x="3262276" y="440785"/>
                  <a:pt x="3295611" y="423914"/>
                  <a:pt x="3331029" y="418011"/>
                </a:cubicBezTo>
                <a:lnTo>
                  <a:pt x="3409406" y="404948"/>
                </a:lnTo>
                <a:cubicBezTo>
                  <a:pt x="3422469" y="396240"/>
                  <a:pt x="3434164" y="385007"/>
                  <a:pt x="3448594" y="378823"/>
                </a:cubicBezTo>
                <a:cubicBezTo>
                  <a:pt x="3465096" y="371751"/>
                  <a:pt x="3483583" y="370692"/>
                  <a:pt x="3500846" y="365760"/>
                </a:cubicBezTo>
                <a:cubicBezTo>
                  <a:pt x="3632028" y="328279"/>
                  <a:pt x="3428935" y="380472"/>
                  <a:pt x="3592286" y="339634"/>
                </a:cubicBezTo>
                <a:cubicBezTo>
                  <a:pt x="3609703" y="330925"/>
                  <a:pt x="3627630" y="323169"/>
                  <a:pt x="3644537" y="313508"/>
                </a:cubicBezTo>
                <a:cubicBezTo>
                  <a:pt x="3658168" y="305719"/>
                  <a:pt x="3669380" y="293759"/>
                  <a:pt x="3683726" y="287383"/>
                </a:cubicBezTo>
                <a:cubicBezTo>
                  <a:pt x="3708891" y="276198"/>
                  <a:pt x="3735977" y="269966"/>
                  <a:pt x="3762103" y="261257"/>
                </a:cubicBezTo>
                <a:cubicBezTo>
                  <a:pt x="3775166" y="256903"/>
                  <a:pt x="3787934" y="251534"/>
                  <a:pt x="3801292" y="248194"/>
                </a:cubicBezTo>
                <a:cubicBezTo>
                  <a:pt x="3818709" y="243840"/>
                  <a:pt x="3836733" y="241435"/>
                  <a:pt x="3853543" y="235131"/>
                </a:cubicBezTo>
                <a:cubicBezTo>
                  <a:pt x="3871776" y="228294"/>
                  <a:pt x="3887714" y="216237"/>
                  <a:pt x="3905794" y="209005"/>
                </a:cubicBezTo>
                <a:cubicBezTo>
                  <a:pt x="3931363" y="198777"/>
                  <a:pt x="3958046" y="191588"/>
                  <a:pt x="3984172" y="182880"/>
                </a:cubicBezTo>
                <a:cubicBezTo>
                  <a:pt x="3997235" y="178526"/>
                  <a:pt x="4010002" y="173157"/>
                  <a:pt x="4023360" y="169817"/>
                </a:cubicBezTo>
                <a:cubicBezTo>
                  <a:pt x="4118452" y="146044"/>
                  <a:pt x="4032702" y="169982"/>
                  <a:pt x="4140926" y="130628"/>
                </a:cubicBezTo>
                <a:cubicBezTo>
                  <a:pt x="4166807" y="121217"/>
                  <a:pt x="4219303" y="104503"/>
                  <a:pt x="4219303" y="104503"/>
                </a:cubicBezTo>
                <a:cubicBezTo>
                  <a:pt x="4232366" y="95794"/>
                  <a:pt x="4244145" y="84753"/>
                  <a:pt x="4258492" y="78377"/>
                </a:cubicBezTo>
                <a:cubicBezTo>
                  <a:pt x="4283657" y="67192"/>
                  <a:pt x="4336869" y="52251"/>
                  <a:pt x="4336869" y="52251"/>
                </a:cubicBezTo>
                <a:cubicBezTo>
                  <a:pt x="4349932" y="43542"/>
                  <a:pt x="4361303" y="31490"/>
                  <a:pt x="4376057" y="26125"/>
                </a:cubicBezTo>
                <a:cubicBezTo>
                  <a:pt x="4409802" y="13854"/>
                  <a:pt x="4480560" y="0"/>
                  <a:pt x="4480560" y="0"/>
                </a:cubicBezTo>
                <a:lnTo>
                  <a:pt x="4650377" y="26125"/>
                </a:lnTo>
                <a:cubicBezTo>
                  <a:pt x="4709321" y="35949"/>
                  <a:pt x="4718168" y="35449"/>
                  <a:pt x="4767943" y="65314"/>
                </a:cubicBezTo>
                <a:cubicBezTo>
                  <a:pt x="4956972" y="178731"/>
                  <a:pt x="4768059" y="65404"/>
                  <a:pt x="4885509" y="156754"/>
                </a:cubicBezTo>
                <a:cubicBezTo>
                  <a:pt x="4910294" y="176031"/>
                  <a:pt x="4937760" y="191588"/>
                  <a:pt x="4963886" y="209005"/>
                </a:cubicBezTo>
                <a:cubicBezTo>
                  <a:pt x="4976949" y="217714"/>
                  <a:pt x="4988180" y="230166"/>
                  <a:pt x="5003074" y="235131"/>
                </a:cubicBezTo>
                <a:lnTo>
                  <a:pt x="5042263" y="248194"/>
                </a:lnTo>
                <a:cubicBezTo>
                  <a:pt x="5116713" y="322644"/>
                  <a:pt x="5041600" y="260973"/>
                  <a:pt x="5133703" y="300445"/>
                </a:cubicBezTo>
                <a:cubicBezTo>
                  <a:pt x="5148133" y="306629"/>
                  <a:pt x="5158850" y="319550"/>
                  <a:pt x="5172892" y="326571"/>
                </a:cubicBezTo>
                <a:cubicBezTo>
                  <a:pt x="5185208" y="332729"/>
                  <a:pt x="5199424" y="334210"/>
                  <a:pt x="5212080" y="339634"/>
                </a:cubicBezTo>
                <a:cubicBezTo>
                  <a:pt x="5229979" y="347305"/>
                  <a:pt x="5245237" y="361941"/>
                  <a:pt x="5264332" y="365760"/>
                </a:cubicBezTo>
                <a:cubicBezTo>
                  <a:pt x="5311493" y="375192"/>
                  <a:pt x="5360126" y="374469"/>
                  <a:pt x="5408023" y="378823"/>
                </a:cubicBezTo>
                <a:cubicBezTo>
                  <a:pt x="5516880" y="374469"/>
                  <a:pt x="5625849" y="372351"/>
                  <a:pt x="5734594" y="365760"/>
                </a:cubicBezTo>
                <a:cubicBezTo>
                  <a:pt x="5769635" y="363636"/>
                  <a:pt x="5804558" y="358977"/>
                  <a:pt x="5839097" y="352697"/>
                </a:cubicBezTo>
                <a:cubicBezTo>
                  <a:pt x="5852645" y="350234"/>
                  <a:pt x="5864623" y="341342"/>
                  <a:pt x="5878286" y="339634"/>
                </a:cubicBezTo>
                <a:cubicBezTo>
                  <a:pt x="5934620" y="332592"/>
                  <a:pt x="5991497" y="330925"/>
                  <a:pt x="6048103" y="326571"/>
                </a:cubicBezTo>
                <a:cubicBezTo>
                  <a:pt x="6082937" y="317862"/>
                  <a:pt x="6117397" y="307486"/>
                  <a:pt x="6152606" y="300445"/>
                </a:cubicBezTo>
                <a:cubicBezTo>
                  <a:pt x="6174377" y="296091"/>
                  <a:pt x="6196500" y="293225"/>
                  <a:pt x="6217920" y="287383"/>
                </a:cubicBezTo>
                <a:cubicBezTo>
                  <a:pt x="6375721" y="244347"/>
                  <a:pt x="6212893" y="273172"/>
                  <a:pt x="6387737" y="248194"/>
                </a:cubicBezTo>
                <a:cubicBezTo>
                  <a:pt x="6400800" y="243840"/>
                  <a:pt x="6413686" y="238914"/>
                  <a:pt x="6426926" y="235131"/>
                </a:cubicBezTo>
                <a:cubicBezTo>
                  <a:pt x="6470666" y="222634"/>
                  <a:pt x="6511932" y="214708"/>
                  <a:pt x="6557554" y="209005"/>
                </a:cubicBezTo>
                <a:cubicBezTo>
                  <a:pt x="6566195" y="207925"/>
                  <a:pt x="6574971" y="209005"/>
                  <a:pt x="6583680" y="209005"/>
                </a:cubicBez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Right Brace 27"/>
          <p:cNvSpPr/>
          <p:nvPr/>
        </p:nvSpPr>
        <p:spPr>
          <a:xfrm>
            <a:off x="2843808" y="2996952"/>
            <a:ext cx="216024" cy="1152128"/>
          </a:xfrm>
          <a:prstGeom prst="rightBrace">
            <a:avLst/>
          </a:prstGeom>
          <a:ln w="6350">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p:cNvSpPr txBox="1"/>
          <p:nvPr/>
        </p:nvSpPr>
        <p:spPr>
          <a:xfrm>
            <a:off x="3131840" y="3429000"/>
            <a:ext cx="2160240" cy="215444"/>
          </a:xfrm>
          <a:prstGeom prst="rect">
            <a:avLst/>
          </a:prstGeom>
          <a:noFill/>
        </p:spPr>
        <p:txBody>
          <a:bodyPr wrap="square" lIns="0" tIns="0" rIns="0" bIns="0" rtlCol="0">
            <a:spAutoFit/>
          </a:bodyPr>
          <a:lstStyle/>
          <a:p>
            <a:r>
              <a:rPr lang="cs-CZ" sz="1400" dirty="0" smtClean="0"/>
              <a:t>rozdíl k vysvětlení</a:t>
            </a:r>
            <a:endParaRPr lang="en-US" sz="1400" dirty="0" smtClean="0"/>
          </a:p>
        </p:txBody>
      </p:sp>
      <p:sp>
        <p:nvSpPr>
          <p:cNvPr id="30" name="Freeform 29"/>
          <p:cNvSpPr/>
          <p:nvPr/>
        </p:nvSpPr>
        <p:spPr>
          <a:xfrm>
            <a:off x="1403648" y="2996952"/>
            <a:ext cx="6576125" cy="1853863"/>
          </a:xfrm>
          <a:custGeom>
            <a:avLst/>
            <a:gdLst>
              <a:gd name="connsiteX0" fmla="*/ 0 w 6576125"/>
              <a:gd name="connsiteY0" fmla="*/ 0 h 1853863"/>
              <a:gd name="connsiteX1" fmla="*/ 222069 w 6576125"/>
              <a:gd name="connsiteY1" fmla="*/ 39188 h 1853863"/>
              <a:gd name="connsiteX2" fmla="*/ 313509 w 6576125"/>
              <a:gd name="connsiteY2" fmla="*/ 52251 h 1853863"/>
              <a:gd name="connsiteX3" fmla="*/ 457200 w 6576125"/>
              <a:gd name="connsiteY3" fmla="*/ 65314 h 1853863"/>
              <a:gd name="connsiteX4" fmla="*/ 509452 w 6576125"/>
              <a:gd name="connsiteY4" fmla="*/ 78377 h 1853863"/>
              <a:gd name="connsiteX5" fmla="*/ 666206 w 6576125"/>
              <a:gd name="connsiteY5" fmla="*/ 104502 h 1853863"/>
              <a:gd name="connsiteX6" fmla="*/ 744583 w 6576125"/>
              <a:gd name="connsiteY6" fmla="*/ 130628 h 1853863"/>
              <a:gd name="connsiteX7" fmla="*/ 849086 w 6576125"/>
              <a:gd name="connsiteY7" fmla="*/ 156754 h 1853863"/>
              <a:gd name="connsiteX8" fmla="*/ 888275 w 6576125"/>
              <a:gd name="connsiteY8" fmla="*/ 169817 h 1853863"/>
              <a:gd name="connsiteX9" fmla="*/ 940526 w 6576125"/>
              <a:gd name="connsiteY9" fmla="*/ 182880 h 1853863"/>
              <a:gd name="connsiteX10" fmla="*/ 1005840 w 6576125"/>
              <a:gd name="connsiteY10" fmla="*/ 209005 h 1853863"/>
              <a:gd name="connsiteX11" fmla="*/ 1110343 w 6576125"/>
              <a:gd name="connsiteY11" fmla="*/ 235131 h 1853863"/>
              <a:gd name="connsiteX12" fmla="*/ 1162595 w 6576125"/>
              <a:gd name="connsiteY12" fmla="*/ 261257 h 1853863"/>
              <a:gd name="connsiteX13" fmla="*/ 1214846 w 6576125"/>
              <a:gd name="connsiteY13" fmla="*/ 274320 h 1853863"/>
              <a:gd name="connsiteX14" fmla="*/ 1254035 w 6576125"/>
              <a:gd name="connsiteY14" fmla="*/ 287382 h 1853863"/>
              <a:gd name="connsiteX15" fmla="*/ 1293223 w 6576125"/>
              <a:gd name="connsiteY15" fmla="*/ 313508 h 1853863"/>
              <a:gd name="connsiteX16" fmla="*/ 1332412 w 6576125"/>
              <a:gd name="connsiteY16" fmla="*/ 326571 h 1853863"/>
              <a:gd name="connsiteX17" fmla="*/ 1410789 w 6576125"/>
              <a:gd name="connsiteY17" fmla="*/ 378822 h 1853863"/>
              <a:gd name="connsiteX18" fmla="*/ 1449977 w 6576125"/>
              <a:gd name="connsiteY18" fmla="*/ 391885 h 1853863"/>
              <a:gd name="connsiteX19" fmla="*/ 1528355 w 6576125"/>
              <a:gd name="connsiteY19" fmla="*/ 431074 h 1853863"/>
              <a:gd name="connsiteX20" fmla="*/ 1580606 w 6576125"/>
              <a:gd name="connsiteY20" fmla="*/ 470262 h 1853863"/>
              <a:gd name="connsiteX21" fmla="*/ 1619795 w 6576125"/>
              <a:gd name="connsiteY21" fmla="*/ 496388 h 1853863"/>
              <a:gd name="connsiteX22" fmla="*/ 1658983 w 6576125"/>
              <a:gd name="connsiteY22" fmla="*/ 535577 h 1853863"/>
              <a:gd name="connsiteX23" fmla="*/ 1698172 w 6576125"/>
              <a:gd name="connsiteY23" fmla="*/ 561702 h 1853863"/>
              <a:gd name="connsiteX24" fmla="*/ 1737360 w 6576125"/>
              <a:gd name="connsiteY24" fmla="*/ 600891 h 1853863"/>
              <a:gd name="connsiteX25" fmla="*/ 1815737 w 6576125"/>
              <a:gd name="connsiteY25" fmla="*/ 653142 h 1853863"/>
              <a:gd name="connsiteX26" fmla="*/ 1854926 w 6576125"/>
              <a:gd name="connsiteY26" fmla="*/ 692331 h 1853863"/>
              <a:gd name="connsiteX27" fmla="*/ 1946366 w 6576125"/>
              <a:gd name="connsiteY27" fmla="*/ 757645 h 1853863"/>
              <a:gd name="connsiteX28" fmla="*/ 2011680 w 6576125"/>
              <a:gd name="connsiteY28" fmla="*/ 836022 h 1853863"/>
              <a:gd name="connsiteX29" fmla="*/ 2090057 w 6576125"/>
              <a:gd name="connsiteY29" fmla="*/ 888274 h 1853863"/>
              <a:gd name="connsiteX30" fmla="*/ 2155372 w 6576125"/>
              <a:gd name="connsiteY30" fmla="*/ 953588 h 1853863"/>
              <a:gd name="connsiteX31" fmla="*/ 2233749 w 6576125"/>
              <a:gd name="connsiteY31" fmla="*/ 1031965 h 1853863"/>
              <a:gd name="connsiteX32" fmla="*/ 2259875 w 6576125"/>
              <a:gd name="connsiteY32" fmla="*/ 1071154 h 1853863"/>
              <a:gd name="connsiteX33" fmla="*/ 2299063 w 6576125"/>
              <a:gd name="connsiteY33" fmla="*/ 1097280 h 1853863"/>
              <a:gd name="connsiteX34" fmla="*/ 2377440 w 6576125"/>
              <a:gd name="connsiteY34" fmla="*/ 1162594 h 1853863"/>
              <a:gd name="connsiteX35" fmla="*/ 2442755 w 6576125"/>
              <a:gd name="connsiteY35" fmla="*/ 1214845 h 1853863"/>
              <a:gd name="connsiteX36" fmla="*/ 2521132 w 6576125"/>
              <a:gd name="connsiteY36" fmla="*/ 1267097 h 1853863"/>
              <a:gd name="connsiteX37" fmla="*/ 2547257 w 6576125"/>
              <a:gd name="connsiteY37" fmla="*/ 1306285 h 1853863"/>
              <a:gd name="connsiteX38" fmla="*/ 2625635 w 6576125"/>
              <a:gd name="connsiteY38" fmla="*/ 1358537 h 1853863"/>
              <a:gd name="connsiteX39" fmla="*/ 2704012 w 6576125"/>
              <a:gd name="connsiteY39" fmla="*/ 1397725 h 1853863"/>
              <a:gd name="connsiteX40" fmla="*/ 2743200 w 6576125"/>
              <a:gd name="connsiteY40" fmla="*/ 1436914 h 1853863"/>
              <a:gd name="connsiteX41" fmla="*/ 2821577 w 6576125"/>
              <a:gd name="connsiteY41" fmla="*/ 1489165 h 1853863"/>
              <a:gd name="connsiteX42" fmla="*/ 2886892 w 6576125"/>
              <a:gd name="connsiteY42" fmla="*/ 1541417 h 1853863"/>
              <a:gd name="connsiteX43" fmla="*/ 2965269 w 6576125"/>
              <a:gd name="connsiteY43" fmla="*/ 1593668 h 1853863"/>
              <a:gd name="connsiteX44" fmla="*/ 3004457 w 6576125"/>
              <a:gd name="connsiteY44" fmla="*/ 1606731 h 1853863"/>
              <a:gd name="connsiteX45" fmla="*/ 3056709 w 6576125"/>
              <a:gd name="connsiteY45" fmla="*/ 1632857 h 1853863"/>
              <a:gd name="connsiteX46" fmla="*/ 3135086 w 6576125"/>
              <a:gd name="connsiteY46" fmla="*/ 1658982 h 1853863"/>
              <a:gd name="connsiteX47" fmla="*/ 3226526 w 6576125"/>
              <a:gd name="connsiteY47" fmla="*/ 1685108 h 1853863"/>
              <a:gd name="connsiteX48" fmla="*/ 3487783 w 6576125"/>
              <a:gd name="connsiteY48" fmla="*/ 1672045 h 1853863"/>
              <a:gd name="connsiteX49" fmla="*/ 3605349 w 6576125"/>
              <a:gd name="connsiteY49" fmla="*/ 1632857 h 1853863"/>
              <a:gd name="connsiteX50" fmla="*/ 3722915 w 6576125"/>
              <a:gd name="connsiteY50" fmla="*/ 1606731 h 1853863"/>
              <a:gd name="connsiteX51" fmla="*/ 3853543 w 6576125"/>
              <a:gd name="connsiteY51" fmla="*/ 1567542 h 1853863"/>
              <a:gd name="connsiteX52" fmla="*/ 3918857 w 6576125"/>
              <a:gd name="connsiteY52" fmla="*/ 1554480 h 1853863"/>
              <a:gd name="connsiteX53" fmla="*/ 3997235 w 6576125"/>
              <a:gd name="connsiteY53" fmla="*/ 1528354 h 1853863"/>
              <a:gd name="connsiteX54" fmla="*/ 4493623 w 6576125"/>
              <a:gd name="connsiteY54" fmla="*/ 1541417 h 1853863"/>
              <a:gd name="connsiteX55" fmla="*/ 4572000 w 6576125"/>
              <a:gd name="connsiteY55" fmla="*/ 1567542 h 1853863"/>
              <a:gd name="connsiteX56" fmla="*/ 4689566 w 6576125"/>
              <a:gd name="connsiteY56" fmla="*/ 1606731 h 1853863"/>
              <a:gd name="connsiteX57" fmla="*/ 4820195 w 6576125"/>
              <a:gd name="connsiteY57" fmla="*/ 1632857 h 1853863"/>
              <a:gd name="connsiteX58" fmla="*/ 4950823 w 6576125"/>
              <a:gd name="connsiteY58" fmla="*/ 1658982 h 1853863"/>
              <a:gd name="connsiteX59" fmla="*/ 5029200 w 6576125"/>
              <a:gd name="connsiteY59" fmla="*/ 1685108 h 1853863"/>
              <a:gd name="connsiteX60" fmla="*/ 5068389 w 6576125"/>
              <a:gd name="connsiteY60" fmla="*/ 1698171 h 1853863"/>
              <a:gd name="connsiteX61" fmla="*/ 5303520 w 6576125"/>
              <a:gd name="connsiteY61" fmla="*/ 1776548 h 1853863"/>
              <a:gd name="connsiteX62" fmla="*/ 5368835 w 6576125"/>
              <a:gd name="connsiteY62" fmla="*/ 1789611 h 1853863"/>
              <a:gd name="connsiteX63" fmla="*/ 5564777 w 6576125"/>
              <a:gd name="connsiteY63" fmla="*/ 1815737 h 1853863"/>
              <a:gd name="connsiteX64" fmla="*/ 5617029 w 6576125"/>
              <a:gd name="connsiteY64" fmla="*/ 1841862 h 1853863"/>
              <a:gd name="connsiteX65" fmla="*/ 6021977 w 6576125"/>
              <a:gd name="connsiteY65" fmla="*/ 1815737 h 1853863"/>
              <a:gd name="connsiteX66" fmla="*/ 6061166 w 6576125"/>
              <a:gd name="connsiteY66" fmla="*/ 1789611 h 1853863"/>
              <a:gd name="connsiteX67" fmla="*/ 6152606 w 6576125"/>
              <a:gd name="connsiteY67" fmla="*/ 1763485 h 1853863"/>
              <a:gd name="connsiteX68" fmla="*/ 6230983 w 6576125"/>
              <a:gd name="connsiteY68" fmla="*/ 1737360 h 1853863"/>
              <a:gd name="connsiteX69" fmla="*/ 6309360 w 6576125"/>
              <a:gd name="connsiteY69" fmla="*/ 1711234 h 1853863"/>
              <a:gd name="connsiteX70" fmla="*/ 6348549 w 6576125"/>
              <a:gd name="connsiteY70" fmla="*/ 1698171 h 1853863"/>
              <a:gd name="connsiteX71" fmla="*/ 6426926 w 6576125"/>
              <a:gd name="connsiteY71" fmla="*/ 1658982 h 1853863"/>
              <a:gd name="connsiteX72" fmla="*/ 6505303 w 6576125"/>
              <a:gd name="connsiteY72" fmla="*/ 1619794 h 1853863"/>
              <a:gd name="connsiteX73" fmla="*/ 6570617 w 6576125"/>
              <a:gd name="connsiteY73" fmla="*/ 1606731 h 1853863"/>
              <a:gd name="connsiteX74" fmla="*/ 6557555 w 6576125"/>
              <a:gd name="connsiteY74" fmla="*/ 1593668 h 1853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6576125" h="1853863">
                <a:moveTo>
                  <a:pt x="0" y="0"/>
                </a:moveTo>
                <a:cubicBezTo>
                  <a:pt x="106776" y="53386"/>
                  <a:pt x="21918" y="19173"/>
                  <a:pt x="222069" y="39188"/>
                </a:cubicBezTo>
                <a:cubicBezTo>
                  <a:pt x="252706" y="42252"/>
                  <a:pt x="282908" y="48851"/>
                  <a:pt x="313509" y="52251"/>
                </a:cubicBezTo>
                <a:cubicBezTo>
                  <a:pt x="361309" y="57562"/>
                  <a:pt x="409303" y="60960"/>
                  <a:pt x="457200" y="65314"/>
                </a:cubicBezTo>
                <a:cubicBezTo>
                  <a:pt x="474617" y="69668"/>
                  <a:pt x="491788" y="75165"/>
                  <a:pt x="509452" y="78377"/>
                </a:cubicBezTo>
                <a:cubicBezTo>
                  <a:pt x="565508" y="88569"/>
                  <a:pt x="612065" y="89736"/>
                  <a:pt x="666206" y="104502"/>
                </a:cubicBezTo>
                <a:cubicBezTo>
                  <a:pt x="692775" y="111748"/>
                  <a:pt x="717866" y="123949"/>
                  <a:pt x="744583" y="130628"/>
                </a:cubicBezTo>
                <a:cubicBezTo>
                  <a:pt x="779417" y="139337"/>
                  <a:pt x="815022" y="145399"/>
                  <a:pt x="849086" y="156754"/>
                </a:cubicBezTo>
                <a:cubicBezTo>
                  <a:pt x="862149" y="161108"/>
                  <a:pt x="875035" y="166034"/>
                  <a:pt x="888275" y="169817"/>
                </a:cubicBezTo>
                <a:cubicBezTo>
                  <a:pt x="905537" y="174749"/>
                  <a:pt x="923494" y="177203"/>
                  <a:pt x="940526" y="182880"/>
                </a:cubicBezTo>
                <a:cubicBezTo>
                  <a:pt x="962771" y="190295"/>
                  <a:pt x="983429" y="202109"/>
                  <a:pt x="1005840" y="209005"/>
                </a:cubicBezTo>
                <a:cubicBezTo>
                  <a:pt x="1040159" y="219565"/>
                  <a:pt x="1078227" y="219073"/>
                  <a:pt x="1110343" y="235131"/>
                </a:cubicBezTo>
                <a:cubicBezTo>
                  <a:pt x="1127760" y="243840"/>
                  <a:pt x="1144362" y="254419"/>
                  <a:pt x="1162595" y="261257"/>
                </a:cubicBezTo>
                <a:cubicBezTo>
                  <a:pt x="1179405" y="267561"/>
                  <a:pt x="1197584" y="269388"/>
                  <a:pt x="1214846" y="274320"/>
                </a:cubicBezTo>
                <a:cubicBezTo>
                  <a:pt x="1228086" y="278103"/>
                  <a:pt x="1240972" y="283028"/>
                  <a:pt x="1254035" y="287382"/>
                </a:cubicBezTo>
                <a:cubicBezTo>
                  <a:pt x="1267098" y="296091"/>
                  <a:pt x="1279181" y="306487"/>
                  <a:pt x="1293223" y="313508"/>
                </a:cubicBezTo>
                <a:cubicBezTo>
                  <a:pt x="1305539" y="319666"/>
                  <a:pt x="1320375" y="319884"/>
                  <a:pt x="1332412" y="326571"/>
                </a:cubicBezTo>
                <a:cubicBezTo>
                  <a:pt x="1359860" y="341820"/>
                  <a:pt x="1384663" y="361405"/>
                  <a:pt x="1410789" y="378822"/>
                </a:cubicBezTo>
                <a:cubicBezTo>
                  <a:pt x="1422246" y="386460"/>
                  <a:pt x="1437661" y="385727"/>
                  <a:pt x="1449977" y="391885"/>
                </a:cubicBezTo>
                <a:cubicBezTo>
                  <a:pt x="1551265" y="442530"/>
                  <a:pt x="1429856" y="398241"/>
                  <a:pt x="1528355" y="431074"/>
                </a:cubicBezTo>
                <a:cubicBezTo>
                  <a:pt x="1545772" y="444137"/>
                  <a:pt x="1562890" y="457608"/>
                  <a:pt x="1580606" y="470262"/>
                </a:cubicBezTo>
                <a:cubicBezTo>
                  <a:pt x="1593381" y="479387"/>
                  <a:pt x="1607734" y="486337"/>
                  <a:pt x="1619795" y="496388"/>
                </a:cubicBezTo>
                <a:cubicBezTo>
                  <a:pt x="1633987" y="508215"/>
                  <a:pt x="1644791" y="523750"/>
                  <a:pt x="1658983" y="535577"/>
                </a:cubicBezTo>
                <a:cubicBezTo>
                  <a:pt x="1671044" y="545628"/>
                  <a:pt x="1686111" y="551651"/>
                  <a:pt x="1698172" y="561702"/>
                </a:cubicBezTo>
                <a:cubicBezTo>
                  <a:pt x="1712364" y="573529"/>
                  <a:pt x="1722778" y="589549"/>
                  <a:pt x="1737360" y="600891"/>
                </a:cubicBezTo>
                <a:cubicBezTo>
                  <a:pt x="1762145" y="620168"/>
                  <a:pt x="1793534" y="630939"/>
                  <a:pt x="1815737" y="653142"/>
                </a:cubicBezTo>
                <a:cubicBezTo>
                  <a:pt x="1828800" y="666205"/>
                  <a:pt x="1840900" y="680308"/>
                  <a:pt x="1854926" y="692331"/>
                </a:cubicBezTo>
                <a:cubicBezTo>
                  <a:pt x="1883289" y="716642"/>
                  <a:pt x="1915345" y="736965"/>
                  <a:pt x="1946366" y="757645"/>
                </a:cubicBezTo>
                <a:cubicBezTo>
                  <a:pt x="1969589" y="792479"/>
                  <a:pt x="1976864" y="808943"/>
                  <a:pt x="2011680" y="836022"/>
                </a:cubicBezTo>
                <a:cubicBezTo>
                  <a:pt x="2036465" y="855299"/>
                  <a:pt x="2090057" y="888274"/>
                  <a:pt x="2090057" y="888274"/>
                </a:cubicBezTo>
                <a:cubicBezTo>
                  <a:pt x="2143893" y="969026"/>
                  <a:pt x="2084119" y="890252"/>
                  <a:pt x="2155372" y="953588"/>
                </a:cubicBezTo>
                <a:cubicBezTo>
                  <a:pt x="2182987" y="978134"/>
                  <a:pt x="2207623" y="1005839"/>
                  <a:pt x="2233749" y="1031965"/>
                </a:cubicBezTo>
                <a:cubicBezTo>
                  <a:pt x="2244850" y="1043066"/>
                  <a:pt x="2248774" y="1060052"/>
                  <a:pt x="2259875" y="1071154"/>
                </a:cubicBezTo>
                <a:cubicBezTo>
                  <a:pt x="2270976" y="1082255"/>
                  <a:pt x="2287002" y="1087229"/>
                  <a:pt x="2299063" y="1097280"/>
                </a:cubicBezTo>
                <a:cubicBezTo>
                  <a:pt x="2399642" y="1181096"/>
                  <a:pt x="2280144" y="1097728"/>
                  <a:pt x="2377440" y="1162594"/>
                </a:cubicBezTo>
                <a:cubicBezTo>
                  <a:pt x="2425714" y="1235003"/>
                  <a:pt x="2375946" y="1177729"/>
                  <a:pt x="2442755" y="1214845"/>
                </a:cubicBezTo>
                <a:cubicBezTo>
                  <a:pt x="2470203" y="1230094"/>
                  <a:pt x="2521132" y="1267097"/>
                  <a:pt x="2521132" y="1267097"/>
                </a:cubicBezTo>
                <a:cubicBezTo>
                  <a:pt x="2529840" y="1280160"/>
                  <a:pt x="2535442" y="1295947"/>
                  <a:pt x="2547257" y="1306285"/>
                </a:cubicBezTo>
                <a:cubicBezTo>
                  <a:pt x="2570888" y="1326962"/>
                  <a:pt x="2599509" y="1341120"/>
                  <a:pt x="2625635" y="1358537"/>
                </a:cubicBezTo>
                <a:cubicBezTo>
                  <a:pt x="2676279" y="1392300"/>
                  <a:pt x="2649930" y="1379698"/>
                  <a:pt x="2704012" y="1397725"/>
                </a:cubicBezTo>
                <a:cubicBezTo>
                  <a:pt x="2717075" y="1410788"/>
                  <a:pt x="2728618" y="1425572"/>
                  <a:pt x="2743200" y="1436914"/>
                </a:cubicBezTo>
                <a:cubicBezTo>
                  <a:pt x="2767985" y="1456191"/>
                  <a:pt x="2821577" y="1489165"/>
                  <a:pt x="2821577" y="1489165"/>
                </a:cubicBezTo>
                <a:cubicBezTo>
                  <a:pt x="2869850" y="1561574"/>
                  <a:pt x="2820084" y="1504302"/>
                  <a:pt x="2886892" y="1541417"/>
                </a:cubicBezTo>
                <a:cubicBezTo>
                  <a:pt x="2914340" y="1556666"/>
                  <a:pt x="2939143" y="1576251"/>
                  <a:pt x="2965269" y="1593668"/>
                </a:cubicBezTo>
                <a:cubicBezTo>
                  <a:pt x="2976726" y="1601306"/>
                  <a:pt x="2991801" y="1601307"/>
                  <a:pt x="3004457" y="1606731"/>
                </a:cubicBezTo>
                <a:cubicBezTo>
                  <a:pt x="3022356" y="1614402"/>
                  <a:pt x="3038629" y="1625625"/>
                  <a:pt x="3056709" y="1632857"/>
                </a:cubicBezTo>
                <a:cubicBezTo>
                  <a:pt x="3082278" y="1643085"/>
                  <a:pt x="3108960" y="1650274"/>
                  <a:pt x="3135086" y="1658982"/>
                </a:cubicBezTo>
                <a:cubicBezTo>
                  <a:pt x="3191311" y="1677723"/>
                  <a:pt x="3160912" y="1668704"/>
                  <a:pt x="3226526" y="1685108"/>
                </a:cubicBezTo>
                <a:cubicBezTo>
                  <a:pt x="3313612" y="1680754"/>
                  <a:pt x="3401163" y="1682039"/>
                  <a:pt x="3487783" y="1672045"/>
                </a:cubicBezTo>
                <a:cubicBezTo>
                  <a:pt x="3615146" y="1657350"/>
                  <a:pt x="3522073" y="1646737"/>
                  <a:pt x="3605349" y="1632857"/>
                </a:cubicBezTo>
                <a:cubicBezTo>
                  <a:pt x="3746790" y="1609283"/>
                  <a:pt x="3632875" y="1632457"/>
                  <a:pt x="3722915" y="1606731"/>
                </a:cubicBezTo>
                <a:cubicBezTo>
                  <a:pt x="3861104" y="1567248"/>
                  <a:pt x="3667292" y="1629626"/>
                  <a:pt x="3853543" y="1567542"/>
                </a:cubicBezTo>
                <a:cubicBezTo>
                  <a:pt x="3874606" y="1560521"/>
                  <a:pt x="3897437" y="1560322"/>
                  <a:pt x="3918857" y="1554480"/>
                </a:cubicBezTo>
                <a:cubicBezTo>
                  <a:pt x="3945426" y="1547234"/>
                  <a:pt x="3997235" y="1528354"/>
                  <a:pt x="3997235" y="1528354"/>
                </a:cubicBezTo>
                <a:cubicBezTo>
                  <a:pt x="4162698" y="1532708"/>
                  <a:pt x="4328486" y="1530158"/>
                  <a:pt x="4493623" y="1541417"/>
                </a:cubicBezTo>
                <a:cubicBezTo>
                  <a:pt x="4521098" y="1543290"/>
                  <a:pt x="4545874" y="1558834"/>
                  <a:pt x="4572000" y="1567542"/>
                </a:cubicBezTo>
                <a:lnTo>
                  <a:pt x="4689566" y="1606731"/>
                </a:lnTo>
                <a:cubicBezTo>
                  <a:pt x="4731693" y="1620773"/>
                  <a:pt x="4776652" y="1624148"/>
                  <a:pt x="4820195" y="1632857"/>
                </a:cubicBezTo>
                <a:lnTo>
                  <a:pt x="4950823" y="1658982"/>
                </a:lnTo>
                <a:cubicBezTo>
                  <a:pt x="4977827" y="1664383"/>
                  <a:pt x="5003074" y="1676399"/>
                  <a:pt x="5029200" y="1685108"/>
                </a:cubicBezTo>
                <a:lnTo>
                  <a:pt x="5068389" y="1698171"/>
                </a:lnTo>
                <a:lnTo>
                  <a:pt x="5303520" y="1776548"/>
                </a:lnTo>
                <a:cubicBezTo>
                  <a:pt x="5324583" y="1783569"/>
                  <a:pt x="5347161" y="1784794"/>
                  <a:pt x="5368835" y="1789611"/>
                </a:cubicBezTo>
                <a:cubicBezTo>
                  <a:pt x="5488670" y="1816241"/>
                  <a:pt x="5347150" y="1795952"/>
                  <a:pt x="5564777" y="1815737"/>
                </a:cubicBezTo>
                <a:cubicBezTo>
                  <a:pt x="5582194" y="1824445"/>
                  <a:pt x="5597566" y="1841234"/>
                  <a:pt x="5617029" y="1841862"/>
                </a:cubicBezTo>
                <a:cubicBezTo>
                  <a:pt x="5896679" y="1850883"/>
                  <a:pt x="5869477" y="1853863"/>
                  <a:pt x="6021977" y="1815737"/>
                </a:cubicBezTo>
                <a:cubicBezTo>
                  <a:pt x="6035040" y="1807028"/>
                  <a:pt x="6047124" y="1796632"/>
                  <a:pt x="6061166" y="1789611"/>
                </a:cubicBezTo>
                <a:cubicBezTo>
                  <a:pt x="6083115" y="1778637"/>
                  <a:pt x="6131681" y="1769763"/>
                  <a:pt x="6152606" y="1763485"/>
                </a:cubicBezTo>
                <a:cubicBezTo>
                  <a:pt x="6178983" y="1755572"/>
                  <a:pt x="6204857" y="1746068"/>
                  <a:pt x="6230983" y="1737360"/>
                </a:cubicBezTo>
                <a:lnTo>
                  <a:pt x="6309360" y="1711234"/>
                </a:lnTo>
                <a:lnTo>
                  <a:pt x="6348549" y="1698171"/>
                </a:lnTo>
                <a:cubicBezTo>
                  <a:pt x="6460841" y="1623308"/>
                  <a:pt x="6318774" y="1713057"/>
                  <a:pt x="6426926" y="1658982"/>
                </a:cubicBezTo>
                <a:cubicBezTo>
                  <a:pt x="6490779" y="1627056"/>
                  <a:pt x="6439638" y="1636211"/>
                  <a:pt x="6505303" y="1619794"/>
                </a:cubicBezTo>
                <a:cubicBezTo>
                  <a:pt x="6526843" y="1614409"/>
                  <a:pt x="6550758" y="1616660"/>
                  <a:pt x="6570617" y="1606731"/>
                </a:cubicBezTo>
                <a:cubicBezTo>
                  <a:pt x="6576125" y="1603977"/>
                  <a:pt x="6561909" y="1598022"/>
                  <a:pt x="6557555" y="1593668"/>
                </a:cubicBezTo>
              </a:path>
            </a:pathLst>
          </a:custGeom>
          <a:ln w="25400">
            <a:solidFill>
              <a:srgbClr val="007C9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2" name="Straight Arrow Connector 31"/>
          <p:cNvCxnSpPr>
            <a:endCxn id="27" idx="37"/>
          </p:cNvCxnSpPr>
          <p:nvPr/>
        </p:nvCxnSpPr>
        <p:spPr>
          <a:xfrm flipH="1">
            <a:off x="4244656" y="3068960"/>
            <a:ext cx="1263448" cy="1393304"/>
          </a:xfrm>
          <a:prstGeom prst="straightConnector1">
            <a:avLst/>
          </a:prstGeom>
          <a:ln w="6350">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508104" y="2924944"/>
            <a:ext cx="2448272" cy="492443"/>
          </a:xfrm>
          <a:prstGeom prst="rect">
            <a:avLst/>
          </a:prstGeom>
          <a:noFill/>
        </p:spPr>
        <p:txBody>
          <a:bodyPr wrap="square" lIns="0" tIns="0" rIns="0" bIns="0" rtlCol="0">
            <a:spAutoFit/>
          </a:bodyPr>
          <a:lstStyle/>
          <a:p>
            <a:r>
              <a:rPr lang="cs-CZ" sz="1600" dirty="0" smtClean="0"/>
              <a:t>začátek plnění vodíkem v ČR</a:t>
            </a:r>
            <a:endParaRPr lang="en-US" sz="1600" dirty="0" smtClean="0"/>
          </a:p>
        </p:txBody>
      </p:sp>
      <p:cxnSp>
        <p:nvCxnSpPr>
          <p:cNvPr id="16" name="Straight Connector 15"/>
          <p:cNvCxnSpPr/>
          <p:nvPr/>
        </p:nvCxnSpPr>
        <p:spPr>
          <a:xfrm>
            <a:off x="4211960" y="5085184"/>
            <a:ext cx="0" cy="288032"/>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995936" y="5445224"/>
            <a:ext cx="720080" cy="216024"/>
          </a:xfrm>
          <a:prstGeom prst="rect">
            <a:avLst/>
          </a:prstGeom>
          <a:noFill/>
        </p:spPr>
        <p:txBody>
          <a:bodyPr wrap="square" lIns="0" tIns="0" rIns="0" bIns="0" rtlCol="0">
            <a:spAutoFit/>
          </a:bodyPr>
          <a:lstStyle/>
          <a:p>
            <a:r>
              <a:rPr lang="cs-CZ" sz="1400" dirty="0" smtClean="0"/>
              <a:t>květen</a:t>
            </a:r>
            <a:endParaRPr lang="en-US" sz="14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a:t>
            </a:r>
            <a:r>
              <a:rPr lang="cs-CZ" dirty="0"/>
              <a:t>– </a:t>
            </a:r>
            <a:r>
              <a:rPr lang="cs-CZ" dirty="0" err="1" smtClean="0"/>
              <a:t>službové</a:t>
            </a:r>
            <a:r>
              <a:rPr lang="cs-CZ" dirty="0" smtClean="0"/>
              <a:t> </a:t>
            </a:r>
            <a:r>
              <a:rPr lang="cs-CZ" dirty="0"/>
              <a:t>transakce</a:t>
            </a:r>
            <a:endParaRPr lang="en-US" dirty="0"/>
          </a:p>
        </p:txBody>
      </p:sp>
      <p:sp>
        <p:nvSpPr>
          <p:cNvPr id="3" name="Text Placeholder 2"/>
          <p:cNvSpPr>
            <a:spLocks noGrp="1"/>
          </p:cNvSpPr>
          <p:nvPr>
            <p:ph type="body" sz="quarter" idx="10"/>
          </p:nvPr>
        </p:nvSpPr>
        <p:spPr/>
        <p:txBody>
          <a:bodyPr/>
          <a:lstStyle/>
          <a:p>
            <a:r>
              <a:rPr lang="cs-CZ" dirty="0" smtClean="0"/>
              <a:t>Při ověření dokumentace služeb Vzducholodě Ger bylo zjištěno, že popis </a:t>
            </a:r>
            <a:br>
              <a:rPr lang="cs-CZ" dirty="0" smtClean="0"/>
            </a:br>
            <a:r>
              <a:rPr lang="cs-CZ" dirty="0" smtClean="0"/>
              <a:t>služeb je obecný</a:t>
            </a:r>
          </a:p>
          <a:p>
            <a:pPr lvl="2"/>
            <a:r>
              <a:rPr lang="cs-CZ" dirty="0" smtClean="0"/>
              <a:t>Bude nutné zapojit holdingovou společnost? Jakou formou? Budou poskytnuty detaily?</a:t>
            </a:r>
          </a:p>
          <a:p>
            <a:pPr lvl="2"/>
            <a:r>
              <a:rPr lang="cs-CZ" dirty="0" smtClean="0"/>
              <a:t>Pomůže interview jednotlivých oddělení Vzducholodě CZ (Aluminium CZ)?</a:t>
            </a:r>
          </a:p>
          <a:p>
            <a:r>
              <a:rPr lang="cs-CZ" dirty="0" smtClean="0"/>
              <a:t>U služeb poskytovaných Vzducholodě CZ interview jednotlivých oddělení</a:t>
            </a:r>
          </a:p>
          <a:p>
            <a:r>
              <a:rPr lang="cs-CZ" dirty="0" smtClean="0"/>
              <a:t>Vysvětlení víceúrovňového řízení</a:t>
            </a:r>
          </a:p>
          <a:p>
            <a:pPr lvl="2"/>
            <a:r>
              <a:rPr lang="cs-CZ" dirty="0" smtClean="0"/>
              <a:t>Stanovování strategií, příprava směrnic, kontrola reportingů pro společné řízení vs.</a:t>
            </a:r>
          </a:p>
          <a:p>
            <a:pPr lvl="2"/>
            <a:r>
              <a:rPr lang="cs-CZ" dirty="0" smtClean="0"/>
              <a:t>Operativní řízení</a:t>
            </a:r>
          </a:p>
          <a:p>
            <a:r>
              <a:rPr lang="cs-CZ" dirty="0" smtClean="0"/>
              <a:t>Pravidlo pro kalkulaci ceny</a:t>
            </a:r>
          </a:p>
          <a:p>
            <a:pPr lvl="2"/>
            <a:r>
              <a:rPr lang="cs-CZ" dirty="0" smtClean="0"/>
              <a:t>Lze zjistit pro Vzducholodě CZ z lokálního účetnictví (controlling)</a:t>
            </a:r>
          </a:p>
          <a:p>
            <a:pPr lvl="2"/>
            <a:r>
              <a:rPr lang="cs-CZ" dirty="0" smtClean="0"/>
              <a:t>Lze pravidlo ověřit i pro holdingovou společnost Vzducholodě Ger?</a:t>
            </a:r>
          </a:p>
          <a:p>
            <a:pPr lvl="3"/>
            <a:r>
              <a:rPr lang="cs-CZ" dirty="0" smtClean="0"/>
              <a:t>většinou ano,  podkladové kalkulace bývají na úrovni skupiny zpracovány</a:t>
            </a:r>
          </a:p>
          <a:p>
            <a:endParaRPr lang="cs-CZ" dirty="0" smtClean="0"/>
          </a:p>
          <a:p>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 srovnávací </a:t>
            </a:r>
            <a:r>
              <a:rPr lang="cs-CZ" dirty="0"/>
              <a:t>analýza – Amadeus</a:t>
            </a:r>
            <a:endParaRPr lang="en-US" dirty="0"/>
          </a:p>
        </p:txBody>
      </p:sp>
      <p:sp>
        <p:nvSpPr>
          <p:cNvPr id="3" name="Text Placeholder 2"/>
          <p:cNvSpPr>
            <a:spLocks noGrp="1"/>
          </p:cNvSpPr>
          <p:nvPr>
            <p:ph type="body" sz="quarter" idx="10"/>
          </p:nvPr>
        </p:nvSpPr>
        <p:spPr/>
        <p:txBody>
          <a:bodyPr/>
          <a:lstStyle/>
          <a:p>
            <a:r>
              <a:rPr lang="cs-CZ" dirty="0" smtClean="0"/>
              <a:t>Výhoda – FU má  k dispozici a používá databázi Amadeus</a:t>
            </a:r>
          </a:p>
          <a:p>
            <a:r>
              <a:rPr lang="cs-CZ" dirty="0" smtClean="0"/>
              <a:t>Různé použití </a:t>
            </a:r>
          </a:p>
          <a:p>
            <a:pPr lvl="2"/>
            <a:r>
              <a:rPr lang="cs-CZ" dirty="0" smtClean="0"/>
              <a:t>Na úrovni kalkulací </a:t>
            </a:r>
          </a:p>
          <a:p>
            <a:pPr lvl="2"/>
            <a:r>
              <a:rPr lang="cs-CZ" dirty="0" smtClean="0"/>
              <a:t>Na úrovni reálných výsledků</a:t>
            </a:r>
          </a:p>
          <a:p>
            <a:r>
              <a:rPr lang="cs-CZ" dirty="0" smtClean="0"/>
              <a:t/>
            </a:r>
            <a:br>
              <a:rPr lang="cs-CZ" dirty="0" smtClean="0"/>
            </a:br>
            <a:r>
              <a:rPr lang="cs-CZ" dirty="0" smtClean="0"/>
              <a:t>Příklad – bylo zjištěno, že u služeb je použita metoda </a:t>
            </a:r>
            <a:r>
              <a:rPr lang="cs-CZ" dirty="0" err="1" smtClean="0"/>
              <a:t>cost</a:t>
            </a:r>
            <a:r>
              <a:rPr lang="cs-CZ" dirty="0" smtClean="0"/>
              <a:t> + 5 %</a:t>
            </a:r>
          </a:p>
          <a:p>
            <a:r>
              <a:rPr lang="cs-CZ" dirty="0" smtClean="0"/>
              <a:t/>
            </a:r>
            <a:br>
              <a:rPr lang="cs-CZ" dirty="0" smtClean="0"/>
            </a:br>
            <a:r>
              <a:rPr lang="cs-CZ" dirty="0" smtClean="0"/>
              <a:t>Výstup z Amadea na úrovni EBIT / provozní náklady</a:t>
            </a:r>
          </a:p>
          <a:p>
            <a:endParaRPr lang="cs-CZ" dirty="0" smtClean="0"/>
          </a:p>
          <a:p>
            <a:endParaRPr lang="cs-CZ" dirty="0"/>
          </a:p>
          <a:p>
            <a:endParaRPr lang="cs-CZ" dirty="0" smtClean="0"/>
          </a:p>
          <a:p>
            <a:endParaRPr lang="cs-CZ" dirty="0"/>
          </a:p>
          <a:p>
            <a:pPr lvl="1"/>
            <a:r>
              <a:rPr lang="cs-CZ" i="1" dirty="0" smtClean="0"/>
              <a:t>Pozn</a:t>
            </a:r>
            <a:r>
              <a:rPr lang="cs-CZ" i="1" dirty="0"/>
              <a:t>. Příklad se nezakládá na reálných datech</a:t>
            </a:r>
          </a:p>
          <a:p>
            <a:endParaRPr lang="cs-CZ" dirty="0"/>
          </a:p>
        </p:txBody>
      </p:sp>
      <p:graphicFrame>
        <p:nvGraphicFramePr>
          <p:cNvPr id="4" name="Object 3"/>
          <p:cNvGraphicFramePr>
            <a:graphicFrameLocks noChangeAspect="1"/>
          </p:cNvGraphicFramePr>
          <p:nvPr/>
        </p:nvGraphicFramePr>
        <p:xfrm>
          <a:off x="684213" y="4077072"/>
          <a:ext cx="5400675" cy="1362075"/>
        </p:xfrm>
        <a:graphic>
          <a:graphicData uri="http://schemas.openxmlformats.org/presentationml/2006/ole">
            <p:oleObj spid="_x0000_s1026" name="Worksheet" r:id="rId3" imgW="3057441" imgH="771642" progId="Excel.Sheet.12">
              <p:embed/>
            </p:oleObj>
          </a:graphicData>
        </a:graphic>
      </p:graphicFrame>
      <p:sp>
        <p:nvSpPr>
          <p:cNvPr id="5" name="Right Brace 4"/>
          <p:cNvSpPr/>
          <p:nvPr/>
        </p:nvSpPr>
        <p:spPr>
          <a:xfrm>
            <a:off x="6156176" y="4437112"/>
            <a:ext cx="360040" cy="936104"/>
          </a:xfrm>
          <a:prstGeom prst="rightBrace">
            <a:avLst/>
          </a:prstGeom>
          <a:ln w="6350">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6588225" y="4509120"/>
            <a:ext cx="1872208" cy="1077218"/>
          </a:xfrm>
          <a:prstGeom prst="rect">
            <a:avLst/>
          </a:prstGeom>
        </p:spPr>
        <p:txBody>
          <a:bodyPr wrap="square">
            <a:spAutoFit/>
          </a:bodyPr>
          <a:lstStyle/>
          <a:p>
            <a:r>
              <a:rPr lang="cs-CZ" sz="1600" dirty="0" smtClean="0"/>
              <a:t>pět procent je </a:t>
            </a:r>
            <a:br>
              <a:rPr lang="cs-CZ" sz="1600" dirty="0" smtClean="0"/>
            </a:br>
            <a:r>
              <a:rPr lang="cs-CZ" sz="1600" dirty="0" smtClean="0"/>
              <a:t>v rámci </a:t>
            </a:r>
            <a:r>
              <a:rPr lang="cs-CZ" sz="1600" dirty="0" err="1" smtClean="0"/>
              <a:t>interkvartilního</a:t>
            </a:r>
            <a:r>
              <a:rPr lang="cs-CZ" sz="1600" dirty="0" smtClean="0"/>
              <a:t> rozpětí</a:t>
            </a:r>
            <a:endParaRPr lang="en-US" sz="16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2708920"/>
            <a:ext cx="4104456" cy="2160240"/>
          </a:xfrm>
        </p:spPr>
        <p:txBody>
          <a:bodyPr/>
          <a:lstStyle/>
          <a:p>
            <a:r>
              <a:rPr lang="en-US" dirty="0" err="1" smtClean="0"/>
              <a:t>Zpracov</a:t>
            </a:r>
            <a:r>
              <a:rPr lang="cs-CZ" dirty="0" err="1" smtClean="0"/>
              <a:t>ání</a:t>
            </a:r>
            <a:r>
              <a:rPr lang="cs-CZ" dirty="0" smtClean="0"/>
              <a:t> dokumentace</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Zpracování dokumentace </a:t>
            </a:r>
            <a:endParaRPr lang="en-US" dirty="0"/>
          </a:p>
        </p:txBody>
      </p:sp>
      <p:sp>
        <p:nvSpPr>
          <p:cNvPr id="3" name="Text Placeholder 2"/>
          <p:cNvSpPr>
            <a:spLocks noGrp="1"/>
          </p:cNvSpPr>
          <p:nvPr>
            <p:ph type="body" sz="quarter" idx="10"/>
          </p:nvPr>
        </p:nvSpPr>
        <p:spPr/>
        <p:txBody>
          <a:bodyPr>
            <a:normAutofit/>
          </a:bodyPr>
          <a:lstStyle/>
          <a:p>
            <a:r>
              <a:rPr lang="cs-CZ" dirty="0" smtClean="0"/>
              <a:t>Obsaženo v Pokynu MF D-334</a:t>
            </a:r>
          </a:p>
          <a:p>
            <a:r>
              <a:rPr lang="cs-CZ" dirty="0" smtClean="0"/>
              <a:t>Popis skupiny a smluvních stran</a:t>
            </a:r>
          </a:p>
          <a:p>
            <a:r>
              <a:rPr lang="cs-CZ" dirty="0" smtClean="0"/>
              <a:t>Ekonomická analýza</a:t>
            </a:r>
          </a:p>
          <a:p>
            <a:pPr lvl="2"/>
            <a:r>
              <a:rPr lang="cs-CZ" dirty="0" smtClean="0"/>
              <a:t>Přesný popis předmětu transakce (charakteristika zboží/služeb)</a:t>
            </a:r>
          </a:p>
          <a:p>
            <a:pPr lvl="2"/>
            <a:r>
              <a:rPr lang="cs-CZ" dirty="0" smtClean="0"/>
              <a:t>Analýza smluvních podmínek</a:t>
            </a:r>
          </a:p>
          <a:p>
            <a:pPr lvl="2"/>
            <a:r>
              <a:rPr lang="cs-CZ" dirty="0" smtClean="0"/>
              <a:t>Funkční a riziková analýza</a:t>
            </a:r>
          </a:p>
          <a:p>
            <a:pPr lvl="2"/>
            <a:r>
              <a:rPr lang="cs-CZ" dirty="0" smtClean="0"/>
              <a:t>Analýza trhu a strategie</a:t>
            </a:r>
          </a:p>
          <a:p>
            <a:r>
              <a:rPr lang="cs-CZ" dirty="0" smtClean="0"/>
              <a:t>Popis a odůvodnění použité metody převodních cen</a:t>
            </a:r>
          </a:p>
          <a:p>
            <a:r>
              <a:rPr lang="cs-CZ" dirty="0" smtClean="0"/>
              <a:t>Srovnávací analýzy a jejich interpretace</a:t>
            </a:r>
          </a:p>
          <a:p>
            <a:endParaRPr lang="cs-CZ" dirty="0"/>
          </a:p>
        </p:txBody>
      </p:sp>
      <p:pic>
        <p:nvPicPr>
          <p:cNvPr id="4" name="Picture 3" descr="C:\Users\zrehak\AppData\Local\Microsoft\Windows\Temporary Internet Files\Content.IE5\MYS6W4FM\MP900430727[1].jpg"/>
          <p:cNvPicPr>
            <a:picLocks noChangeAspect="1" noChangeArrowheads="1"/>
          </p:cNvPicPr>
          <p:nvPr/>
        </p:nvPicPr>
        <p:blipFill>
          <a:blip r:embed="rId2" cstate="print"/>
          <a:srcRect/>
          <a:stretch>
            <a:fillRect/>
          </a:stretch>
        </p:blipFill>
        <p:spPr bwMode="auto">
          <a:xfrm>
            <a:off x="5940152" y="2996952"/>
            <a:ext cx="2808312" cy="2808312"/>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Zpracování </a:t>
            </a:r>
            <a:r>
              <a:rPr lang="cs-CZ" dirty="0" smtClean="0"/>
              <a:t>dokumentace – </a:t>
            </a:r>
            <a:r>
              <a:rPr lang="cs-CZ" dirty="0"/>
              <a:t>doporučovaný postup u dokumentace</a:t>
            </a:r>
            <a:endParaRPr lang="en-US" dirty="0"/>
          </a:p>
        </p:txBody>
      </p:sp>
      <p:sp>
        <p:nvSpPr>
          <p:cNvPr id="3" name="Text Placeholder 2"/>
          <p:cNvSpPr>
            <a:spLocks noGrp="1"/>
          </p:cNvSpPr>
          <p:nvPr>
            <p:ph type="body" sz="quarter" idx="10"/>
          </p:nvPr>
        </p:nvSpPr>
        <p:spPr/>
        <p:txBody>
          <a:bodyPr/>
          <a:lstStyle/>
          <a:p>
            <a:r>
              <a:rPr lang="cs-CZ" dirty="0" smtClean="0"/>
              <a:t>Pokud není dokumentace, a transakce se skupinou jsou materiální</a:t>
            </a:r>
          </a:p>
          <a:p>
            <a:pPr lvl="2"/>
            <a:r>
              <a:rPr lang="cs-CZ" dirty="0" smtClean="0"/>
              <a:t>Příprava dokumentace (závazné posouzení)</a:t>
            </a:r>
          </a:p>
          <a:p>
            <a:pPr lvl="2"/>
            <a:r>
              <a:rPr lang="cs-CZ" dirty="0" err="1" smtClean="0"/>
              <a:t>Benchmark</a:t>
            </a:r>
            <a:endParaRPr lang="cs-CZ" dirty="0" smtClean="0"/>
          </a:p>
          <a:p>
            <a:pPr lvl="2"/>
            <a:r>
              <a:rPr lang="cs-CZ" dirty="0" smtClean="0"/>
              <a:t>Posouzení rizika / vhodnosti nastavení</a:t>
            </a:r>
          </a:p>
          <a:p>
            <a:r>
              <a:rPr lang="cs-CZ" dirty="0" smtClean="0"/>
              <a:t>Pokud je k dispozici centrálně připravená dokumentace</a:t>
            </a:r>
          </a:p>
          <a:p>
            <a:pPr lvl="2"/>
            <a:r>
              <a:rPr lang="cs-CZ" dirty="0" smtClean="0"/>
              <a:t>Úprava na specifické lokální podmínky</a:t>
            </a:r>
          </a:p>
          <a:p>
            <a:pPr lvl="2"/>
            <a:r>
              <a:rPr lang="cs-CZ" dirty="0" smtClean="0"/>
              <a:t>Ověření aktuálnosti</a:t>
            </a:r>
          </a:p>
          <a:p>
            <a:r>
              <a:rPr lang="cs-CZ" dirty="0" smtClean="0"/>
              <a:t>Pokud je k dispozici lokální dokumentace</a:t>
            </a:r>
          </a:p>
          <a:p>
            <a:pPr lvl="2"/>
            <a:r>
              <a:rPr lang="cs-CZ" dirty="0" smtClean="0"/>
              <a:t>Udržovat aktuální </a:t>
            </a:r>
          </a:p>
          <a:p>
            <a:endParaRPr lang="cs-CZ" dirty="0"/>
          </a:p>
        </p:txBody>
      </p:sp>
      <p:pic>
        <p:nvPicPr>
          <p:cNvPr id="4" name="Picture 3" descr="138896899,80071A792A103330D95.jpg"/>
          <p:cNvPicPr>
            <a:picLocks noChangeAspect="1"/>
          </p:cNvPicPr>
          <p:nvPr/>
        </p:nvPicPr>
        <p:blipFill>
          <a:blip r:embed="rId2" cstate="print"/>
          <a:stretch>
            <a:fillRect/>
          </a:stretch>
        </p:blipFill>
        <p:spPr>
          <a:xfrm>
            <a:off x="6444208" y="2988952"/>
            <a:ext cx="2355726" cy="3053719"/>
          </a:xfrm>
          <a:prstGeom prst="rect">
            <a:avLst/>
          </a:prstGeo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1556792"/>
            <a:ext cx="4176464" cy="2016224"/>
          </a:xfrm>
        </p:spPr>
        <p:txBody>
          <a:bodyPr/>
          <a:lstStyle/>
          <a:p>
            <a:r>
              <a:rPr lang="cs-CZ" dirty="0" smtClean="0"/>
              <a:t>Mezinárodní vývoj a informace z ČR</a:t>
            </a:r>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Mezinárodní vývoj </a:t>
            </a:r>
            <a:endParaRPr lang="en-US" sz="2200" dirty="0"/>
          </a:p>
        </p:txBody>
      </p:sp>
      <p:sp>
        <p:nvSpPr>
          <p:cNvPr id="3" name="Text Placeholder 2"/>
          <p:cNvSpPr>
            <a:spLocks noGrp="1"/>
          </p:cNvSpPr>
          <p:nvPr>
            <p:ph type="body" sz="quarter" idx="10"/>
          </p:nvPr>
        </p:nvSpPr>
        <p:spPr>
          <a:xfrm>
            <a:off x="179512" y="1124744"/>
            <a:ext cx="8712968" cy="5328592"/>
          </a:xfrm>
        </p:spPr>
        <p:txBody>
          <a:bodyPr>
            <a:normAutofit/>
          </a:bodyPr>
          <a:lstStyle/>
          <a:p>
            <a:pPr lvl="2"/>
            <a:r>
              <a:rPr lang="cs-CZ" dirty="0" smtClean="0"/>
              <a:t>Kontroly v oblasti převodních cen spíše pravidlem než-li výjimkou</a:t>
            </a:r>
          </a:p>
          <a:p>
            <a:pPr lvl="2"/>
            <a:endParaRPr lang="cs-CZ" dirty="0" smtClean="0"/>
          </a:p>
          <a:p>
            <a:pPr lvl="2"/>
            <a:r>
              <a:rPr lang="cs-CZ" dirty="0" smtClean="0"/>
              <a:t>Agresivní výklady </a:t>
            </a:r>
            <a:r>
              <a:rPr lang="cs-CZ" dirty="0" err="1" smtClean="0"/>
              <a:t>FÚ</a:t>
            </a:r>
            <a:r>
              <a:rPr lang="cs-CZ" dirty="0" smtClean="0"/>
              <a:t> jednotlivých států </a:t>
            </a:r>
          </a:p>
          <a:p>
            <a:pPr lvl="3"/>
            <a:r>
              <a:rPr lang="cs-CZ" dirty="0" smtClean="0"/>
              <a:t>nikdo nechce daňovou ztrátu</a:t>
            </a:r>
          </a:p>
          <a:p>
            <a:pPr lvl="3"/>
            <a:r>
              <a:rPr lang="cs-CZ" dirty="0" smtClean="0"/>
              <a:t>každý žádá nadměrné zisky</a:t>
            </a:r>
          </a:p>
          <a:p>
            <a:pPr lvl="3"/>
            <a:r>
              <a:rPr lang="cs-CZ" dirty="0" smtClean="0"/>
              <a:t>obrana proti změnám obchodních modelů nebo modelům s daňovým podtextem</a:t>
            </a:r>
          </a:p>
          <a:p>
            <a:pPr lvl="4"/>
            <a:r>
              <a:rPr lang="cs-CZ" dirty="0" smtClean="0"/>
              <a:t>Apple, </a:t>
            </a:r>
            <a:r>
              <a:rPr lang="cs-CZ" dirty="0" err="1" smtClean="0"/>
              <a:t>Google</a:t>
            </a:r>
            <a:r>
              <a:rPr lang="cs-CZ" dirty="0" smtClean="0"/>
              <a:t>, Amazon</a:t>
            </a:r>
          </a:p>
          <a:p>
            <a:pPr lvl="3"/>
            <a:r>
              <a:rPr lang="cs-CZ" dirty="0" smtClean="0"/>
              <a:t>důraz na oblast nehmotných aktiv</a:t>
            </a:r>
          </a:p>
          <a:p>
            <a:pPr lvl="2"/>
            <a:endParaRPr lang="cs-CZ" dirty="0" smtClean="0"/>
          </a:p>
          <a:p>
            <a:pPr lvl="2"/>
            <a:r>
              <a:rPr lang="cs-CZ" dirty="0" smtClean="0"/>
              <a:t>Problematika dvojího zdanění u doměrků</a:t>
            </a:r>
          </a:p>
          <a:p>
            <a:pPr lvl="2"/>
            <a:endParaRPr lang="cs-CZ" dirty="0"/>
          </a:p>
          <a:p>
            <a:pPr lvl="2"/>
            <a:r>
              <a:rPr lang="cs-CZ" dirty="0" smtClean="0"/>
              <a:t>Důraz na školení daňových úředníků a výměnu informací</a:t>
            </a:r>
          </a:p>
          <a:p>
            <a:endParaRPr lang="cs-CZ" dirty="0" smtClean="0"/>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Iniciativy na úrovni </a:t>
            </a:r>
            <a:r>
              <a:rPr lang="cs-CZ" sz="2200" dirty="0" err="1" smtClean="0"/>
              <a:t>OECD</a:t>
            </a:r>
            <a:endParaRPr lang="en-US" sz="2200" dirty="0"/>
          </a:p>
        </p:txBody>
      </p:sp>
      <p:sp>
        <p:nvSpPr>
          <p:cNvPr id="3" name="Text Placeholder 2"/>
          <p:cNvSpPr>
            <a:spLocks noGrp="1"/>
          </p:cNvSpPr>
          <p:nvPr>
            <p:ph type="body" sz="quarter" idx="10"/>
          </p:nvPr>
        </p:nvSpPr>
        <p:spPr>
          <a:xfrm>
            <a:off x="179512" y="1124744"/>
            <a:ext cx="8712968" cy="5328592"/>
          </a:xfrm>
        </p:spPr>
        <p:txBody>
          <a:bodyPr>
            <a:normAutofit lnSpcReduction="10000"/>
          </a:bodyPr>
          <a:lstStyle/>
          <a:p>
            <a:pPr lvl="2"/>
            <a:r>
              <a:rPr lang="cs-CZ" dirty="0" err="1"/>
              <a:t>BEPS</a:t>
            </a:r>
            <a:r>
              <a:rPr lang="cs-CZ" dirty="0"/>
              <a:t> (Base </a:t>
            </a:r>
            <a:r>
              <a:rPr lang="cs-CZ" dirty="0" err="1"/>
              <a:t>Erosion</a:t>
            </a:r>
            <a:r>
              <a:rPr lang="cs-CZ" dirty="0"/>
              <a:t> </a:t>
            </a:r>
            <a:r>
              <a:rPr lang="cs-CZ" dirty="0" err="1"/>
              <a:t>and</a:t>
            </a:r>
            <a:r>
              <a:rPr lang="cs-CZ" dirty="0"/>
              <a:t> Profit </a:t>
            </a:r>
            <a:r>
              <a:rPr lang="cs-CZ" dirty="0" err="1"/>
              <a:t>Shifting</a:t>
            </a:r>
            <a:r>
              <a:rPr lang="cs-CZ" dirty="0"/>
              <a:t>) – srpen </a:t>
            </a:r>
            <a:r>
              <a:rPr lang="cs-CZ" dirty="0" smtClean="0"/>
              <a:t>2013</a:t>
            </a:r>
          </a:p>
          <a:p>
            <a:pPr lvl="3"/>
            <a:r>
              <a:rPr lang="cs-CZ" dirty="0" smtClean="0"/>
              <a:t>15 konkrétních návrhů s cílovými roky 2014 a 2015</a:t>
            </a:r>
          </a:p>
          <a:p>
            <a:pPr lvl="3"/>
            <a:r>
              <a:rPr lang="cs-CZ" dirty="0" smtClean="0"/>
              <a:t>výsledkem by měly být doporučení nebo úprava smluv o dvojím zdanění</a:t>
            </a:r>
          </a:p>
          <a:p>
            <a:pPr lvl="3"/>
            <a:r>
              <a:rPr lang="cs-CZ" dirty="0" smtClean="0"/>
              <a:t>zaměřeno na </a:t>
            </a:r>
          </a:p>
          <a:p>
            <a:pPr lvl="4"/>
            <a:r>
              <a:rPr lang="cs-CZ" dirty="0" smtClean="0"/>
              <a:t>zneužití práva</a:t>
            </a:r>
          </a:p>
          <a:p>
            <a:pPr lvl="4"/>
            <a:r>
              <a:rPr lang="cs-CZ" dirty="0" smtClean="0"/>
              <a:t>nehmotná aktiva</a:t>
            </a:r>
          </a:p>
          <a:p>
            <a:pPr lvl="4"/>
            <a:r>
              <a:rPr lang="cs-CZ" dirty="0" smtClean="0"/>
              <a:t>převodní ceny</a:t>
            </a:r>
          </a:p>
          <a:p>
            <a:pPr lvl="2"/>
            <a:r>
              <a:rPr lang="cs-CZ" dirty="0" smtClean="0"/>
              <a:t>Nový </a:t>
            </a:r>
            <a:r>
              <a:rPr lang="cs-CZ" dirty="0"/>
              <a:t>draft kapitoly VI </a:t>
            </a:r>
            <a:r>
              <a:rPr lang="cs-CZ" dirty="0" err="1"/>
              <a:t>OECD</a:t>
            </a:r>
            <a:r>
              <a:rPr lang="cs-CZ" dirty="0"/>
              <a:t> – nehmotná </a:t>
            </a:r>
            <a:r>
              <a:rPr lang="cs-CZ" dirty="0" smtClean="0"/>
              <a:t>aktiva</a:t>
            </a:r>
          </a:p>
          <a:p>
            <a:pPr lvl="2"/>
            <a:r>
              <a:rPr lang="cs-CZ" dirty="0" smtClean="0"/>
              <a:t>Metodika </a:t>
            </a:r>
            <a:r>
              <a:rPr lang="cs-CZ" dirty="0"/>
              <a:t>na identifikaci rizikových společností – duben </a:t>
            </a:r>
            <a:r>
              <a:rPr lang="cs-CZ" dirty="0" smtClean="0"/>
              <a:t>2013</a:t>
            </a:r>
          </a:p>
          <a:p>
            <a:pPr lvl="3"/>
            <a:r>
              <a:rPr lang="cs-CZ" dirty="0" smtClean="0"/>
              <a:t>společnosti ve ztrátě, s kolísavými zisky</a:t>
            </a:r>
          </a:p>
          <a:p>
            <a:pPr lvl="3"/>
            <a:r>
              <a:rPr lang="cs-CZ" dirty="0" smtClean="0"/>
              <a:t>společnosti obchodující s daňovými ráj</a:t>
            </a:r>
            <a:r>
              <a:rPr lang="en-US" dirty="0" err="1" smtClean="0"/>
              <a:t>i</a:t>
            </a:r>
            <a:endParaRPr lang="cs-CZ" dirty="0" smtClean="0"/>
          </a:p>
          <a:p>
            <a:pPr lvl="3"/>
            <a:r>
              <a:rPr lang="cs-CZ" dirty="0" smtClean="0"/>
              <a:t>vysoké management </a:t>
            </a:r>
            <a:r>
              <a:rPr lang="cs-CZ" dirty="0" err="1" smtClean="0"/>
              <a:t>fees</a:t>
            </a:r>
            <a:r>
              <a:rPr lang="cs-CZ" dirty="0" smtClean="0"/>
              <a:t>, servisní smlouvy obecně</a:t>
            </a:r>
          </a:p>
          <a:p>
            <a:pPr lvl="3"/>
            <a:r>
              <a:rPr lang="cs-CZ" dirty="0" smtClean="0"/>
              <a:t>transakce se zapojením nehmotných aktiv</a:t>
            </a:r>
          </a:p>
          <a:p>
            <a:pPr lvl="3"/>
            <a:r>
              <a:rPr lang="cs-CZ" dirty="0" smtClean="0"/>
              <a:t>restrukturalizace, financování</a:t>
            </a:r>
          </a:p>
          <a:p>
            <a:pPr lvl="3"/>
            <a:endParaRPr lang="cs-CZ" dirty="0"/>
          </a:p>
          <a:p>
            <a:pPr lvl="2"/>
            <a:endParaRPr lang="cs-CZ" dirty="0" smtClean="0"/>
          </a:p>
          <a:p>
            <a:pPr lvl="2"/>
            <a:endParaRPr lang="cs-CZ"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 23 odst. 7 ZDP</a:t>
            </a:r>
            <a:endParaRPr lang="en-US" sz="2200" dirty="0"/>
          </a:p>
        </p:txBody>
      </p:sp>
      <p:sp>
        <p:nvSpPr>
          <p:cNvPr id="3" name="Text Placeholder 2"/>
          <p:cNvSpPr>
            <a:spLocks noGrp="1"/>
          </p:cNvSpPr>
          <p:nvPr>
            <p:ph type="body" sz="quarter" idx="10"/>
          </p:nvPr>
        </p:nvSpPr>
        <p:spPr/>
        <p:txBody>
          <a:bodyPr>
            <a:normAutofit/>
          </a:bodyPr>
          <a:lstStyle/>
          <a:p>
            <a:r>
              <a:rPr lang="cs-CZ" sz="2000" dirty="0">
                <a:solidFill>
                  <a:schemeClr val="tx1"/>
                </a:solidFill>
              </a:rPr>
              <a:t>Liší-li se ceny </a:t>
            </a:r>
            <a:r>
              <a:rPr lang="cs-CZ" sz="2000" b="0" dirty="0">
                <a:solidFill>
                  <a:schemeClr val="tx1"/>
                </a:solidFill>
              </a:rPr>
              <a:t>sjednané mezi spojenými osobami od cen, které by byly sjednány mezi </a:t>
            </a:r>
            <a:r>
              <a:rPr lang="cs-CZ" sz="2000" b="0" dirty="0" smtClean="0">
                <a:solidFill>
                  <a:schemeClr val="tx1"/>
                </a:solidFill>
              </a:rPr>
              <a:t>nespojenými </a:t>
            </a:r>
            <a:r>
              <a:rPr lang="cs-CZ" sz="2000" b="0" dirty="0">
                <a:solidFill>
                  <a:schemeClr val="tx1"/>
                </a:solidFill>
              </a:rPr>
              <a:t>osobami v běžných obchodních vztazích za stejných nebo obdobných podmínek, </a:t>
            </a:r>
            <a:r>
              <a:rPr lang="cs-CZ" sz="2000" dirty="0">
                <a:solidFill>
                  <a:schemeClr val="tx1"/>
                </a:solidFill>
              </a:rPr>
              <a:t>a není-li tento rozdíl uspokojivě </a:t>
            </a:r>
            <a:r>
              <a:rPr lang="cs-CZ" sz="2000" dirty="0" smtClean="0">
                <a:solidFill>
                  <a:schemeClr val="tx1"/>
                </a:solidFill>
              </a:rPr>
              <a:t>doložitelný</a:t>
            </a:r>
            <a:r>
              <a:rPr lang="cs-CZ" sz="2000" b="0" dirty="0" smtClean="0">
                <a:solidFill>
                  <a:schemeClr val="tx1"/>
                </a:solidFill>
              </a:rPr>
              <a:t>, </a:t>
            </a:r>
            <a:r>
              <a:rPr lang="cs-CZ" sz="2000" b="0" dirty="0">
                <a:solidFill>
                  <a:schemeClr val="tx1"/>
                </a:solidFill>
              </a:rPr>
              <a:t>upraví </a:t>
            </a:r>
            <a:r>
              <a:rPr lang="cs-CZ" sz="2000" b="0" dirty="0" smtClean="0">
                <a:solidFill>
                  <a:schemeClr val="tx1"/>
                </a:solidFill>
              </a:rPr>
              <a:t>se </a:t>
            </a:r>
            <a:r>
              <a:rPr lang="cs-CZ" sz="2000" b="0" dirty="0">
                <a:solidFill>
                  <a:schemeClr val="tx1"/>
                </a:solidFill>
              </a:rPr>
              <a:t>základ daně poplatníka o zjištěný </a:t>
            </a:r>
            <a:r>
              <a:rPr lang="cs-CZ" sz="2000" b="0" dirty="0" smtClean="0">
                <a:solidFill>
                  <a:schemeClr val="tx1"/>
                </a:solidFill>
              </a:rPr>
              <a:t>rozdíl; a to platí i v případě, kdy je cena mezi poplatníky daně z příjmů právnických osob rovna nule.</a:t>
            </a:r>
          </a:p>
          <a:p>
            <a:r>
              <a:rPr lang="cs-CZ" sz="2000" b="0" dirty="0" smtClean="0">
                <a:solidFill>
                  <a:schemeClr val="tx1"/>
                </a:solidFill>
              </a:rPr>
              <a:t>Nelze-li </a:t>
            </a:r>
            <a:r>
              <a:rPr lang="cs-CZ" sz="2000" b="0" dirty="0">
                <a:solidFill>
                  <a:schemeClr val="tx1"/>
                </a:solidFill>
              </a:rPr>
              <a:t>určit cenu, která by byla sjednávána mezi </a:t>
            </a:r>
            <a:r>
              <a:rPr lang="cs-CZ" sz="2000" b="0" dirty="0" smtClean="0">
                <a:solidFill>
                  <a:schemeClr val="tx1"/>
                </a:solidFill>
              </a:rPr>
              <a:t>nespojenými </a:t>
            </a:r>
            <a:r>
              <a:rPr lang="cs-CZ" sz="2000" b="0" dirty="0">
                <a:solidFill>
                  <a:schemeClr val="tx1"/>
                </a:solidFill>
              </a:rPr>
              <a:t>osobami v běžných obchodních vztazích za stejných nebo obdobných podmínek, </a:t>
            </a:r>
            <a:r>
              <a:rPr lang="cs-CZ" sz="2000" b="0" dirty="0" smtClean="0">
                <a:solidFill>
                  <a:schemeClr val="tx1"/>
                </a:solidFill>
              </a:rPr>
              <a:t>použije se cena určená podle právního předpisu upravujícího oceňování majetku.</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Vývoj v ČR</a:t>
            </a:r>
            <a:endParaRPr lang="en-US" sz="2200" dirty="0"/>
          </a:p>
        </p:txBody>
      </p:sp>
      <p:sp>
        <p:nvSpPr>
          <p:cNvPr id="3" name="Text Placeholder 2"/>
          <p:cNvSpPr>
            <a:spLocks noGrp="1"/>
          </p:cNvSpPr>
          <p:nvPr>
            <p:ph type="body" sz="quarter" idx="10"/>
          </p:nvPr>
        </p:nvSpPr>
        <p:spPr>
          <a:xfrm>
            <a:off x="179512" y="1124744"/>
            <a:ext cx="8712968" cy="5328592"/>
          </a:xfrm>
        </p:spPr>
        <p:txBody>
          <a:bodyPr>
            <a:normAutofit/>
          </a:bodyPr>
          <a:lstStyle/>
          <a:p>
            <a:pPr lvl="2"/>
            <a:r>
              <a:rPr lang="cs-CZ" dirty="0" smtClean="0"/>
              <a:t>Novela </a:t>
            </a:r>
            <a:r>
              <a:rPr lang="cs-CZ" dirty="0" err="1" smtClean="0"/>
              <a:t>ZPD</a:t>
            </a:r>
            <a:r>
              <a:rPr lang="cs-CZ" dirty="0" smtClean="0"/>
              <a:t> – není faktická změna</a:t>
            </a:r>
          </a:p>
          <a:p>
            <a:pPr lvl="2"/>
            <a:r>
              <a:rPr lang="cs-CZ" dirty="0" smtClean="0"/>
              <a:t>Na úrovni </a:t>
            </a:r>
            <a:r>
              <a:rPr lang="cs-CZ" dirty="0" err="1" smtClean="0"/>
              <a:t>SFÚ</a:t>
            </a:r>
            <a:r>
              <a:rPr lang="cs-CZ" dirty="0" smtClean="0"/>
              <a:t> tým ca 15 lidí se zaměřením na převodní ceny, cílem je mít 1 odborníka v kraji</a:t>
            </a:r>
          </a:p>
          <a:p>
            <a:pPr lvl="2"/>
            <a:r>
              <a:rPr lang="cs-CZ" dirty="0" smtClean="0"/>
              <a:t>Lokální finanční úřady mají pokyn kontrolovat převodní ceny</a:t>
            </a:r>
          </a:p>
          <a:p>
            <a:pPr lvl="2"/>
            <a:r>
              <a:rPr lang="cs-CZ" dirty="0" smtClean="0"/>
              <a:t>Požadování větších detailů, agresivní přístup ze strany </a:t>
            </a:r>
            <a:r>
              <a:rPr lang="cs-CZ" dirty="0" err="1" smtClean="0"/>
              <a:t>FÚ</a:t>
            </a:r>
            <a:endParaRPr lang="cs-CZ" dirty="0" smtClean="0"/>
          </a:p>
          <a:p>
            <a:pPr lvl="2"/>
            <a:r>
              <a:rPr lang="cs-CZ" dirty="0"/>
              <a:t>Důraz na </a:t>
            </a:r>
            <a:r>
              <a:rPr lang="cs-CZ" dirty="0" smtClean="0"/>
              <a:t>školení, interakce s odbornou veřejností</a:t>
            </a:r>
          </a:p>
          <a:p>
            <a:pPr lvl="3"/>
            <a:r>
              <a:rPr lang="cs-CZ" dirty="0" err="1" smtClean="0"/>
              <a:t>TP</a:t>
            </a:r>
            <a:r>
              <a:rPr lang="cs-CZ" dirty="0" smtClean="0"/>
              <a:t> </a:t>
            </a:r>
            <a:r>
              <a:rPr lang="cs-CZ" dirty="0" err="1" smtClean="0"/>
              <a:t>Miniforum</a:t>
            </a:r>
            <a:endParaRPr lang="cs-CZ" dirty="0" smtClean="0"/>
          </a:p>
          <a:p>
            <a:pPr lvl="3"/>
            <a:r>
              <a:rPr lang="cs-CZ" dirty="0" err="1" smtClean="0"/>
              <a:t>BEPS</a:t>
            </a:r>
            <a:endParaRPr lang="cs-CZ" dirty="0"/>
          </a:p>
          <a:p>
            <a:pPr lvl="2"/>
            <a:endParaRPr lang="cs-CZ" dirty="0"/>
          </a:p>
          <a:p>
            <a:pPr lvl="2"/>
            <a:endParaRPr lang="cs-CZ" dirty="0" smtClean="0"/>
          </a:p>
          <a:p>
            <a:pPr lvl="2"/>
            <a:endParaRPr lang="cs-CZ" dirty="0" smtClean="0"/>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1556792"/>
            <a:ext cx="4176464" cy="2016224"/>
          </a:xfrm>
        </p:spPr>
        <p:txBody>
          <a:bodyPr/>
          <a:lstStyle/>
          <a:p>
            <a:r>
              <a:rPr lang="cs-CZ" dirty="0" smtClean="0"/>
              <a:t>Poučení</a:t>
            </a:r>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Poučení</a:t>
            </a:r>
            <a:endParaRPr lang="en-US" sz="2200" dirty="0"/>
          </a:p>
        </p:txBody>
      </p:sp>
      <p:sp>
        <p:nvSpPr>
          <p:cNvPr id="3" name="Text Placeholder 2"/>
          <p:cNvSpPr>
            <a:spLocks noGrp="1"/>
          </p:cNvSpPr>
          <p:nvPr>
            <p:ph type="body" sz="quarter" idx="10"/>
          </p:nvPr>
        </p:nvSpPr>
        <p:spPr/>
        <p:txBody>
          <a:bodyPr>
            <a:normAutofit/>
          </a:bodyPr>
          <a:lstStyle/>
          <a:p>
            <a:pPr marL="0" lvl="2" indent="0">
              <a:buNone/>
            </a:pPr>
            <a:r>
              <a:rPr lang="cs-CZ" b="1" dirty="0" smtClean="0">
                <a:solidFill>
                  <a:srgbClr val="00338D"/>
                </a:solidFill>
              </a:rPr>
              <a:t>V případě transakcí s ekonomicky spojenými subjekty</a:t>
            </a:r>
            <a:endParaRPr lang="cs-CZ" dirty="0"/>
          </a:p>
          <a:p>
            <a:pPr lvl="2"/>
            <a:r>
              <a:rPr lang="cs-CZ" dirty="0" smtClean="0"/>
              <a:t>Mít k dispozici a postupovat dle skupinové dokumentace převodních cen</a:t>
            </a:r>
          </a:p>
          <a:p>
            <a:pPr lvl="2"/>
            <a:r>
              <a:rPr lang="cs-CZ" dirty="0" smtClean="0"/>
              <a:t>Mít k dispozici smlouvy, faktury, přílohy apod.</a:t>
            </a:r>
          </a:p>
          <a:p>
            <a:pPr lvl="2"/>
            <a:r>
              <a:rPr lang="cs-CZ" dirty="0" smtClean="0"/>
              <a:t>Archivovat interní plány, kalkulace, prezentace, analýzy rozdílů plánů vs. skutečnost apod.</a:t>
            </a:r>
          </a:p>
          <a:p>
            <a:pPr lvl="2"/>
            <a:r>
              <a:rPr lang="cs-CZ" dirty="0" smtClean="0"/>
              <a:t>Archivovat emaily, zápisy z porad apod.</a:t>
            </a:r>
          </a:p>
          <a:p>
            <a:pPr lvl="2"/>
            <a:r>
              <a:rPr lang="cs-CZ" dirty="0" smtClean="0"/>
              <a:t>Získat písemné potvrzení od společností ze skupiny, že v případě potřeby poskytnou detaily požadované finančním úřadem</a:t>
            </a:r>
          </a:p>
          <a:p>
            <a:pPr lvl="2"/>
            <a:r>
              <a:rPr lang="cs-CZ" dirty="0" smtClean="0"/>
              <a:t>Průběžně finančnímu úřadu argumentovat a přenést břemeno důkazní na správce daně</a:t>
            </a:r>
          </a:p>
          <a:p>
            <a:pPr lvl="2"/>
            <a:r>
              <a:rPr lang="cs-CZ" dirty="0" smtClean="0"/>
              <a:t>V případě doměrků ze zahraničí prověřit aplikovatelnost SZDZ či Arbitrážní konvence</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dirty="0" smtClean="0">
                <a:latin typeface="Arial"/>
              </a:rPr>
              <a:t>Děkuji za pozornost</a:t>
            </a:r>
            <a:endParaRPr lang="en-GB" dirty="0">
              <a:latin typeface="Arial"/>
            </a:endParaRPr>
          </a:p>
        </p:txBody>
      </p:sp>
      <p:sp>
        <p:nvSpPr>
          <p:cNvPr id="7" name="Text Placeholder 6"/>
          <p:cNvSpPr>
            <a:spLocks noGrp="1"/>
          </p:cNvSpPr>
          <p:nvPr>
            <p:ph type="body" sz="quarter" idx="10"/>
          </p:nvPr>
        </p:nvSpPr>
        <p:spPr>
          <a:xfrm>
            <a:off x="323850" y="2708275"/>
            <a:ext cx="3384550" cy="1728837"/>
          </a:xfrm>
        </p:spPr>
        <p:txBody>
          <a:bodyPr>
            <a:normAutofit/>
          </a:bodyPr>
          <a:lstStyle/>
          <a:p>
            <a:pPr>
              <a:lnSpc>
                <a:spcPct val="90000"/>
              </a:lnSpc>
              <a:spcBef>
                <a:spcPts val="600"/>
              </a:spcBef>
            </a:pPr>
            <a:r>
              <a:rPr lang="cs-CZ" sz="1800" b="1" dirty="0" smtClean="0">
                <a:latin typeface="Arial"/>
              </a:rPr>
              <a:t>Michal Fojt</a:t>
            </a:r>
          </a:p>
          <a:p>
            <a:pPr>
              <a:lnSpc>
                <a:spcPct val="90000"/>
              </a:lnSpc>
              <a:spcBef>
                <a:spcPts val="600"/>
              </a:spcBef>
            </a:pPr>
            <a:r>
              <a:rPr lang="cs-CZ" sz="1800" b="1" dirty="0" smtClean="0">
                <a:latin typeface="Arial"/>
              </a:rPr>
              <a:t>Tax </a:t>
            </a:r>
            <a:r>
              <a:rPr lang="cs-CZ" sz="1800" b="1" dirty="0" err="1" smtClean="0">
                <a:latin typeface="Arial"/>
              </a:rPr>
              <a:t>Consultant</a:t>
            </a:r>
            <a:endParaRPr lang="cs-CZ" sz="1800" b="1" dirty="0">
              <a:latin typeface="Arial"/>
            </a:endParaRPr>
          </a:p>
          <a:p>
            <a:pPr>
              <a:lnSpc>
                <a:spcPct val="90000"/>
              </a:lnSpc>
              <a:spcBef>
                <a:spcPts val="600"/>
              </a:spcBef>
            </a:pPr>
            <a:r>
              <a:rPr lang="en-GB" sz="1800" dirty="0">
                <a:latin typeface="Arial"/>
              </a:rPr>
              <a:t>KPMG </a:t>
            </a:r>
            <a:r>
              <a:rPr lang="en-GB" sz="1800" dirty="0" err="1">
                <a:latin typeface="Arial"/>
              </a:rPr>
              <a:t>Česká</a:t>
            </a:r>
            <a:r>
              <a:rPr lang="en-GB" sz="1800" dirty="0">
                <a:latin typeface="Arial"/>
              </a:rPr>
              <a:t> </a:t>
            </a:r>
            <a:r>
              <a:rPr lang="en-GB" sz="1800" dirty="0" err="1" smtClean="0">
                <a:latin typeface="Arial"/>
              </a:rPr>
              <a:t>republika</a:t>
            </a:r>
            <a:r>
              <a:rPr lang="cs-CZ" sz="1800" dirty="0" smtClean="0">
                <a:latin typeface="Arial"/>
              </a:rPr>
              <a:t>, s.r.o.</a:t>
            </a:r>
            <a:endParaRPr lang="cs-CZ" sz="1800" dirty="0">
              <a:latin typeface="Arial"/>
            </a:endParaRPr>
          </a:p>
          <a:p>
            <a:pPr>
              <a:lnSpc>
                <a:spcPct val="90000"/>
              </a:lnSpc>
              <a:spcBef>
                <a:spcPts val="600"/>
              </a:spcBef>
            </a:pPr>
            <a:r>
              <a:rPr lang="cs-CZ" sz="1800" dirty="0" err="1" smtClean="0">
                <a:latin typeface="Arial"/>
                <a:hlinkClick r:id="rId2"/>
              </a:rPr>
              <a:t>mfojt</a:t>
            </a:r>
            <a:r>
              <a:rPr lang="en-GB" sz="1800" dirty="0" smtClean="0">
                <a:latin typeface="Arial"/>
                <a:hlinkClick r:id="rId2"/>
              </a:rPr>
              <a:t>@</a:t>
            </a:r>
            <a:r>
              <a:rPr lang="en-GB" sz="1800" dirty="0" err="1" smtClean="0">
                <a:latin typeface="Arial"/>
                <a:hlinkClick r:id="rId2"/>
              </a:rPr>
              <a:t>kpmg.cz</a:t>
            </a:r>
            <a:endParaRPr lang="cs-CZ" sz="1800" dirty="0">
              <a:latin typeface="Arial"/>
            </a:endParaRPr>
          </a:p>
          <a:p>
            <a:endParaRPr lang="en-GB" dirty="0">
              <a:latin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 23 odst. 7 ZDP</a:t>
            </a:r>
            <a:endParaRPr lang="en-US" sz="2200" dirty="0"/>
          </a:p>
        </p:txBody>
      </p:sp>
      <p:sp>
        <p:nvSpPr>
          <p:cNvPr id="3" name="Text Placeholder 2"/>
          <p:cNvSpPr>
            <a:spLocks noGrp="1"/>
          </p:cNvSpPr>
          <p:nvPr>
            <p:ph type="body" sz="quarter" idx="10"/>
          </p:nvPr>
        </p:nvSpPr>
        <p:spPr/>
        <p:txBody>
          <a:bodyPr>
            <a:normAutofit fontScale="62500" lnSpcReduction="20000"/>
          </a:bodyPr>
          <a:lstStyle/>
          <a:p>
            <a:pPr>
              <a:lnSpc>
                <a:spcPct val="120000"/>
              </a:lnSpc>
            </a:pPr>
            <a:r>
              <a:rPr lang="cs-CZ" sz="3200" dirty="0"/>
              <a:t>Spojenými osobami se pro účely tohoto zákona rozumí </a:t>
            </a:r>
          </a:p>
          <a:p>
            <a:pPr marL="457200" indent="-457200">
              <a:buAutoNum type="alphaLcParenR"/>
            </a:pPr>
            <a:r>
              <a:rPr lang="cs-CZ" sz="2400" dirty="0" smtClean="0">
                <a:solidFill>
                  <a:schemeClr val="tx1"/>
                </a:solidFill>
              </a:rPr>
              <a:t>kapitálově </a:t>
            </a:r>
            <a:r>
              <a:rPr lang="cs-CZ" sz="2400" dirty="0">
                <a:solidFill>
                  <a:schemeClr val="tx1"/>
                </a:solidFill>
              </a:rPr>
              <a:t>spojené osoby</a:t>
            </a:r>
            <a:r>
              <a:rPr lang="cs-CZ" sz="2400" b="0" dirty="0">
                <a:solidFill>
                  <a:schemeClr val="tx1"/>
                </a:solidFill>
              </a:rPr>
              <a:t>, přitom </a:t>
            </a:r>
            <a:endParaRPr lang="cs-CZ" sz="2400" b="0" dirty="0" smtClean="0">
              <a:solidFill>
                <a:schemeClr val="tx1"/>
              </a:solidFill>
            </a:endParaRPr>
          </a:p>
          <a:p>
            <a:pPr marL="457200" indent="-457200">
              <a:buAutoNum type="arabicPeriod"/>
            </a:pPr>
            <a:r>
              <a:rPr lang="cs-CZ" sz="2400" b="0" dirty="0" smtClean="0">
                <a:solidFill>
                  <a:schemeClr val="tx1"/>
                </a:solidFill>
              </a:rPr>
              <a:t>jestliže </a:t>
            </a:r>
            <a:r>
              <a:rPr lang="cs-CZ" sz="2400" b="0" dirty="0">
                <a:solidFill>
                  <a:schemeClr val="tx1"/>
                </a:solidFill>
              </a:rPr>
              <a:t>se jedna osoba přímo podílí na kapitálu nebo hlasovacích právech druhé osoby, anebo se jedna osoba přímo podílí na kapitálu nebo hlasovacích právech více osob; a přitom tento podíl představuje alespoň 25 % základního kapitálu nebo 25 % hlasovacích práv těchto osob, jsou všechny tyto osoby vzájemně osobami přímo kapitálově spojenými, </a:t>
            </a:r>
            <a:endParaRPr lang="cs-CZ" sz="2400" b="0" dirty="0" smtClean="0">
              <a:solidFill>
                <a:schemeClr val="tx1"/>
              </a:solidFill>
            </a:endParaRPr>
          </a:p>
          <a:p>
            <a:pPr marL="457200" indent="-457200">
              <a:buAutoNum type="arabicPeriod"/>
            </a:pPr>
            <a:r>
              <a:rPr lang="cs-CZ" sz="2400" b="0" dirty="0" smtClean="0">
                <a:solidFill>
                  <a:schemeClr val="tx1"/>
                </a:solidFill>
              </a:rPr>
              <a:t>jestliže </a:t>
            </a:r>
            <a:r>
              <a:rPr lang="cs-CZ" sz="2400" b="0" dirty="0">
                <a:solidFill>
                  <a:schemeClr val="tx1"/>
                </a:solidFill>
              </a:rPr>
              <a:t>se jedna osoba nepřímo podílí na kapitálu nebo hlasovacích právech druhé osoby, anebo se jedna osoba přímo nebo nepřímo podílí na kapitálu nebo hlasovacích právech více osob; a přitom tento podíl představuje alespoň 25 % základního kapitálu nebo 25 % hlasovacích práv těchto osob, jsou všechny tyto osoby vzájemně osobami kapitálově spojenými, </a:t>
            </a:r>
            <a:endParaRPr lang="cs-CZ" sz="2400" b="0" dirty="0" smtClean="0">
              <a:solidFill>
                <a:schemeClr val="tx1"/>
              </a:solidFill>
            </a:endParaRPr>
          </a:p>
          <a:p>
            <a:pPr marL="457200" indent="-457200"/>
            <a:r>
              <a:rPr lang="cs-CZ" sz="2400" b="0" dirty="0" smtClean="0">
                <a:solidFill>
                  <a:schemeClr val="tx1"/>
                </a:solidFill>
              </a:rPr>
              <a:t>b</a:t>
            </a:r>
            <a:r>
              <a:rPr lang="cs-CZ" sz="2400" b="0" dirty="0">
                <a:solidFill>
                  <a:schemeClr val="tx1"/>
                </a:solidFill>
              </a:rPr>
              <a:t>) </a:t>
            </a:r>
            <a:r>
              <a:rPr lang="cs-CZ" sz="2400" b="0" dirty="0" smtClean="0">
                <a:solidFill>
                  <a:schemeClr val="tx1"/>
                </a:solidFill>
              </a:rPr>
              <a:t>	</a:t>
            </a:r>
            <a:r>
              <a:rPr lang="cs-CZ" sz="2400" dirty="0" smtClean="0">
                <a:solidFill>
                  <a:schemeClr val="tx1"/>
                </a:solidFill>
              </a:rPr>
              <a:t>jinak </a:t>
            </a:r>
            <a:r>
              <a:rPr lang="cs-CZ" sz="2400" dirty="0">
                <a:solidFill>
                  <a:schemeClr val="tx1"/>
                </a:solidFill>
              </a:rPr>
              <a:t>spojené osoby</a:t>
            </a:r>
            <a:r>
              <a:rPr lang="cs-CZ" sz="2400" b="0" dirty="0">
                <a:solidFill>
                  <a:schemeClr val="tx1"/>
                </a:solidFill>
              </a:rPr>
              <a:t>, kterými jsou osoby </a:t>
            </a:r>
            <a:endParaRPr lang="cs-CZ" sz="2400" b="0" dirty="0" smtClean="0">
              <a:solidFill>
                <a:schemeClr val="tx1"/>
              </a:solidFill>
            </a:endParaRPr>
          </a:p>
          <a:p>
            <a:pPr marL="457200" indent="-457200">
              <a:buAutoNum type="arabicPeriod"/>
            </a:pPr>
            <a:r>
              <a:rPr lang="cs-CZ" sz="2400" b="0" dirty="0" smtClean="0">
                <a:solidFill>
                  <a:schemeClr val="tx1"/>
                </a:solidFill>
              </a:rPr>
              <a:t>kdy </a:t>
            </a:r>
            <a:r>
              <a:rPr lang="cs-CZ" sz="2400" b="0" dirty="0">
                <a:solidFill>
                  <a:schemeClr val="tx1"/>
                </a:solidFill>
              </a:rPr>
              <a:t>se jedna osoba podílí na vedení nebo kontrole jiné osoby, </a:t>
            </a:r>
            <a:endParaRPr lang="cs-CZ" sz="2400" b="0" dirty="0" smtClean="0">
              <a:solidFill>
                <a:schemeClr val="tx1"/>
              </a:solidFill>
            </a:endParaRPr>
          </a:p>
          <a:p>
            <a:pPr marL="457200" indent="-457200">
              <a:buAutoNum type="arabicPeriod"/>
            </a:pPr>
            <a:r>
              <a:rPr lang="cs-CZ" sz="2400" b="0" dirty="0" smtClean="0">
                <a:solidFill>
                  <a:schemeClr val="tx1"/>
                </a:solidFill>
              </a:rPr>
              <a:t>kdy </a:t>
            </a:r>
            <a:r>
              <a:rPr lang="cs-CZ" sz="2400" b="0" dirty="0">
                <a:solidFill>
                  <a:schemeClr val="tx1"/>
                </a:solidFill>
              </a:rPr>
              <a:t>se shodné osoby nebo osoby </a:t>
            </a:r>
            <a:r>
              <a:rPr lang="cs-CZ" sz="2400" b="0" dirty="0" smtClean="0">
                <a:solidFill>
                  <a:schemeClr val="tx1"/>
                </a:solidFill>
              </a:rPr>
              <a:t>blízké podílejí </a:t>
            </a:r>
            <a:r>
              <a:rPr lang="cs-CZ" sz="2400" b="0" dirty="0">
                <a:solidFill>
                  <a:schemeClr val="tx1"/>
                </a:solidFill>
              </a:rPr>
              <a:t>na vedení nebo kontrole jiných osob, tyto jiné osoby jsou vzájemně osobami jinak spojenými. Za jinak spojené osoby se nepovažují osoby, kdy je jedna osoba členem dozorčích rad obou osob, </a:t>
            </a:r>
            <a:endParaRPr lang="cs-CZ" sz="2400" b="0" dirty="0" smtClean="0">
              <a:solidFill>
                <a:schemeClr val="tx1"/>
              </a:solidFill>
            </a:endParaRPr>
          </a:p>
          <a:p>
            <a:pPr marL="457200" indent="-457200">
              <a:buAutoNum type="arabicPeriod"/>
            </a:pPr>
            <a:r>
              <a:rPr lang="cs-CZ" sz="2400" b="0" dirty="0" smtClean="0">
                <a:solidFill>
                  <a:schemeClr val="tx1"/>
                </a:solidFill>
              </a:rPr>
              <a:t>ovládající </a:t>
            </a:r>
            <a:r>
              <a:rPr lang="cs-CZ" sz="2400" b="0" dirty="0">
                <a:solidFill>
                  <a:schemeClr val="tx1"/>
                </a:solidFill>
              </a:rPr>
              <a:t>a ovládaná a také osoby ovládané stejnou ovládající osobou, </a:t>
            </a:r>
            <a:endParaRPr lang="cs-CZ" sz="2400" b="0" dirty="0" smtClean="0">
              <a:solidFill>
                <a:schemeClr val="tx1"/>
              </a:solidFill>
            </a:endParaRPr>
          </a:p>
          <a:p>
            <a:pPr marL="457200" indent="-457200">
              <a:buAutoNum type="arabicPeriod"/>
            </a:pPr>
            <a:r>
              <a:rPr lang="cs-CZ" sz="2400" b="0" dirty="0" smtClean="0">
                <a:solidFill>
                  <a:schemeClr val="tx1"/>
                </a:solidFill>
              </a:rPr>
              <a:t>blízké</a:t>
            </a:r>
          </a:p>
          <a:p>
            <a:pPr marL="457200" indent="-457200">
              <a:buAutoNum type="arabicPeriod"/>
            </a:pPr>
            <a:r>
              <a:rPr lang="cs-CZ" sz="2400" b="0" dirty="0" smtClean="0">
                <a:solidFill>
                  <a:schemeClr val="tx1"/>
                </a:solidFill>
              </a:rPr>
              <a:t>které </a:t>
            </a:r>
            <a:r>
              <a:rPr lang="cs-CZ" sz="2400" b="0" dirty="0">
                <a:solidFill>
                  <a:schemeClr val="tx1"/>
                </a:solidFill>
              </a:rPr>
              <a:t>vytvořily právní vztah převážně za účelem snížení základu daně nebo zvýšení daňové ztráty. </a:t>
            </a:r>
            <a:endParaRPr lang="cs-CZ" sz="2400" b="0" dirty="0" smtClean="0">
              <a:solidFill>
                <a:schemeClr val="tx1"/>
              </a:solidFill>
            </a:endParaRPr>
          </a:p>
          <a:p>
            <a:endParaRPr lang="cs-CZ" sz="2000" b="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Smlouva o zamezení dvojího zdanění příjmů a majetku</a:t>
            </a:r>
            <a:endParaRPr lang="en-US" sz="2200" dirty="0"/>
          </a:p>
        </p:txBody>
      </p:sp>
      <p:sp>
        <p:nvSpPr>
          <p:cNvPr id="3" name="Text Placeholder 2"/>
          <p:cNvSpPr>
            <a:spLocks noGrp="1"/>
          </p:cNvSpPr>
          <p:nvPr>
            <p:ph type="body" sz="quarter" idx="10"/>
          </p:nvPr>
        </p:nvSpPr>
        <p:spPr/>
        <p:txBody>
          <a:bodyPr>
            <a:normAutofit fontScale="62500" lnSpcReduction="20000"/>
          </a:bodyPr>
          <a:lstStyle/>
          <a:p>
            <a:pPr marL="457200" indent="-457200"/>
            <a:r>
              <a:rPr lang="cs-CZ" sz="2400" b="0" dirty="0" smtClean="0">
                <a:solidFill>
                  <a:schemeClr val="tx1"/>
                </a:solidFill>
              </a:rPr>
              <a:t>1. Jestliže </a:t>
            </a:r>
            <a:endParaRPr lang="cs-CZ" sz="2400" b="0" dirty="0">
              <a:solidFill>
                <a:schemeClr val="tx1"/>
              </a:solidFill>
            </a:endParaRPr>
          </a:p>
          <a:p>
            <a:pPr marL="457200" indent="-457200"/>
            <a:r>
              <a:rPr lang="cs-CZ" sz="2400" b="0" dirty="0">
                <a:solidFill>
                  <a:schemeClr val="tx1"/>
                </a:solidFill>
              </a:rPr>
              <a:t>a) se podnik jednoho smluvního státu podílí přímo nebo nepřímo na řízení, kontrole nebo kapitálu podniku druhého smluvního státu, nebo </a:t>
            </a:r>
          </a:p>
          <a:p>
            <a:pPr marL="457200" indent="-457200"/>
            <a:r>
              <a:rPr lang="cs-CZ" sz="2400" b="0" dirty="0">
                <a:solidFill>
                  <a:schemeClr val="tx1"/>
                </a:solidFill>
              </a:rPr>
              <a:t>b) tytéž osoby se podílejí přímo nebo nepřímo na řízení, kontrole nebo kapitálu podniku jednoho smluvního státu i podniku druhého smluvního státu </a:t>
            </a:r>
          </a:p>
          <a:p>
            <a:pPr marL="457200" indent="-457200"/>
            <a:r>
              <a:rPr lang="cs-CZ" sz="2400" b="0" dirty="0" smtClean="0">
                <a:solidFill>
                  <a:schemeClr val="tx1"/>
                </a:solidFill>
              </a:rPr>
              <a:t>	</a:t>
            </a:r>
            <a:r>
              <a:rPr lang="cs-CZ" sz="2400" dirty="0" smtClean="0">
                <a:solidFill>
                  <a:schemeClr val="tx1"/>
                </a:solidFill>
              </a:rPr>
              <a:t>a </a:t>
            </a:r>
            <a:r>
              <a:rPr lang="cs-CZ" sz="2400" dirty="0">
                <a:solidFill>
                  <a:schemeClr val="tx1"/>
                </a:solidFill>
              </a:rPr>
              <a:t>jestliže v těchto případech jsou oba podniky ve svých obchodních nebo finančních vztazích vázány podmínkami, které sjednaly nebo jim byly uloženy </a:t>
            </a:r>
            <a:br>
              <a:rPr lang="cs-CZ" sz="2400" dirty="0">
                <a:solidFill>
                  <a:schemeClr val="tx1"/>
                </a:solidFill>
              </a:rPr>
            </a:br>
            <a:r>
              <a:rPr lang="cs-CZ" sz="2400" dirty="0">
                <a:solidFill>
                  <a:schemeClr val="tx1"/>
                </a:solidFill>
              </a:rPr>
              <a:t>a které se liší od podmínek, které by byly sjednány mezi nezávislými podniky, mohou jakékoliv zisky, které by, nebýt těchto podmínek, byly docíleny jedním </a:t>
            </a:r>
            <a:br>
              <a:rPr lang="cs-CZ" sz="2400" dirty="0">
                <a:solidFill>
                  <a:schemeClr val="tx1"/>
                </a:solidFill>
              </a:rPr>
            </a:br>
            <a:r>
              <a:rPr lang="cs-CZ" sz="2400" dirty="0">
                <a:solidFill>
                  <a:schemeClr val="tx1"/>
                </a:solidFill>
              </a:rPr>
              <a:t>z podniků, ale vzhledem k těmto podmínkám docíleny nebyly, být zahrnuty do zisků tohoto podniku a následně zdaněny.</a:t>
            </a:r>
            <a:r>
              <a:rPr lang="cs-CZ" sz="2400" b="0" dirty="0">
                <a:solidFill>
                  <a:schemeClr val="tx1"/>
                </a:solidFill>
              </a:rPr>
              <a:t> </a:t>
            </a:r>
          </a:p>
          <a:p>
            <a:pPr marL="457200" indent="-457200"/>
            <a:r>
              <a:rPr lang="cs-CZ" sz="2400" b="0" dirty="0" smtClean="0">
                <a:solidFill>
                  <a:schemeClr val="tx1"/>
                </a:solidFill>
              </a:rPr>
              <a:t>2. Jestliže </a:t>
            </a:r>
            <a:r>
              <a:rPr lang="cs-CZ" sz="2400" b="0" dirty="0">
                <a:solidFill>
                  <a:schemeClr val="tx1"/>
                </a:solidFill>
              </a:rPr>
              <a:t>jeden smluvní stát zahrne do zisků podniku tohoto státu a následně zdaní zisky, které podniku druhého smluvního státu byly zdaněny v tomto druhém státě, a zisky takto zahrnuté jsou zisky, které by byly docíleny podnikem prvně zmíněného státu, kdyby podmínky sjednané mezi oběma podniky byly takové, jaké by byly sjednány mezi nezávislými podniky, upraví tento druhý stát přiměřeně částku daně v něm uložené </a:t>
            </a:r>
            <a:br>
              <a:rPr lang="cs-CZ" sz="2400" b="0" dirty="0">
                <a:solidFill>
                  <a:schemeClr val="tx1"/>
                </a:solidFill>
              </a:rPr>
            </a:br>
            <a:r>
              <a:rPr lang="cs-CZ" sz="2400" b="0" dirty="0">
                <a:solidFill>
                  <a:schemeClr val="tx1"/>
                </a:solidFill>
              </a:rPr>
              <a:t>z těchto zisků. Při stanovení této úpravy se přihlédne k jiným ustanovením této smlouvy a příslušné úřady smluvních států se v případě potřeby vzájemně poradí. </a:t>
            </a:r>
          </a:p>
          <a:p>
            <a:pPr marL="457200" indent="-457200"/>
            <a:r>
              <a:rPr lang="cs-CZ" sz="2400" b="0" dirty="0" smtClean="0">
                <a:solidFill>
                  <a:schemeClr val="tx1"/>
                </a:solidFill>
              </a:rPr>
              <a:t>3. Ustanovení </a:t>
            </a:r>
            <a:r>
              <a:rPr lang="cs-CZ" sz="2400" b="0" dirty="0">
                <a:solidFill>
                  <a:schemeClr val="tx1"/>
                </a:solidFill>
              </a:rPr>
              <a:t>odstavce 2 se nepoužijí v případě podvodu, hrubé nedbalosti nebo vědomého zanedbání povinností</a:t>
            </a:r>
            <a:r>
              <a:rPr lang="cs-CZ" sz="2400" b="0" dirty="0" smtClean="0">
                <a:solidFill>
                  <a:schemeClr val="tx1"/>
                </a:solidFill>
              </a:rPr>
              <a:t>.</a:t>
            </a:r>
            <a:endParaRPr lang="cs-CZ" sz="2400" b="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Pokyn D-332</a:t>
            </a:r>
            <a:endParaRPr lang="en-US" sz="2200" dirty="0"/>
          </a:p>
        </p:txBody>
      </p:sp>
      <p:sp>
        <p:nvSpPr>
          <p:cNvPr id="3" name="Text Placeholder 2"/>
          <p:cNvSpPr>
            <a:spLocks noGrp="1"/>
          </p:cNvSpPr>
          <p:nvPr>
            <p:ph type="body" sz="quarter" idx="10"/>
          </p:nvPr>
        </p:nvSpPr>
        <p:spPr/>
        <p:txBody>
          <a:bodyPr>
            <a:normAutofit/>
          </a:bodyPr>
          <a:lstStyle/>
          <a:p>
            <a:pPr lvl="2">
              <a:buNone/>
              <a:defRPr/>
            </a:pPr>
            <a:r>
              <a:rPr lang="cs-CZ" sz="2000" b="1" dirty="0">
                <a:solidFill>
                  <a:srgbClr val="00338D"/>
                </a:solidFill>
              </a:rPr>
              <a:t>Sdělení Ministerstva financí k uplatňování mezinárodních standardů při zdaňování transakcí mezi sdruženými podniky – převodní ceny</a:t>
            </a:r>
          </a:p>
          <a:p>
            <a:pPr lvl="2">
              <a:defRPr/>
            </a:pPr>
            <a:r>
              <a:rPr lang="cs-CZ" sz="1800" dirty="0"/>
              <a:t>Princip tržního odstupu</a:t>
            </a:r>
          </a:p>
          <a:p>
            <a:pPr lvl="2">
              <a:defRPr/>
            </a:pPr>
            <a:r>
              <a:rPr lang="cs-CZ" sz="1800" dirty="0" smtClean="0"/>
              <a:t>Odkaz na Směrnici OECD</a:t>
            </a:r>
            <a:endParaRPr lang="cs-CZ" sz="1800" dirty="0"/>
          </a:p>
          <a:p>
            <a:pPr lvl="2">
              <a:defRPr/>
            </a:pPr>
            <a:r>
              <a:rPr lang="cs-CZ" sz="1800" dirty="0" smtClean="0"/>
              <a:t>Srovnávací analýza</a:t>
            </a:r>
          </a:p>
          <a:p>
            <a:pPr lvl="2">
              <a:defRPr/>
            </a:pPr>
            <a:r>
              <a:rPr lang="cs-CZ" sz="1800" dirty="0" smtClean="0"/>
              <a:t>Metody pro zjištění převodních cen</a:t>
            </a:r>
          </a:p>
          <a:p>
            <a:pPr lvl="2">
              <a:defRPr/>
            </a:pPr>
            <a:r>
              <a:rPr lang="cs-CZ" sz="1800" dirty="0" smtClean="0"/>
              <a:t>Dokumentace převodních cen</a:t>
            </a:r>
          </a:p>
          <a:p>
            <a:pPr lvl="2">
              <a:defRPr/>
            </a:pPr>
            <a:r>
              <a:rPr lang="cs-CZ" sz="1800" dirty="0" smtClean="0"/>
              <a:t>Následné úpravy zisku</a:t>
            </a:r>
          </a:p>
          <a:p>
            <a:pPr lvl="2">
              <a:defRPr/>
            </a:pPr>
            <a:r>
              <a:rPr lang="cs-CZ" sz="1800" dirty="0" smtClean="0"/>
              <a:t>Předběžné cenové dohody</a:t>
            </a:r>
            <a:endParaRPr lang="cs-CZ"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Metody pro zjištění převodních cen</a:t>
            </a:r>
            <a:endParaRPr lang="en-US" sz="2200" dirty="0"/>
          </a:p>
        </p:txBody>
      </p:sp>
      <p:sp>
        <p:nvSpPr>
          <p:cNvPr id="3" name="Text Placeholder 2"/>
          <p:cNvSpPr>
            <a:spLocks noGrp="1"/>
          </p:cNvSpPr>
          <p:nvPr>
            <p:ph type="body" sz="quarter" idx="10"/>
          </p:nvPr>
        </p:nvSpPr>
        <p:spPr/>
        <p:txBody>
          <a:bodyPr>
            <a:normAutofit/>
          </a:bodyPr>
          <a:lstStyle/>
          <a:p>
            <a:pPr lvl="2">
              <a:defRPr/>
            </a:pPr>
            <a:r>
              <a:rPr lang="cs-CZ" sz="1800" b="1" dirty="0" smtClean="0"/>
              <a:t>Tradiční transakční metody</a:t>
            </a:r>
            <a:r>
              <a:rPr lang="cs-CZ" sz="1800" b="1" dirty="0"/>
              <a:t> </a:t>
            </a:r>
            <a:r>
              <a:rPr lang="cs-CZ" sz="1800" b="1" dirty="0" smtClean="0"/>
              <a:t>- </a:t>
            </a:r>
            <a:r>
              <a:rPr lang="cs-CZ" sz="1800" dirty="0" smtClean="0"/>
              <a:t>jsou </a:t>
            </a:r>
            <a:r>
              <a:rPr lang="cs-CZ" sz="1800" dirty="0"/>
              <a:t>nejpřímějším nástrojem používaným ke zjištění, zda podmínky obchodu a finanční vztahy mezi spřízněnými osobami odpovídají tržním podmínkám. Proto jsou tyto metody upřednostňovány před ostatními metodami. Tradičními transakčními metodami jsou:</a:t>
            </a:r>
            <a:endParaRPr lang="cs-CZ" sz="1800" dirty="0" smtClean="0"/>
          </a:p>
          <a:p>
            <a:pPr lvl="2">
              <a:buFontTx/>
              <a:buChar char="-"/>
              <a:defRPr/>
            </a:pPr>
            <a:r>
              <a:rPr lang="cs-CZ" sz="1800" dirty="0" smtClean="0"/>
              <a:t>Metoda nezávislé srovnatelné ceny (CUP)</a:t>
            </a:r>
          </a:p>
          <a:p>
            <a:pPr lvl="2">
              <a:buFontTx/>
              <a:buChar char="-"/>
              <a:defRPr/>
            </a:pPr>
            <a:r>
              <a:rPr lang="cs-CZ" sz="1800" dirty="0" smtClean="0"/>
              <a:t>Metoda ceny při opětovném prodeji (RPM)</a:t>
            </a:r>
          </a:p>
          <a:p>
            <a:pPr lvl="2">
              <a:buFontTx/>
              <a:buChar char="-"/>
              <a:defRPr/>
            </a:pPr>
            <a:r>
              <a:rPr lang="cs-CZ" sz="1800" dirty="0" smtClean="0"/>
              <a:t>Metoda nákladů a přirážky (CPM)</a:t>
            </a:r>
          </a:p>
          <a:p>
            <a:pPr lvl="2">
              <a:buNone/>
              <a:defRPr/>
            </a:pPr>
            <a:endParaRPr lang="cs-CZ" sz="1800" dirty="0"/>
          </a:p>
          <a:p>
            <a:pPr lvl="2">
              <a:defRPr/>
            </a:pPr>
            <a:r>
              <a:rPr lang="cs-CZ" sz="1800" b="1" dirty="0" smtClean="0"/>
              <a:t>Ziskové transakční metody</a:t>
            </a:r>
          </a:p>
          <a:p>
            <a:pPr lvl="2">
              <a:buFontTx/>
              <a:buChar char="-"/>
              <a:defRPr/>
            </a:pPr>
            <a:r>
              <a:rPr lang="cs-CZ" sz="1800" dirty="0" smtClean="0"/>
              <a:t>Metoda rozdělení zisku (PSM)</a:t>
            </a:r>
          </a:p>
          <a:p>
            <a:pPr lvl="2">
              <a:buFontTx/>
              <a:buChar char="-"/>
              <a:defRPr/>
            </a:pPr>
            <a:r>
              <a:rPr lang="cs-CZ" sz="1800" dirty="0" smtClean="0"/>
              <a:t>Transakční metoda čistého rozpětí (TNMM)</a:t>
            </a:r>
            <a:endParaRPr lang="cs-CZ" sz="18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REATEDBY" val="Global PowerPoint Toolbar"/>
  <p:tag name="TOOLBARVERSION" val="4.03"/>
  <p:tag name="TYPE" val="Screen"/>
  <p:tag name="KEYWORD" val="SCREEN"/>
  <p:tag name="TEMPLATEVERSION" val="17/01/2012 16:12:49"/>
</p:tagLst>
</file>

<file path=ppt/tags/tag2.xml><?xml version="1.0" encoding="utf-8"?>
<p:tagLst xmlns:a="http://schemas.openxmlformats.org/drawingml/2006/main" xmlns:r="http://schemas.openxmlformats.org/officeDocument/2006/relationships" xmlns:p="http://schemas.openxmlformats.org/presentationml/2006/main">
  <p:tag name="ADV_COPYRIGHT" val="TRUE"/>
</p:tagLst>
</file>

<file path=ppt/theme/theme1.xml><?xml version="1.0" encoding="utf-8"?>
<a:theme xmlns:a="http://schemas.openxmlformats.org/drawingml/2006/main" name="CREATE SCREEN">
  <a:themeElements>
    <a:clrScheme name="KPMG Colours">
      <a:dk1>
        <a:srgbClr val="000000"/>
      </a:dk1>
      <a:lt1>
        <a:srgbClr val="FFFFFF"/>
      </a:lt1>
      <a:dk2>
        <a:srgbClr val="007C92"/>
      </a:dk2>
      <a:lt2>
        <a:srgbClr val="747678"/>
      </a:lt2>
      <a:accent1>
        <a:srgbClr val="8E258D"/>
      </a:accent1>
      <a:accent2>
        <a:srgbClr val="A79E70"/>
      </a:accent2>
      <a:accent3>
        <a:srgbClr val="7AB800"/>
      </a:accent3>
      <a:accent4>
        <a:srgbClr val="00338D"/>
      </a:accent4>
      <a:accent5>
        <a:srgbClr val="C84E00"/>
      </a:accent5>
      <a:accent6>
        <a:srgbClr val="EBB700"/>
      </a:accent6>
      <a:hlink>
        <a:srgbClr val="007C92"/>
      </a:hlink>
      <a:folHlink>
        <a:srgbClr val="8E258D"/>
      </a:folHlink>
    </a:clrScheme>
    <a:fontScheme name="KPMG Theme">
      <a:majorFont>
        <a:latin typeface="Arial"/>
        <a:ea typeface=""/>
        <a:cs typeface=""/>
      </a:majorFont>
      <a:minorFont>
        <a:latin typeface="Arial"/>
        <a:ea typeface=""/>
        <a:cs typeface=""/>
      </a:minorFont>
    </a:fontScheme>
    <a:fmtScheme name="KPMG Theme">
      <a:fillStyleLst>
        <a:solidFill>
          <a:schemeClr val="phClr"/>
        </a:solidFill>
        <a:solidFill>
          <a:schemeClr val="phClr">
            <a:tint val="0"/>
          </a:schemeClr>
        </a:solidFill>
        <a:solidFill>
          <a:schemeClr val="phClr"/>
        </a:solidFill>
      </a:fillStyleLst>
      <a:lnStyleLst>
        <a:ln w="6350" cap="rnd" cmpd="sng" algn="ctr">
          <a:solidFill>
            <a:schemeClr val="phClr"/>
          </a:solidFill>
          <a:prstDash val="solid"/>
        </a:ln>
        <a:ln w="12700" cap="rnd" cmpd="sng" algn="ctr">
          <a:solidFill>
            <a:schemeClr val="phClr"/>
          </a:solidFill>
          <a:prstDash val="solid"/>
        </a:ln>
        <a:ln w="19050" cap="rnd"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sz="1600" dirty="0" smtClean="0"/>
        </a:defPPr>
      </a:lstStyle>
    </a:txDef>
  </a:objectDefaults>
  <a:extraClrSchemeLst>
    <a:extraClrScheme>
      <a:clrScheme name="KPMG Colours">
        <a:dk1>
          <a:srgbClr val="000000"/>
        </a:dk1>
        <a:lt1>
          <a:srgbClr val="FFFFFF"/>
        </a:lt1>
        <a:dk2>
          <a:srgbClr val="007C92"/>
        </a:dk2>
        <a:lt2>
          <a:srgbClr val="747678"/>
        </a:lt2>
        <a:accent1>
          <a:srgbClr val="8E258D"/>
        </a:accent1>
        <a:accent2>
          <a:srgbClr val="A79E70"/>
        </a:accent2>
        <a:accent3>
          <a:srgbClr val="7AB800"/>
        </a:accent3>
        <a:accent4>
          <a:srgbClr val="00338D"/>
        </a:accent4>
        <a:accent5>
          <a:srgbClr val="C84E00"/>
        </a:accent5>
        <a:accent6>
          <a:srgbClr val="EBB700"/>
        </a:accent6>
        <a:hlink>
          <a:srgbClr val="007C92"/>
        </a:hlink>
        <a:folHlink>
          <a:srgbClr val="8E258D"/>
        </a:folHlink>
      </a:clrScheme>
    </a:extraClrScheme>
  </a:extraClrSchemeLst>
  <a:custClrLst>
    <a:custClr name="Turquoise 100%">
      <a:srgbClr val="007C92"/>
    </a:custClr>
    <a:custClr name="Deep Purple 100%">
      <a:srgbClr val="8E258D"/>
    </a:custClr>
    <a:custClr name="Tan 100%">
      <a:srgbClr val="A79E70"/>
    </a:custClr>
    <a:custClr name="Bright Green 100%">
      <a:srgbClr val="7AB800"/>
    </a:custClr>
    <a:custClr name="Deep Blue 100%">
      <a:srgbClr val="00338D"/>
    </a:custClr>
    <a:custClr name="Orange 100%">
      <a:srgbClr val="C84E00"/>
    </a:custClr>
    <a:custClr name="Bright Yellow 100%">
      <a:srgbClr val="EBB700"/>
    </a:custClr>
    <a:custClr name="Powder Blue 100%">
      <a:srgbClr val="98C6EA"/>
    </a:custClr>
    <a:custClr name="Gray 100%">
      <a:srgbClr val="747678"/>
    </a:custClr>
    <a:custClr name="Red 100%">
      <a:srgbClr val="9E3039"/>
    </a:custClr>
    <a:custClr name="Turquoise 75%">
      <a:srgbClr val="409DAD"/>
    </a:custClr>
    <a:custClr name="Deep Purple 75%">
      <a:srgbClr val="AA5CAA"/>
    </a:custClr>
    <a:custClr name="Tan 75%">
      <a:srgbClr val="BDB694"/>
    </a:custClr>
    <a:custClr name="Bright Green 75%">
      <a:srgbClr val="9BCA40"/>
    </a:custClr>
    <a:custClr name="Deep Blue 75%">
      <a:srgbClr val="4066AA"/>
    </a:custClr>
    <a:custClr name="Orange 75%">
      <a:srgbClr val="D67A40"/>
    </a:custClr>
    <a:custClr name="Bright Yellow 75%">
      <a:srgbClr val="F0C940"/>
    </a:custClr>
    <a:custClr name="Powder Blue 75%">
      <a:srgbClr val="B2D4EF"/>
    </a:custClr>
    <a:custClr name="Gray 75%">
      <a:srgbClr val="97989A"/>
    </a:custClr>
    <a:custClr name="Red 75%">
      <a:srgbClr val="B6646B"/>
    </a:custClr>
    <a:custClr name="Turquoise 50%">
      <a:srgbClr val="80BEC9"/>
    </a:custClr>
    <a:custClr name="Deep Purple 50%">
      <a:srgbClr val="C792C6"/>
    </a:custClr>
    <a:custClr name="Tan 50%">
      <a:srgbClr val="D3CFB8"/>
    </a:custClr>
    <a:custClr name="Bright Green 50%">
      <a:srgbClr val="BDDC80"/>
    </a:custClr>
    <a:custClr name="Deep Blue 50%">
      <a:srgbClr val="8099C6"/>
    </a:custClr>
    <a:custClr name="Orange 50%">
      <a:srgbClr val="E3A780"/>
    </a:custClr>
    <a:custClr name="Bright Yellow 50%">
      <a:srgbClr val="F5DB7E"/>
    </a:custClr>
    <a:custClr name="Powder Blue 50%">
      <a:srgbClr val="CCE3F4"/>
    </a:custClr>
    <a:custClr name="Gray 50%">
      <a:srgbClr val="BABBBC"/>
    </a:custClr>
    <a:custClr name="Red 50%">
      <a:srgbClr val="CF989C"/>
    </a:custClr>
    <a:custClr name="Turquoise 25%">
      <a:srgbClr val="BFDEE4"/>
    </a:custClr>
    <a:custClr name="Deep Purple 25%">
      <a:srgbClr val="E3C9E3"/>
    </a:custClr>
    <a:custClr name="Tan 25%">
      <a:srgbClr val="E9E7DB"/>
    </a:custClr>
    <a:custClr name="Bright Green 25%">
      <a:srgbClr val="DEEDBF"/>
    </a:custClr>
    <a:custClr name="Deep Blue 25%">
      <a:srgbClr val="BFCCE3"/>
    </a:custClr>
    <a:custClr name="Orange 25%">
      <a:srgbClr val="F1D3BF"/>
    </a:custClr>
    <a:custClr name="Bright Yellow 25%">
      <a:srgbClr val="FAEDBF"/>
    </a:custClr>
    <a:custClr name="Powder Blue 25%">
      <a:srgbClr val="E5F1FA"/>
    </a:custClr>
    <a:custClr name="Gray 25%">
      <a:srgbClr val="DCDDDD"/>
    </a:custClr>
    <a:custClr name="Red 25%">
      <a:srgbClr val="E7CBCE"/>
    </a:custClr>
    <a:custClr name="Turquoise 10%">
      <a:srgbClr val="E5F2F4"/>
    </a:custClr>
    <a:custClr name="Deep Purple 10%">
      <a:srgbClr val="F3E9F3"/>
    </a:custClr>
    <a:custClr name="Tan 10%">
      <a:srgbClr val="F6F5F0"/>
    </a:custClr>
    <a:custClr name="Bright Green 10%">
      <a:srgbClr val="F1F8E5"/>
    </a:custClr>
    <a:custClr name="Deep Blue 10%">
      <a:srgbClr val="E5EAF3"/>
    </a:custClr>
    <a:custClr name="Orange 10%">
      <a:srgbClr val="F9EDE5"/>
    </a:custClr>
    <a:custClr name="Bright Yellow 10%">
      <a:srgbClr val="FDF8E5"/>
    </a:custClr>
    <a:custClr name="Powder Blue 10%">
      <a:srgbClr val="F4F9FD"/>
    </a:custClr>
    <a:custClr name="Gray 10%">
      <a:srgbClr val="F1F1F1"/>
    </a:custClr>
    <a:custClr name="Red 10%">
      <a:srgbClr val="F5EAEB"/>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2017</TotalTime>
  <Words>2640</Words>
  <Application>Microsoft Office PowerPoint</Application>
  <PresentationFormat>On-screen Show (4:3)</PresentationFormat>
  <Paragraphs>441</Paragraphs>
  <Slides>53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55" baseType="lpstr">
      <vt:lpstr>CREATE SCREEN</vt:lpstr>
      <vt:lpstr>Worksheet</vt:lpstr>
      <vt:lpstr> Transfer pricing – obecný úvod</vt:lpstr>
      <vt:lpstr>Transfer pricing – obecná definice</vt:lpstr>
      <vt:lpstr>Legislativní úprava – cena obvyklá</vt:lpstr>
      <vt:lpstr>Legislativní úprava – cena obvyklá</vt:lpstr>
      <vt:lpstr>§ 23 odst. 7 ZDP</vt:lpstr>
      <vt:lpstr>§ 23 odst. 7 ZDP</vt:lpstr>
      <vt:lpstr>Smlouva o zamezení dvojího zdanění příjmů a majetku</vt:lpstr>
      <vt:lpstr>Pokyn D-332</vt:lpstr>
      <vt:lpstr>Metody pro zjištění převodních cen</vt:lpstr>
      <vt:lpstr>Metoda nezávislé srovnatelné ceny (CUP)</vt:lpstr>
      <vt:lpstr>Metoda ceny při opětovném prodeji (RPM)</vt:lpstr>
      <vt:lpstr>Metoda nákladů a přirážky (CPM)</vt:lpstr>
      <vt:lpstr>Metoda rozdělení zisku (PSM)</vt:lpstr>
      <vt:lpstr>Transakční metoda čistého rozpětí (TNMM)</vt:lpstr>
      <vt:lpstr>Pokyn D-333</vt:lpstr>
      <vt:lpstr>Pokyn D-334</vt:lpstr>
      <vt:lpstr>Dokumentace převodních cen vs. proces dokazování</vt:lpstr>
      <vt:lpstr>Transfer pricing – doměrky v ČR</vt:lpstr>
      <vt:lpstr>Transfer pricing – globální přístup</vt:lpstr>
      <vt:lpstr>Transfer pricing – současná situace v ČR</vt:lpstr>
      <vt:lpstr>Dokumentace převodních cen  Případová studie  </vt:lpstr>
      <vt:lpstr>Průběh zpracování dokumentace</vt:lpstr>
      <vt:lpstr>Mapování situace</vt:lpstr>
      <vt:lpstr>Mapování situace </vt:lpstr>
      <vt:lpstr>Mapování situace – identifikace transakcí</vt:lpstr>
      <vt:lpstr>Mapování situace – grafický rozbor</vt:lpstr>
      <vt:lpstr>Mapování situace – identifikace rizik</vt:lpstr>
      <vt:lpstr>Mapování situace – dílčí závěr – zhodnocení rizik</vt:lpstr>
      <vt:lpstr>Návrh struktury dokumentace</vt:lpstr>
      <vt:lpstr>Návrh struktury dokumentace – vybrané zvažované faktory</vt:lpstr>
      <vt:lpstr>Návrh struktury dokumentace – grafický rozbor výrobkových transakcí</vt:lpstr>
      <vt:lpstr>Návrh struktury dokumentace – výrobkové transakce – návrh řešení</vt:lpstr>
      <vt:lpstr>Návrh struktury dokumentace – grafický rozbor služeb</vt:lpstr>
      <vt:lpstr>Návrh struktury dokumentace – službové transakce – návrh řešení</vt:lpstr>
      <vt:lpstr>Možné řešení – shrnutí</vt:lpstr>
      <vt:lpstr>Sběr a analýza informací</vt:lpstr>
      <vt:lpstr>Sběr a analýza informací – proces</vt:lpstr>
      <vt:lpstr>Sběr a analýza informací – postřehy z praxe</vt:lpstr>
      <vt:lpstr>Sběr a analýza informací – obecné informace, ztrátová pozice</vt:lpstr>
      <vt:lpstr>Sběr a analýza informací – výrobky </vt:lpstr>
      <vt:lpstr>Sběr a analýza informací – výrobky – interní srovnávací analýza</vt:lpstr>
      <vt:lpstr>Sběr a analýza informací – službové transakce</vt:lpstr>
      <vt:lpstr>Sběr a analýza informací – srovnávací analýza – Amadeus</vt:lpstr>
      <vt:lpstr>Zpracování dokumentace</vt:lpstr>
      <vt:lpstr>Zpracování dokumentace </vt:lpstr>
      <vt:lpstr>Zpracování dokumentace – doporučovaný postup u dokumentace</vt:lpstr>
      <vt:lpstr>Mezinárodní vývoj a informace z ČR</vt:lpstr>
      <vt:lpstr>Mezinárodní vývoj </vt:lpstr>
      <vt:lpstr>Iniciativy na úrovni OECD</vt:lpstr>
      <vt:lpstr>Vývoj v ČR</vt:lpstr>
      <vt:lpstr>Poučení</vt:lpstr>
      <vt:lpstr>Poučení</vt:lpstr>
      <vt:lpstr>Děkuji za pozornost</vt:lpstr>
    </vt:vector>
  </TitlesOfParts>
  <Company>KPMG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KPMG Screen 3:4 (2007 v4.0)</dc:title>
  <dc:creator>Nick Nifadéll</dc:creator>
  <cp:lastModifiedBy>KPMG</cp:lastModifiedBy>
  <cp:revision>248</cp:revision>
  <dcterms:created xsi:type="dcterms:W3CDTF">2010-10-27T15:39:50Z</dcterms:created>
  <dcterms:modified xsi:type="dcterms:W3CDTF">2014-04-22T08:17:44Z</dcterms:modified>
</cp:coreProperties>
</file>