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2014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Kontaktní údaje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altLang="cs-CZ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Peter Marinič</a:t>
            </a:r>
          </a:p>
          <a:p>
            <a:pPr algn="l"/>
            <a:endParaRPr lang="cs-CZ" altLang="cs-CZ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marinic@mail.muni.cz</a:t>
            </a:r>
            <a:endParaRPr lang="cs-CZ" alt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kancelář 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alt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d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. 645</a:t>
            </a:r>
          </a:p>
          <a:p>
            <a:pPr algn="l"/>
            <a:endParaRPr lang="cs-CZ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Konzultační hodiny:</a:t>
            </a: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Pondělí: 10:00 – 12:00</a:t>
            </a:r>
          </a:p>
          <a:p>
            <a:pPr algn="l"/>
            <a:r>
              <a:rPr lang="cs-CZ" alt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(resp. po dohodě e-mailem)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Informace o předmětu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garant předmětu</a:t>
            </a:r>
          </a:p>
          <a:p>
            <a:pPr marL="442913" lvl="1">
              <a:spcAft>
                <a:spcPts val="600"/>
              </a:spcAft>
              <a:defRPr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Ing. Petr Suchánek, Ph.D.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předmět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je ukončen kolokviem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úspěšnému ukončení musíte úspěšně absolvovat:</a:t>
            </a:r>
          </a:p>
          <a:p>
            <a:pPr marL="792163" lvl="1" indent="-34290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vybrané části seminární práce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průběhu seminářů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2163" lvl="1" indent="-34290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závěrečná rozprava nad zpracovanou seminární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prací u kolokvia (přihlašování prostřednictvím IS-u)</a:t>
            </a:r>
            <a:endParaRPr lang="cs-CZ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Semináře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3000" dirty="0">
                <a:latin typeface="Arial" panose="020B0604020202020204" pitchFamily="34" charset="0"/>
                <a:cs typeface="Arial" panose="020B0604020202020204" pitchFamily="34" charset="0"/>
              </a:rPr>
              <a:t>účast je doporučená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povinná prezentace vybrané části seminární práce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probíhají každý </a:t>
            </a:r>
            <a:r>
              <a:rPr lang="cs-CZ" alt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týden (harmonogram)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rvní část seminářů: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výklad a ukázky jednotlivých metod a nástrojů finančního managementu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cs-CZ" altLang="cs-CZ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druhá část seminářů: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 částí jednotlivých seminárních prací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Harmonogram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první část seminářů: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24. 02.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analýza rozvahy a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VZaZ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finanční páka, životní cyklus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03. 03.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poměrové ukazatele + pyramidální rozklad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10. 03.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alternativní náklady (WACC) a oceňování + riziko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17. 03.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EVA a MVA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24. 03.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bonitní a bankrotní modely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31. 03.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diskuze problematiky + rozšiřující oblasti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cs-CZ" altLang="cs-CZ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druhá část seminářů: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částí jednotlivých seminárních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termíny: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07. 04. / 14. 04. / 28. 04. / 05. 05 / 12. 05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utné k získání kolokvia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pracování jednotlivě formou *.</a:t>
            </a:r>
            <a:r>
              <a:rPr lang="cs-CZ" alt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endParaRPr lang="cs-CZ" alt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alt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devzdání prostřednictvím </a:t>
            </a:r>
            <a:r>
              <a:rPr lang="cs-CZ" alt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endParaRPr lang="cs-CZ" alt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rezentace v délce 15–20 minut 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otazy k prezentaci 10–15 minut</a:t>
            </a:r>
            <a:endParaRPr lang="cs-CZ" alt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alt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Obsahové požadavky: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ředstavení podniku a příslušného odvětví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nalýza rozvahy a výkazu zisku a ztrát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 a srovnání s odvětvím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pomocí vybraného modelu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prognóza vývoje na následující období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doporučení podniku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zpracovává se jednotlivě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práce dle rozpisu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rozsah práce cca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stran 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(není rozhodujícím faktorem hodnocení)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obsahovat teoretickou a praktickou část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Teoretická část: objasnění konstrukce a využití daného ukazatele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Praktická část: aplikace teoretických poznatků na datech konkrétního podniku (minimálně za období 3 a více let)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defRPr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Při zpracování vycházejte ze zásad zpracování závěrečných prací: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://www.econ.muni.cz/manual-studenta/radne-ukonceni-studia/zaverecna-bakalarska-diplomova-disertacni-prace/</a:t>
            </a: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6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17. 02. 2014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úvod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stručná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charakteristika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použitých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metod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finanční analýzy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aplikace metod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podniková data včetně analýzy výsledků a trendů (zejména minulého vývoje ukazatelů)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shrnutí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dosavadního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vývoje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identifikace příčin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tohoto vývoje,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zhodnocení stavu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hospodaření podniku, resp. finančního stavu (výkonnosti) podniku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směry možného rozvoje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podniku, resp. jeho dalšího směrování,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návrh opatření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zlepšení hospodaření podniku, resp. jeho finanční výkonnosti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k organizaci?</a:t>
            </a:r>
            <a:endParaRPr lang="cs-CZ" alt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…</a:t>
            </a: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538</Words>
  <Application>Microsoft Office PowerPoint</Application>
  <PresentationFormat>Předvádění na obrazovce (4:3)</PresentationFormat>
  <Paragraphs>141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MPH_FMAN Finanční management  jaro 2014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12</cp:revision>
  <dcterms:created xsi:type="dcterms:W3CDTF">2014-02-17T10:02:52Z</dcterms:created>
  <dcterms:modified xsi:type="dcterms:W3CDTF">2014-03-08T12:47:39Z</dcterms:modified>
</cp:coreProperties>
</file>