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F239-22AD-4A6C-A73A-62F9193021F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C186-8AFD-4A57-BFBB-B4795BA4F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4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F239-22AD-4A6C-A73A-62F9193021F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C186-8AFD-4A57-BFBB-B4795BA4F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2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F239-22AD-4A6C-A73A-62F9193021F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C186-8AFD-4A57-BFBB-B4795BA4F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F239-22AD-4A6C-A73A-62F9193021F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C186-8AFD-4A57-BFBB-B4795BA4F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23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F239-22AD-4A6C-A73A-62F9193021F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C186-8AFD-4A57-BFBB-B4795BA4F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9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F239-22AD-4A6C-A73A-62F9193021F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C186-8AFD-4A57-BFBB-B4795BA4F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46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F239-22AD-4A6C-A73A-62F9193021F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C186-8AFD-4A57-BFBB-B4795BA4F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17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F239-22AD-4A6C-A73A-62F9193021F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C186-8AFD-4A57-BFBB-B4795BA4F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4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F239-22AD-4A6C-A73A-62F9193021F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C186-8AFD-4A57-BFBB-B4795BA4F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3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F239-22AD-4A6C-A73A-62F9193021F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C186-8AFD-4A57-BFBB-B4795BA4F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58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F239-22AD-4A6C-A73A-62F9193021F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C186-8AFD-4A57-BFBB-B4795BA4F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30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F239-22AD-4A6C-A73A-62F9193021F3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BC186-8AFD-4A57-BFBB-B4795BA4F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8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news/business-17401307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6408711"/>
          </a:xfrm>
        </p:spPr>
        <p:txBody>
          <a:bodyPr>
            <a:normAutofit/>
          </a:bodyPr>
          <a:lstStyle/>
          <a:p>
            <a:r>
              <a:rPr lang="cs-CZ" sz="6000" b="1" dirty="0" smtClean="0">
                <a:solidFill>
                  <a:srgbClr val="C00000"/>
                </a:solidFill>
              </a:rPr>
              <a:t>LABOUR</a:t>
            </a:r>
            <a:br>
              <a:rPr lang="cs-CZ" sz="6000" b="1" dirty="0" smtClean="0">
                <a:solidFill>
                  <a:srgbClr val="C00000"/>
                </a:solidFill>
              </a:rPr>
            </a:br>
            <a:r>
              <a:rPr lang="cs-CZ" sz="6000" b="1" dirty="0" smtClean="0">
                <a:solidFill>
                  <a:srgbClr val="C00000"/>
                </a:solidFill>
              </a:rPr>
              <a:t>TO CUT COSTS</a:t>
            </a:r>
            <a:br>
              <a:rPr lang="cs-CZ" sz="6000" b="1" dirty="0" smtClean="0">
                <a:solidFill>
                  <a:srgbClr val="C00000"/>
                </a:solidFill>
              </a:rPr>
            </a:br>
            <a:r>
              <a:rPr lang="cs-CZ" sz="6000" b="1" dirty="0" smtClean="0">
                <a:solidFill>
                  <a:srgbClr val="C00000"/>
                </a:solidFill>
              </a:rPr>
              <a:t>RAW MATERIALS</a:t>
            </a:r>
            <a:br>
              <a:rPr lang="cs-CZ" sz="6000" b="1" dirty="0" smtClean="0">
                <a:solidFill>
                  <a:srgbClr val="C00000"/>
                </a:solidFill>
              </a:rPr>
            </a:br>
            <a:r>
              <a:rPr lang="cs-CZ" sz="6000" b="1" dirty="0" smtClean="0">
                <a:solidFill>
                  <a:srgbClr val="C00000"/>
                </a:solidFill>
              </a:rPr>
              <a:t>UNEMPLOYMENT</a:t>
            </a:r>
            <a:br>
              <a:rPr lang="cs-CZ" sz="6000" b="1" dirty="0" smtClean="0">
                <a:solidFill>
                  <a:srgbClr val="C00000"/>
                </a:solidFill>
              </a:rPr>
            </a:br>
            <a:r>
              <a:rPr lang="cs-CZ" sz="6000" b="1" dirty="0" smtClean="0">
                <a:solidFill>
                  <a:srgbClr val="C00000"/>
                </a:solidFill>
              </a:rPr>
              <a:t>EXPECTATIONS</a:t>
            </a:r>
            <a:br>
              <a:rPr lang="cs-CZ" sz="6000" b="1" dirty="0" smtClean="0">
                <a:solidFill>
                  <a:srgbClr val="C00000"/>
                </a:solidFill>
              </a:rPr>
            </a:b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2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The company might make more cars next year.</a:t>
            </a:r>
            <a:endParaRPr lang="en-US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780928"/>
            <a:ext cx="7776864" cy="17526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More cars </a:t>
            </a:r>
            <a:r>
              <a:rPr lang="en-US" sz="6000" b="1" dirty="0" smtClean="0">
                <a:solidFill>
                  <a:srgbClr val="C00000"/>
                </a:solidFill>
              </a:rPr>
              <a:t>might be made</a:t>
            </a:r>
            <a:r>
              <a:rPr lang="en-US" sz="6000" b="1" dirty="0" smtClean="0">
                <a:solidFill>
                  <a:schemeClr val="tx1"/>
                </a:solidFill>
              </a:rPr>
              <a:t> next year.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1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This company can´t make cars any more.</a:t>
            </a:r>
            <a:endParaRPr lang="en-US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2852936"/>
            <a:ext cx="7776864" cy="17526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Cars </a:t>
            </a:r>
            <a:r>
              <a:rPr lang="en-US" sz="6000" b="1" dirty="0" smtClean="0">
                <a:solidFill>
                  <a:srgbClr val="C00000"/>
                </a:solidFill>
              </a:rPr>
              <a:t>can´t be made</a:t>
            </a:r>
            <a:r>
              <a:rPr lang="en-US" sz="6000" b="1" dirty="0" smtClean="0">
                <a:solidFill>
                  <a:schemeClr val="tx1"/>
                </a:solidFill>
              </a:rPr>
              <a:t> by this company any more.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33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Five minutes with Richard Branson</a:t>
            </a:r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http://www.bbc.co.uk/news/business-17401307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7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 b="1" dirty="0" smtClean="0">
                <a:solidFill>
                  <a:srgbClr val="C00000"/>
                </a:solidFill>
              </a:rPr>
              <a:t>TAXES</a:t>
            </a:r>
          </a:p>
          <a:p>
            <a:pPr marL="0" indent="0" algn="ctr">
              <a:buNone/>
            </a:pPr>
            <a:r>
              <a:rPr lang="cs-CZ" sz="6000" b="1" dirty="0" smtClean="0">
                <a:solidFill>
                  <a:srgbClr val="C00000"/>
                </a:solidFill>
              </a:rPr>
              <a:t>TO SUFFER</a:t>
            </a:r>
          </a:p>
          <a:p>
            <a:pPr marL="0" indent="0" algn="ctr">
              <a:buNone/>
            </a:pPr>
            <a:r>
              <a:rPr lang="cs-CZ" sz="6000" b="1" dirty="0" smtClean="0">
                <a:solidFill>
                  <a:srgbClr val="C00000"/>
                </a:solidFill>
              </a:rPr>
              <a:t>GOVERNMENT</a:t>
            </a:r>
          </a:p>
          <a:p>
            <a:pPr marL="0" indent="0" algn="ctr">
              <a:buNone/>
            </a:pPr>
            <a:r>
              <a:rPr lang="cs-CZ" sz="6000" b="1" dirty="0" smtClean="0">
                <a:solidFill>
                  <a:srgbClr val="C00000"/>
                </a:solidFill>
              </a:rPr>
              <a:t>AVAILABILITY</a:t>
            </a:r>
          </a:p>
          <a:p>
            <a:pPr marL="0" indent="0" algn="ctr">
              <a:buNone/>
            </a:pPr>
            <a:r>
              <a:rPr lang="cs-CZ" sz="6000" b="1" dirty="0" smtClean="0">
                <a:solidFill>
                  <a:srgbClr val="C00000"/>
                </a:solidFill>
              </a:rPr>
              <a:t>COMPETITION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08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The company makes 100 cars every day.</a:t>
            </a:r>
            <a:endParaRPr lang="en-US" sz="6000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83568" y="2924944"/>
            <a:ext cx="7848872" cy="17526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100 cars </a:t>
            </a:r>
            <a:r>
              <a:rPr lang="en-US" sz="6000" b="1" dirty="0" smtClean="0">
                <a:solidFill>
                  <a:srgbClr val="C00000"/>
                </a:solidFill>
              </a:rPr>
              <a:t>are made </a:t>
            </a:r>
            <a:r>
              <a:rPr lang="en-US" sz="6000" b="1" dirty="0" smtClean="0">
                <a:solidFill>
                  <a:schemeClr val="tx1"/>
                </a:solidFill>
              </a:rPr>
              <a:t>every day.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08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The company made two million cars last year.</a:t>
            </a:r>
            <a:endParaRPr lang="en-US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7848872" cy="17526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Two million cars </a:t>
            </a:r>
            <a:r>
              <a:rPr lang="en-US" sz="6000" b="1" dirty="0" smtClean="0">
                <a:solidFill>
                  <a:srgbClr val="C00000"/>
                </a:solidFill>
              </a:rPr>
              <a:t>were made</a:t>
            </a:r>
            <a:r>
              <a:rPr lang="en-US" sz="6000" b="1" dirty="0" smtClean="0">
                <a:solidFill>
                  <a:schemeClr val="tx1"/>
                </a:solidFill>
              </a:rPr>
              <a:t> last year.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15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They will make 3 million cars next year.</a:t>
            </a:r>
            <a:endParaRPr lang="en-US" sz="6000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755576" y="2780928"/>
            <a:ext cx="7776864" cy="17526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3 million cars </a:t>
            </a:r>
            <a:r>
              <a:rPr lang="en-US" sz="6000" b="1" dirty="0" smtClean="0">
                <a:solidFill>
                  <a:srgbClr val="C00000"/>
                </a:solidFill>
              </a:rPr>
              <a:t>will be made</a:t>
            </a:r>
            <a:r>
              <a:rPr lang="en-US" sz="6000" b="1" dirty="0" smtClean="0">
                <a:solidFill>
                  <a:schemeClr val="tx1"/>
                </a:solidFill>
              </a:rPr>
              <a:t> next year.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81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The company has made half a million cars this year.</a:t>
            </a:r>
            <a:endParaRPr lang="en-US" sz="4800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755576" y="2780928"/>
            <a:ext cx="7848872" cy="1752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tx1"/>
                </a:solidFill>
              </a:rPr>
              <a:t>Half a million cars </a:t>
            </a:r>
            <a:r>
              <a:rPr lang="en-US" sz="5400" b="1" dirty="0" smtClean="0">
                <a:solidFill>
                  <a:srgbClr val="C00000"/>
                </a:solidFill>
              </a:rPr>
              <a:t>ha</a:t>
            </a:r>
            <a:r>
              <a:rPr lang="cs-CZ" sz="5400" b="1" dirty="0" smtClean="0">
                <a:solidFill>
                  <a:srgbClr val="C00000"/>
                </a:solidFill>
              </a:rPr>
              <a:t>s</a:t>
            </a:r>
            <a:r>
              <a:rPr lang="en-US" sz="5400" b="1" dirty="0" smtClean="0">
                <a:solidFill>
                  <a:srgbClr val="C00000"/>
                </a:solidFill>
              </a:rPr>
              <a:t> </a:t>
            </a:r>
            <a:r>
              <a:rPr lang="en-US" sz="5400" b="1" dirty="0" smtClean="0">
                <a:solidFill>
                  <a:srgbClr val="C00000"/>
                </a:solidFill>
              </a:rPr>
              <a:t>been made</a:t>
            </a:r>
            <a:r>
              <a:rPr lang="en-US" sz="5400" b="1" dirty="0" smtClean="0">
                <a:solidFill>
                  <a:schemeClr val="tx1"/>
                </a:solidFill>
              </a:rPr>
              <a:t> this year.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29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The company is going to make more cars next year.</a:t>
            </a:r>
            <a:endParaRPr lang="en-US" sz="4800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755576" y="2636912"/>
            <a:ext cx="7848872" cy="1752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tx1"/>
                </a:solidFill>
              </a:rPr>
              <a:t>More cars </a:t>
            </a:r>
            <a:r>
              <a:rPr lang="en-US" sz="5400" b="1" dirty="0" smtClean="0">
                <a:solidFill>
                  <a:srgbClr val="C00000"/>
                </a:solidFill>
              </a:rPr>
              <a:t>are going to be made</a:t>
            </a:r>
            <a:r>
              <a:rPr lang="en-US" sz="5400" b="1" dirty="0" smtClean="0">
                <a:solidFill>
                  <a:schemeClr val="tx1"/>
                </a:solidFill>
              </a:rPr>
              <a:t> next year.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17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b="1" dirty="0" smtClean="0"/>
              <a:t>The company is making more cars this year.</a:t>
            </a:r>
            <a:endParaRPr lang="en-US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780928"/>
            <a:ext cx="7776864" cy="17526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More cars </a:t>
            </a:r>
            <a:r>
              <a:rPr lang="en-US" sz="6000" b="1" dirty="0" smtClean="0">
                <a:solidFill>
                  <a:srgbClr val="C00000"/>
                </a:solidFill>
              </a:rPr>
              <a:t>are being made</a:t>
            </a:r>
            <a:r>
              <a:rPr lang="en-US" sz="6000" b="1" dirty="0" smtClean="0">
                <a:solidFill>
                  <a:schemeClr val="tx1"/>
                </a:solidFill>
              </a:rPr>
              <a:t> this year.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76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The company was making more cars in December.</a:t>
            </a:r>
            <a:endParaRPr lang="en-US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2636912"/>
            <a:ext cx="7848872" cy="17526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chemeClr val="tx1"/>
                </a:solidFill>
              </a:rPr>
              <a:t>More cars </a:t>
            </a:r>
            <a:r>
              <a:rPr lang="en-US" sz="6000" b="1" dirty="0" smtClean="0">
                <a:solidFill>
                  <a:srgbClr val="C00000"/>
                </a:solidFill>
              </a:rPr>
              <a:t>were being made </a:t>
            </a:r>
            <a:r>
              <a:rPr lang="en-US" sz="6000" b="1" dirty="0" smtClean="0">
                <a:solidFill>
                  <a:schemeClr val="tx1"/>
                </a:solidFill>
              </a:rPr>
              <a:t>in December.</a:t>
            </a:r>
            <a:endParaRPr 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47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177</Words>
  <Application>Microsoft Office PowerPoint</Application>
  <PresentationFormat>Předvádění na obrazovce 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LABOUR TO CUT COSTS RAW MATERIALS UNEMPLOYMENT EXPECTATIONS </vt:lpstr>
      <vt:lpstr>Prezentace aplikace PowerPoint</vt:lpstr>
      <vt:lpstr>The company makes 100 cars every day.</vt:lpstr>
      <vt:lpstr>The company made two million cars last year.</vt:lpstr>
      <vt:lpstr>They will make 3 million cars next year.</vt:lpstr>
      <vt:lpstr>The company has made half a million cars this year.</vt:lpstr>
      <vt:lpstr>The company is going to make more cars next year.</vt:lpstr>
      <vt:lpstr>The company is making more cars this year.</vt:lpstr>
      <vt:lpstr>The company was making more cars in December.</vt:lpstr>
      <vt:lpstr>The company might make more cars next year.</vt:lpstr>
      <vt:lpstr>This company can´t make cars any more.</vt:lpstr>
      <vt:lpstr>Five minutes with Richard Branson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LABOUR TO CUT COSTS RAW MATERIALS UNEMPLOYMENT EXPECTATIONS</dc:title>
  <dc:creator>CJV</dc:creator>
  <cp:lastModifiedBy>CIKT</cp:lastModifiedBy>
  <cp:revision>7</cp:revision>
  <dcterms:created xsi:type="dcterms:W3CDTF">2013-04-07T13:22:07Z</dcterms:created>
  <dcterms:modified xsi:type="dcterms:W3CDTF">2013-04-08T08:12:52Z</dcterms:modified>
</cp:coreProperties>
</file>