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79" r:id="rId15"/>
    <p:sldId id="269" r:id="rId16"/>
    <p:sldId id="278" r:id="rId17"/>
    <p:sldId id="277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CommSkll/PresentationPlanningChecklist.htm" TargetMode="External"/><Relationship Id="rId7" Type="http://schemas.openxmlformats.org/officeDocument/2006/relationships/hyperlink" Target="http://www.mindtools.com/pages/article/creating-presentation-visuals.htm" TargetMode="External"/><Relationship Id="rId2" Type="http://schemas.openxmlformats.org/officeDocument/2006/relationships/hyperlink" Target="http://www.mindtools.com/pages/article/newCS_9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dtools.com/pages/article/PresentationNerves.htm" TargetMode="External"/><Relationship Id="rId5" Type="http://schemas.openxmlformats.org/officeDocument/2006/relationships/hyperlink" Target="http://www.mindtools.com/CommSkll/PublicSpeaking.htm" TargetMode="External"/><Relationship Id="rId4" Type="http://schemas.openxmlformats.org/officeDocument/2006/relationships/hyperlink" Target="http://www.mindtools.com/CommSkll/SpeakingToAnAudience.ht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tools.com/pages/article/newCS_96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511043" cy="259273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MPV_COMA Communication and Managerial Skills Training </a:t>
            </a:r>
            <a:r>
              <a:rPr lang="cs-CZ" dirty="0"/>
              <a:t/>
            </a:r>
            <a:br>
              <a:rPr lang="cs-CZ" dirty="0"/>
            </a:br>
            <a:r>
              <a:rPr lang="en-US" dirty="0"/>
              <a:t>Seminar</a:t>
            </a:r>
            <a:r>
              <a:rPr lang="cs-CZ" dirty="0"/>
              <a:t> </a:t>
            </a:r>
            <a:r>
              <a:rPr lang="cs-CZ" dirty="0"/>
              <a:t>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5085184"/>
            <a:ext cx="3309803" cy="452509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Ing</a:t>
            </a:r>
            <a:r>
              <a:rPr lang="en-US" dirty="0" smtClean="0"/>
              <a:t>. </a:t>
            </a:r>
            <a:r>
              <a:rPr lang="en-US" dirty="0"/>
              <a:t>Daria Borovko</a:t>
            </a:r>
            <a:endParaRPr lang="cs-CZ" dirty="0"/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6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Presentation Planning </a:t>
            </a:r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Presentation</a:t>
            </a: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Does your introduction grab participant's attention and explain your objectives?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Do you follow this by clearly defining the points of the presentation?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Are these main points in logical sequence?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Do these flow well?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Do the main points need support from visual aids?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Does your closing summarize the presentation clearly and concisely?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Is the conclusion strong?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Have your tied the conclusion to the introduction?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4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Presentation Planning Checklist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Delivery</a:t>
            </a:r>
            <a:endParaRPr lang="en-US" dirty="0"/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Are you knowledgeable about the topic covered in your presentation?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Do you have your notes in order?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Where and how will you present (indoors, outdoors, standing, sitting, etc.)?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Have you visited the presentation site?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Have you checked your visual aids to ensure they are working and you know how to use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Presentation Planning Checklist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Appearance</a:t>
            </a:r>
            <a:endParaRPr lang="en-US" dirty="0"/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Make sure you are dressed and groomed appropriately and in keeping with the audience's expectations.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Practice your speech standing (or sitting, if applicable), paying close attention to your body language, even your posture, both of which will be assessed by the audience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6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Presentation Planning Checklist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Visual Aids</a:t>
            </a:r>
            <a:endParaRPr lang="en-US" dirty="0"/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Are the visual aids easy to read and easy to understand?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Are they tied into the points you are trying to communicate?</a:t>
            </a:r>
          </a:p>
          <a:p>
            <a:pPr marL="525780" lvl="0" indent="-457200">
              <a:buFont typeface="+mj-lt"/>
              <a:buAutoNum type="arabicPeriod"/>
            </a:pPr>
            <a:r>
              <a:rPr lang="en-US" dirty="0"/>
              <a:t>Can they be easily seen from all areas of the room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72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Communicate Complex Ideas Successfully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Structure your presentation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resentation's </a:t>
            </a:r>
            <a:r>
              <a:rPr lang="en-US" dirty="0"/>
              <a:t>objective and overall </a:t>
            </a:r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length of the </a:t>
            </a:r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Break presentation </a:t>
            </a:r>
            <a:r>
              <a:rPr lang="en-US" dirty="0"/>
              <a:t>into smaller </a:t>
            </a:r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The conclusion of the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Communicate Complex Ideas </a:t>
            </a:r>
            <a:r>
              <a:rPr lang="en-US" dirty="0" smtClean="0"/>
              <a:t>Successfully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Achieving </a:t>
            </a:r>
            <a:r>
              <a:rPr lang="en-US" b="1" dirty="0"/>
              <a:t>c</a:t>
            </a:r>
            <a:r>
              <a:rPr lang="en-US" b="1" dirty="0" smtClean="0"/>
              <a:t>larity </a:t>
            </a:r>
            <a:r>
              <a:rPr lang="en-US" b="1" dirty="0"/>
              <a:t>and </a:t>
            </a:r>
            <a:r>
              <a:rPr lang="en-US" b="1" dirty="0" smtClean="0"/>
              <a:t>impact</a:t>
            </a:r>
          </a:p>
          <a:p>
            <a:pPr lvl="1"/>
            <a:r>
              <a:rPr lang="en-US" dirty="0"/>
              <a:t>Tell them what you are going to tell them (For instance, "In this presentation I will show you.").</a:t>
            </a:r>
          </a:p>
          <a:p>
            <a:pPr lvl="1"/>
            <a:r>
              <a:rPr lang="en-US" dirty="0"/>
              <a:t>Tell them the key points, expanding and illustrating each one, clearly and concisely.</a:t>
            </a:r>
          </a:p>
          <a:p>
            <a:pPr lvl="1"/>
            <a:r>
              <a:rPr lang="en-US" dirty="0"/>
              <a:t>Tell them what you have told them (For instance, "In closing." or "In summary.") and conclude.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9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Communicate Complex Ideas Successfully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Principles of good presentation</a:t>
            </a:r>
          </a:p>
          <a:p>
            <a:pPr lvl="1"/>
            <a:r>
              <a:rPr lang="en-US" dirty="0" smtClean="0"/>
              <a:t>Conciseness</a:t>
            </a:r>
          </a:p>
          <a:p>
            <a:pPr lvl="1"/>
            <a:r>
              <a:rPr lang="en-US" dirty="0" smtClean="0"/>
              <a:t>Clarity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6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Communicate Complex Ideas Successfully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ips:</a:t>
            </a:r>
          </a:p>
          <a:p>
            <a:pPr lvl="1"/>
            <a:r>
              <a:rPr lang="en-US" dirty="0" smtClean="0"/>
              <a:t>Speak from memory</a:t>
            </a:r>
          </a:p>
          <a:p>
            <a:pPr lvl="1"/>
            <a:r>
              <a:rPr lang="en-US" dirty="0" smtClean="0"/>
              <a:t>Use clear words and sentences</a:t>
            </a:r>
          </a:p>
          <a:p>
            <a:pPr lvl="1"/>
            <a:r>
              <a:rPr lang="en-US" dirty="0" smtClean="0"/>
              <a:t>Use short sentences</a:t>
            </a:r>
          </a:p>
          <a:p>
            <a:pPr lvl="1"/>
            <a:r>
              <a:rPr lang="en-US" smtClean="0"/>
              <a:t>Highlight important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Differ facts and opinions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4021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Effective Presentation Visuals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</a:t>
            </a:r>
            <a:r>
              <a:rPr lang="en-US" dirty="0" smtClean="0"/>
              <a:t>Consistent</a:t>
            </a:r>
          </a:p>
          <a:p>
            <a:r>
              <a:rPr lang="en-US" dirty="0"/>
              <a:t>Consider </a:t>
            </a:r>
            <a:r>
              <a:rPr lang="en-US" dirty="0" smtClean="0"/>
              <a:t>Culture</a:t>
            </a:r>
          </a:p>
          <a:p>
            <a:r>
              <a:rPr lang="en-US" dirty="0"/>
              <a:t>Use Images </a:t>
            </a:r>
            <a:r>
              <a:rPr lang="en-US" dirty="0" smtClean="0"/>
              <a:t>Intelligently</a:t>
            </a:r>
          </a:p>
          <a:p>
            <a:r>
              <a:rPr lang="en-US" dirty="0"/>
              <a:t>Break Complex Data </a:t>
            </a:r>
            <a:r>
              <a:rPr lang="en-US" dirty="0" smtClean="0"/>
              <a:t>Down</a:t>
            </a:r>
          </a:p>
          <a:p>
            <a:r>
              <a:rPr lang="en-US" dirty="0"/>
              <a:t>Keep It </a:t>
            </a:r>
            <a:r>
              <a:rPr lang="en-US" dirty="0" smtClean="0"/>
              <a:t>Simple</a:t>
            </a:r>
          </a:p>
          <a:p>
            <a:r>
              <a:rPr lang="en-US" dirty="0"/>
              <a:t>Prepare</a:t>
            </a:r>
          </a:p>
        </p:txBody>
      </p:sp>
    </p:spTree>
    <p:extLst>
      <p:ext uri="{BB962C8B-B14F-4D97-AF65-F5344CB8AC3E}">
        <p14:creationId xmlns:p14="http://schemas.microsoft.com/office/powerpoint/2010/main" val="135045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635847"/>
              </p:ext>
            </p:extLst>
          </p:nvPr>
        </p:nvGraphicFramePr>
        <p:xfrm>
          <a:off x="1043608" y="1340768"/>
          <a:ext cx="6912768" cy="443382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456384"/>
                <a:gridCol w="3456384"/>
              </a:tblGrid>
              <a:tr h="700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Poor example: This slide contains too many words. Your audience will spend more time reading than listening to you.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Good example: This slide has just the key ideas.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7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New Product Features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Product needs bright, popping colors.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We'll add additional safety features on the bottom.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It will now come in three sizes.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New design will be highly flexible.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0" dirty="0">
                          <a:effectLst/>
                        </a:rPr>
                        <a:t>Purchase will come with live </a:t>
                      </a:r>
                      <a:r>
                        <a:rPr lang="en-US" sz="1600" b="0" dirty="0" err="1">
                          <a:effectLst/>
                        </a:rPr>
                        <a:t>HelpDesk</a:t>
                      </a:r>
                      <a:r>
                        <a:rPr lang="en-US" sz="1600" b="0" dirty="0">
                          <a:effectLst/>
                        </a:rPr>
                        <a:t> access.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Product Features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Colors.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Safety.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Sizes.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Flexibility.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Help.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96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elements of effective </a:t>
            </a:r>
            <a:r>
              <a:rPr lang="en-US" dirty="0" smtClean="0"/>
              <a:t>presentations</a:t>
            </a:r>
          </a:p>
          <a:p>
            <a:r>
              <a:rPr lang="en-US" dirty="0"/>
              <a:t>The Presentation Planning Checklist</a:t>
            </a:r>
            <a:endParaRPr lang="en-US" dirty="0" smtClean="0"/>
          </a:p>
          <a:p>
            <a:r>
              <a:rPr lang="en-US" dirty="0" smtClean="0"/>
              <a:t>Communicating </a:t>
            </a:r>
            <a:r>
              <a:rPr lang="en-US" dirty="0"/>
              <a:t>Complex Ideas </a:t>
            </a:r>
            <a:r>
              <a:rPr lang="en-US" dirty="0" smtClean="0"/>
              <a:t>Successfully</a:t>
            </a:r>
          </a:p>
          <a:p>
            <a:r>
              <a:rPr lang="en-US" dirty="0" smtClean="0"/>
              <a:t>Creating </a:t>
            </a:r>
            <a:r>
              <a:rPr lang="en-US" dirty="0"/>
              <a:t>Effective Presentation Visuals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73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2900" dirty="0" smtClean="0"/>
              <a:t>Becoming </a:t>
            </a:r>
            <a:r>
              <a:rPr lang="en-US" sz="2900" dirty="0"/>
              <a:t>a Better Presenter</a:t>
            </a:r>
          </a:p>
          <a:p>
            <a:pPr marL="68580" indent="0">
              <a:buNone/>
            </a:pPr>
            <a:r>
              <a:rPr lang="en-US" sz="2900" u="sng" dirty="0">
                <a:hlinkClick r:id="rId2"/>
              </a:rPr>
              <a:t>http://www.mindtools.com/pages/article/newCS_96.htm</a:t>
            </a:r>
            <a:endParaRPr lang="en-US" sz="2900" dirty="0"/>
          </a:p>
          <a:p>
            <a:pPr lvl="0"/>
            <a:r>
              <a:rPr lang="en-US" sz="2900" dirty="0"/>
              <a:t>Presentation planning checklist</a:t>
            </a:r>
          </a:p>
          <a:p>
            <a:pPr marL="68580" indent="0">
              <a:buNone/>
            </a:pPr>
            <a:r>
              <a:rPr lang="en-US" sz="2900" u="sng" dirty="0">
                <a:hlinkClick r:id="rId3"/>
              </a:rPr>
              <a:t>http://www.mindtools.com/CommSkll/PresentationPlanningChecklist.htm</a:t>
            </a:r>
            <a:r>
              <a:rPr lang="en-US" sz="2900" dirty="0"/>
              <a:t> </a:t>
            </a:r>
          </a:p>
          <a:p>
            <a:pPr lvl="0"/>
            <a:r>
              <a:rPr lang="en-US" sz="2900" dirty="0"/>
              <a:t>Speaking to an audience</a:t>
            </a:r>
          </a:p>
          <a:p>
            <a:pPr marL="68580" indent="0">
              <a:buNone/>
            </a:pPr>
            <a:r>
              <a:rPr lang="en-US" sz="2900" u="sng" dirty="0">
                <a:hlinkClick r:id="rId4"/>
              </a:rPr>
              <a:t>http://www.mindtools.com/CommSkll/SpeakingToAnAudience.htm</a:t>
            </a:r>
            <a:r>
              <a:rPr lang="en-US" sz="2900" dirty="0"/>
              <a:t> </a:t>
            </a:r>
          </a:p>
          <a:p>
            <a:pPr lvl="0"/>
            <a:r>
              <a:rPr lang="en-US" sz="2900" dirty="0"/>
              <a:t>Better public speaking</a:t>
            </a:r>
          </a:p>
          <a:p>
            <a:pPr marL="68580" indent="0">
              <a:buNone/>
            </a:pPr>
            <a:r>
              <a:rPr lang="en-US" sz="2900" u="sng" dirty="0">
                <a:hlinkClick r:id="rId5"/>
              </a:rPr>
              <a:t>http://www.mindtools.com/CommSkll/PublicSpeaking.htm</a:t>
            </a:r>
            <a:r>
              <a:rPr lang="en-US" sz="2900" dirty="0"/>
              <a:t> </a:t>
            </a:r>
          </a:p>
          <a:p>
            <a:pPr marL="68580" indent="0">
              <a:buNone/>
            </a:pPr>
            <a:r>
              <a:rPr lang="en-US" sz="2900" u="sng" dirty="0">
                <a:hlinkClick r:id="rId6"/>
              </a:rPr>
              <a:t>http://www.mindtools.com/pages/article/PresentationNerves.htm</a:t>
            </a:r>
            <a:r>
              <a:rPr lang="en-US" sz="2900" dirty="0"/>
              <a:t> </a:t>
            </a:r>
          </a:p>
          <a:p>
            <a:pPr lvl="0"/>
            <a:r>
              <a:rPr lang="en-US" sz="2900" dirty="0"/>
              <a:t>Creating effective presentations</a:t>
            </a:r>
          </a:p>
          <a:p>
            <a:pPr marL="68580" indent="0">
              <a:buNone/>
            </a:pPr>
            <a:r>
              <a:rPr lang="en-US" sz="2900" u="sng" dirty="0">
                <a:hlinkClick r:id="rId7"/>
              </a:rPr>
              <a:t>http://www.mindtools.com/pages/article/creating-presentation-visuals.htm</a:t>
            </a:r>
            <a:r>
              <a:rPr lang="en-US" sz="29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44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5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How Good Are Your Presentation Skills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Test yourself: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://www.mindtools.com/pages/article/newCS_96.htm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elements of effective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Understanding </a:t>
            </a:r>
            <a:r>
              <a:rPr lang="en-US" dirty="0"/>
              <a:t>your audience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Preparing </a:t>
            </a:r>
            <a:r>
              <a:rPr lang="en-US" dirty="0"/>
              <a:t>your content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Delivering </a:t>
            </a:r>
            <a:r>
              <a:rPr lang="en-US" dirty="0"/>
              <a:t>confidently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Controlling </a:t>
            </a:r>
            <a:r>
              <a:rPr lang="en-US" dirty="0"/>
              <a:t>the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elements of effective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Understanding Your Audience </a:t>
            </a:r>
            <a:endParaRPr lang="en-US" dirty="0"/>
          </a:p>
          <a:p>
            <a:pPr lvl="1"/>
            <a:r>
              <a:rPr lang="en-US" dirty="0"/>
              <a:t>Determine who the members of the audience are. </a:t>
            </a:r>
          </a:p>
          <a:p>
            <a:pPr lvl="1"/>
            <a:r>
              <a:rPr lang="en-US" dirty="0"/>
              <a:t>Find out what they want and expect from your presentation.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do they need to learn?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they have </a:t>
            </a:r>
            <a:r>
              <a:rPr lang="en-US" dirty="0" smtClean="0"/>
              <a:t>attitudes </a:t>
            </a:r>
            <a:r>
              <a:rPr lang="en-US" dirty="0"/>
              <a:t>or interests that you need to respect?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what do they already know that you don't have to repeat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1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elements of effective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Preparing Your Content </a:t>
            </a:r>
            <a:endParaRPr lang="en-US" dirty="0"/>
          </a:p>
          <a:p>
            <a:pPr lvl="1"/>
            <a:r>
              <a:rPr lang="en-US" dirty="0"/>
              <a:t>Identify a few key points </a:t>
            </a:r>
            <a:endParaRPr lang="en-US" dirty="0" smtClean="0"/>
          </a:p>
          <a:p>
            <a:pPr lvl="1"/>
            <a:r>
              <a:rPr lang="en-US" dirty="0"/>
              <a:t>Don't include every detail </a:t>
            </a:r>
            <a:endParaRPr lang="en-US" dirty="0" smtClean="0"/>
          </a:p>
          <a:p>
            <a:pPr lvl="1"/>
            <a:r>
              <a:rPr lang="en-US" dirty="0"/>
              <a:t>Use an outline </a:t>
            </a:r>
            <a:endParaRPr lang="en-US" dirty="0" smtClean="0"/>
          </a:p>
          <a:p>
            <a:pPr lvl="1"/>
            <a:r>
              <a:rPr lang="en-US" dirty="0"/>
              <a:t>Start and end strongly </a:t>
            </a:r>
            <a:endParaRPr lang="en-US" dirty="0" smtClean="0"/>
          </a:p>
          <a:p>
            <a:pPr lvl="1"/>
            <a:r>
              <a:rPr lang="en-US" dirty="0"/>
              <a:t>Use examples </a:t>
            </a:r>
          </a:p>
        </p:txBody>
      </p:sp>
    </p:spTree>
    <p:extLst>
      <p:ext uri="{BB962C8B-B14F-4D97-AF65-F5344CB8AC3E}">
        <p14:creationId xmlns:p14="http://schemas.microsoft.com/office/powerpoint/2010/main" val="411765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elements of effective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Delivering Confidently </a:t>
            </a:r>
            <a:endParaRPr lang="en-US" dirty="0"/>
          </a:p>
          <a:p>
            <a:pPr lvl="1"/>
            <a:r>
              <a:rPr lang="en-US" dirty="0"/>
              <a:t>Practice to build confidence </a:t>
            </a:r>
            <a:endParaRPr lang="en-US" dirty="0" smtClean="0"/>
          </a:p>
          <a:p>
            <a:pPr lvl="1"/>
            <a:r>
              <a:rPr lang="en-US" dirty="0"/>
              <a:t>Be flexible </a:t>
            </a:r>
            <a:endParaRPr lang="en-US" dirty="0" smtClean="0"/>
          </a:p>
          <a:p>
            <a:pPr lvl="1"/>
            <a:r>
              <a:rPr lang="en-US" dirty="0"/>
              <a:t>Welcome statements from the audience </a:t>
            </a:r>
            <a:endParaRPr lang="en-US" dirty="0" smtClean="0"/>
          </a:p>
          <a:p>
            <a:pPr lvl="1"/>
            <a:r>
              <a:rPr lang="en-US" dirty="0"/>
              <a:t>Use slides and other visual aids </a:t>
            </a:r>
            <a:endParaRPr lang="en-US" dirty="0" smtClean="0"/>
          </a:p>
          <a:p>
            <a:pPr lvl="1"/>
            <a:r>
              <a:rPr lang="en-US" dirty="0"/>
              <a:t>Keep your visuals simple and brief </a:t>
            </a:r>
            <a:endParaRPr lang="en-US" dirty="0" smtClean="0"/>
          </a:p>
          <a:p>
            <a:pPr lvl="1"/>
            <a:r>
              <a:rPr lang="en-US" dirty="0"/>
              <a:t>Manage your stress </a:t>
            </a:r>
          </a:p>
        </p:txBody>
      </p:sp>
    </p:spTree>
    <p:extLst>
      <p:ext uri="{BB962C8B-B14F-4D97-AF65-F5344CB8AC3E}">
        <p14:creationId xmlns:p14="http://schemas.microsoft.com/office/powerpoint/2010/main" val="3516135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nerves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Calm </a:t>
            </a:r>
            <a:r>
              <a:rPr lang="en-US" b="1" dirty="0" smtClean="0"/>
              <a:t>yourself </a:t>
            </a:r>
            <a:r>
              <a:rPr lang="en-US" b="1" dirty="0"/>
              <a:t>from the </a:t>
            </a:r>
            <a:r>
              <a:rPr lang="en-US" b="1" dirty="0" smtClean="0"/>
              <a:t>inside</a:t>
            </a:r>
            <a:endParaRPr lang="en-US" b="1" dirty="0"/>
          </a:p>
          <a:p>
            <a:pPr lvl="1"/>
            <a:r>
              <a:rPr lang="en-US" dirty="0"/>
              <a:t>Practice deep breathing </a:t>
            </a:r>
            <a:endParaRPr lang="en-US" dirty="0" smtClean="0"/>
          </a:p>
          <a:p>
            <a:pPr lvl="1"/>
            <a:r>
              <a:rPr lang="en-US" dirty="0"/>
              <a:t>Drink </a:t>
            </a:r>
            <a:r>
              <a:rPr lang="en-US" dirty="0" smtClean="0"/>
              <a:t>water</a:t>
            </a:r>
          </a:p>
          <a:p>
            <a:pPr lvl="1"/>
            <a:r>
              <a:rPr lang="en-US" dirty="0"/>
              <a:t>Smile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visualization techniques </a:t>
            </a:r>
            <a:endParaRPr lang="en-US" dirty="0" smtClean="0"/>
          </a:p>
          <a:p>
            <a:pPr marL="1051560" lvl="4" indent="0">
              <a:buNone/>
            </a:pPr>
            <a:r>
              <a:rPr lang="en-US" sz="1700" dirty="0" smtClean="0"/>
              <a:t>imagine </a:t>
            </a:r>
            <a:r>
              <a:rPr lang="en-US" sz="1700" dirty="0"/>
              <a:t>that you are delivering your presentation to an audience that is interested, enthused, smiling, and reacting </a:t>
            </a:r>
            <a:r>
              <a:rPr lang="en-US" sz="1700" dirty="0" smtClean="0"/>
              <a:t>positively.</a:t>
            </a:r>
          </a:p>
          <a:p>
            <a:pPr lvl="1"/>
            <a:r>
              <a:rPr lang="en-US" dirty="0"/>
              <a:t>Speak more slowly than you would in a </a:t>
            </a:r>
            <a:r>
              <a:rPr lang="en-US" dirty="0" smtClean="0"/>
              <a:t>conversation</a:t>
            </a:r>
          </a:p>
          <a:p>
            <a:pPr lvl="1"/>
            <a:r>
              <a:rPr lang="en-US" dirty="0"/>
              <a:t>Move around during your </a:t>
            </a:r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Stop thinking about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9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elements of effective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Controlling the Environment </a:t>
            </a:r>
            <a:endParaRPr lang="en-US" dirty="0"/>
          </a:p>
          <a:p>
            <a:pPr lvl="1"/>
            <a:r>
              <a:rPr lang="en-US" dirty="0"/>
              <a:t>Practice in the presentation room </a:t>
            </a:r>
            <a:endParaRPr lang="en-US" dirty="0" smtClean="0"/>
          </a:p>
          <a:p>
            <a:pPr lvl="1"/>
            <a:r>
              <a:rPr lang="en-US" dirty="0"/>
              <a:t>Do your own setup </a:t>
            </a:r>
            <a:endParaRPr lang="en-US" dirty="0" smtClean="0"/>
          </a:p>
          <a:p>
            <a:pPr lvl="1"/>
            <a:r>
              <a:rPr lang="en-US" dirty="0"/>
              <a:t>Test your timing </a:t>
            </a:r>
          </a:p>
        </p:txBody>
      </p:sp>
    </p:spTree>
    <p:extLst>
      <p:ext uri="{BB962C8B-B14F-4D97-AF65-F5344CB8AC3E}">
        <p14:creationId xmlns:p14="http://schemas.microsoft.com/office/powerpoint/2010/main" val="1525358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776</Words>
  <Application>Microsoft Office PowerPoint</Application>
  <PresentationFormat>Předvádění na obrazovce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Austin</vt:lpstr>
      <vt:lpstr>MPV_COMA Communication and Managerial Skills Training  Seminar 5</vt:lpstr>
      <vt:lpstr>Content</vt:lpstr>
      <vt:lpstr>How Good Are Your Presentation Skills?</vt:lpstr>
      <vt:lpstr>Key elements of effective presentations</vt:lpstr>
      <vt:lpstr>Key elements of effective presentations</vt:lpstr>
      <vt:lpstr>Key elements of effective presentations</vt:lpstr>
      <vt:lpstr>Key elements of effective presentations</vt:lpstr>
      <vt:lpstr>Dealing with nerves</vt:lpstr>
      <vt:lpstr>Key elements of effective presentations</vt:lpstr>
      <vt:lpstr>The Presentation Planning Checklist</vt:lpstr>
      <vt:lpstr>The Presentation Planning Checklist</vt:lpstr>
      <vt:lpstr>The Presentation Planning Checklist</vt:lpstr>
      <vt:lpstr>The Presentation Planning Checklist</vt:lpstr>
      <vt:lpstr>Communicate Complex Ideas Successfully</vt:lpstr>
      <vt:lpstr>Communicate Complex Ideas Successfully</vt:lpstr>
      <vt:lpstr>Communicate Complex Ideas Successfully</vt:lpstr>
      <vt:lpstr>Communicate Complex Ideas Successfully</vt:lpstr>
      <vt:lpstr>Creating Effective Presentation Visuals</vt:lpstr>
      <vt:lpstr>Prezentace aplikace PowerPoint</vt:lpstr>
      <vt:lpstr>Sources 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MPV_COMA Communication and Managerial Skills Training  Seminar 3</dc:title>
  <cp:lastModifiedBy>Borovko Daria</cp:lastModifiedBy>
  <cp:revision>22</cp:revision>
  <dcterms:modified xsi:type="dcterms:W3CDTF">2014-04-15T09:19:41Z</dcterms:modified>
</cp:coreProperties>
</file>