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theme/theme4.xml" ContentType="application/vnd.openxmlformats-officedocument.theme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theme/theme5.xml" ContentType="application/vnd.openxmlformats-officedocument.theme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theme/theme6.xml" ContentType="application/vnd.openxmlformats-officedocument.theme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theme/theme7.xml" ContentType="application/vnd.openxmlformats-officedocument.theme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theme/theme8.xml" ContentType="application/vnd.openxmlformats-officedocument.theme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theme/theme9.xml" ContentType="application/vnd.openxmlformats-officedocument.theme+xml"/>
  <Override PartName="/ppt/theme/theme10.xml" ContentType="application/vnd.openxmlformats-officedocument.theme+xml"/>
  <Override PartName="/ppt/theme/theme11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  <p:sldMasterId id="2147483675" r:id="rId3"/>
    <p:sldMasterId id="2147483689" r:id="rId4"/>
    <p:sldMasterId id="2147483703" r:id="rId5"/>
    <p:sldMasterId id="2147483759" r:id="rId6"/>
    <p:sldMasterId id="2147483773" r:id="rId7"/>
    <p:sldMasterId id="2147483815" r:id="rId8"/>
    <p:sldMasterId id="2147483829" r:id="rId9"/>
  </p:sldMasterIdLst>
  <p:notesMasterIdLst>
    <p:notesMasterId r:id="rId32"/>
  </p:notesMasterIdLst>
  <p:handoutMasterIdLst>
    <p:handoutMasterId r:id="rId33"/>
  </p:handoutMasterIdLst>
  <p:sldIdLst>
    <p:sldId id="256" r:id="rId10"/>
    <p:sldId id="259" r:id="rId11"/>
    <p:sldId id="260" r:id="rId12"/>
    <p:sldId id="277" r:id="rId13"/>
    <p:sldId id="280" r:id="rId14"/>
    <p:sldId id="281" r:id="rId15"/>
    <p:sldId id="282" r:id="rId16"/>
    <p:sldId id="283" r:id="rId17"/>
    <p:sldId id="284" r:id="rId18"/>
    <p:sldId id="287" r:id="rId19"/>
    <p:sldId id="288" r:id="rId20"/>
    <p:sldId id="265" r:id="rId21"/>
    <p:sldId id="266" r:id="rId22"/>
    <p:sldId id="267" r:id="rId23"/>
    <p:sldId id="268" r:id="rId24"/>
    <p:sldId id="310" r:id="rId25"/>
    <p:sldId id="273" r:id="rId26"/>
    <p:sldId id="308" r:id="rId27"/>
    <p:sldId id="309" r:id="rId28"/>
    <p:sldId id="276" r:id="rId29"/>
    <p:sldId id="311" r:id="rId30"/>
    <p:sldId id="286" r:id="rId31"/>
  </p:sldIdLst>
  <p:sldSz cx="9144000" cy="6858000" type="screen4x3"/>
  <p:notesSz cx="6662738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4.xml"/><Relationship Id="rId18" Type="http://schemas.openxmlformats.org/officeDocument/2006/relationships/slide" Target="slides/slide9.xml"/><Relationship Id="rId26" Type="http://schemas.openxmlformats.org/officeDocument/2006/relationships/slide" Target="slides/slide17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2.xml"/><Relationship Id="rId34" Type="http://schemas.openxmlformats.org/officeDocument/2006/relationships/presProps" Target="presProps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3.xml"/><Relationship Id="rId17" Type="http://schemas.openxmlformats.org/officeDocument/2006/relationships/slide" Target="slides/slide8.xml"/><Relationship Id="rId25" Type="http://schemas.openxmlformats.org/officeDocument/2006/relationships/slide" Target="slides/slide16.xml"/><Relationship Id="rId33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7.xml"/><Relationship Id="rId20" Type="http://schemas.openxmlformats.org/officeDocument/2006/relationships/slide" Target="slides/slide11.xml"/><Relationship Id="rId29" Type="http://schemas.openxmlformats.org/officeDocument/2006/relationships/slide" Target="slides/slide20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2.xml"/><Relationship Id="rId24" Type="http://schemas.openxmlformats.org/officeDocument/2006/relationships/slide" Target="slides/slide15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6.xml"/><Relationship Id="rId23" Type="http://schemas.openxmlformats.org/officeDocument/2006/relationships/slide" Target="slides/slide14.xml"/><Relationship Id="rId28" Type="http://schemas.openxmlformats.org/officeDocument/2006/relationships/slide" Target="slides/slide19.xml"/><Relationship Id="rId36" Type="http://schemas.openxmlformats.org/officeDocument/2006/relationships/theme" Target="theme/theme1.xml"/><Relationship Id="rId10" Type="http://schemas.openxmlformats.org/officeDocument/2006/relationships/slide" Target="slides/slide1.xml"/><Relationship Id="rId19" Type="http://schemas.openxmlformats.org/officeDocument/2006/relationships/slide" Target="slides/slide10.xml"/><Relationship Id="rId31" Type="http://schemas.openxmlformats.org/officeDocument/2006/relationships/slide" Target="slides/slide22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5.xml"/><Relationship Id="rId22" Type="http://schemas.openxmlformats.org/officeDocument/2006/relationships/slide" Target="slides/slide13.xml"/><Relationship Id="rId27" Type="http://schemas.openxmlformats.org/officeDocument/2006/relationships/slide" Target="slides/slide18.xml"/><Relationship Id="rId30" Type="http://schemas.openxmlformats.org/officeDocument/2006/relationships/slide" Target="slides/slide21.xml"/><Relationship Id="rId35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1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76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773488" y="0"/>
            <a:ext cx="2887662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C34878-4439-4930-B153-737C7B78F933}" type="datetimeFigureOut">
              <a:rPr lang="cs-CZ" smtClean="0"/>
              <a:t>7.5.2015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8876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773488" y="9428163"/>
            <a:ext cx="2887662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E67D36-8EFE-4EBC-8759-0DEDF3151D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93013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76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773488" y="0"/>
            <a:ext cx="2887662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4DF61F-383F-40B2-9412-A4E842662924}" type="datetimeFigureOut">
              <a:rPr lang="cs-CZ" smtClean="0"/>
              <a:t>7.5.2015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850900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66750" y="4714875"/>
            <a:ext cx="5329238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8876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773488" y="9428163"/>
            <a:ext cx="2887662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9351A2-1630-4560-A437-36B79C732B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65655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C9B15-2EB5-4DC9-84F2-98CF96FF0182}" type="datetimeFigureOut">
              <a:rPr lang="cs-CZ" smtClean="0"/>
              <a:t>7.5.2015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8DD2D-ADA9-400B-AB06-212D5E988F5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68417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C9B15-2EB5-4DC9-84F2-98CF96FF0182}" type="datetimeFigureOut">
              <a:rPr lang="cs-CZ" smtClean="0"/>
              <a:t>7.5.2015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8DD2D-ADA9-400B-AB06-212D5E988F5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8938361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004050" y="617538"/>
            <a:ext cx="1951038" cy="551497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50938" y="617538"/>
            <a:ext cx="5700712" cy="551497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ACDB1E-7FA9-488F-9843-3432B7B338AF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1028688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Nadpis a diagram nebo organizační sché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50938" y="617538"/>
            <a:ext cx="7793037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jekt SmartArt 2"/>
          <p:cNvSpPr>
            <a:spLocks noGrp="1"/>
          </p:cNvSpPr>
          <p:nvPr>
            <p:ph type="dgm" idx="1"/>
          </p:nvPr>
        </p:nvSpPr>
        <p:spPr>
          <a:xfrm>
            <a:off x="1182688" y="2017713"/>
            <a:ext cx="7772400" cy="4114800"/>
          </a:xfr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9144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352800" y="63246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7818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FF7D117C-54CD-4481-AEB1-98010D8606CD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4596746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50938" y="617538"/>
            <a:ext cx="7793037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1182688" y="2017713"/>
            <a:ext cx="7772400" cy="4114800"/>
          </a:xfr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9144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352800" y="63246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7818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4C2D05BF-D8C4-46E6-ACA6-3692A51FA4F6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1285829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178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0179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50180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cs-CZ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50181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cs-CZ" sz="240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50182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50183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cs-CZ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50184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cs-CZ" sz="240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50185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sz="2400">
                <a:solidFill>
                  <a:srgbClr val="000000"/>
                </a:solidFill>
              </a:endParaRPr>
            </a:p>
          </p:txBody>
        </p:sp>
        <p:sp>
          <p:nvSpPr>
            <p:cNvPr id="50186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sz="2400">
                <a:solidFill>
                  <a:srgbClr val="000000"/>
                </a:solidFill>
              </a:endParaRPr>
            </a:p>
          </p:txBody>
        </p:sp>
        <p:sp>
          <p:nvSpPr>
            <p:cNvPr id="50187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sz="2400">
                <a:solidFill>
                  <a:srgbClr val="000000"/>
                </a:solidFill>
              </a:endParaRPr>
            </a:p>
          </p:txBody>
        </p:sp>
      </p:grpSp>
      <p:sp>
        <p:nvSpPr>
          <p:cNvPr id="5018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smtClean="0"/>
              <a:t>Klepnutím lze upravit styl předlohy nadpisů.</a:t>
            </a:r>
          </a:p>
        </p:txBody>
      </p:sp>
      <p:sp>
        <p:nvSpPr>
          <p:cNvPr id="5018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cs-CZ" noProof="0" smtClean="0"/>
              <a:t>Klepnutím lze upravit styl předlohy podnadpisů.</a:t>
            </a:r>
          </a:p>
        </p:txBody>
      </p:sp>
      <p:sp>
        <p:nvSpPr>
          <p:cNvPr id="50190" name="Rectangle 14"/>
          <p:cNvSpPr>
            <a:spLocks noGrp="1" noChangeArrowheads="1"/>
          </p:cNvSpPr>
          <p:nvPr>
            <p:ph type="dt" sz="half" idx="2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cs-CZ">
              <a:solidFill>
                <a:srgbClr val="1C1C1C"/>
              </a:solidFill>
            </a:endParaRPr>
          </a:p>
        </p:txBody>
      </p:sp>
      <p:sp>
        <p:nvSpPr>
          <p:cNvPr id="50191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cs-CZ">
              <a:solidFill>
                <a:srgbClr val="1C1C1C"/>
              </a:solidFill>
            </a:endParaRPr>
          </a:p>
        </p:txBody>
      </p:sp>
      <p:sp>
        <p:nvSpPr>
          <p:cNvPr id="50192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DCEE6DD-B3CC-473E-B0FB-2EF3AD908AAD}" type="slidenum">
              <a:rPr lang="cs-CZ">
                <a:solidFill>
                  <a:srgbClr val="1C1C1C"/>
                </a:solidFill>
              </a:rPr>
              <a:pPr/>
              <a:t>‹#›</a:t>
            </a:fld>
            <a:endParaRPr lang="cs-CZ">
              <a:solidFill>
                <a:srgbClr val="1C1C1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7017694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2E3AD6-4F2A-42DF-B6DB-281CC82C43CB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610926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33C7D3-6820-4184-94E8-24D02E9D3597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7149516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77D454-F421-445A-AC95-CC84F3DE3769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6811250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A207E7-1490-4997-A89D-0F14766B06DB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3125871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A39257-A3EA-4DB9-9E45-1562D85C592E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1413463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5754E6-6259-4FE4-BBB8-0A786A3B425A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65539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C9B15-2EB5-4DC9-84F2-98CF96FF0182}" type="datetimeFigureOut">
              <a:rPr lang="cs-CZ" smtClean="0"/>
              <a:t>7.5.2015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8DD2D-ADA9-400B-AB06-212D5E988F5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2088647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8FBD62-69D5-4F22-B8BA-41BC9497F019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4120823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A1DFA3-EB01-4778-A38D-D35D9B9D2068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1785955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D873B9-1B01-42AF-9727-A785ED833878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0561536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004050" y="617538"/>
            <a:ext cx="1951038" cy="551497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50938" y="617538"/>
            <a:ext cx="5700712" cy="551497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ACDB1E-7FA9-488F-9843-3432B7B338AF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7378964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Nadpis a diagram nebo organizační sché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50938" y="617538"/>
            <a:ext cx="7793037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jekt SmartArt 2"/>
          <p:cNvSpPr>
            <a:spLocks noGrp="1"/>
          </p:cNvSpPr>
          <p:nvPr>
            <p:ph type="dgm" idx="1"/>
          </p:nvPr>
        </p:nvSpPr>
        <p:spPr>
          <a:xfrm>
            <a:off x="1182688" y="2017713"/>
            <a:ext cx="7772400" cy="4114800"/>
          </a:xfr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9144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352800" y="63246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7818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FF7D117C-54CD-4481-AEB1-98010D8606CD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2756461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50938" y="617538"/>
            <a:ext cx="7793037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1182688" y="2017713"/>
            <a:ext cx="7772400" cy="4114800"/>
          </a:xfr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9144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352800" y="63246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7818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4C2D05BF-D8C4-46E6-ACA6-3692A51FA4F6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70952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178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0179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50180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cs-CZ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50181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cs-CZ" sz="240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50182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50183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cs-CZ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50184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cs-CZ" sz="240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50185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sz="2400">
                <a:solidFill>
                  <a:srgbClr val="000000"/>
                </a:solidFill>
              </a:endParaRPr>
            </a:p>
          </p:txBody>
        </p:sp>
        <p:sp>
          <p:nvSpPr>
            <p:cNvPr id="50186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sz="2400">
                <a:solidFill>
                  <a:srgbClr val="000000"/>
                </a:solidFill>
              </a:endParaRPr>
            </a:p>
          </p:txBody>
        </p:sp>
        <p:sp>
          <p:nvSpPr>
            <p:cNvPr id="50187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sz="2400">
                <a:solidFill>
                  <a:srgbClr val="000000"/>
                </a:solidFill>
              </a:endParaRPr>
            </a:p>
          </p:txBody>
        </p:sp>
      </p:grpSp>
      <p:sp>
        <p:nvSpPr>
          <p:cNvPr id="5018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smtClean="0"/>
              <a:t>Klepnutím lze upravit styl předlohy nadpisů.</a:t>
            </a:r>
          </a:p>
        </p:txBody>
      </p:sp>
      <p:sp>
        <p:nvSpPr>
          <p:cNvPr id="5018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cs-CZ" noProof="0" smtClean="0"/>
              <a:t>Klepnutím lze upravit styl předlohy podnadpisů.</a:t>
            </a:r>
          </a:p>
        </p:txBody>
      </p:sp>
      <p:sp>
        <p:nvSpPr>
          <p:cNvPr id="50190" name="Rectangle 14"/>
          <p:cNvSpPr>
            <a:spLocks noGrp="1" noChangeArrowheads="1"/>
          </p:cNvSpPr>
          <p:nvPr>
            <p:ph type="dt" sz="half" idx="2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cs-CZ">
              <a:solidFill>
                <a:srgbClr val="1C1C1C"/>
              </a:solidFill>
            </a:endParaRPr>
          </a:p>
        </p:txBody>
      </p:sp>
      <p:sp>
        <p:nvSpPr>
          <p:cNvPr id="50191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cs-CZ">
              <a:solidFill>
                <a:srgbClr val="1C1C1C"/>
              </a:solidFill>
            </a:endParaRPr>
          </a:p>
        </p:txBody>
      </p:sp>
      <p:sp>
        <p:nvSpPr>
          <p:cNvPr id="50192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DCEE6DD-B3CC-473E-B0FB-2EF3AD908AAD}" type="slidenum">
              <a:rPr lang="cs-CZ">
                <a:solidFill>
                  <a:srgbClr val="1C1C1C"/>
                </a:solidFill>
              </a:rPr>
              <a:pPr/>
              <a:t>‹#›</a:t>
            </a:fld>
            <a:endParaRPr lang="cs-CZ">
              <a:solidFill>
                <a:srgbClr val="1C1C1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20021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2E3AD6-4F2A-42DF-B6DB-281CC82C43CB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04726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33C7D3-6820-4184-94E8-24D02E9D3597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89995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77D454-F421-445A-AC95-CC84F3DE3769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00038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A207E7-1490-4997-A89D-0F14766B06DB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12745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A39257-A3EA-4DB9-9E45-1562D85C592E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25527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5754E6-6259-4FE4-BBB8-0A786A3B425A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462528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8FBD62-69D5-4F22-B8BA-41BC9497F019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32284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C9B15-2EB5-4DC9-84F2-98CF96FF0182}" type="datetimeFigureOut">
              <a:rPr lang="cs-CZ" smtClean="0"/>
              <a:t>7.5.2015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8DD2D-ADA9-400B-AB06-212D5E988F5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611313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A1DFA3-EB01-4778-A38D-D35D9B9D2068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30962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D873B9-1B01-42AF-9727-A785ED833878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625248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004050" y="617538"/>
            <a:ext cx="1951038" cy="551497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50938" y="617538"/>
            <a:ext cx="5700712" cy="551497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ACDB1E-7FA9-488F-9843-3432B7B338AF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682910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Nadpis a diagram nebo organizační sché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50938" y="617538"/>
            <a:ext cx="7793037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jekt SmartArt 2"/>
          <p:cNvSpPr>
            <a:spLocks noGrp="1"/>
          </p:cNvSpPr>
          <p:nvPr>
            <p:ph type="dgm" idx="1"/>
          </p:nvPr>
        </p:nvSpPr>
        <p:spPr>
          <a:xfrm>
            <a:off x="1182688" y="2017713"/>
            <a:ext cx="7772400" cy="4114800"/>
          </a:xfr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9144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352800" y="63246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7818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FF7D117C-54CD-4481-AEB1-98010D8606CD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812068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50938" y="617538"/>
            <a:ext cx="7793037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1182688" y="2017713"/>
            <a:ext cx="7772400" cy="4114800"/>
          </a:xfr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9144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352800" y="63246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7818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4C2D05BF-D8C4-46E6-ACA6-3692A51FA4F6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836065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178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0179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50180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cs-CZ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50181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cs-CZ" sz="240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50182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50183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cs-CZ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50184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cs-CZ" sz="240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50185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sz="2400">
                <a:solidFill>
                  <a:srgbClr val="000000"/>
                </a:solidFill>
              </a:endParaRPr>
            </a:p>
          </p:txBody>
        </p:sp>
        <p:sp>
          <p:nvSpPr>
            <p:cNvPr id="50186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sz="2400">
                <a:solidFill>
                  <a:srgbClr val="000000"/>
                </a:solidFill>
              </a:endParaRPr>
            </a:p>
          </p:txBody>
        </p:sp>
        <p:sp>
          <p:nvSpPr>
            <p:cNvPr id="50187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sz="2400">
                <a:solidFill>
                  <a:srgbClr val="000000"/>
                </a:solidFill>
              </a:endParaRPr>
            </a:p>
          </p:txBody>
        </p:sp>
      </p:grpSp>
      <p:sp>
        <p:nvSpPr>
          <p:cNvPr id="5018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smtClean="0"/>
              <a:t>Klepnutím lze upravit styl předlohy nadpisů.</a:t>
            </a:r>
          </a:p>
        </p:txBody>
      </p:sp>
      <p:sp>
        <p:nvSpPr>
          <p:cNvPr id="5018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cs-CZ" noProof="0" smtClean="0"/>
              <a:t>Klepnutím lze upravit styl předlohy podnadpisů.</a:t>
            </a:r>
          </a:p>
        </p:txBody>
      </p:sp>
      <p:sp>
        <p:nvSpPr>
          <p:cNvPr id="50190" name="Rectangle 14"/>
          <p:cNvSpPr>
            <a:spLocks noGrp="1" noChangeArrowheads="1"/>
          </p:cNvSpPr>
          <p:nvPr>
            <p:ph type="dt" sz="half" idx="2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cs-CZ">
              <a:solidFill>
                <a:srgbClr val="1C1C1C"/>
              </a:solidFill>
            </a:endParaRPr>
          </a:p>
        </p:txBody>
      </p:sp>
      <p:sp>
        <p:nvSpPr>
          <p:cNvPr id="50191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cs-CZ">
              <a:solidFill>
                <a:srgbClr val="1C1C1C"/>
              </a:solidFill>
            </a:endParaRPr>
          </a:p>
        </p:txBody>
      </p:sp>
      <p:sp>
        <p:nvSpPr>
          <p:cNvPr id="50192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DCEE6DD-B3CC-473E-B0FB-2EF3AD908AAD}" type="slidenum">
              <a:rPr lang="cs-CZ">
                <a:solidFill>
                  <a:srgbClr val="1C1C1C"/>
                </a:solidFill>
              </a:rPr>
              <a:pPr/>
              <a:t>‹#›</a:t>
            </a:fld>
            <a:endParaRPr lang="cs-CZ">
              <a:solidFill>
                <a:srgbClr val="1C1C1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056751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2E3AD6-4F2A-42DF-B6DB-281CC82C43CB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221849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33C7D3-6820-4184-94E8-24D02E9D3597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802778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77D454-F421-445A-AC95-CC84F3DE3769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699751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A207E7-1490-4997-A89D-0F14766B06DB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63162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C9B15-2EB5-4DC9-84F2-98CF96FF0182}" type="datetimeFigureOut">
              <a:rPr lang="cs-CZ" smtClean="0"/>
              <a:t>7.5.2015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8DD2D-ADA9-400B-AB06-212D5E988F5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068987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A39257-A3EA-4DB9-9E45-1562D85C592E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222221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5754E6-6259-4FE4-BBB8-0A786A3B425A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810537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8FBD62-69D5-4F22-B8BA-41BC9497F019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900813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A1DFA3-EB01-4778-A38D-D35D9B9D2068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704797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D873B9-1B01-42AF-9727-A785ED833878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855867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004050" y="617538"/>
            <a:ext cx="1951038" cy="551497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50938" y="617538"/>
            <a:ext cx="5700712" cy="551497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ACDB1E-7FA9-488F-9843-3432B7B338AF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729233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Nadpis a diagram nebo organizační sché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50938" y="617538"/>
            <a:ext cx="7793037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jekt SmartArt 2"/>
          <p:cNvSpPr>
            <a:spLocks noGrp="1"/>
          </p:cNvSpPr>
          <p:nvPr>
            <p:ph type="dgm" idx="1"/>
          </p:nvPr>
        </p:nvSpPr>
        <p:spPr>
          <a:xfrm>
            <a:off x="1182688" y="2017713"/>
            <a:ext cx="7772400" cy="4114800"/>
          </a:xfr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9144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352800" y="63246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7818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FF7D117C-54CD-4481-AEB1-98010D8606CD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553621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50938" y="617538"/>
            <a:ext cx="7793037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1182688" y="2017713"/>
            <a:ext cx="7772400" cy="4114800"/>
          </a:xfr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9144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352800" y="63246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7818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4C2D05BF-D8C4-46E6-ACA6-3692A51FA4F6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492202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178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0179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50180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cs-CZ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50181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cs-CZ" sz="240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50182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50183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cs-CZ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50184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cs-CZ" sz="240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50185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sz="2400">
                <a:solidFill>
                  <a:srgbClr val="000000"/>
                </a:solidFill>
              </a:endParaRPr>
            </a:p>
          </p:txBody>
        </p:sp>
        <p:sp>
          <p:nvSpPr>
            <p:cNvPr id="50186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sz="2400">
                <a:solidFill>
                  <a:srgbClr val="000000"/>
                </a:solidFill>
              </a:endParaRPr>
            </a:p>
          </p:txBody>
        </p:sp>
        <p:sp>
          <p:nvSpPr>
            <p:cNvPr id="50187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sz="2400">
                <a:solidFill>
                  <a:srgbClr val="000000"/>
                </a:solidFill>
              </a:endParaRPr>
            </a:p>
          </p:txBody>
        </p:sp>
      </p:grpSp>
      <p:sp>
        <p:nvSpPr>
          <p:cNvPr id="5018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smtClean="0"/>
              <a:t>Klepnutím lze upravit styl předlohy nadpisů.</a:t>
            </a:r>
          </a:p>
        </p:txBody>
      </p:sp>
      <p:sp>
        <p:nvSpPr>
          <p:cNvPr id="5018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cs-CZ" noProof="0" smtClean="0"/>
              <a:t>Klepnutím lze upravit styl předlohy podnadpisů.</a:t>
            </a:r>
          </a:p>
        </p:txBody>
      </p:sp>
      <p:sp>
        <p:nvSpPr>
          <p:cNvPr id="50190" name="Rectangle 14"/>
          <p:cNvSpPr>
            <a:spLocks noGrp="1" noChangeArrowheads="1"/>
          </p:cNvSpPr>
          <p:nvPr>
            <p:ph type="dt" sz="half" idx="2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cs-CZ">
              <a:solidFill>
                <a:srgbClr val="1C1C1C"/>
              </a:solidFill>
            </a:endParaRPr>
          </a:p>
        </p:txBody>
      </p:sp>
      <p:sp>
        <p:nvSpPr>
          <p:cNvPr id="50191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cs-CZ">
              <a:solidFill>
                <a:srgbClr val="1C1C1C"/>
              </a:solidFill>
            </a:endParaRPr>
          </a:p>
        </p:txBody>
      </p:sp>
      <p:sp>
        <p:nvSpPr>
          <p:cNvPr id="50192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DCEE6DD-B3CC-473E-B0FB-2EF3AD908AAD}" type="slidenum">
              <a:rPr lang="cs-CZ">
                <a:solidFill>
                  <a:srgbClr val="1C1C1C"/>
                </a:solidFill>
              </a:rPr>
              <a:pPr/>
              <a:t>‹#›</a:t>
            </a:fld>
            <a:endParaRPr lang="cs-CZ">
              <a:solidFill>
                <a:srgbClr val="1C1C1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866760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2E3AD6-4F2A-42DF-B6DB-281CC82C43CB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5002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C9B15-2EB5-4DC9-84F2-98CF96FF0182}" type="datetimeFigureOut">
              <a:rPr lang="cs-CZ" smtClean="0"/>
              <a:t>7.5.2015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8DD2D-ADA9-400B-AB06-212D5E988F5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550514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33C7D3-6820-4184-94E8-24D02E9D3597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809894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77D454-F421-445A-AC95-CC84F3DE3769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7262951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A207E7-1490-4997-A89D-0F14766B06DB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087306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A39257-A3EA-4DB9-9E45-1562D85C592E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0070319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5754E6-6259-4FE4-BBB8-0A786A3B425A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8716946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8FBD62-69D5-4F22-B8BA-41BC9497F019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160120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A1DFA3-EB01-4778-A38D-D35D9B9D2068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7626330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D873B9-1B01-42AF-9727-A785ED833878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4405861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004050" y="617538"/>
            <a:ext cx="1951038" cy="551497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50938" y="617538"/>
            <a:ext cx="5700712" cy="551497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ACDB1E-7FA9-488F-9843-3432B7B338AF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0077822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Nadpis a diagram nebo organizační sché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50938" y="617538"/>
            <a:ext cx="7793037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jekt SmartArt 2"/>
          <p:cNvSpPr>
            <a:spLocks noGrp="1"/>
          </p:cNvSpPr>
          <p:nvPr>
            <p:ph type="dgm" idx="1"/>
          </p:nvPr>
        </p:nvSpPr>
        <p:spPr>
          <a:xfrm>
            <a:off x="1182688" y="2017713"/>
            <a:ext cx="7772400" cy="4114800"/>
          </a:xfr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9144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352800" y="63246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7818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FF7D117C-54CD-4481-AEB1-98010D8606CD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91981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C9B15-2EB5-4DC9-84F2-98CF96FF0182}" type="datetimeFigureOut">
              <a:rPr lang="cs-CZ" smtClean="0"/>
              <a:t>7.5.2015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8DD2D-ADA9-400B-AB06-212D5E988F5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846970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50938" y="617538"/>
            <a:ext cx="7793037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1182688" y="2017713"/>
            <a:ext cx="7772400" cy="4114800"/>
          </a:xfr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9144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352800" y="63246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7818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4C2D05BF-D8C4-46E6-ACA6-3692A51FA4F6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1107779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178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0179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50180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cs-CZ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50181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cs-CZ" sz="240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50182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50183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cs-CZ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50184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cs-CZ" sz="240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50185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sz="2400">
                <a:solidFill>
                  <a:srgbClr val="000000"/>
                </a:solidFill>
              </a:endParaRPr>
            </a:p>
          </p:txBody>
        </p:sp>
        <p:sp>
          <p:nvSpPr>
            <p:cNvPr id="50186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sz="2400">
                <a:solidFill>
                  <a:srgbClr val="000000"/>
                </a:solidFill>
              </a:endParaRPr>
            </a:p>
          </p:txBody>
        </p:sp>
        <p:sp>
          <p:nvSpPr>
            <p:cNvPr id="50187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sz="2400">
                <a:solidFill>
                  <a:srgbClr val="000000"/>
                </a:solidFill>
              </a:endParaRPr>
            </a:p>
          </p:txBody>
        </p:sp>
      </p:grpSp>
      <p:sp>
        <p:nvSpPr>
          <p:cNvPr id="5018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smtClean="0"/>
              <a:t>Klepnutím lze upravit styl předlohy nadpisů.</a:t>
            </a:r>
          </a:p>
        </p:txBody>
      </p:sp>
      <p:sp>
        <p:nvSpPr>
          <p:cNvPr id="5018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cs-CZ" noProof="0" smtClean="0"/>
              <a:t>Klepnutím lze upravit styl předlohy podnadpisů.</a:t>
            </a:r>
          </a:p>
        </p:txBody>
      </p:sp>
      <p:sp>
        <p:nvSpPr>
          <p:cNvPr id="50190" name="Rectangle 14"/>
          <p:cNvSpPr>
            <a:spLocks noGrp="1" noChangeArrowheads="1"/>
          </p:cNvSpPr>
          <p:nvPr>
            <p:ph type="dt" sz="half" idx="2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cs-CZ">
              <a:solidFill>
                <a:srgbClr val="1C1C1C"/>
              </a:solidFill>
            </a:endParaRPr>
          </a:p>
        </p:txBody>
      </p:sp>
      <p:sp>
        <p:nvSpPr>
          <p:cNvPr id="50191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cs-CZ">
              <a:solidFill>
                <a:srgbClr val="1C1C1C"/>
              </a:solidFill>
            </a:endParaRPr>
          </a:p>
        </p:txBody>
      </p:sp>
      <p:sp>
        <p:nvSpPr>
          <p:cNvPr id="50192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DCEE6DD-B3CC-473E-B0FB-2EF3AD908AAD}" type="slidenum">
              <a:rPr lang="cs-CZ">
                <a:solidFill>
                  <a:srgbClr val="1C1C1C"/>
                </a:solidFill>
              </a:rPr>
              <a:pPr/>
              <a:t>‹#›</a:t>
            </a:fld>
            <a:endParaRPr lang="cs-CZ">
              <a:solidFill>
                <a:srgbClr val="1C1C1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3738056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2E3AD6-4F2A-42DF-B6DB-281CC82C43CB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1650419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33C7D3-6820-4184-94E8-24D02E9D3597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7242217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77D454-F421-445A-AC95-CC84F3DE3769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2009961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A207E7-1490-4997-A89D-0F14766B06DB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1733010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A39257-A3EA-4DB9-9E45-1562D85C592E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4465579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5754E6-6259-4FE4-BBB8-0A786A3B425A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0880541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8FBD62-69D5-4F22-B8BA-41BC9497F019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3071808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A1DFA3-EB01-4778-A38D-D35D9B9D2068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38507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C9B15-2EB5-4DC9-84F2-98CF96FF0182}" type="datetimeFigureOut">
              <a:rPr lang="cs-CZ" smtClean="0"/>
              <a:t>7.5.2015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8DD2D-ADA9-400B-AB06-212D5E988F5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5515288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D873B9-1B01-42AF-9727-A785ED833878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7106733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004050" y="617538"/>
            <a:ext cx="1951038" cy="551497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50938" y="617538"/>
            <a:ext cx="5700712" cy="551497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ACDB1E-7FA9-488F-9843-3432B7B338AF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8554945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Nadpis a diagram nebo organizační sché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50938" y="617538"/>
            <a:ext cx="7793037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jekt SmartArt 2"/>
          <p:cNvSpPr>
            <a:spLocks noGrp="1"/>
          </p:cNvSpPr>
          <p:nvPr>
            <p:ph type="dgm" idx="1"/>
          </p:nvPr>
        </p:nvSpPr>
        <p:spPr>
          <a:xfrm>
            <a:off x="1182688" y="2017713"/>
            <a:ext cx="7772400" cy="4114800"/>
          </a:xfr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9144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352800" y="63246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7818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FF7D117C-54CD-4481-AEB1-98010D8606CD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7598716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50938" y="617538"/>
            <a:ext cx="7793037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1182688" y="2017713"/>
            <a:ext cx="7772400" cy="4114800"/>
          </a:xfr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9144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352800" y="63246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7818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4C2D05BF-D8C4-46E6-ACA6-3692A51FA4F6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5884595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178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0179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50180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cs-CZ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50181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cs-CZ" sz="240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50182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50183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cs-CZ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50184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cs-CZ" sz="240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50185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sz="2400">
                <a:solidFill>
                  <a:srgbClr val="000000"/>
                </a:solidFill>
              </a:endParaRPr>
            </a:p>
          </p:txBody>
        </p:sp>
        <p:sp>
          <p:nvSpPr>
            <p:cNvPr id="50186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sz="2400">
                <a:solidFill>
                  <a:srgbClr val="000000"/>
                </a:solidFill>
              </a:endParaRPr>
            </a:p>
          </p:txBody>
        </p:sp>
        <p:sp>
          <p:nvSpPr>
            <p:cNvPr id="50187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sz="2400">
                <a:solidFill>
                  <a:srgbClr val="000000"/>
                </a:solidFill>
              </a:endParaRPr>
            </a:p>
          </p:txBody>
        </p:sp>
      </p:grpSp>
      <p:sp>
        <p:nvSpPr>
          <p:cNvPr id="5018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smtClean="0"/>
              <a:t>Klepnutím lze upravit styl předlohy nadpisů.</a:t>
            </a:r>
          </a:p>
        </p:txBody>
      </p:sp>
      <p:sp>
        <p:nvSpPr>
          <p:cNvPr id="5018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cs-CZ" noProof="0" smtClean="0"/>
              <a:t>Klepnutím lze upravit styl předlohy podnadpisů.</a:t>
            </a:r>
          </a:p>
        </p:txBody>
      </p:sp>
      <p:sp>
        <p:nvSpPr>
          <p:cNvPr id="50190" name="Rectangle 14"/>
          <p:cNvSpPr>
            <a:spLocks noGrp="1" noChangeArrowheads="1"/>
          </p:cNvSpPr>
          <p:nvPr>
            <p:ph type="dt" sz="half" idx="2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cs-CZ">
              <a:solidFill>
                <a:srgbClr val="1C1C1C"/>
              </a:solidFill>
            </a:endParaRPr>
          </a:p>
        </p:txBody>
      </p:sp>
      <p:sp>
        <p:nvSpPr>
          <p:cNvPr id="50191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cs-CZ">
              <a:solidFill>
                <a:srgbClr val="1C1C1C"/>
              </a:solidFill>
            </a:endParaRPr>
          </a:p>
        </p:txBody>
      </p:sp>
      <p:sp>
        <p:nvSpPr>
          <p:cNvPr id="50192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DCEE6DD-B3CC-473E-B0FB-2EF3AD908AAD}" type="slidenum">
              <a:rPr lang="cs-CZ">
                <a:solidFill>
                  <a:srgbClr val="1C1C1C"/>
                </a:solidFill>
              </a:rPr>
              <a:pPr/>
              <a:t>‹#›</a:t>
            </a:fld>
            <a:endParaRPr lang="cs-CZ">
              <a:solidFill>
                <a:srgbClr val="1C1C1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9701044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2E3AD6-4F2A-42DF-B6DB-281CC82C43CB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3681548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33C7D3-6820-4184-94E8-24D02E9D3597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4700888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77D454-F421-445A-AC95-CC84F3DE3769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0200958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A207E7-1490-4997-A89D-0F14766B06DB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5565306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A39257-A3EA-4DB9-9E45-1562D85C592E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91266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C9B15-2EB5-4DC9-84F2-98CF96FF0182}" type="datetimeFigureOut">
              <a:rPr lang="cs-CZ" smtClean="0"/>
              <a:t>7.5.2015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8DD2D-ADA9-400B-AB06-212D5E988F5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21092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5754E6-6259-4FE4-BBB8-0A786A3B425A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2512598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8FBD62-69D5-4F22-B8BA-41BC9497F019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1866470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A1DFA3-EB01-4778-A38D-D35D9B9D2068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9549244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D873B9-1B01-42AF-9727-A785ED833878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4363557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004050" y="617538"/>
            <a:ext cx="1951038" cy="551497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50938" y="617538"/>
            <a:ext cx="5700712" cy="551497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ACDB1E-7FA9-488F-9843-3432B7B338AF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1422037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Nadpis a diagram nebo organizační sché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50938" y="617538"/>
            <a:ext cx="7793037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jekt SmartArt 2"/>
          <p:cNvSpPr>
            <a:spLocks noGrp="1"/>
          </p:cNvSpPr>
          <p:nvPr>
            <p:ph type="dgm" idx="1"/>
          </p:nvPr>
        </p:nvSpPr>
        <p:spPr>
          <a:xfrm>
            <a:off x="1182688" y="2017713"/>
            <a:ext cx="7772400" cy="4114800"/>
          </a:xfr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9144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352800" y="63246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7818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FF7D117C-54CD-4481-AEB1-98010D8606CD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7874585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50938" y="617538"/>
            <a:ext cx="7793037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1182688" y="2017713"/>
            <a:ext cx="7772400" cy="4114800"/>
          </a:xfr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9144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352800" y="63246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7818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4C2D05BF-D8C4-46E6-ACA6-3692A51FA4F6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2254480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178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0179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50180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cs-CZ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50181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cs-CZ" sz="240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50182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50183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cs-CZ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50184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cs-CZ" sz="240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50185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sz="2400">
                <a:solidFill>
                  <a:srgbClr val="000000"/>
                </a:solidFill>
              </a:endParaRPr>
            </a:p>
          </p:txBody>
        </p:sp>
        <p:sp>
          <p:nvSpPr>
            <p:cNvPr id="50186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sz="2400">
                <a:solidFill>
                  <a:srgbClr val="000000"/>
                </a:solidFill>
              </a:endParaRPr>
            </a:p>
          </p:txBody>
        </p:sp>
        <p:sp>
          <p:nvSpPr>
            <p:cNvPr id="50187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sz="2400">
                <a:solidFill>
                  <a:srgbClr val="000000"/>
                </a:solidFill>
              </a:endParaRPr>
            </a:p>
          </p:txBody>
        </p:sp>
      </p:grpSp>
      <p:sp>
        <p:nvSpPr>
          <p:cNvPr id="5018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smtClean="0"/>
              <a:t>Klepnutím lze upravit styl předlohy nadpisů.</a:t>
            </a:r>
          </a:p>
        </p:txBody>
      </p:sp>
      <p:sp>
        <p:nvSpPr>
          <p:cNvPr id="5018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cs-CZ" noProof="0" smtClean="0"/>
              <a:t>Klepnutím lze upravit styl předlohy podnadpisů.</a:t>
            </a:r>
          </a:p>
        </p:txBody>
      </p:sp>
      <p:sp>
        <p:nvSpPr>
          <p:cNvPr id="50190" name="Rectangle 14"/>
          <p:cNvSpPr>
            <a:spLocks noGrp="1" noChangeArrowheads="1"/>
          </p:cNvSpPr>
          <p:nvPr>
            <p:ph type="dt" sz="half" idx="2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cs-CZ">
              <a:solidFill>
                <a:srgbClr val="1C1C1C"/>
              </a:solidFill>
            </a:endParaRPr>
          </a:p>
        </p:txBody>
      </p:sp>
      <p:sp>
        <p:nvSpPr>
          <p:cNvPr id="50191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cs-CZ">
              <a:solidFill>
                <a:srgbClr val="1C1C1C"/>
              </a:solidFill>
            </a:endParaRPr>
          </a:p>
        </p:txBody>
      </p:sp>
      <p:sp>
        <p:nvSpPr>
          <p:cNvPr id="50192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DCEE6DD-B3CC-473E-B0FB-2EF3AD908AAD}" type="slidenum">
              <a:rPr lang="cs-CZ">
                <a:solidFill>
                  <a:srgbClr val="1C1C1C"/>
                </a:solidFill>
              </a:rPr>
              <a:pPr/>
              <a:t>‹#›</a:t>
            </a:fld>
            <a:endParaRPr lang="cs-CZ">
              <a:solidFill>
                <a:srgbClr val="1C1C1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360301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2E3AD6-4F2A-42DF-B6DB-281CC82C43CB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1477037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33C7D3-6820-4184-94E8-24D02E9D3597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29517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C9B15-2EB5-4DC9-84F2-98CF96FF0182}" type="datetimeFigureOut">
              <a:rPr lang="cs-CZ" smtClean="0"/>
              <a:t>7.5.2015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8DD2D-ADA9-400B-AB06-212D5E988F5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4397932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77D454-F421-445A-AC95-CC84F3DE3769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3892715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A207E7-1490-4997-A89D-0F14766B06DB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399081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A39257-A3EA-4DB9-9E45-1562D85C592E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4486106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5754E6-6259-4FE4-BBB8-0A786A3B425A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6856016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8FBD62-69D5-4F22-B8BA-41BC9497F019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4209895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A1DFA3-EB01-4778-A38D-D35D9B9D2068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1677035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D873B9-1B01-42AF-9727-A785ED833878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0341550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004050" y="617538"/>
            <a:ext cx="1951038" cy="551497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50938" y="617538"/>
            <a:ext cx="5700712" cy="551497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ACDB1E-7FA9-488F-9843-3432B7B338AF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1142690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Nadpis a diagram nebo organizační sché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50938" y="617538"/>
            <a:ext cx="7793037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jekt SmartArt 2"/>
          <p:cNvSpPr>
            <a:spLocks noGrp="1"/>
          </p:cNvSpPr>
          <p:nvPr>
            <p:ph type="dgm" idx="1"/>
          </p:nvPr>
        </p:nvSpPr>
        <p:spPr>
          <a:xfrm>
            <a:off x="1182688" y="2017713"/>
            <a:ext cx="7772400" cy="4114800"/>
          </a:xfr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9144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352800" y="63246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7818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FF7D117C-54CD-4481-AEB1-98010D8606CD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8076560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50938" y="617538"/>
            <a:ext cx="7793037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1182688" y="2017713"/>
            <a:ext cx="7772400" cy="4114800"/>
          </a:xfr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9144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352800" y="63246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7818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4C2D05BF-D8C4-46E6-ACA6-3692A51FA4F6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64765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C9B15-2EB5-4DC9-84F2-98CF96FF0182}" type="datetimeFigureOut">
              <a:rPr lang="cs-CZ" smtClean="0"/>
              <a:t>7.5.2015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8DD2D-ADA9-400B-AB06-212D5E988F5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5762183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178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0179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50180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cs-CZ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50181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cs-CZ" sz="240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50182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50183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cs-CZ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50184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cs-CZ" sz="240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50185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sz="2400">
                <a:solidFill>
                  <a:srgbClr val="000000"/>
                </a:solidFill>
              </a:endParaRPr>
            </a:p>
          </p:txBody>
        </p:sp>
        <p:sp>
          <p:nvSpPr>
            <p:cNvPr id="50186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sz="2400">
                <a:solidFill>
                  <a:srgbClr val="000000"/>
                </a:solidFill>
              </a:endParaRPr>
            </a:p>
          </p:txBody>
        </p:sp>
        <p:sp>
          <p:nvSpPr>
            <p:cNvPr id="50187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sz="2400">
                <a:solidFill>
                  <a:srgbClr val="000000"/>
                </a:solidFill>
              </a:endParaRPr>
            </a:p>
          </p:txBody>
        </p:sp>
      </p:grpSp>
      <p:sp>
        <p:nvSpPr>
          <p:cNvPr id="5018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smtClean="0"/>
              <a:t>Klepnutím lze upravit styl předlohy nadpisů.</a:t>
            </a:r>
          </a:p>
        </p:txBody>
      </p:sp>
      <p:sp>
        <p:nvSpPr>
          <p:cNvPr id="5018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cs-CZ" noProof="0" smtClean="0"/>
              <a:t>Klepnutím lze upravit styl předlohy podnadpisů.</a:t>
            </a:r>
          </a:p>
        </p:txBody>
      </p:sp>
      <p:sp>
        <p:nvSpPr>
          <p:cNvPr id="50190" name="Rectangle 14"/>
          <p:cNvSpPr>
            <a:spLocks noGrp="1" noChangeArrowheads="1"/>
          </p:cNvSpPr>
          <p:nvPr>
            <p:ph type="dt" sz="half" idx="2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cs-CZ">
              <a:solidFill>
                <a:srgbClr val="1C1C1C"/>
              </a:solidFill>
            </a:endParaRPr>
          </a:p>
        </p:txBody>
      </p:sp>
      <p:sp>
        <p:nvSpPr>
          <p:cNvPr id="50191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cs-CZ">
              <a:solidFill>
                <a:srgbClr val="1C1C1C"/>
              </a:solidFill>
            </a:endParaRPr>
          </a:p>
        </p:txBody>
      </p:sp>
      <p:sp>
        <p:nvSpPr>
          <p:cNvPr id="50192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DCEE6DD-B3CC-473E-B0FB-2EF3AD908AAD}" type="slidenum">
              <a:rPr lang="cs-CZ">
                <a:solidFill>
                  <a:srgbClr val="1C1C1C"/>
                </a:solidFill>
              </a:rPr>
              <a:pPr/>
              <a:t>‹#›</a:t>
            </a:fld>
            <a:endParaRPr lang="cs-CZ">
              <a:solidFill>
                <a:srgbClr val="1C1C1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0052778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2E3AD6-4F2A-42DF-B6DB-281CC82C43CB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0995567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33C7D3-6820-4184-94E8-24D02E9D3597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1527960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77D454-F421-445A-AC95-CC84F3DE3769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3629638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A207E7-1490-4997-A89D-0F14766B06DB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0937960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A39257-A3EA-4DB9-9E45-1562D85C592E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9320338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5754E6-6259-4FE4-BBB8-0A786A3B425A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9976578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8FBD62-69D5-4F22-B8BA-41BC9497F019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3775302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A1DFA3-EB01-4778-A38D-D35D9B9D2068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0215713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D873B9-1B01-42AF-9727-A785ED833878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26403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slideLayout" Target="../slideLayouts/slideLayout37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5.xml"/><Relationship Id="rId13" Type="http://schemas.openxmlformats.org/officeDocument/2006/relationships/slideLayout" Target="../slideLayouts/slideLayout50.xml"/><Relationship Id="rId3" Type="http://schemas.openxmlformats.org/officeDocument/2006/relationships/slideLayout" Target="../slideLayouts/slideLayout40.xml"/><Relationship Id="rId7" Type="http://schemas.openxmlformats.org/officeDocument/2006/relationships/slideLayout" Target="../slideLayouts/slideLayout44.xml"/><Relationship Id="rId12" Type="http://schemas.openxmlformats.org/officeDocument/2006/relationships/slideLayout" Target="../slideLayouts/slideLayout49.xml"/><Relationship Id="rId2" Type="http://schemas.openxmlformats.org/officeDocument/2006/relationships/slideLayout" Target="../slideLayouts/slideLayout39.xml"/><Relationship Id="rId1" Type="http://schemas.openxmlformats.org/officeDocument/2006/relationships/slideLayout" Target="../slideLayouts/slideLayout38.xml"/><Relationship Id="rId6" Type="http://schemas.openxmlformats.org/officeDocument/2006/relationships/slideLayout" Target="../slideLayouts/slideLayout43.xml"/><Relationship Id="rId11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2.xml"/><Relationship Id="rId10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1.xml"/><Relationship Id="rId9" Type="http://schemas.openxmlformats.org/officeDocument/2006/relationships/slideLayout" Target="../slideLayouts/slideLayout46.xml"/><Relationship Id="rId14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8.xml"/><Relationship Id="rId13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3.xml"/><Relationship Id="rId7" Type="http://schemas.openxmlformats.org/officeDocument/2006/relationships/slideLayout" Target="../slideLayouts/slideLayout57.xml"/><Relationship Id="rId12" Type="http://schemas.openxmlformats.org/officeDocument/2006/relationships/slideLayout" Target="../slideLayouts/slideLayout62.xml"/><Relationship Id="rId2" Type="http://schemas.openxmlformats.org/officeDocument/2006/relationships/slideLayout" Target="../slideLayouts/slideLayout52.xml"/><Relationship Id="rId1" Type="http://schemas.openxmlformats.org/officeDocument/2006/relationships/slideLayout" Target="../slideLayouts/slideLayout51.xml"/><Relationship Id="rId6" Type="http://schemas.openxmlformats.org/officeDocument/2006/relationships/slideLayout" Target="../slideLayouts/slideLayout56.xml"/><Relationship Id="rId11" Type="http://schemas.openxmlformats.org/officeDocument/2006/relationships/slideLayout" Target="../slideLayouts/slideLayout61.xml"/><Relationship Id="rId5" Type="http://schemas.openxmlformats.org/officeDocument/2006/relationships/slideLayout" Target="../slideLayouts/slideLayout55.xml"/><Relationship Id="rId10" Type="http://schemas.openxmlformats.org/officeDocument/2006/relationships/slideLayout" Target="../slideLayouts/slideLayout60.xml"/><Relationship Id="rId4" Type="http://schemas.openxmlformats.org/officeDocument/2006/relationships/slideLayout" Target="../slideLayouts/slideLayout54.xml"/><Relationship Id="rId9" Type="http://schemas.openxmlformats.org/officeDocument/2006/relationships/slideLayout" Target="../slideLayouts/slideLayout59.xml"/><Relationship Id="rId14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1.xml"/><Relationship Id="rId13" Type="http://schemas.openxmlformats.org/officeDocument/2006/relationships/slideLayout" Target="../slideLayouts/slideLayout76.xml"/><Relationship Id="rId3" Type="http://schemas.openxmlformats.org/officeDocument/2006/relationships/slideLayout" Target="../slideLayouts/slideLayout66.xml"/><Relationship Id="rId7" Type="http://schemas.openxmlformats.org/officeDocument/2006/relationships/slideLayout" Target="../slideLayouts/slideLayout70.xml"/><Relationship Id="rId12" Type="http://schemas.openxmlformats.org/officeDocument/2006/relationships/slideLayout" Target="../slideLayouts/slideLayout75.xml"/><Relationship Id="rId2" Type="http://schemas.openxmlformats.org/officeDocument/2006/relationships/slideLayout" Target="../slideLayouts/slideLayout65.xml"/><Relationship Id="rId1" Type="http://schemas.openxmlformats.org/officeDocument/2006/relationships/slideLayout" Target="../slideLayouts/slideLayout64.xml"/><Relationship Id="rId6" Type="http://schemas.openxmlformats.org/officeDocument/2006/relationships/slideLayout" Target="../slideLayouts/slideLayout69.xml"/><Relationship Id="rId11" Type="http://schemas.openxmlformats.org/officeDocument/2006/relationships/slideLayout" Target="../slideLayouts/slideLayout74.xml"/><Relationship Id="rId5" Type="http://schemas.openxmlformats.org/officeDocument/2006/relationships/slideLayout" Target="../slideLayouts/slideLayout68.xml"/><Relationship Id="rId10" Type="http://schemas.openxmlformats.org/officeDocument/2006/relationships/slideLayout" Target="../slideLayouts/slideLayout73.xml"/><Relationship Id="rId4" Type="http://schemas.openxmlformats.org/officeDocument/2006/relationships/slideLayout" Target="../slideLayouts/slideLayout67.xml"/><Relationship Id="rId9" Type="http://schemas.openxmlformats.org/officeDocument/2006/relationships/slideLayout" Target="../slideLayouts/slideLayout72.xml"/><Relationship Id="rId14" Type="http://schemas.openxmlformats.org/officeDocument/2006/relationships/theme" Target="../theme/theme6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4.xml"/><Relationship Id="rId13" Type="http://schemas.openxmlformats.org/officeDocument/2006/relationships/slideLayout" Target="../slideLayouts/slideLayout89.xml"/><Relationship Id="rId3" Type="http://schemas.openxmlformats.org/officeDocument/2006/relationships/slideLayout" Target="../slideLayouts/slideLayout79.xml"/><Relationship Id="rId7" Type="http://schemas.openxmlformats.org/officeDocument/2006/relationships/slideLayout" Target="../slideLayouts/slideLayout83.xml"/><Relationship Id="rId12" Type="http://schemas.openxmlformats.org/officeDocument/2006/relationships/slideLayout" Target="../slideLayouts/slideLayout88.xml"/><Relationship Id="rId2" Type="http://schemas.openxmlformats.org/officeDocument/2006/relationships/slideLayout" Target="../slideLayouts/slideLayout78.xml"/><Relationship Id="rId1" Type="http://schemas.openxmlformats.org/officeDocument/2006/relationships/slideLayout" Target="../slideLayouts/slideLayout77.xml"/><Relationship Id="rId6" Type="http://schemas.openxmlformats.org/officeDocument/2006/relationships/slideLayout" Target="../slideLayouts/slideLayout82.xml"/><Relationship Id="rId11" Type="http://schemas.openxmlformats.org/officeDocument/2006/relationships/slideLayout" Target="../slideLayouts/slideLayout87.xml"/><Relationship Id="rId5" Type="http://schemas.openxmlformats.org/officeDocument/2006/relationships/slideLayout" Target="../slideLayouts/slideLayout81.xml"/><Relationship Id="rId10" Type="http://schemas.openxmlformats.org/officeDocument/2006/relationships/slideLayout" Target="../slideLayouts/slideLayout86.xml"/><Relationship Id="rId4" Type="http://schemas.openxmlformats.org/officeDocument/2006/relationships/slideLayout" Target="../slideLayouts/slideLayout80.xml"/><Relationship Id="rId9" Type="http://schemas.openxmlformats.org/officeDocument/2006/relationships/slideLayout" Target="../slideLayouts/slideLayout85.xml"/><Relationship Id="rId14" Type="http://schemas.openxmlformats.org/officeDocument/2006/relationships/theme" Target="../theme/theme7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7.xml"/><Relationship Id="rId13" Type="http://schemas.openxmlformats.org/officeDocument/2006/relationships/slideLayout" Target="../slideLayouts/slideLayout102.xml"/><Relationship Id="rId3" Type="http://schemas.openxmlformats.org/officeDocument/2006/relationships/slideLayout" Target="../slideLayouts/slideLayout92.xml"/><Relationship Id="rId7" Type="http://schemas.openxmlformats.org/officeDocument/2006/relationships/slideLayout" Target="../slideLayouts/slideLayout96.xml"/><Relationship Id="rId12" Type="http://schemas.openxmlformats.org/officeDocument/2006/relationships/slideLayout" Target="../slideLayouts/slideLayout101.xml"/><Relationship Id="rId2" Type="http://schemas.openxmlformats.org/officeDocument/2006/relationships/slideLayout" Target="../slideLayouts/slideLayout91.xml"/><Relationship Id="rId1" Type="http://schemas.openxmlformats.org/officeDocument/2006/relationships/slideLayout" Target="../slideLayouts/slideLayout90.xml"/><Relationship Id="rId6" Type="http://schemas.openxmlformats.org/officeDocument/2006/relationships/slideLayout" Target="../slideLayouts/slideLayout95.xml"/><Relationship Id="rId11" Type="http://schemas.openxmlformats.org/officeDocument/2006/relationships/slideLayout" Target="../slideLayouts/slideLayout100.xml"/><Relationship Id="rId5" Type="http://schemas.openxmlformats.org/officeDocument/2006/relationships/slideLayout" Target="../slideLayouts/slideLayout94.xml"/><Relationship Id="rId10" Type="http://schemas.openxmlformats.org/officeDocument/2006/relationships/slideLayout" Target="../slideLayouts/slideLayout99.xml"/><Relationship Id="rId4" Type="http://schemas.openxmlformats.org/officeDocument/2006/relationships/slideLayout" Target="../slideLayouts/slideLayout93.xml"/><Relationship Id="rId9" Type="http://schemas.openxmlformats.org/officeDocument/2006/relationships/slideLayout" Target="../slideLayouts/slideLayout98.xml"/><Relationship Id="rId14" Type="http://schemas.openxmlformats.org/officeDocument/2006/relationships/theme" Target="../theme/theme8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0.xml"/><Relationship Id="rId13" Type="http://schemas.openxmlformats.org/officeDocument/2006/relationships/slideLayout" Target="../slideLayouts/slideLayout115.xml"/><Relationship Id="rId3" Type="http://schemas.openxmlformats.org/officeDocument/2006/relationships/slideLayout" Target="../slideLayouts/slideLayout105.xml"/><Relationship Id="rId7" Type="http://schemas.openxmlformats.org/officeDocument/2006/relationships/slideLayout" Target="../slideLayouts/slideLayout109.xml"/><Relationship Id="rId12" Type="http://schemas.openxmlformats.org/officeDocument/2006/relationships/slideLayout" Target="../slideLayouts/slideLayout114.xml"/><Relationship Id="rId2" Type="http://schemas.openxmlformats.org/officeDocument/2006/relationships/slideLayout" Target="../slideLayouts/slideLayout104.xml"/><Relationship Id="rId1" Type="http://schemas.openxmlformats.org/officeDocument/2006/relationships/slideLayout" Target="../slideLayouts/slideLayout103.xml"/><Relationship Id="rId6" Type="http://schemas.openxmlformats.org/officeDocument/2006/relationships/slideLayout" Target="../slideLayouts/slideLayout108.xml"/><Relationship Id="rId11" Type="http://schemas.openxmlformats.org/officeDocument/2006/relationships/slideLayout" Target="../slideLayouts/slideLayout113.xml"/><Relationship Id="rId5" Type="http://schemas.openxmlformats.org/officeDocument/2006/relationships/slideLayout" Target="../slideLayouts/slideLayout107.xml"/><Relationship Id="rId10" Type="http://schemas.openxmlformats.org/officeDocument/2006/relationships/slideLayout" Target="../slideLayouts/slideLayout112.xml"/><Relationship Id="rId4" Type="http://schemas.openxmlformats.org/officeDocument/2006/relationships/slideLayout" Target="../slideLayouts/slideLayout106.xml"/><Relationship Id="rId9" Type="http://schemas.openxmlformats.org/officeDocument/2006/relationships/slideLayout" Target="../slideLayouts/slideLayout111.xml"/><Relationship Id="rId14" Type="http://schemas.openxmlformats.org/officeDocument/2006/relationships/theme" Target="../theme/theme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7C9B15-2EB5-4DC9-84F2-98CF96FF0182}" type="datetimeFigureOut">
              <a:rPr lang="cs-CZ" smtClean="0"/>
              <a:t>7.5.2015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88DD2D-ADA9-400B-AB06-212D5E988F5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60805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cs-CZ" sz="2400">
              <a:solidFill>
                <a:srgbClr val="000000"/>
              </a:solidFill>
            </a:endParaRPr>
          </a:p>
        </p:txBody>
      </p:sp>
      <p:sp>
        <p:nvSpPr>
          <p:cNvPr id="49155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cs-CZ" sz="2400">
              <a:solidFill>
                <a:srgbClr val="000000"/>
              </a:solidFill>
            </a:endParaRPr>
          </a:p>
        </p:txBody>
      </p:sp>
      <p:sp>
        <p:nvSpPr>
          <p:cNvPr id="49156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cs-CZ" sz="2400">
              <a:solidFill>
                <a:srgbClr val="000000"/>
              </a:solidFill>
            </a:endParaRPr>
          </a:p>
        </p:txBody>
      </p:sp>
      <p:sp>
        <p:nvSpPr>
          <p:cNvPr id="49157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cs-CZ" sz="2400">
              <a:solidFill>
                <a:srgbClr val="000000"/>
              </a:solidFill>
            </a:endParaRPr>
          </a:p>
        </p:txBody>
      </p:sp>
      <p:sp>
        <p:nvSpPr>
          <p:cNvPr id="49158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cs-CZ" sz="2400">
              <a:solidFill>
                <a:srgbClr val="000000"/>
              </a:solidFill>
            </a:endParaRPr>
          </a:p>
        </p:txBody>
      </p:sp>
      <p:sp>
        <p:nvSpPr>
          <p:cNvPr id="49159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cs-CZ" sz="2400">
              <a:solidFill>
                <a:srgbClr val="000000"/>
              </a:solidFill>
            </a:endParaRPr>
          </a:p>
        </p:txBody>
      </p:sp>
      <p:sp>
        <p:nvSpPr>
          <p:cNvPr id="49160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cs-CZ" sz="2400">
              <a:solidFill>
                <a:srgbClr val="000000"/>
              </a:solidFill>
            </a:endParaRPr>
          </a:p>
        </p:txBody>
      </p:sp>
      <p:sp>
        <p:nvSpPr>
          <p:cNvPr id="4916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617538"/>
            <a:ext cx="7793037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4916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916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4916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4916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7E08909-B91A-47D0-BA08-8675373FEA8C}" type="slidenum">
              <a:rPr lang="cs-CZ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6137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</p:sldLayoutIdLst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cs-CZ" sz="2400">
              <a:solidFill>
                <a:srgbClr val="000000"/>
              </a:solidFill>
            </a:endParaRPr>
          </a:p>
        </p:txBody>
      </p:sp>
      <p:sp>
        <p:nvSpPr>
          <p:cNvPr id="49155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cs-CZ" sz="2400">
              <a:solidFill>
                <a:srgbClr val="000000"/>
              </a:solidFill>
            </a:endParaRPr>
          </a:p>
        </p:txBody>
      </p:sp>
      <p:sp>
        <p:nvSpPr>
          <p:cNvPr id="49156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cs-CZ" sz="2400">
              <a:solidFill>
                <a:srgbClr val="000000"/>
              </a:solidFill>
            </a:endParaRPr>
          </a:p>
        </p:txBody>
      </p:sp>
      <p:sp>
        <p:nvSpPr>
          <p:cNvPr id="49157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cs-CZ" sz="2400">
              <a:solidFill>
                <a:srgbClr val="000000"/>
              </a:solidFill>
            </a:endParaRPr>
          </a:p>
        </p:txBody>
      </p:sp>
      <p:sp>
        <p:nvSpPr>
          <p:cNvPr id="49158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cs-CZ" sz="2400">
              <a:solidFill>
                <a:srgbClr val="000000"/>
              </a:solidFill>
            </a:endParaRPr>
          </a:p>
        </p:txBody>
      </p:sp>
      <p:sp>
        <p:nvSpPr>
          <p:cNvPr id="49159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cs-CZ" sz="2400">
              <a:solidFill>
                <a:srgbClr val="000000"/>
              </a:solidFill>
            </a:endParaRPr>
          </a:p>
        </p:txBody>
      </p:sp>
      <p:sp>
        <p:nvSpPr>
          <p:cNvPr id="49160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cs-CZ" sz="2400">
              <a:solidFill>
                <a:srgbClr val="000000"/>
              </a:solidFill>
            </a:endParaRPr>
          </a:p>
        </p:txBody>
      </p:sp>
      <p:sp>
        <p:nvSpPr>
          <p:cNvPr id="4916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617538"/>
            <a:ext cx="7793037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4916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916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4916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4916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7E08909-B91A-47D0-BA08-8675373FEA8C}" type="slidenum">
              <a:rPr lang="cs-CZ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93974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  <p:sldLayoutId id="2147483688" r:id="rId13"/>
  </p:sldLayoutIdLst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cs-CZ" sz="2400">
              <a:solidFill>
                <a:srgbClr val="000000"/>
              </a:solidFill>
            </a:endParaRPr>
          </a:p>
        </p:txBody>
      </p:sp>
      <p:sp>
        <p:nvSpPr>
          <p:cNvPr id="49155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cs-CZ" sz="2400">
              <a:solidFill>
                <a:srgbClr val="000000"/>
              </a:solidFill>
            </a:endParaRPr>
          </a:p>
        </p:txBody>
      </p:sp>
      <p:sp>
        <p:nvSpPr>
          <p:cNvPr id="49156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cs-CZ" sz="2400">
              <a:solidFill>
                <a:srgbClr val="000000"/>
              </a:solidFill>
            </a:endParaRPr>
          </a:p>
        </p:txBody>
      </p:sp>
      <p:sp>
        <p:nvSpPr>
          <p:cNvPr id="49157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cs-CZ" sz="2400">
              <a:solidFill>
                <a:srgbClr val="000000"/>
              </a:solidFill>
            </a:endParaRPr>
          </a:p>
        </p:txBody>
      </p:sp>
      <p:sp>
        <p:nvSpPr>
          <p:cNvPr id="49158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cs-CZ" sz="2400">
              <a:solidFill>
                <a:srgbClr val="000000"/>
              </a:solidFill>
            </a:endParaRPr>
          </a:p>
        </p:txBody>
      </p:sp>
      <p:sp>
        <p:nvSpPr>
          <p:cNvPr id="49159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cs-CZ" sz="2400">
              <a:solidFill>
                <a:srgbClr val="000000"/>
              </a:solidFill>
            </a:endParaRPr>
          </a:p>
        </p:txBody>
      </p:sp>
      <p:sp>
        <p:nvSpPr>
          <p:cNvPr id="49160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cs-CZ" sz="2400">
              <a:solidFill>
                <a:srgbClr val="000000"/>
              </a:solidFill>
            </a:endParaRPr>
          </a:p>
        </p:txBody>
      </p:sp>
      <p:sp>
        <p:nvSpPr>
          <p:cNvPr id="4916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617538"/>
            <a:ext cx="7793037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4916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916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4916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4916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7E08909-B91A-47D0-BA08-8675373FEA8C}" type="slidenum">
              <a:rPr lang="cs-CZ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80064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</p:sldLayoutIdLst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cs-CZ" sz="2400">
              <a:solidFill>
                <a:srgbClr val="000000"/>
              </a:solidFill>
            </a:endParaRPr>
          </a:p>
        </p:txBody>
      </p:sp>
      <p:sp>
        <p:nvSpPr>
          <p:cNvPr id="49155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cs-CZ" sz="2400">
              <a:solidFill>
                <a:srgbClr val="000000"/>
              </a:solidFill>
            </a:endParaRPr>
          </a:p>
        </p:txBody>
      </p:sp>
      <p:sp>
        <p:nvSpPr>
          <p:cNvPr id="49156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cs-CZ" sz="2400">
              <a:solidFill>
                <a:srgbClr val="000000"/>
              </a:solidFill>
            </a:endParaRPr>
          </a:p>
        </p:txBody>
      </p:sp>
      <p:sp>
        <p:nvSpPr>
          <p:cNvPr id="49157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cs-CZ" sz="2400">
              <a:solidFill>
                <a:srgbClr val="000000"/>
              </a:solidFill>
            </a:endParaRPr>
          </a:p>
        </p:txBody>
      </p:sp>
      <p:sp>
        <p:nvSpPr>
          <p:cNvPr id="49158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cs-CZ" sz="2400">
              <a:solidFill>
                <a:srgbClr val="000000"/>
              </a:solidFill>
            </a:endParaRPr>
          </a:p>
        </p:txBody>
      </p:sp>
      <p:sp>
        <p:nvSpPr>
          <p:cNvPr id="49159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cs-CZ" sz="2400">
              <a:solidFill>
                <a:srgbClr val="000000"/>
              </a:solidFill>
            </a:endParaRPr>
          </a:p>
        </p:txBody>
      </p:sp>
      <p:sp>
        <p:nvSpPr>
          <p:cNvPr id="49160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cs-CZ" sz="2400">
              <a:solidFill>
                <a:srgbClr val="000000"/>
              </a:solidFill>
            </a:endParaRPr>
          </a:p>
        </p:txBody>
      </p:sp>
      <p:sp>
        <p:nvSpPr>
          <p:cNvPr id="4916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617538"/>
            <a:ext cx="7793037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4916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916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4916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4916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7E08909-B91A-47D0-BA08-8675373FEA8C}" type="slidenum">
              <a:rPr lang="cs-CZ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40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706" r:id="rId3"/>
    <p:sldLayoutId id="2147483707" r:id="rId4"/>
    <p:sldLayoutId id="2147483708" r:id="rId5"/>
    <p:sldLayoutId id="2147483709" r:id="rId6"/>
    <p:sldLayoutId id="2147483710" r:id="rId7"/>
    <p:sldLayoutId id="2147483711" r:id="rId8"/>
    <p:sldLayoutId id="2147483712" r:id="rId9"/>
    <p:sldLayoutId id="2147483713" r:id="rId10"/>
    <p:sldLayoutId id="2147483714" r:id="rId11"/>
    <p:sldLayoutId id="2147483715" r:id="rId12"/>
    <p:sldLayoutId id="2147483716" r:id="rId13"/>
  </p:sldLayoutIdLst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cs-CZ" sz="2400">
              <a:solidFill>
                <a:srgbClr val="000000"/>
              </a:solidFill>
            </a:endParaRPr>
          </a:p>
        </p:txBody>
      </p:sp>
      <p:sp>
        <p:nvSpPr>
          <p:cNvPr id="49155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cs-CZ" sz="2400">
              <a:solidFill>
                <a:srgbClr val="000000"/>
              </a:solidFill>
            </a:endParaRPr>
          </a:p>
        </p:txBody>
      </p:sp>
      <p:sp>
        <p:nvSpPr>
          <p:cNvPr id="49156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cs-CZ" sz="2400">
              <a:solidFill>
                <a:srgbClr val="000000"/>
              </a:solidFill>
            </a:endParaRPr>
          </a:p>
        </p:txBody>
      </p:sp>
      <p:sp>
        <p:nvSpPr>
          <p:cNvPr id="49157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cs-CZ" sz="2400">
              <a:solidFill>
                <a:srgbClr val="000000"/>
              </a:solidFill>
            </a:endParaRPr>
          </a:p>
        </p:txBody>
      </p:sp>
      <p:sp>
        <p:nvSpPr>
          <p:cNvPr id="49158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cs-CZ" sz="2400">
              <a:solidFill>
                <a:srgbClr val="000000"/>
              </a:solidFill>
            </a:endParaRPr>
          </a:p>
        </p:txBody>
      </p:sp>
      <p:sp>
        <p:nvSpPr>
          <p:cNvPr id="49159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cs-CZ" sz="2400">
              <a:solidFill>
                <a:srgbClr val="000000"/>
              </a:solidFill>
            </a:endParaRPr>
          </a:p>
        </p:txBody>
      </p:sp>
      <p:sp>
        <p:nvSpPr>
          <p:cNvPr id="49160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cs-CZ" sz="2400">
              <a:solidFill>
                <a:srgbClr val="000000"/>
              </a:solidFill>
            </a:endParaRPr>
          </a:p>
        </p:txBody>
      </p:sp>
      <p:sp>
        <p:nvSpPr>
          <p:cNvPr id="4916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617538"/>
            <a:ext cx="7793037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4916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916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4916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4916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7E08909-B91A-47D0-BA08-8675373FEA8C}" type="slidenum">
              <a:rPr lang="cs-CZ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0745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0" r:id="rId1"/>
    <p:sldLayoutId id="2147483761" r:id="rId2"/>
    <p:sldLayoutId id="2147483762" r:id="rId3"/>
    <p:sldLayoutId id="2147483763" r:id="rId4"/>
    <p:sldLayoutId id="2147483764" r:id="rId5"/>
    <p:sldLayoutId id="2147483765" r:id="rId6"/>
    <p:sldLayoutId id="2147483766" r:id="rId7"/>
    <p:sldLayoutId id="2147483767" r:id="rId8"/>
    <p:sldLayoutId id="2147483768" r:id="rId9"/>
    <p:sldLayoutId id="2147483769" r:id="rId10"/>
    <p:sldLayoutId id="2147483770" r:id="rId11"/>
    <p:sldLayoutId id="2147483771" r:id="rId12"/>
    <p:sldLayoutId id="2147483772" r:id="rId13"/>
  </p:sldLayoutIdLst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cs-CZ" sz="2400">
              <a:solidFill>
                <a:srgbClr val="000000"/>
              </a:solidFill>
            </a:endParaRPr>
          </a:p>
        </p:txBody>
      </p:sp>
      <p:sp>
        <p:nvSpPr>
          <p:cNvPr id="49155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cs-CZ" sz="2400">
              <a:solidFill>
                <a:srgbClr val="000000"/>
              </a:solidFill>
            </a:endParaRPr>
          </a:p>
        </p:txBody>
      </p:sp>
      <p:sp>
        <p:nvSpPr>
          <p:cNvPr id="49156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cs-CZ" sz="2400">
              <a:solidFill>
                <a:srgbClr val="000000"/>
              </a:solidFill>
            </a:endParaRPr>
          </a:p>
        </p:txBody>
      </p:sp>
      <p:sp>
        <p:nvSpPr>
          <p:cNvPr id="49157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cs-CZ" sz="2400">
              <a:solidFill>
                <a:srgbClr val="000000"/>
              </a:solidFill>
            </a:endParaRPr>
          </a:p>
        </p:txBody>
      </p:sp>
      <p:sp>
        <p:nvSpPr>
          <p:cNvPr id="49158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cs-CZ" sz="2400">
              <a:solidFill>
                <a:srgbClr val="000000"/>
              </a:solidFill>
            </a:endParaRPr>
          </a:p>
        </p:txBody>
      </p:sp>
      <p:sp>
        <p:nvSpPr>
          <p:cNvPr id="49159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cs-CZ" sz="2400">
              <a:solidFill>
                <a:srgbClr val="000000"/>
              </a:solidFill>
            </a:endParaRPr>
          </a:p>
        </p:txBody>
      </p:sp>
      <p:sp>
        <p:nvSpPr>
          <p:cNvPr id="49160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cs-CZ" sz="2400">
              <a:solidFill>
                <a:srgbClr val="000000"/>
              </a:solidFill>
            </a:endParaRPr>
          </a:p>
        </p:txBody>
      </p:sp>
      <p:sp>
        <p:nvSpPr>
          <p:cNvPr id="4916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617538"/>
            <a:ext cx="7793037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4916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916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4916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4916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7E08909-B91A-47D0-BA08-8675373FEA8C}" type="slidenum">
              <a:rPr lang="cs-CZ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24801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4" r:id="rId1"/>
    <p:sldLayoutId id="2147483775" r:id="rId2"/>
    <p:sldLayoutId id="2147483776" r:id="rId3"/>
    <p:sldLayoutId id="2147483777" r:id="rId4"/>
    <p:sldLayoutId id="2147483778" r:id="rId5"/>
    <p:sldLayoutId id="2147483779" r:id="rId6"/>
    <p:sldLayoutId id="2147483780" r:id="rId7"/>
    <p:sldLayoutId id="2147483781" r:id="rId8"/>
    <p:sldLayoutId id="2147483782" r:id="rId9"/>
    <p:sldLayoutId id="2147483783" r:id="rId10"/>
    <p:sldLayoutId id="2147483784" r:id="rId11"/>
    <p:sldLayoutId id="2147483785" r:id="rId12"/>
    <p:sldLayoutId id="2147483786" r:id="rId13"/>
  </p:sldLayoutIdLst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cs-CZ" sz="2400">
              <a:solidFill>
                <a:srgbClr val="000000"/>
              </a:solidFill>
            </a:endParaRPr>
          </a:p>
        </p:txBody>
      </p:sp>
      <p:sp>
        <p:nvSpPr>
          <p:cNvPr id="49155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cs-CZ" sz="2400">
              <a:solidFill>
                <a:srgbClr val="000000"/>
              </a:solidFill>
            </a:endParaRPr>
          </a:p>
        </p:txBody>
      </p:sp>
      <p:sp>
        <p:nvSpPr>
          <p:cNvPr id="49156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cs-CZ" sz="2400">
              <a:solidFill>
                <a:srgbClr val="000000"/>
              </a:solidFill>
            </a:endParaRPr>
          </a:p>
        </p:txBody>
      </p:sp>
      <p:sp>
        <p:nvSpPr>
          <p:cNvPr id="49157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cs-CZ" sz="2400">
              <a:solidFill>
                <a:srgbClr val="000000"/>
              </a:solidFill>
            </a:endParaRPr>
          </a:p>
        </p:txBody>
      </p:sp>
      <p:sp>
        <p:nvSpPr>
          <p:cNvPr id="49158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cs-CZ" sz="2400">
              <a:solidFill>
                <a:srgbClr val="000000"/>
              </a:solidFill>
            </a:endParaRPr>
          </a:p>
        </p:txBody>
      </p:sp>
      <p:sp>
        <p:nvSpPr>
          <p:cNvPr id="49159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cs-CZ" sz="2400">
              <a:solidFill>
                <a:srgbClr val="000000"/>
              </a:solidFill>
            </a:endParaRPr>
          </a:p>
        </p:txBody>
      </p:sp>
      <p:sp>
        <p:nvSpPr>
          <p:cNvPr id="49160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cs-CZ" sz="2400">
              <a:solidFill>
                <a:srgbClr val="000000"/>
              </a:solidFill>
            </a:endParaRPr>
          </a:p>
        </p:txBody>
      </p:sp>
      <p:sp>
        <p:nvSpPr>
          <p:cNvPr id="4916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617538"/>
            <a:ext cx="7793037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4916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916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4916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4916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7E08909-B91A-47D0-BA08-8675373FEA8C}" type="slidenum">
              <a:rPr lang="cs-CZ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635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6" r:id="rId1"/>
    <p:sldLayoutId id="2147483817" r:id="rId2"/>
    <p:sldLayoutId id="2147483818" r:id="rId3"/>
    <p:sldLayoutId id="2147483819" r:id="rId4"/>
    <p:sldLayoutId id="2147483820" r:id="rId5"/>
    <p:sldLayoutId id="2147483821" r:id="rId6"/>
    <p:sldLayoutId id="2147483822" r:id="rId7"/>
    <p:sldLayoutId id="2147483823" r:id="rId8"/>
    <p:sldLayoutId id="2147483824" r:id="rId9"/>
    <p:sldLayoutId id="2147483825" r:id="rId10"/>
    <p:sldLayoutId id="2147483826" r:id="rId11"/>
    <p:sldLayoutId id="2147483827" r:id="rId12"/>
    <p:sldLayoutId id="2147483828" r:id="rId13"/>
  </p:sldLayoutIdLst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cs-CZ" sz="2400">
              <a:solidFill>
                <a:srgbClr val="000000"/>
              </a:solidFill>
            </a:endParaRPr>
          </a:p>
        </p:txBody>
      </p:sp>
      <p:sp>
        <p:nvSpPr>
          <p:cNvPr id="49155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cs-CZ" sz="2400">
              <a:solidFill>
                <a:srgbClr val="000000"/>
              </a:solidFill>
            </a:endParaRPr>
          </a:p>
        </p:txBody>
      </p:sp>
      <p:sp>
        <p:nvSpPr>
          <p:cNvPr id="49156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cs-CZ" sz="2400">
              <a:solidFill>
                <a:srgbClr val="000000"/>
              </a:solidFill>
            </a:endParaRPr>
          </a:p>
        </p:txBody>
      </p:sp>
      <p:sp>
        <p:nvSpPr>
          <p:cNvPr id="49157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cs-CZ" sz="2400">
              <a:solidFill>
                <a:srgbClr val="000000"/>
              </a:solidFill>
            </a:endParaRPr>
          </a:p>
        </p:txBody>
      </p:sp>
      <p:sp>
        <p:nvSpPr>
          <p:cNvPr id="49158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cs-CZ" sz="2400">
              <a:solidFill>
                <a:srgbClr val="000000"/>
              </a:solidFill>
            </a:endParaRPr>
          </a:p>
        </p:txBody>
      </p:sp>
      <p:sp>
        <p:nvSpPr>
          <p:cNvPr id="49159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cs-CZ" sz="2400">
              <a:solidFill>
                <a:srgbClr val="000000"/>
              </a:solidFill>
            </a:endParaRPr>
          </a:p>
        </p:txBody>
      </p:sp>
      <p:sp>
        <p:nvSpPr>
          <p:cNvPr id="49160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cs-CZ" sz="2400">
              <a:solidFill>
                <a:srgbClr val="000000"/>
              </a:solidFill>
            </a:endParaRPr>
          </a:p>
        </p:txBody>
      </p:sp>
      <p:sp>
        <p:nvSpPr>
          <p:cNvPr id="4916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617538"/>
            <a:ext cx="7793037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4916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916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4916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4916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7E08909-B91A-47D0-BA08-8675373FEA8C}" type="slidenum">
              <a:rPr lang="cs-CZ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0287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0" r:id="rId1"/>
    <p:sldLayoutId id="2147483831" r:id="rId2"/>
    <p:sldLayoutId id="2147483832" r:id="rId3"/>
    <p:sldLayoutId id="2147483833" r:id="rId4"/>
    <p:sldLayoutId id="2147483834" r:id="rId5"/>
    <p:sldLayoutId id="2147483835" r:id="rId6"/>
    <p:sldLayoutId id="2147483836" r:id="rId7"/>
    <p:sldLayoutId id="2147483837" r:id="rId8"/>
    <p:sldLayoutId id="2147483838" r:id="rId9"/>
    <p:sldLayoutId id="2147483839" r:id="rId10"/>
    <p:sldLayoutId id="2147483840" r:id="rId11"/>
    <p:sldLayoutId id="2147483841" r:id="rId12"/>
    <p:sldLayoutId id="2147483842" r:id="rId13"/>
  </p:sldLayoutIdLst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9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zso.cz/" TargetMode="External"/><Relationship Id="rId1" Type="http://schemas.openxmlformats.org/officeDocument/2006/relationships/slideLayout" Target="../slideLayouts/slideLayout9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/>
              <a:t>Trh práce a zaměstnanosti</a:t>
            </a:r>
            <a:br>
              <a:rPr lang="cs-CZ" sz="3600" b="1" dirty="0" smtClean="0"/>
            </a:br>
            <a:endParaRPr lang="cs-CZ" sz="36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Mirka </a:t>
            </a:r>
            <a:r>
              <a:rPr lang="cs-CZ" smtClean="0"/>
              <a:t>Wildmannová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216121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b="1" dirty="0" smtClean="0"/>
              <a:t>Nezaměstnaní - VŠPS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000" dirty="0" smtClean="0"/>
              <a:t>Mezi nezaměstnané zahrnujeme osoby ve věku 15 let a více, obvykle bydlící  na sledovaném území, které ve sledovaném období souběžně splňovaly tři podmínky:</a:t>
            </a:r>
          </a:p>
          <a:p>
            <a:r>
              <a:rPr lang="cs-CZ" sz="2000" dirty="0" smtClean="0"/>
              <a:t>Byly bez práce během referenčního týdne, tzn. buď neměly práci nebo nebyly v práci (více než jednu hodinu) za mzdu,</a:t>
            </a:r>
          </a:p>
          <a:p>
            <a:r>
              <a:rPr lang="cs-CZ" sz="2000" dirty="0" smtClean="0"/>
              <a:t>V současné době byly připraveny  k nástupu do práce, tj. během referenčního období byly k dispozici okamžitě nebo nejpozději  do 14 dnů pro výkon placeného zaměstnání nebo zaměstnání ve vlastním podniku</a:t>
            </a:r>
          </a:p>
          <a:p>
            <a:r>
              <a:rPr lang="cs-CZ" sz="2000" dirty="0" smtClean="0"/>
              <a:t>Aktivně hledaly práci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047518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b="1" dirty="0" smtClean="0"/>
              <a:t>Použití obecné/registrované míry nezaměstnanosti</a:t>
            </a:r>
            <a:endParaRPr lang="cs-CZ" sz="2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Která z metodik je přesnější/lepší?</a:t>
            </a:r>
          </a:p>
          <a:p>
            <a:r>
              <a:rPr lang="cs-CZ" sz="2400" dirty="0" smtClean="0"/>
              <a:t>Jakou a kdy použít?</a:t>
            </a:r>
          </a:p>
          <a:p>
            <a:r>
              <a:rPr lang="cs-CZ" sz="2400" dirty="0" smtClean="0"/>
              <a:t>Pozor na sledování vývoje nezaměstnanosti a porovnávání k určitému datu…!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306027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b="1"/>
              <a:t>Specifika fungování trhu práce</a:t>
            </a: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sz="2400" dirty="0"/>
              <a:t>Předmětem směny na trhu je </a:t>
            </a:r>
            <a:r>
              <a:rPr lang="cs-CZ" sz="2400" dirty="0" smtClean="0"/>
              <a:t>práce (zaměstnanci=</a:t>
            </a:r>
            <a:r>
              <a:rPr lang="cs-CZ" sz="2400" dirty="0" err="1" smtClean="0"/>
              <a:t>prodávající,zaměstnavatelé</a:t>
            </a:r>
            <a:r>
              <a:rPr lang="cs-CZ" sz="2400" dirty="0" smtClean="0"/>
              <a:t>=kupující, cena práce=mzda, další skutečnosti=rizikovost, prestiž)</a:t>
            </a:r>
          </a:p>
          <a:p>
            <a:pPr>
              <a:lnSpc>
                <a:spcPct val="90000"/>
              </a:lnSpc>
            </a:pPr>
            <a:r>
              <a:rPr lang="cs-CZ" sz="2400" dirty="0" smtClean="0"/>
              <a:t>Přizpůsobivost </a:t>
            </a:r>
            <a:r>
              <a:rPr lang="cs-CZ" sz="2400" dirty="0"/>
              <a:t>nabídky a poptávky podle ceny práce</a:t>
            </a:r>
          </a:p>
          <a:p>
            <a:pPr>
              <a:lnSpc>
                <a:spcPct val="90000"/>
              </a:lnSpc>
            </a:pPr>
            <a:r>
              <a:rPr lang="cs-CZ" sz="2400" dirty="0"/>
              <a:t>Trh práce je </a:t>
            </a:r>
            <a:r>
              <a:rPr lang="cs-CZ" sz="2400" dirty="0" smtClean="0"/>
              <a:t>segmentován(rozdílnost mezi lidmi, pracovními místy, územní alokace)</a:t>
            </a:r>
            <a:endParaRPr lang="cs-CZ" sz="2400" dirty="0"/>
          </a:p>
          <a:p>
            <a:pPr>
              <a:lnSpc>
                <a:spcPct val="90000"/>
              </a:lnSpc>
            </a:pPr>
            <a:r>
              <a:rPr lang="cs-CZ" sz="2400" dirty="0"/>
              <a:t>Vliv kolektivního vyjednávání na mzdy </a:t>
            </a:r>
            <a:r>
              <a:rPr lang="cs-CZ" sz="2400" dirty="0" smtClean="0"/>
              <a:t>(odbory=monopolista)</a:t>
            </a:r>
          </a:p>
          <a:p>
            <a:pPr>
              <a:lnSpc>
                <a:spcPct val="90000"/>
              </a:lnSpc>
            </a:pPr>
            <a:r>
              <a:rPr lang="cs-CZ" sz="2400" dirty="0" smtClean="0"/>
              <a:t>Trh </a:t>
            </a:r>
            <a:r>
              <a:rPr lang="cs-CZ" sz="2400" dirty="0"/>
              <a:t>práce ovlivněn ze strany </a:t>
            </a:r>
            <a:r>
              <a:rPr lang="cs-CZ" sz="2400" dirty="0" smtClean="0"/>
              <a:t>státu (pracovní zákonodárství)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869845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Trh práce</a:t>
            </a:r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inklinuje k nerovnováze a k nezaměstnanosti</a:t>
            </a:r>
          </a:p>
          <a:p>
            <a:r>
              <a:rPr lang="cs-CZ" dirty="0"/>
              <a:t>Je rigidní, regulovaný</a:t>
            </a:r>
          </a:p>
          <a:p>
            <a:r>
              <a:rPr lang="cs-CZ" dirty="0"/>
              <a:t>Není typicky konkurenčním trhem</a:t>
            </a:r>
            <a:r>
              <a:rPr lang="cs-CZ" dirty="0" smtClean="0"/>
              <a:t>, administrativně </a:t>
            </a:r>
            <a:r>
              <a:rPr lang="cs-CZ" dirty="0"/>
              <a:t>regulovaný</a:t>
            </a:r>
          </a:p>
        </p:txBody>
      </p:sp>
    </p:spTree>
    <p:extLst>
      <p:ext uri="{BB962C8B-B14F-4D97-AF65-F5344CB8AC3E}">
        <p14:creationId xmlns:p14="http://schemas.microsoft.com/office/powerpoint/2010/main" val="1557881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b="1"/>
              <a:t>Makroekonomická opatření na trhu práce</a:t>
            </a:r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Monetární, fiskální a příjmová politika</a:t>
            </a:r>
          </a:p>
          <a:p>
            <a:r>
              <a:rPr lang="cs-CZ"/>
              <a:t>Nástroje přímého ovlivňování nabídky a poptávky = politika zaměstnanosti</a:t>
            </a:r>
          </a:p>
        </p:txBody>
      </p:sp>
    </p:spTree>
    <p:extLst>
      <p:ext uri="{BB962C8B-B14F-4D97-AF65-F5344CB8AC3E}">
        <p14:creationId xmlns:p14="http://schemas.microsoft.com/office/powerpoint/2010/main" val="4254177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b="1" u="sng"/>
              <a:t>Typy nezaměstnanosti</a:t>
            </a:r>
          </a:p>
        </p:txBody>
      </p:sp>
      <p:sp>
        <p:nvSpPr>
          <p:cNvPr id="27651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sz="2000" b="1" dirty="0"/>
              <a:t>Frikční</a:t>
            </a:r>
          </a:p>
          <a:p>
            <a:pPr>
              <a:lnSpc>
                <a:spcPct val="90000"/>
              </a:lnSpc>
            </a:pPr>
            <a:r>
              <a:rPr lang="cs-CZ" sz="2000" b="1" dirty="0"/>
              <a:t>Strukturální</a:t>
            </a:r>
          </a:p>
          <a:p>
            <a:pPr>
              <a:lnSpc>
                <a:spcPct val="90000"/>
              </a:lnSpc>
            </a:pPr>
            <a:r>
              <a:rPr lang="cs-CZ" sz="2000" b="1" dirty="0"/>
              <a:t>Cyklická</a:t>
            </a:r>
          </a:p>
          <a:p>
            <a:pPr>
              <a:lnSpc>
                <a:spcPct val="90000"/>
              </a:lnSpc>
            </a:pPr>
            <a:r>
              <a:rPr lang="cs-CZ" sz="2000" b="1" dirty="0"/>
              <a:t>Dobrovolná </a:t>
            </a:r>
          </a:p>
          <a:p>
            <a:pPr>
              <a:lnSpc>
                <a:spcPct val="90000"/>
              </a:lnSpc>
            </a:pPr>
            <a:r>
              <a:rPr lang="cs-CZ" sz="2000" b="1" dirty="0" smtClean="0"/>
              <a:t>Nedobrovolná</a:t>
            </a:r>
          </a:p>
          <a:p>
            <a:pPr>
              <a:lnSpc>
                <a:spcPct val="90000"/>
              </a:lnSpc>
            </a:pPr>
            <a:r>
              <a:rPr lang="cs-CZ" sz="2000" b="1" dirty="0" smtClean="0"/>
              <a:t>Dlouhodobá</a:t>
            </a:r>
            <a:endParaRPr lang="cs-CZ" sz="2000" b="1" dirty="0"/>
          </a:p>
          <a:p>
            <a:pPr>
              <a:lnSpc>
                <a:spcPct val="90000"/>
              </a:lnSpc>
            </a:pPr>
            <a:r>
              <a:rPr lang="cs-CZ" sz="2000" b="1" dirty="0"/>
              <a:t>„</a:t>
            </a:r>
            <a:r>
              <a:rPr lang="cs-CZ" sz="2000" b="1" dirty="0" err="1">
                <a:solidFill>
                  <a:schemeClr val="tx2"/>
                </a:solidFill>
              </a:rPr>
              <a:t>Work</a:t>
            </a:r>
            <a:r>
              <a:rPr lang="cs-CZ" sz="2000" b="1" dirty="0">
                <a:solidFill>
                  <a:schemeClr val="tx2"/>
                </a:solidFill>
              </a:rPr>
              <a:t> </a:t>
            </a:r>
            <a:r>
              <a:rPr lang="cs-CZ" sz="2000" b="1" dirty="0" err="1">
                <a:solidFill>
                  <a:schemeClr val="tx2"/>
                </a:solidFill>
              </a:rPr>
              <a:t>reduction</a:t>
            </a:r>
            <a:r>
              <a:rPr lang="cs-CZ" sz="2000" b="1" dirty="0"/>
              <a:t>“</a:t>
            </a:r>
          </a:p>
          <a:p>
            <a:pPr>
              <a:lnSpc>
                <a:spcPct val="90000"/>
              </a:lnSpc>
            </a:pPr>
            <a:r>
              <a:rPr lang="cs-CZ" sz="2000" b="1" dirty="0">
                <a:solidFill>
                  <a:schemeClr val="tx2"/>
                </a:solidFill>
              </a:rPr>
              <a:t>„Job </a:t>
            </a:r>
            <a:r>
              <a:rPr lang="cs-CZ" sz="2000" b="1" dirty="0" err="1">
                <a:solidFill>
                  <a:schemeClr val="tx2"/>
                </a:solidFill>
              </a:rPr>
              <a:t>reduction</a:t>
            </a:r>
            <a:r>
              <a:rPr lang="cs-CZ" sz="2000" b="1" dirty="0"/>
              <a:t>“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sz="2000" b="1" dirty="0"/>
              <a:t>„určitá </a:t>
            </a:r>
            <a:r>
              <a:rPr lang="cs-CZ" sz="2000" b="1" dirty="0" smtClean="0"/>
              <a:t>nezaměstnanost“ – mobilita PS = část PS se přizpůsobuje  technologickým změnám – v tržních ekonomikách přirozený průvodní jev</a:t>
            </a: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232059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b="1" u="sng"/>
              <a:t>Důsledky nezaměstnanosti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b="1" i="1" dirty="0"/>
              <a:t>Ekonomické</a:t>
            </a:r>
            <a:r>
              <a:rPr lang="cs-CZ" b="1" dirty="0"/>
              <a:t>  </a:t>
            </a:r>
            <a:r>
              <a:rPr lang="cs-CZ" b="1" i="1" dirty="0"/>
              <a:t>důsledky</a:t>
            </a:r>
            <a:r>
              <a:rPr lang="cs-CZ" b="1" dirty="0"/>
              <a:t>  = </a:t>
            </a:r>
            <a:r>
              <a:rPr lang="cs-CZ" sz="2400" b="1" dirty="0"/>
              <a:t>HDP je pod úrovní potenciálního produktu, náklady stagnace, ovlivňují rozvojové možnosti ekonomiky a možnosti sociálních transferů</a:t>
            </a:r>
          </a:p>
          <a:p>
            <a:r>
              <a:rPr lang="cs-CZ" b="1" i="1" dirty="0"/>
              <a:t>Sociální důsledky</a:t>
            </a:r>
            <a:r>
              <a:rPr lang="cs-CZ" b="1" dirty="0"/>
              <a:t>  = </a:t>
            </a:r>
            <a:r>
              <a:rPr lang="cs-CZ" sz="1800" b="1" dirty="0"/>
              <a:t>vliv na chování  postoje nezaměstnaných</a:t>
            </a:r>
          </a:p>
          <a:p>
            <a:pPr lvl="1"/>
            <a:r>
              <a:rPr lang="cs-CZ" sz="1800" b="1" dirty="0"/>
              <a:t>Vliv na životní úroveň</a:t>
            </a:r>
          </a:p>
          <a:p>
            <a:pPr lvl="1"/>
            <a:r>
              <a:rPr lang="cs-CZ" sz="1800" b="1" dirty="0"/>
              <a:t>Vliv na rodinu</a:t>
            </a:r>
          </a:p>
          <a:p>
            <a:pPr lvl="1"/>
            <a:r>
              <a:rPr lang="cs-CZ" sz="1800" b="1" dirty="0"/>
              <a:t>Vliv na strukturaci a vnímání času</a:t>
            </a:r>
          </a:p>
          <a:p>
            <a:pPr lvl="1"/>
            <a:r>
              <a:rPr lang="cs-CZ" sz="1800" b="1" dirty="0"/>
              <a:t>Vliv na fyzické a psychické zdraví</a:t>
            </a:r>
          </a:p>
        </p:txBody>
      </p:sp>
    </p:spTree>
    <p:extLst>
      <p:ext uri="{BB962C8B-B14F-4D97-AF65-F5344CB8AC3E}">
        <p14:creationId xmlns:p14="http://schemas.microsoft.com/office/powerpoint/2010/main" val="3100063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b="1" u="sng"/>
              <a:t>Politika zaměstnanosti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800" b="1"/>
              <a:t>Soubor opatření, kterými jsou spoluutvářeny podmínky pro dynamickou rovnováhu na trhu práce a pro efektivní využití PS</a:t>
            </a:r>
          </a:p>
          <a:p>
            <a:pPr>
              <a:buFont typeface="Wingdings" pitchFamily="2" charset="2"/>
              <a:buNone/>
            </a:pPr>
            <a:endParaRPr lang="cs-CZ" sz="2800" b="1"/>
          </a:p>
          <a:p>
            <a:pPr lvl="1"/>
            <a:r>
              <a:rPr lang="cs-CZ" b="1"/>
              <a:t>Aktivní politika zaměstnanosti</a:t>
            </a:r>
          </a:p>
          <a:p>
            <a:pPr lvl="1"/>
            <a:r>
              <a:rPr lang="cs-CZ" b="1"/>
              <a:t>Pasivní politika zaměstnanosti</a:t>
            </a:r>
          </a:p>
        </p:txBody>
      </p:sp>
    </p:spTree>
    <p:extLst>
      <p:ext uri="{BB962C8B-B14F-4D97-AF65-F5344CB8AC3E}">
        <p14:creationId xmlns:p14="http://schemas.microsoft.com/office/powerpoint/2010/main" val="1413117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b="1" u="sng"/>
              <a:t>Politika zaměstnanosti se orientuje: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lnSpc>
                <a:spcPct val="80000"/>
              </a:lnSpc>
            </a:pPr>
            <a:r>
              <a:rPr lang="cs-CZ" sz="2400" b="1"/>
              <a:t>Na rozvoj infrastruktury trhu práce</a:t>
            </a:r>
          </a:p>
          <a:p>
            <a:pPr marL="609600" indent="-609600">
              <a:lnSpc>
                <a:spcPct val="80000"/>
              </a:lnSpc>
            </a:pPr>
            <a:r>
              <a:rPr lang="cs-CZ" sz="2400" b="1"/>
              <a:t>Podporuje vytváření nových pracovních míst a pracovních činností</a:t>
            </a:r>
          </a:p>
          <a:p>
            <a:pPr marL="609600" indent="-609600">
              <a:lnSpc>
                <a:spcPct val="80000"/>
              </a:lnSpc>
            </a:pPr>
            <a:r>
              <a:rPr lang="cs-CZ" sz="2400" b="1"/>
              <a:t>Zaměřuje se na zvýšení adaptability PS</a:t>
            </a:r>
          </a:p>
          <a:p>
            <a:pPr marL="609600" indent="-609600">
              <a:lnSpc>
                <a:spcPct val="80000"/>
              </a:lnSpc>
            </a:pPr>
            <a:r>
              <a:rPr lang="cs-CZ" sz="2400" b="1"/>
              <a:t>Zabezpečení životních podmínek  pro ty, kteří jsou dočasně nezaměstnaní (dávky, podpory)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cs-CZ" sz="2400" b="1" u="sng"/>
              <a:t>Současné politiky zaměstnanosti</a:t>
            </a:r>
          </a:p>
          <a:p>
            <a:pPr marL="609600" indent="-609600">
              <a:lnSpc>
                <a:spcPct val="80000"/>
              </a:lnSpc>
            </a:pPr>
            <a:r>
              <a:rPr lang="cs-CZ" sz="2400" b="1"/>
              <a:t>Tlumí preference příjmové ochrany nezaměstnaných a zdůrazňuje investování do lidského kapitálu</a:t>
            </a:r>
          </a:p>
          <a:p>
            <a:pPr marL="609600" indent="-609600">
              <a:lnSpc>
                <a:spcPct val="80000"/>
              </a:lnSpc>
            </a:pPr>
            <a:r>
              <a:rPr lang="cs-CZ" sz="2400" b="1"/>
              <a:t>Podpora strany nabídky práce a její kultivace</a:t>
            </a:r>
          </a:p>
          <a:p>
            <a:pPr marL="609600" indent="-609600">
              <a:lnSpc>
                <a:spcPct val="80000"/>
              </a:lnSpc>
            </a:pPr>
            <a:endParaRPr lang="cs-CZ" sz="2400" b="1"/>
          </a:p>
        </p:txBody>
      </p:sp>
    </p:spTree>
    <p:extLst>
      <p:ext uri="{BB962C8B-B14F-4D97-AF65-F5344CB8AC3E}">
        <p14:creationId xmlns:p14="http://schemas.microsoft.com/office/powerpoint/2010/main" val="2754412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b="1" u="sng"/>
              <a:t>Zdroj financování aktivit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/>
            <a:r>
              <a:rPr lang="cs-CZ" sz="2400" b="1"/>
              <a:t>Účelově vytvářené fondy na bázi pojištění v nezaměstnanosti (příspěvek na státní politiku zaměstnanosti)</a:t>
            </a:r>
          </a:p>
          <a:p>
            <a:pPr marL="609600" indent="-609600"/>
            <a:r>
              <a:rPr lang="cs-CZ" sz="2400" b="1"/>
              <a:t>Státní rozpočty, které čerpají prostředky na financování  politiky zaměstnanosti z daní</a:t>
            </a:r>
          </a:p>
          <a:p>
            <a:pPr marL="609600" indent="-609600">
              <a:buFont typeface="Wingdings" pitchFamily="2" charset="2"/>
              <a:buNone/>
            </a:pPr>
            <a:endParaRPr lang="cs-CZ" sz="2400" b="1"/>
          </a:p>
          <a:p>
            <a:pPr marL="609600" indent="-609600"/>
            <a:r>
              <a:rPr lang="cs-CZ" sz="2400" b="1" i="1" u="sng"/>
              <a:t>Efektivní</a:t>
            </a:r>
            <a:r>
              <a:rPr lang="cs-CZ" sz="2400" b="1"/>
              <a:t>   mohou být opatření tehdy, pokud nevyvolávají  nepřiměřený růst ceny práce a nadměrně vysoké daně či pojistné</a:t>
            </a:r>
          </a:p>
        </p:txBody>
      </p:sp>
    </p:spTree>
    <p:extLst>
      <p:ext uri="{BB962C8B-B14F-4D97-AF65-F5344CB8AC3E}">
        <p14:creationId xmlns:p14="http://schemas.microsoft.com/office/powerpoint/2010/main" val="2506717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/>
              <a:t>Historie nezaměstnanosti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Pojem „nezaměstnanost“: jev, který vznikl v českém hospodářství v 2. pol. 18. stol. (ekonomicky nízká úroveň a U)</a:t>
            </a:r>
          </a:p>
          <a:p>
            <a:pPr marL="0" indent="0">
              <a:buNone/>
            </a:pPr>
            <a:endParaRPr lang="cs-CZ" sz="2400" dirty="0" smtClean="0"/>
          </a:p>
          <a:p>
            <a:r>
              <a:rPr lang="cs-CZ" sz="2400" dirty="0" smtClean="0"/>
              <a:t>Rok 1754: nová věda „</a:t>
            </a:r>
            <a:r>
              <a:rPr lang="cs-CZ" sz="2400" i="1" dirty="0" smtClean="0"/>
              <a:t>status </a:t>
            </a:r>
            <a:r>
              <a:rPr lang="cs-CZ" sz="2400" i="1" dirty="0" err="1" smtClean="0"/>
              <a:t>rei</a:t>
            </a:r>
            <a:r>
              <a:rPr lang="cs-CZ" sz="2400" i="1" dirty="0" smtClean="0"/>
              <a:t> </a:t>
            </a:r>
            <a:r>
              <a:rPr lang="cs-CZ" sz="2400" i="1" dirty="0" err="1" smtClean="0"/>
              <a:t>pubicae</a:t>
            </a:r>
            <a:r>
              <a:rPr lang="cs-CZ" sz="2400" dirty="0" smtClean="0"/>
              <a:t>“: získávání údajů demografických procesů, sčítání obyvatel, číslování domů = nová pracovní místa</a:t>
            </a:r>
          </a:p>
          <a:p>
            <a:pPr marL="0" indent="0">
              <a:buNone/>
            </a:pPr>
            <a:endParaRPr lang="cs-CZ" sz="2400" dirty="0" smtClean="0"/>
          </a:p>
          <a:p>
            <a:r>
              <a:rPr lang="cs-CZ" sz="2400" dirty="0" smtClean="0"/>
              <a:t>Konec 19. stol: industrializace, textilní a strojírenský průmysl: nízká úroveň U – průmyslová revoluce: sociální programy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977800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b="1"/>
              <a:t>Státní politika  zaměstnanosti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b="1"/>
              <a:t>Zákon č. 435/2004 Sb., o zaměstnanosti</a:t>
            </a:r>
            <a:r>
              <a:rPr lang="cs-CZ"/>
              <a:t> (účinnost od  1.10.2004)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b="1"/>
              <a:t>Vytváří</a:t>
            </a:r>
            <a:r>
              <a:rPr lang="cs-CZ"/>
              <a:t>: stát, zaměstnavatelé, odbory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b="1"/>
              <a:t>Provádí</a:t>
            </a:r>
            <a:r>
              <a:rPr lang="cs-CZ"/>
              <a:t>: stát,  ÚSC, profesní organizace, sdružení osob se ZTP, organizace zaměstnavatelů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b="1"/>
              <a:t>Vykonává</a:t>
            </a:r>
            <a:r>
              <a:rPr lang="cs-CZ"/>
              <a:t>:  MPSV, úřady práce</a:t>
            </a:r>
          </a:p>
        </p:txBody>
      </p:sp>
    </p:spTree>
    <p:extLst>
      <p:ext uri="{BB962C8B-B14F-4D97-AF65-F5344CB8AC3E}">
        <p14:creationId xmlns:p14="http://schemas.microsoft.com/office/powerpoint/2010/main" val="3330158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87624" y="617538"/>
            <a:ext cx="7756351" cy="1143000"/>
          </a:xfrm>
        </p:spPr>
        <p:txBody>
          <a:bodyPr/>
          <a:lstStyle/>
          <a:p>
            <a:r>
              <a:rPr lang="cs-CZ" dirty="0" smtClean="0"/>
              <a:t>Státní politika zaměstnanosti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2060848"/>
            <a:ext cx="6734175" cy="4029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8936396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b="1" dirty="0" smtClean="0"/>
              <a:t>Použitá literatura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 smtClean="0"/>
              <a:t>Brožová, </a:t>
            </a:r>
            <a:r>
              <a:rPr lang="cs-CZ" sz="2000" dirty="0" err="1" smtClean="0"/>
              <a:t>D.Společenské</a:t>
            </a:r>
            <a:r>
              <a:rPr lang="cs-CZ" sz="2000" dirty="0" smtClean="0"/>
              <a:t> souvislosti  trhu práce. Sociologické nakladatelství, Praha, 2003. ISBN 80-86429-16-4, kapitola 1.4</a:t>
            </a:r>
          </a:p>
          <a:p>
            <a:r>
              <a:rPr lang="cs-CZ" sz="2000" dirty="0" smtClean="0"/>
              <a:t>Mareš, P.: Nezaměstnanost jako sociální problém, SLON,Praha.1994.ISBN 80-901424-9-4.</a:t>
            </a:r>
          </a:p>
          <a:p>
            <a:r>
              <a:rPr lang="cs-CZ" sz="2000" dirty="0" smtClean="0"/>
              <a:t>MPSV, Analýza vývoje zaměstnanosti a nezaměstnanosti v roce 2011, MPSV, 2012</a:t>
            </a:r>
          </a:p>
          <a:p>
            <a:pPr marL="0" indent="0">
              <a:buNone/>
            </a:pPr>
            <a:r>
              <a:rPr lang="cs-CZ" sz="2000" b="1" dirty="0" smtClean="0"/>
              <a:t>Úkol</a:t>
            </a:r>
            <a:r>
              <a:rPr lang="cs-CZ" sz="2000" dirty="0" smtClean="0"/>
              <a:t>: </a:t>
            </a:r>
          </a:p>
          <a:p>
            <a:pPr>
              <a:buFontTx/>
              <a:buChar char="-"/>
            </a:pPr>
            <a:r>
              <a:rPr lang="cs-CZ" sz="2000" dirty="0" smtClean="0"/>
              <a:t>prostudovat další pojmy (míra zaměstnanosti, míra ekonomické aktivity, KZAM, apod.), která jsou dostupná na </a:t>
            </a:r>
            <a:r>
              <a:rPr lang="cs-CZ" sz="2000" dirty="0" smtClean="0">
                <a:hlinkClick r:id="rId2"/>
              </a:rPr>
              <a:t>www.czso.cz</a:t>
            </a:r>
            <a:r>
              <a:rPr lang="cs-CZ" sz="2000" dirty="0" smtClean="0"/>
              <a:t>.</a:t>
            </a:r>
          </a:p>
          <a:p>
            <a:pPr>
              <a:buFontTx/>
              <a:buChar char="-"/>
            </a:pPr>
            <a:r>
              <a:rPr lang="cs-CZ" sz="2000" dirty="0" smtClean="0"/>
              <a:t>Seznámit se se základními ekonomickými přístupy k pojetí a interpretaci nezaměstnanosti (např. kap. 3 Nezaměstnanost ve vývoji ekonomického myšlení, Brožová)</a:t>
            </a:r>
            <a:endParaRPr lang="cs-CZ" sz="2000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04529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/>
              <a:t>Historie nezaměstnanosti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Rok 1929:  světová hospodářská krize, Československo: únor 1933: 920 tis. nezaměstnaných</a:t>
            </a:r>
          </a:p>
          <a:p>
            <a:r>
              <a:rPr lang="cs-CZ" sz="2400" dirty="0" smtClean="0"/>
              <a:t>Po roce 1945: povinná zaměstnanost, pracovní povinnost, trestný čin příživnictví, existence tzv. </a:t>
            </a:r>
            <a:r>
              <a:rPr lang="cs-CZ" sz="2400" i="1" dirty="0" smtClean="0"/>
              <a:t>„skryté nezaměstnanosti“</a:t>
            </a:r>
          </a:p>
          <a:p>
            <a:r>
              <a:rPr lang="cs-CZ" sz="2400" i="1" dirty="0" smtClean="0"/>
              <a:t>1969-1989: spoutaná společnost, politické „čistky“, „prověrky“ </a:t>
            </a:r>
            <a:r>
              <a:rPr lang="cs-CZ" sz="2400" dirty="0" smtClean="0"/>
              <a:t>u vědců, kulturních pracovníků, pedagogů</a:t>
            </a:r>
          </a:p>
          <a:p>
            <a:r>
              <a:rPr lang="cs-CZ" sz="2400" dirty="0" smtClean="0"/>
              <a:t>Po roce 1989: viditelná diferenciace společnosti, institucionální řešení problému nezaměstnanosti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31998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b="1" u="sng"/>
              <a:t>Nezaměstnanost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590800"/>
            <a:ext cx="7772400" cy="4114800"/>
          </a:xfrm>
        </p:spPr>
        <p:txBody>
          <a:bodyPr/>
          <a:lstStyle/>
          <a:p>
            <a:pPr lvl="1"/>
            <a:r>
              <a:rPr lang="cs-CZ" sz="2400" b="1" dirty="0"/>
              <a:t>Složitý jev, nelze hodnotit pouze globálně</a:t>
            </a:r>
          </a:p>
          <a:p>
            <a:pPr lvl="1"/>
            <a:r>
              <a:rPr lang="cs-CZ" sz="2400" b="1" dirty="0"/>
              <a:t>K řešení je nutná informační síť potřebných dat</a:t>
            </a:r>
          </a:p>
          <a:p>
            <a:pPr lvl="1">
              <a:buFont typeface="Wingdings" pitchFamily="2" charset="2"/>
              <a:buNone/>
            </a:pP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3498964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608" y="548680"/>
            <a:ext cx="7793037" cy="1143000"/>
          </a:xfrm>
        </p:spPr>
        <p:txBody>
          <a:bodyPr/>
          <a:lstStyle/>
          <a:p>
            <a:r>
              <a:rPr lang="cs-CZ" sz="3200" b="1" dirty="0" smtClean="0"/>
              <a:t>Nezaměstnaný/uchazeč o zaměstnání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cs-CZ" sz="2400" b="1" dirty="0" smtClean="0"/>
              <a:t>aktivně </a:t>
            </a:r>
            <a:r>
              <a:rPr lang="cs-CZ" sz="2400" b="1" dirty="0"/>
              <a:t>hledají práci a jsou registrováni na úřadu práce</a:t>
            </a:r>
          </a:p>
          <a:p>
            <a:pPr lvl="1"/>
            <a:r>
              <a:rPr lang="cs-CZ" sz="2400" b="1" dirty="0" smtClean="0"/>
              <a:t>bez </a:t>
            </a:r>
            <a:r>
              <a:rPr lang="cs-CZ" sz="2400" b="1" dirty="0"/>
              <a:t>práce během referenčního týdne</a:t>
            </a:r>
          </a:p>
          <a:p>
            <a:pPr lvl="1"/>
            <a:r>
              <a:rPr lang="cs-CZ" sz="2400" b="1" dirty="0" smtClean="0"/>
              <a:t>v </a:t>
            </a:r>
            <a:r>
              <a:rPr lang="cs-CZ" sz="2400" b="1" dirty="0"/>
              <a:t>současné době připraven k nástupu  do práce</a:t>
            </a:r>
          </a:p>
          <a:p>
            <a:pPr>
              <a:buFontTx/>
              <a:buChar char="-"/>
            </a:pPr>
            <a:r>
              <a:rPr lang="cs-CZ" sz="2400" i="1" dirty="0" smtClean="0"/>
              <a:t>Definice odpovídá a podmínkám ILO</a:t>
            </a:r>
          </a:p>
          <a:p>
            <a:pPr>
              <a:buFontTx/>
              <a:buChar char="-"/>
            </a:pPr>
            <a:r>
              <a:rPr lang="cs-CZ" sz="2400" i="1" dirty="0" smtClean="0"/>
              <a:t>- nesplněna alespoň jedna podmínka: osoba považována za zaměstnanou nebo </a:t>
            </a:r>
            <a:r>
              <a:rPr lang="cs-CZ" sz="2400" i="1" dirty="0" err="1" smtClean="0"/>
              <a:t>EnA</a:t>
            </a:r>
            <a:endParaRPr lang="cs-CZ" sz="2400" i="1" dirty="0"/>
          </a:p>
        </p:txBody>
      </p:sp>
    </p:spTree>
    <p:extLst>
      <p:ext uri="{BB962C8B-B14F-4D97-AF65-F5344CB8AC3E}">
        <p14:creationId xmlns:p14="http://schemas.microsoft.com/office/powerpoint/2010/main" val="271949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b="1" dirty="0" smtClean="0"/>
              <a:t>Registrovaná míra nezaměstnanosti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 smtClean="0"/>
              <a:t>MPSV</a:t>
            </a:r>
          </a:p>
          <a:p>
            <a:r>
              <a:rPr lang="cs-CZ" sz="2000" dirty="0" smtClean="0"/>
              <a:t>Nezaměstnaní – registrovaní na ÚP</a:t>
            </a:r>
          </a:p>
          <a:p>
            <a:r>
              <a:rPr lang="cs-CZ" sz="2000" dirty="0" smtClean="0"/>
              <a:t>Od roku 2004 nová metodika výpočtu míry U (+ neexistence překážky v práci)</a:t>
            </a:r>
          </a:p>
          <a:p>
            <a:endParaRPr lang="cs-CZ" sz="2400" dirty="0"/>
          </a:p>
          <a:p>
            <a:r>
              <a:rPr lang="cs-CZ" sz="2000" b="1" i="1" dirty="0" smtClean="0"/>
              <a:t>Uchazečem o zaměstnání  </a:t>
            </a:r>
            <a:r>
              <a:rPr lang="cs-CZ" sz="2000" dirty="0" smtClean="0"/>
              <a:t>je podle zákona pouze fyzická osoba, která není v pracovním nebo obdobném vztahu, ani nevykonává samostatnou výdělečnou činnost ani se nepřipravuje soustavně pro povolání  a osobně požádá o zprostředkování vhodného zaměstnání  ÚP (par. 25, 435/2004 Sb. zákona o zaměstnanosti)</a:t>
            </a:r>
          </a:p>
          <a:p>
            <a:r>
              <a:rPr lang="cs-CZ" sz="2000" b="1" i="1" dirty="0" smtClean="0"/>
              <a:t>Dosažitelný uchazeč o zaměstnání</a:t>
            </a:r>
          </a:p>
          <a:p>
            <a:endParaRPr lang="cs-CZ" sz="2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5904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b="1" dirty="0" smtClean="0"/>
              <a:t>Pojmy nezaměstnanosti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b="1" i="1" dirty="0" err="1" smtClean="0"/>
              <a:t>Podzaměstnaný</a:t>
            </a:r>
            <a:r>
              <a:rPr lang="cs-CZ" sz="2400" b="1" i="1" dirty="0" smtClean="0"/>
              <a:t> </a:t>
            </a:r>
            <a:r>
              <a:rPr lang="cs-CZ" sz="2400" dirty="0" smtClean="0"/>
              <a:t>– nedobrovolná práce na zkrácený pracovní úvazek (ČSÚ)</a:t>
            </a:r>
          </a:p>
          <a:p>
            <a:pPr marL="0" indent="0">
              <a:buNone/>
            </a:pPr>
            <a:endParaRPr lang="cs-CZ" sz="2400" dirty="0" smtClean="0"/>
          </a:p>
          <a:p>
            <a:r>
              <a:rPr lang="cs-CZ" sz="2400" b="1" i="1" dirty="0" smtClean="0"/>
              <a:t>Polozaměstnaný</a:t>
            </a:r>
            <a:r>
              <a:rPr lang="cs-CZ" sz="2400" dirty="0" smtClean="0"/>
              <a:t> -  nemá zaměstnání, chtěl by pracovat, ale práci nyní  zatím nehledá (viz. Mareš)</a:t>
            </a:r>
          </a:p>
          <a:p>
            <a:pPr marL="0" indent="0">
              <a:buNone/>
            </a:pPr>
            <a:endParaRPr lang="cs-CZ" sz="2400" dirty="0" smtClean="0"/>
          </a:p>
          <a:p>
            <a:r>
              <a:rPr lang="cs-CZ" sz="2400" dirty="0" smtClean="0"/>
              <a:t>„</a:t>
            </a:r>
            <a:r>
              <a:rPr lang="cs-CZ" sz="2400" b="1" i="1" dirty="0" smtClean="0"/>
              <a:t>ani zaměstnaní, ani nezaměstnaní“ </a:t>
            </a:r>
            <a:r>
              <a:rPr lang="cs-CZ" sz="2400" dirty="0" smtClean="0"/>
              <a:t>(viz. Mareš)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258286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Výpočet míry nezaměstnanosti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b="1" dirty="0" smtClean="0"/>
              <a:t>Obecná míra nezaměstnanosti </a:t>
            </a:r>
            <a:r>
              <a:rPr lang="cs-CZ" sz="2400" dirty="0" smtClean="0"/>
              <a:t>– vykazována ČSÚ, výsledky VŠPS (vyhovuje k použití mezinárodní komparace)</a:t>
            </a:r>
          </a:p>
          <a:p>
            <a:r>
              <a:rPr lang="cs-CZ" sz="2400" b="1" dirty="0" smtClean="0"/>
              <a:t>Registrovaná míra nezaměstnanosti </a:t>
            </a:r>
            <a:r>
              <a:rPr lang="cs-CZ" sz="2400" dirty="0" smtClean="0"/>
              <a:t>– zveřejněna MPSV, výpočty na základě evidence jednotlivých úřadů práce, nepostihuje tzv. skrytou U (informuje lépe o skutečné  situaci na trhu práce)</a:t>
            </a:r>
          </a:p>
        </p:txBody>
      </p:sp>
    </p:spTree>
    <p:extLst>
      <p:ext uri="{BB962C8B-B14F-4D97-AF65-F5344CB8AC3E}">
        <p14:creationId xmlns:p14="http://schemas.microsoft.com/office/powerpoint/2010/main" val="3681872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b="1" dirty="0" smtClean="0"/>
              <a:t>Výpočet  míry nezaměstnanosti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1600" b="1" dirty="0"/>
              <a:t>UR=ED/LF *100 (%)</a:t>
            </a:r>
          </a:p>
          <a:p>
            <a:pPr marL="0" indent="0">
              <a:buNone/>
            </a:pPr>
            <a:r>
              <a:rPr lang="cs-CZ" sz="1600" b="1" dirty="0"/>
              <a:t>UR</a:t>
            </a:r>
            <a:r>
              <a:rPr lang="cs-CZ" sz="1600" dirty="0"/>
              <a:t>- míra nezaměstnanosti</a:t>
            </a:r>
          </a:p>
          <a:p>
            <a:pPr marL="0" indent="0" algn="just">
              <a:buNone/>
            </a:pPr>
            <a:r>
              <a:rPr lang="cs-CZ" sz="1600" b="1" dirty="0"/>
              <a:t>ED</a:t>
            </a:r>
            <a:r>
              <a:rPr lang="cs-CZ" sz="1600" dirty="0"/>
              <a:t> – přesná evidence  registrovaných – dosažitelných, </a:t>
            </a:r>
            <a:r>
              <a:rPr lang="cs-CZ" sz="1600" dirty="0" smtClean="0"/>
              <a:t>	neumístěných </a:t>
            </a:r>
            <a:r>
              <a:rPr lang="cs-CZ" sz="1600" dirty="0"/>
              <a:t>uchazečů  o zaměstnání občanů ČR a EU, </a:t>
            </a:r>
            <a:r>
              <a:rPr lang="cs-CZ" sz="1600" dirty="0" smtClean="0"/>
              <a:t>	vedenou  </a:t>
            </a:r>
            <a:r>
              <a:rPr lang="cs-CZ" sz="1600" dirty="0"/>
              <a:t>ÚP podle bydliště uchazeče ke konci sledovaného </a:t>
            </a:r>
            <a:r>
              <a:rPr lang="cs-CZ" sz="1600" dirty="0" smtClean="0"/>
              <a:t>	měsíce</a:t>
            </a:r>
          </a:p>
          <a:p>
            <a:pPr marL="0" indent="0" algn="just">
              <a:buNone/>
            </a:pPr>
            <a:r>
              <a:rPr lang="cs-CZ" sz="1600" b="1" dirty="0" smtClean="0"/>
              <a:t>LF</a:t>
            </a:r>
            <a:r>
              <a:rPr lang="cs-CZ" sz="1600" dirty="0" smtClean="0"/>
              <a:t> – zahrnuje:</a:t>
            </a:r>
          </a:p>
          <a:p>
            <a:pPr marL="0" indent="0" algn="just">
              <a:buNone/>
            </a:pPr>
            <a:r>
              <a:rPr lang="cs-CZ" sz="1600" dirty="0"/>
              <a:t>	</a:t>
            </a:r>
            <a:r>
              <a:rPr lang="cs-CZ" sz="1600" dirty="0" smtClean="0"/>
              <a:t>A) počet zaměstnaných v NH s jediným nebo hlavním zaměstnání dle 	VŠPS</a:t>
            </a:r>
          </a:p>
          <a:p>
            <a:pPr marL="0" indent="0" algn="just">
              <a:buNone/>
            </a:pPr>
            <a:r>
              <a:rPr lang="cs-CZ" sz="1600" dirty="0"/>
              <a:t>	</a:t>
            </a:r>
            <a:r>
              <a:rPr lang="cs-CZ" sz="1600" dirty="0" smtClean="0"/>
              <a:t>B) počet pracujících cizinců ze třetích zemí s platným povolením k 	zaměstnávání, zaměstnaných  uchazečů EU registrovaných ÚP a cizinců s 	platným živnostenským oprávněním</a:t>
            </a:r>
          </a:p>
          <a:p>
            <a:pPr marL="0" indent="0" algn="just">
              <a:buNone/>
            </a:pPr>
            <a:r>
              <a:rPr lang="cs-CZ" sz="1600" dirty="0"/>
              <a:t>	</a:t>
            </a:r>
            <a:r>
              <a:rPr lang="cs-CZ" sz="1600" dirty="0" smtClean="0"/>
              <a:t>C)přesná evidence registrovaných – dosažitelných, neumístěných 	o 	zaměstnání občanů ČR a EU, vedená ÚP podle bydliště uchazeče</a:t>
            </a:r>
          </a:p>
          <a:p>
            <a:pPr marL="0" indent="0">
              <a:buNone/>
            </a:pPr>
            <a:endParaRPr lang="cs-CZ" sz="2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4905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měsi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Směsi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Směsi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Směsi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_Směsi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Směsi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3_Směsi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Směsi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7_Směsi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Směsi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8_Směsi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Směsi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11_Směsi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Směsi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12_Směsi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Směsi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241</TotalTime>
  <Words>973</Words>
  <Application>Microsoft Office PowerPoint</Application>
  <PresentationFormat>Předvádění na obrazovce (4:3)</PresentationFormat>
  <Paragraphs>116</Paragraphs>
  <Slides>22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9</vt:i4>
      </vt:variant>
      <vt:variant>
        <vt:lpstr>Nadpisy snímků</vt:lpstr>
      </vt:variant>
      <vt:variant>
        <vt:i4>22</vt:i4>
      </vt:variant>
    </vt:vector>
  </HeadingPairs>
  <TitlesOfParts>
    <vt:vector size="31" baseType="lpstr">
      <vt:lpstr>Motiv systému Office</vt:lpstr>
      <vt:lpstr>Směsi</vt:lpstr>
      <vt:lpstr>1_Směsi</vt:lpstr>
      <vt:lpstr>2_Směsi</vt:lpstr>
      <vt:lpstr>3_Směsi</vt:lpstr>
      <vt:lpstr>7_Směsi</vt:lpstr>
      <vt:lpstr>8_Směsi</vt:lpstr>
      <vt:lpstr>11_Směsi</vt:lpstr>
      <vt:lpstr>12_Směsi</vt:lpstr>
      <vt:lpstr>Trh práce a zaměstnanosti </vt:lpstr>
      <vt:lpstr>Historie nezaměstnanosti</vt:lpstr>
      <vt:lpstr>Historie nezaměstnanosti</vt:lpstr>
      <vt:lpstr>Nezaměstnanost</vt:lpstr>
      <vt:lpstr>Nezaměstnaný/uchazeč o zaměstnání</vt:lpstr>
      <vt:lpstr>Registrovaná míra nezaměstnanosti</vt:lpstr>
      <vt:lpstr>Pojmy nezaměstnanosti</vt:lpstr>
      <vt:lpstr>Výpočet míry nezaměstnanosti</vt:lpstr>
      <vt:lpstr>Výpočet  míry nezaměstnanosti</vt:lpstr>
      <vt:lpstr>Nezaměstnaní - VŠPS</vt:lpstr>
      <vt:lpstr>Použití obecné/registrované míry nezaměstnanosti</vt:lpstr>
      <vt:lpstr>Specifika fungování trhu práce</vt:lpstr>
      <vt:lpstr>Trh práce</vt:lpstr>
      <vt:lpstr>Makroekonomická opatření na trhu práce</vt:lpstr>
      <vt:lpstr>Typy nezaměstnanosti</vt:lpstr>
      <vt:lpstr>Důsledky nezaměstnanosti</vt:lpstr>
      <vt:lpstr>Politika zaměstnanosti</vt:lpstr>
      <vt:lpstr>Politika zaměstnanosti se orientuje:</vt:lpstr>
      <vt:lpstr>Zdroj financování aktivit</vt:lpstr>
      <vt:lpstr>Státní politika  zaměstnanosti</vt:lpstr>
      <vt:lpstr>Státní politika zaměstnanosti</vt:lpstr>
      <vt:lpstr>Použitá literatura</vt:lpstr>
    </vt:vector>
  </TitlesOfParts>
  <Company>Ekonomicko-správní fakulta Masarykovy univerzity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Politika pracovních trhů</dc:title>
  <dc:creator>Wildmannova Mirka</dc:creator>
  <cp:lastModifiedBy>Wildmannova Mirka</cp:lastModifiedBy>
  <cp:revision>31</cp:revision>
  <cp:lastPrinted>2012-10-08T10:01:02Z</cp:lastPrinted>
  <dcterms:created xsi:type="dcterms:W3CDTF">2012-10-01T09:18:00Z</dcterms:created>
  <dcterms:modified xsi:type="dcterms:W3CDTF">2015-05-07T10:08:13Z</dcterms:modified>
</cp:coreProperties>
</file>