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28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4.3.2015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4.3.2015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2373</Words>
  <Application>Microsoft Office PowerPoint</Application>
  <PresentationFormat>Předvádění na obrazovce (4:3)</PresentationFormat>
  <Paragraphs>407</Paragraphs>
  <Slides>43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75</cp:revision>
  <dcterms:created xsi:type="dcterms:W3CDTF">2012-07-23T07:06:28Z</dcterms:created>
  <dcterms:modified xsi:type="dcterms:W3CDTF">2015-03-04T09:44:04Z</dcterms:modified>
</cp:coreProperties>
</file>