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20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1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54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9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7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48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42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51BF2-5778-4CA6-B05F-70E5A804FB62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11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Funkční klíče MS Dynamics NAC 2009 </a:t>
            </a:r>
            <a:r>
              <a:rPr lang="cs-CZ" dirty="0" err="1" smtClean="0"/>
              <a:t>Classic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96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Obecné schéma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59632" y="1628800"/>
            <a:ext cx="129614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bg2"/>
                </a:solidFill>
              </a:rPr>
              <a:t>Customer</a:t>
            </a:r>
            <a:r>
              <a:rPr lang="cs-CZ" b="1" dirty="0" smtClean="0">
                <a:solidFill>
                  <a:schemeClr val="bg2"/>
                </a:solidFill>
              </a:rPr>
              <a:t> </a:t>
            </a:r>
            <a:r>
              <a:rPr lang="cs-CZ" b="1" dirty="0" err="1" smtClean="0">
                <a:solidFill>
                  <a:schemeClr val="bg2"/>
                </a:solidFill>
              </a:rPr>
              <a:t>Card</a:t>
            </a: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5733256"/>
            <a:ext cx="41168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 err="1" smtClean="0"/>
              <a:t>Customer</a:t>
            </a:r>
            <a:r>
              <a:rPr lang="cs-CZ" sz="900" dirty="0" smtClean="0"/>
              <a:t> </a:t>
            </a:r>
            <a:r>
              <a:rPr lang="cs-CZ" sz="900" dirty="0" err="1" smtClean="0"/>
              <a:t>Card</a:t>
            </a:r>
            <a:r>
              <a:rPr lang="cs-CZ" sz="900" dirty="0" smtClean="0"/>
              <a:t>=karta zákazníka</a:t>
            </a:r>
          </a:p>
          <a:p>
            <a:r>
              <a:rPr lang="cs-CZ" sz="900" dirty="0" err="1" smtClean="0"/>
              <a:t>Vendor</a:t>
            </a:r>
            <a:r>
              <a:rPr lang="cs-CZ" sz="900" dirty="0" smtClean="0"/>
              <a:t> </a:t>
            </a:r>
            <a:r>
              <a:rPr lang="cs-CZ" sz="900" dirty="0" err="1" smtClean="0"/>
              <a:t>Card</a:t>
            </a:r>
            <a:r>
              <a:rPr lang="cs-CZ" sz="900" dirty="0" smtClean="0"/>
              <a:t>=karta dodavatele</a:t>
            </a:r>
          </a:p>
          <a:p>
            <a:r>
              <a:rPr lang="cs-CZ" sz="900" dirty="0" smtClean="0"/>
              <a:t>Sales </a:t>
            </a:r>
            <a:r>
              <a:rPr lang="cs-CZ" sz="900" dirty="0" err="1" smtClean="0"/>
              <a:t>Order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=hlavička prodejní objednávky</a:t>
            </a:r>
          </a:p>
          <a:p>
            <a:r>
              <a:rPr lang="cs-CZ" sz="900" dirty="0" err="1" smtClean="0"/>
              <a:t>Purchase</a:t>
            </a:r>
            <a:r>
              <a:rPr lang="cs-CZ" sz="900" dirty="0" smtClean="0"/>
              <a:t> </a:t>
            </a:r>
            <a:r>
              <a:rPr lang="cs-CZ" sz="900" dirty="0" err="1" smtClean="0"/>
              <a:t>Order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 =hlavička nákupní objednávky</a:t>
            </a:r>
          </a:p>
          <a:p>
            <a:r>
              <a:rPr lang="cs-CZ" sz="900" dirty="0" smtClean="0"/>
              <a:t>Lines = řádka, List= seznam, </a:t>
            </a:r>
            <a:r>
              <a:rPr lang="cs-CZ" sz="900" dirty="0" err="1" smtClean="0"/>
              <a:t>Entries</a:t>
            </a:r>
            <a:r>
              <a:rPr lang="cs-CZ" sz="900" dirty="0" smtClean="0"/>
              <a:t>-položky ,</a:t>
            </a:r>
            <a:r>
              <a:rPr lang="cs-CZ" sz="900" dirty="0" err="1" smtClean="0"/>
              <a:t>Credit</a:t>
            </a:r>
            <a:r>
              <a:rPr lang="cs-CZ" sz="900" dirty="0" smtClean="0"/>
              <a:t> </a:t>
            </a:r>
            <a:r>
              <a:rPr lang="cs-CZ" sz="900" dirty="0" err="1" smtClean="0"/>
              <a:t>Note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=hlavička dobropisu</a:t>
            </a:r>
            <a:endParaRPr lang="cs-CZ" sz="900" dirty="0"/>
          </a:p>
        </p:txBody>
      </p:sp>
      <p:sp>
        <p:nvSpPr>
          <p:cNvPr id="6" name="Obdélník 5"/>
          <p:cNvSpPr/>
          <p:nvPr/>
        </p:nvSpPr>
        <p:spPr>
          <a:xfrm>
            <a:off x="7380312" y="149367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FF0000"/>
                </a:solidFill>
              </a:rPr>
              <a:t>Sales </a:t>
            </a:r>
            <a:r>
              <a:rPr lang="cs-CZ" sz="1200" b="1" dirty="0" err="1" smtClean="0">
                <a:solidFill>
                  <a:srgbClr val="FF0000"/>
                </a:solidFill>
              </a:rPr>
              <a:t>Order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380591" y="328342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Purchase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Order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415654" y="540922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Credit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Note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12353" y="3546496"/>
            <a:ext cx="1296144" cy="64807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Vendor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Card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296158" y="3139550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293741" y="5081597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293741" y="4878644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293741" y="4653136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93741" y="4473949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296158" y="2985957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293741" y="2805266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93741" y="2618726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2339752" y="2133053"/>
            <a:ext cx="144016" cy="4856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2336203" y="3951731"/>
            <a:ext cx="144016" cy="4856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577386" y="3936606"/>
            <a:ext cx="532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F5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89885" y="2095506"/>
            <a:ext cx="532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F5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Pravá složená závorka 21"/>
          <p:cNvSpPr/>
          <p:nvPr/>
        </p:nvSpPr>
        <p:spPr>
          <a:xfrm>
            <a:off x="2771474" y="4455086"/>
            <a:ext cx="144342" cy="72503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/>
          <p:cNvSpPr/>
          <p:nvPr/>
        </p:nvSpPr>
        <p:spPr>
          <a:xfrm>
            <a:off x="2771474" y="2618726"/>
            <a:ext cx="144342" cy="64763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5" name="Obdélník 24"/>
          <p:cNvSpPr/>
          <p:nvPr/>
        </p:nvSpPr>
        <p:spPr>
          <a:xfrm>
            <a:off x="2957136" y="4679617"/>
            <a:ext cx="90120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List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994477" y="2678920"/>
            <a:ext cx="105176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List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28" name="Přímá spojnice 27"/>
          <p:cNvCxnSpPr>
            <a:stCxn id="12" idx="1"/>
          </p:cNvCxnSpPr>
          <p:nvPr/>
        </p:nvCxnSpPr>
        <p:spPr>
          <a:xfrm flipH="1">
            <a:off x="1033418" y="4927908"/>
            <a:ext cx="2603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H="1">
            <a:off x="1052575" y="3035246"/>
            <a:ext cx="2597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052575" y="3848185"/>
            <a:ext cx="0" cy="1080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1033418" y="1978130"/>
            <a:ext cx="0" cy="1080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1033418" y="1978130"/>
            <a:ext cx="22111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1036380" y="3870532"/>
            <a:ext cx="259778" cy="6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132909" y="4077476"/>
            <a:ext cx="9204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Shift-F5</a:t>
            </a:r>
            <a:endParaRPr lang="cs-CZ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32909" y="2297839"/>
            <a:ext cx="9204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Shift-F5</a:t>
            </a:r>
            <a:endParaRPr lang="cs-CZ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283968" y="1628800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4287556" y="1804577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4283968" y="1958503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287556" y="2133053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307733" y="2786854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297555" y="2968840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297555" y="4192155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4283968" y="3607456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4297555" y="3798621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4311321" y="3982079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4331498" y="5004312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4331498" y="4782371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Šipka doprava 61"/>
          <p:cNvSpPr/>
          <p:nvPr/>
        </p:nvSpPr>
        <p:spPr>
          <a:xfrm>
            <a:off x="3037733" y="1484981"/>
            <a:ext cx="1030211" cy="746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63" name="Šipka doprava 62"/>
          <p:cNvSpPr/>
          <p:nvPr/>
        </p:nvSpPr>
        <p:spPr>
          <a:xfrm>
            <a:off x="3182200" y="3507271"/>
            <a:ext cx="1030211" cy="746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64" name="Pravá složená závorka 63"/>
          <p:cNvSpPr/>
          <p:nvPr/>
        </p:nvSpPr>
        <p:spPr>
          <a:xfrm>
            <a:off x="5047923" y="874312"/>
            <a:ext cx="155448" cy="1103818"/>
          </a:xfrm>
          <a:prstGeom prst="righ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4473808" y="980728"/>
            <a:ext cx="127650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5112058" y="2357116"/>
            <a:ext cx="0" cy="3601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5125647" y="4388572"/>
            <a:ext cx="9374" cy="33537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Šipka doleva 70"/>
          <p:cNvSpPr/>
          <p:nvPr/>
        </p:nvSpPr>
        <p:spPr>
          <a:xfrm>
            <a:off x="6156176" y="1556792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4" name="Šipka doleva 73"/>
          <p:cNvSpPr/>
          <p:nvPr/>
        </p:nvSpPr>
        <p:spPr>
          <a:xfrm>
            <a:off x="6308576" y="3261397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5" name="Šipka doleva 74"/>
          <p:cNvSpPr/>
          <p:nvPr/>
        </p:nvSpPr>
        <p:spPr>
          <a:xfrm>
            <a:off x="6389743" y="5500121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6" name="Obdélník 75"/>
          <p:cNvSpPr/>
          <p:nvPr/>
        </p:nvSpPr>
        <p:spPr>
          <a:xfrm>
            <a:off x="4338673" y="5845922"/>
            <a:ext cx="1656184" cy="985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4338673" y="5636726"/>
            <a:ext cx="1656184" cy="985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7380312" y="2223444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7384458" y="2390373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7378708" y="4006575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7380591" y="4203206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7415654" y="6125671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7384458" y="4410537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4" name="Pravá složená závorka 83"/>
          <p:cNvSpPr/>
          <p:nvPr/>
        </p:nvSpPr>
        <p:spPr>
          <a:xfrm>
            <a:off x="5052610" y="2854555"/>
            <a:ext cx="155448" cy="1103818"/>
          </a:xfrm>
          <a:prstGeom prst="righ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bdélník 84"/>
          <p:cNvSpPr/>
          <p:nvPr/>
        </p:nvSpPr>
        <p:spPr>
          <a:xfrm>
            <a:off x="4531450" y="3103746"/>
            <a:ext cx="1161216" cy="27699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 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4248460" y="5270720"/>
            <a:ext cx="184249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6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F3 -  New</a:t>
            </a:r>
          </a:p>
          <a:p>
            <a:r>
              <a:rPr lang="cs-CZ" dirty="0" smtClean="0"/>
              <a:t>F4 – </a:t>
            </a:r>
            <a:r>
              <a:rPr lang="cs-CZ" dirty="0" err="1" smtClean="0"/>
              <a:t>Delete</a:t>
            </a:r>
            <a:endParaRPr lang="cs-CZ" dirty="0" smtClean="0"/>
          </a:p>
          <a:p>
            <a:r>
              <a:rPr lang="cs-CZ" dirty="0" smtClean="0"/>
              <a:t>F7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endParaRPr lang="cs-CZ" dirty="0" smtClean="0"/>
          </a:p>
          <a:p>
            <a:r>
              <a:rPr lang="cs-CZ" dirty="0" smtClean="0"/>
              <a:t>F9 – </a:t>
            </a:r>
            <a:r>
              <a:rPr lang="cs-CZ" dirty="0" err="1" smtClean="0"/>
              <a:t>Statistics</a:t>
            </a:r>
            <a:endParaRPr lang="cs-CZ" dirty="0" smtClean="0"/>
          </a:p>
          <a:p>
            <a:r>
              <a:rPr lang="cs-CZ" dirty="0" smtClean="0"/>
              <a:t>Ctrl-F8 – </a:t>
            </a:r>
            <a:r>
              <a:rPr lang="cs-CZ" dirty="0" err="1" smtClean="0"/>
              <a:t>Magnifying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513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122</Words>
  <Application>Microsoft Office PowerPoint</Application>
  <PresentationFormat>Předvádění na obrazovce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Funkční klíče MS Dynamics NAC 2009 Classic</vt:lpstr>
      <vt:lpstr>Obecné schéma </vt:lpstr>
      <vt:lpstr>Other keys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klíče MS Dynamics NAC 2009 Classic</dc:title>
  <dc:creator>Skorkovsky Jaromir</dc:creator>
  <cp:lastModifiedBy>Skorkovsky Jaromir</cp:lastModifiedBy>
  <cp:revision>4</cp:revision>
  <dcterms:created xsi:type="dcterms:W3CDTF">2016-03-10T10:22:52Z</dcterms:created>
  <dcterms:modified xsi:type="dcterms:W3CDTF">2016-03-10T10:55:50Z</dcterms:modified>
</cp:coreProperties>
</file>