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38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11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2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3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3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00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5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96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73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FD2F-7837-4211-93BC-1C9EBBAB7AE3}" type="datetimeFigureOut">
              <a:rPr lang="cs-CZ" smtClean="0"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F77B5-9865-4345-86C5-DD5A0FC12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6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https://prezi.com/ejvmwiaa-pun/2015-bpv_erno_uvodni-prednaska/?utm_campaign=share&amp;utm_medium=copy#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První přednášku naleznete zde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19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https://prezi.com/ejvmwiaa-pun/2015-bpv_erno_uvodni-prednaska/?utm_campaign=share&amp;utm_medium=copy#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https://prezi.com/ejvmwiaa-pun/2015-bpv_erno_uvodni-prednaska/?utm_campaign=share&amp;utm_medium=copy#</dc:title>
  <dc:creator>Zuzana Prouzová</dc:creator>
  <cp:lastModifiedBy>Zuzana Prouzová</cp:lastModifiedBy>
  <cp:revision>1</cp:revision>
  <dcterms:created xsi:type="dcterms:W3CDTF">2015-03-11T10:15:34Z</dcterms:created>
  <dcterms:modified xsi:type="dcterms:W3CDTF">2015-03-11T10:18:17Z</dcterms:modified>
</cp:coreProperties>
</file>