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1" r:id="rId4"/>
    <p:sldId id="28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2F6D-FE96-47FE-838F-C6BC143F28B1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E1D6-5078-489F-8F86-16F6FC6B0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74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3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4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5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2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26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4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74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9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2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7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1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DXJA</a:t>
            </a:r>
            <a:r>
              <a:rPr lang="cs-CZ" dirty="0" smtClean="0"/>
              <a:t>KD2</a:t>
            </a:r>
            <a:r>
              <a:rPr lang="en-GB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Jiřina </a:t>
            </a:r>
            <a:r>
              <a:rPr lang="cs-CZ" dirty="0" smtClean="0"/>
              <a:t>Hrbáčková</a:t>
            </a:r>
          </a:p>
          <a:p>
            <a:r>
              <a:rPr lang="cs-CZ" dirty="0" smtClean="0"/>
              <a:t>Eva Lukáčová</a:t>
            </a:r>
          </a:p>
          <a:p>
            <a:r>
              <a:rPr lang="cs-CZ" smtClean="0"/>
              <a:t>Blanka Pojslová</a:t>
            </a: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course syllabus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</a:t>
            </a:r>
            <a:r>
              <a:rPr lang="en-GB" sz="1800" dirty="0" smtClean="0"/>
              <a:t>  	introduction to academic English; specifics of academic style; 			introduction to academic presentations</a:t>
            </a:r>
            <a:endParaRPr lang="cs-CZ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2</a:t>
            </a:r>
            <a:r>
              <a:rPr lang="en-GB" sz="1800" dirty="0" smtClean="0"/>
              <a:t>	formality of academic English; discussion over aspects of academic 			writing in economic disciplines; </a:t>
            </a:r>
            <a:r>
              <a:rPr lang="cs-CZ" sz="1800" dirty="0" err="1" smtClean="0"/>
              <a:t>hedging</a:t>
            </a:r>
            <a:endParaRPr lang="cs-CZ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3</a:t>
            </a:r>
            <a:r>
              <a:rPr lang="en-GB" sz="1800" dirty="0" smtClean="0"/>
              <a:t>	principles of writing paragraphs; writing conference abstracts 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4</a:t>
            </a:r>
            <a:r>
              <a:rPr lang="en-GB" sz="1800" dirty="0" smtClean="0"/>
              <a:t>	abstracts II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5</a:t>
            </a:r>
            <a:r>
              <a:rPr lang="en-GB" sz="1800" dirty="0" smtClean="0"/>
              <a:t>	research articles – structure and language of individual parts (IMRDC) 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6</a:t>
            </a:r>
            <a:r>
              <a:rPr lang="en-GB" sz="1800" dirty="0" smtClean="0"/>
              <a:t>	research articles II; paraphrasing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7</a:t>
            </a:r>
            <a:r>
              <a:rPr lang="en-GB" sz="1800" dirty="0" smtClean="0"/>
              <a:t>	summarising; other aspects of academic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8</a:t>
            </a:r>
            <a:r>
              <a:rPr lang="en-GB" sz="1800" dirty="0" smtClean="0"/>
              <a:t>	coherence and cohesion; other aspects of academic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9	</a:t>
            </a:r>
            <a:r>
              <a:rPr lang="en-GB" sz="1800" dirty="0" smtClean="0"/>
              <a:t>academic discussions; functional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10</a:t>
            </a:r>
            <a:r>
              <a:rPr lang="en-GB" sz="1800" dirty="0" smtClean="0"/>
              <a:t>   	videoconference  - feedback on abstracts with Rachel Lindner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11+12</a:t>
            </a:r>
            <a:r>
              <a:rPr lang="en-GB" sz="1800" dirty="0" smtClean="0"/>
              <a:t>	presentations + peer review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587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course requirements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712968" cy="6336704"/>
          </a:xfrm>
        </p:spPr>
        <p:txBody>
          <a:bodyPr>
            <a:normAutofit/>
          </a:bodyPr>
          <a:lstStyle/>
          <a:p>
            <a:r>
              <a:rPr lang="en-GB" sz="1600" dirty="0" smtClean="0"/>
              <a:t>active participation in seminar lessons (2 absences allowed)</a:t>
            </a:r>
          </a:p>
          <a:p>
            <a:r>
              <a:rPr lang="en-GB" sz="1600" dirty="0" smtClean="0"/>
              <a:t>systematic preparation for lessons (this might include doing specific homework assignments)</a:t>
            </a:r>
          </a:p>
          <a:p>
            <a:r>
              <a:rPr lang="en-GB" sz="1600" dirty="0" smtClean="0"/>
              <a:t>writing a presentation abstract for a conference of your choice (see schedule below)</a:t>
            </a:r>
          </a:p>
          <a:p>
            <a:r>
              <a:rPr lang="en-GB" sz="1600" dirty="0" smtClean="0"/>
              <a:t>critical evaluation of abstracts of two colleagues </a:t>
            </a:r>
          </a:p>
          <a:p>
            <a:r>
              <a:rPr lang="en-GB" sz="1600" dirty="0" smtClean="0"/>
              <a:t>incorporating your colleagues’ comments in your abstract (if relevant) and submitting final version to Rachel Lindner for evaluation</a:t>
            </a:r>
          </a:p>
          <a:p>
            <a:r>
              <a:rPr lang="en-GB" sz="1600" dirty="0" smtClean="0"/>
              <a:t>active participation in videoconference</a:t>
            </a:r>
          </a:p>
          <a:p>
            <a:r>
              <a:rPr lang="en-GB" sz="1600" dirty="0" smtClean="0"/>
              <a:t>presentation of your research or part of research + discussion </a:t>
            </a:r>
          </a:p>
          <a:p>
            <a:pPr>
              <a:spcBef>
                <a:spcPts val="0"/>
              </a:spcBef>
            </a:pP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tasks and deadlines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29941"/>
              </p:ext>
            </p:extLst>
          </p:nvPr>
        </p:nvGraphicFramePr>
        <p:xfrm>
          <a:off x="251520" y="3543301"/>
          <a:ext cx="8280919" cy="3166684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4740675"/>
                <a:gridCol w="2460124"/>
              </a:tblGrid>
              <a:tr h="577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1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link to a conference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shared document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28 February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2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title of the presentation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shared document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</a:t>
                      </a:r>
                      <a:r>
                        <a:rPr lang="en-GB" sz="1400" b="0" u="none" strike="noStrike" baseline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 7 March</a:t>
                      </a: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4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first draft of abstract for the conference presentation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peer-review application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21 March 2016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5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evaluation and comments on 2 abstracts of your colleagues peer-review application 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 4 April 2016</a:t>
                      </a:r>
                      <a:endParaRPr lang="en-GB" sz="900" b="0" noProof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7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final abstract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peer review application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11 April 2016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10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videoconference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noProof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weeks 11 + 12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presentations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5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171</Words>
  <Application>Microsoft Office PowerPoint</Application>
  <PresentationFormat>Předvádění na obrazovce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Motiv systému Office</vt:lpstr>
      <vt:lpstr>1_Motiv systému Office</vt:lpstr>
      <vt:lpstr>DXJAKD2  Academic skills course</vt:lpstr>
      <vt:lpstr>course syllabus</vt:lpstr>
      <vt:lpstr>course requirements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Your User Name</dc:creator>
  <cp:lastModifiedBy>Your User Name</cp:lastModifiedBy>
  <cp:revision>25</cp:revision>
  <dcterms:created xsi:type="dcterms:W3CDTF">2016-02-15T10:40:08Z</dcterms:created>
  <dcterms:modified xsi:type="dcterms:W3CDTF">2016-02-22T11:59:14Z</dcterms:modified>
</cp:coreProperties>
</file>