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82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922F6D-FE96-47FE-838F-C6BC143F28B1}" type="datetimeFigureOut">
              <a:rPr lang="cs-CZ" smtClean="0"/>
              <a:t>17.3.2016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FE1D6-5078-489F-8F86-16F6FC6B019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3377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17.3.2016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3742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17.3.2016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369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17.3.2016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6235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17.3.2016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0874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17.3.2016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6751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17.3.2016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69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17.3.2016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8583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17.3.2016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4510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17.3.2016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2562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17.3.2016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1689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DAFFC-5F27-4A5E-8CD1-3595EEDFEA79}" type="datetimeFigureOut">
              <a:rPr lang="cs-CZ" smtClean="0"/>
              <a:t>17.3.2016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2539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DAFFC-5F27-4A5E-8CD1-3595EEDFEA79}" type="datetimeFigureOut">
              <a:rPr lang="cs-CZ" smtClean="0"/>
              <a:t>17.3.2016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42BF24-50D3-44DF-BB25-7A44CE747C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2783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DXJA</a:t>
            </a:r>
            <a:r>
              <a:rPr lang="cs-CZ" dirty="0" smtClean="0"/>
              <a:t>KD2</a:t>
            </a:r>
            <a:r>
              <a:rPr lang="en-GB" dirty="0" smtClean="0"/>
              <a:t>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GB" dirty="0" smtClean="0"/>
              <a:t>Academic skills course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Eva </a:t>
            </a:r>
            <a:r>
              <a:rPr lang="en-US" dirty="0" err="1" smtClean="0"/>
              <a:t>Luk</a:t>
            </a:r>
            <a:r>
              <a:rPr lang="sk-SK" dirty="0" err="1" smtClean="0"/>
              <a:t>áčová</a:t>
            </a:r>
            <a:endParaRPr lang="cs-CZ" dirty="0" smtClean="0"/>
          </a:p>
          <a:p>
            <a:r>
              <a:rPr lang="cs-CZ" dirty="0" err="1" smtClean="0"/>
              <a:t>Lesson</a:t>
            </a:r>
            <a:r>
              <a:rPr lang="cs-CZ" dirty="0" smtClean="0"/>
              <a:t> 4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653136"/>
            <a:ext cx="1060450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2587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C00000"/>
                </a:solidFill>
              </a:rPr>
              <a:t>ABSTRACT</a:t>
            </a:r>
            <a:r>
              <a:rPr lang="en-US" dirty="0" smtClean="0">
                <a:solidFill>
                  <a:srgbClr val="C00000"/>
                </a:solidFill>
              </a:rPr>
              <a:t> - STRUCTURE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600" b="1" dirty="0" smtClean="0">
                <a:solidFill>
                  <a:srgbClr val="C00000"/>
                </a:solidFill>
              </a:rPr>
              <a:t>Present research/purpose:</a:t>
            </a:r>
          </a:p>
          <a:p>
            <a:r>
              <a:rPr lang="en-US" sz="3600" dirty="0" smtClean="0"/>
              <a:t>What did you do?</a:t>
            </a:r>
          </a:p>
          <a:p>
            <a:r>
              <a:rPr lang="en-US" sz="3600" dirty="0" smtClean="0"/>
              <a:t>Why did you do it?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/>
              <a:t>m</a:t>
            </a:r>
            <a:r>
              <a:rPr lang="en-US" sz="3200" dirty="0" smtClean="0"/>
              <a:t>entioning a gap in current research</a:t>
            </a:r>
          </a:p>
        </p:txBody>
      </p:sp>
    </p:spTree>
    <p:extLst>
      <p:ext uri="{BB962C8B-B14F-4D97-AF65-F5344CB8AC3E}">
        <p14:creationId xmlns:p14="http://schemas.microsoft.com/office/powerpoint/2010/main" val="2152367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C00000"/>
                </a:solidFill>
              </a:rPr>
              <a:t>ABSTRACT</a:t>
            </a:r>
            <a:r>
              <a:rPr lang="en-US" dirty="0" smtClean="0">
                <a:solidFill>
                  <a:srgbClr val="C00000"/>
                </a:solidFill>
              </a:rPr>
              <a:t> - STRUCTURE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600" b="1" dirty="0" smtClean="0">
                <a:solidFill>
                  <a:srgbClr val="C00000"/>
                </a:solidFill>
              </a:rPr>
              <a:t>Methods/procedures/subjects/materials:</a:t>
            </a:r>
          </a:p>
          <a:p>
            <a:r>
              <a:rPr lang="en-US" sz="3600" dirty="0" smtClean="0"/>
              <a:t>How did you do it?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/>
              <a:t>s</a:t>
            </a:r>
            <a:r>
              <a:rPr lang="en-US" sz="3200" dirty="0" smtClean="0"/>
              <a:t>tating what type of data have been used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/>
              <a:t>e</a:t>
            </a:r>
            <a:r>
              <a:rPr lang="en-US" sz="3200" dirty="0" smtClean="0"/>
              <a:t>xplaining how the data were collected and assessed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755479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C00000"/>
                </a:solidFill>
              </a:rPr>
              <a:t>ABSTRACT</a:t>
            </a:r>
            <a:r>
              <a:rPr lang="en-US" dirty="0" smtClean="0">
                <a:solidFill>
                  <a:srgbClr val="C00000"/>
                </a:solidFill>
              </a:rPr>
              <a:t> - STRUCTURE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600" b="1" dirty="0" smtClean="0">
                <a:solidFill>
                  <a:srgbClr val="C00000"/>
                </a:solidFill>
              </a:rPr>
              <a:t>Results/findings:</a:t>
            </a:r>
          </a:p>
          <a:p>
            <a:r>
              <a:rPr lang="en-US" sz="3600" dirty="0" smtClean="0"/>
              <a:t>What did you find out?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/>
              <a:t>s</a:t>
            </a:r>
            <a:r>
              <a:rPr lang="en-US" sz="3200" dirty="0" smtClean="0"/>
              <a:t>tating what new information has been gained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/>
              <a:t>c</a:t>
            </a:r>
            <a:r>
              <a:rPr lang="en-US" sz="3200" dirty="0" smtClean="0"/>
              <a:t>onfirming or refuting existing theories / initial hypothesis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3200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892352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C00000"/>
                </a:solidFill>
              </a:rPr>
              <a:t>ABSTRACT</a:t>
            </a:r>
            <a:r>
              <a:rPr lang="en-US" dirty="0" smtClean="0">
                <a:solidFill>
                  <a:srgbClr val="C00000"/>
                </a:solidFill>
              </a:rPr>
              <a:t> - STRUCTURE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GB" sz="3600" b="1" dirty="0" smtClean="0">
                <a:solidFill>
                  <a:srgbClr val="C00000"/>
                </a:solidFill>
              </a:rPr>
              <a:t>Conclusion/discussion/implications</a:t>
            </a:r>
            <a:r>
              <a:rPr lang="en-US" sz="3600" b="1" dirty="0" smtClean="0">
                <a:solidFill>
                  <a:srgbClr val="C00000"/>
                </a:solidFill>
              </a:rPr>
              <a:t>:</a:t>
            </a:r>
          </a:p>
          <a:p>
            <a:r>
              <a:rPr lang="en-US" sz="3600" dirty="0" smtClean="0"/>
              <a:t>What do the findings mean?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/>
              <a:t>i</a:t>
            </a:r>
            <a:r>
              <a:rPr lang="en-US" sz="3200" dirty="0" smtClean="0"/>
              <a:t>dentifying the affected parties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 smtClean="0"/>
              <a:t>explaining consequences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sz="3200" dirty="0" smtClean="0"/>
          </a:p>
          <a:p>
            <a:pPr lvl="1">
              <a:buFont typeface="Wingdings" panose="05000000000000000000" pitchFamily="2" charset="2"/>
              <a:buChar char="Ø"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985704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79512" y="404664"/>
            <a:ext cx="8496944" cy="64920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C00000"/>
                </a:solidFill>
              </a:rPr>
              <a:t>ABSTRACT AND PRESENTATION SCHEDULE</a:t>
            </a:r>
          </a:p>
          <a:p>
            <a:endParaRPr lang="en-US" sz="2800" dirty="0"/>
          </a:p>
          <a:p>
            <a:pPr marL="285750" indent="-285750">
              <a:lnSpc>
                <a:spcPct val="12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600" dirty="0" smtClean="0"/>
              <a:t>Upload the </a:t>
            </a:r>
            <a:r>
              <a:rPr lang="en-US" sz="2600" b="1" i="1" dirty="0" smtClean="0"/>
              <a:t>first version</a:t>
            </a:r>
            <a:r>
              <a:rPr lang="en-US" sz="2600" dirty="0" smtClean="0"/>
              <a:t> of the abstract (200 – 250 words) pertaining to your presentation in the peer review application by </a:t>
            </a:r>
            <a:r>
              <a:rPr lang="en-US" sz="2600" b="1" dirty="0" smtClean="0">
                <a:solidFill>
                  <a:srgbClr val="FF0000"/>
                </a:solidFill>
              </a:rPr>
              <a:t>4 April</a:t>
            </a:r>
            <a:r>
              <a:rPr lang="en-US" sz="2600" dirty="0" smtClean="0"/>
              <a:t>.</a:t>
            </a:r>
          </a:p>
          <a:p>
            <a:pPr marL="285750" indent="-285750">
              <a:lnSpc>
                <a:spcPct val="12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600" dirty="0" smtClean="0"/>
              <a:t>Upload </a:t>
            </a:r>
            <a:r>
              <a:rPr lang="en-US" sz="2600" b="1" i="1" dirty="0" smtClean="0"/>
              <a:t>feedback</a:t>
            </a:r>
            <a:r>
              <a:rPr lang="en-US" sz="2600" dirty="0" smtClean="0"/>
              <a:t> on your colleagues’ abstracts by </a:t>
            </a:r>
            <a:r>
              <a:rPr lang="en-US" sz="2600" b="1" dirty="0" smtClean="0">
                <a:solidFill>
                  <a:srgbClr val="FF0000"/>
                </a:solidFill>
              </a:rPr>
              <a:t>11 April</a:t>
            </a:r>
            <a:r>
              <a:rPr lang="en-US" sz="2600" dirty="0" smtClean="0"/>
              <a:t>.</a:t>
            </a:r>
            <a:endParaRPr lang="en-US" sz="2600" dirty="0"/>
          </a:p>
          <a:p>
            <a:pPr marL="285750" indent="-285750">
              <a:lnSpc>
                <a:spcPct val="12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600" dirty="0" smtClean="0"/>
              <a:t>Upload the </a:t>
            </a:r>
            <a:r>
              <a:rPr lang="en-US" sz="2600" b="1" i="1" dirty="0" smtClean="0"/>
              <a:t>second version</a:t>
            </a:r>
            <a:r>
              <a:rPr lang="en-US" sz="2600" dirty="0" smtClean="0"/>
              <a:t> of your abstract in the Information System by </a:t>
            </a:r>
            <a:r>
              <a:rPr lang="en-US" sz="2600" b="1" dirty="0" smtClean="0">
                <a:solidFill>
                  <a:srgbClr val="FF0000"/>
                </a:solidFill>
              </a:rPr>
              <a:t>18 April</a:t>
            </a:r>
            <a:r>
              <a:rPr lang="en-US" sz="2600" dirty="0" smtClean="0"/>
              <a:t>.</a:t>
            </a:r>
          </a:p>
          <a:p>
            <a:pPr marL="285750" indent="-285750">
              <a:lnSpc>
                <a:spcPct val="12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600" dirty="0" smtClean="0"/>
              <a:t>Participate in a </a:t>
            </a:r>
            <a:r>
              <a:rPr lang="en-US" sz="2600" b="1" i="1" dirty="0" smtClean="0"/>
              <a:t>Skype call</a:t>
            </a:r>
            <a:r>
              <a:rPr lang="en-US" sz="2600" dirty="0" smtClean="0"/>
              <a:t> with Rachel Lindner on </a:t>
            </a:r>
            <a:r>
              <a:rPr lang="en-US" sz="2600" b="1" dirty="0" smtClean="0">
                <a:solidFill>
                  <a:srgbClr val="FF0000"/>
                </a:solidFill>
              </a:rPr>
              <a:t>28 or </a:t>
            </a:r>
            <a:r>
              <a:rPr lang="en-US" sz="2600" b="1" dirty="0">
                <a:solidFill>
                  <a:srgbClr val="FF0000"/>
                </a:solidFill>
              </a:rPr>
              <a:t>29 April</a:t>
            </a:r>
            <a:r>
              <a:rPr lang="en-US" sz="2600" dirty="0" smtClean="0"/>
              <a:t>.</a:t>
            </a:r>
          </a:p>
          <a:p>
            <a:pPr marL="285750" indent="-285750">
              <a:lnSpc>
                <a:spcPct val="12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600" dirty="0" smtClean="0"/>
              <a:t>Upload the </a:t>
            </a:r>
            <a:r>
              <a:rPr lang="en-US" sz="2600" b="1" i="1" dirty="0" smtClean="0"/>
              <a:t>final version</a:t>
            </a:r>
            <a:r>
              <a:rPr lang="en-US" sz="2600" dirty="0" smtClean="0"/>
              <a:t> of your abstract in the Information System by </a:t>
            </a:r>
            <a:r>
              <a:rPr lang="en-US" sz="2600" b="1" dirty="0" smtClean="0">
                <a:solidFill>
                  <a:srgbClr val="FF0000"/>
                </a:solidFill>
              </a:rPr>
              <a:t>2 May</a:t>
            </a:r>
            <a:r>
              <a:rPr lang="en-US" sz="2600" dirty="0" smtClean="0"/>
              <a:t>.</a:t>
            </a:r>
          </a:p>
          <a:p>
            <a:pPr marL="285750" indent="-285750">
              <a:lnSpc>
                <a:spcPct val="120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600" dirty="0" smtClean="0"/>
              <a:t>Give the </a:t>
            </a:r>
            <a:r>
              <a:rPr lang="en-US" sz="2600" b="1" i="1" dirty="0" smtClean="0"/>
              <a:t>presentation</a:t>
            </a:r>
            <a:r>
              <a:rPr lang="en-US" sz="2600" dirty="0" smtClean="0"/>
              <a:t> of your research on </a:t>
            </a:r>
            <a:r>
              <a:rPr lang="en-US" sz="2600" b="1" dirty="0">
                <a:solidFill>
                  <a:srgbClr val="FF0000"/>
                </a:solidFill>
              </a:rPr>
              <a:t>9 </a:t>
            </a:r>
            <a:r>
              <a:rPr lang="en-US" sz="2600" b="1" dirty="0" smtClean="0">
                <a:solidFill>
                  <a:srgbClr val="FF0000"/>
                </a:solidFill>
              </a:rPr>
              <a:t>or </a:t>
            </a:r>
            <a:r>
              <a:rPr lang="en-US" sz="2600" b="1" dirty="0">
                <a:solidFill>
                  <a:srgbClr val="FF0000"/>
                </a:solidFill>
              </a:rPr>
              <a:t>12 </a:t>
            </a:r>
            <a:r>
              <a:rPr lang="en-US" sz="2600" b="1" dirty="0" smtClean="0">
                <a:solidFill>
                  <a:srgbClr val="FF0000"/>
                </a:solidFill>
              </a:rPr>
              <a:t>May</a:t>
            </a:r>
            <a:r>
              <a:rPr lang="en-US" sz="2600" dirty="0"/>
              <a:t>.</a:t>
            </a:r>
            <a:r>
              <a:rPr lang="en-US" sz="2600" dirty="0" smtClean="0"/>
              <a:t> 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895083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C00000"/>
                </a:solidFill>
              </a:rPr>
              <a:t>ABSTRACT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r>
              <a:rPr lang="en-US" sz="4000" dirty="0" smtClean="0"/>
              <a:t>A summary of a piece of text or a presentation, covering the main points of the text.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4248306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C00000"/>
                </a:solidFill>
              </a:rPr>
              <a:t>ABSTRACT</a:t>
            </a:r>
            <a:r>
              <a:rPr lang="en-US" dirty="0" smtClean="0">
                <a:solidFill>
                  <a:srgbClr val="C00000"/>
                </a:solidFill>
              </a:rPr>
              <a:t> - AUDIENCE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pPr marL="0" indent="0">
              <a:buNone/>
            </a:pPr>
            <a:r>
              <a:rPr lang="en-US" sz="3300" b="1" dirty="0" smtClean="0">
                <a:solidFill>
                  <a:srgbClr val="C00000"/>
                </a:solidFill>
              </a:rPr>
              <a:t>Who reads abstracts?</a:t>
            </a:r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/>
              <a:t>r</a:t>
            </a:r>
            <a:r>
              <a:rPr lang="en-US" sz="3200" dirty="0" smtClean="0"/>
              <a:t>esearchers/scholars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/>
              <a:t>c</a:t>
            </a:r>
            <a:r>
              <a:rPr lang="en-US" sz="3200" dirty="0" smtClean="0"/>
              <a:t>onference organizers/attendees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/>
              <a:t>g</a:t>
            </a:r>
            <a:r>
              <a:rPr lang="en-US" sz="3200" dirty="0" smtClean="0"/>
              <a:t>rant committees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/>
              <a:t>g</a:t>
            </a:r>
            <a:r>
              <a:rPr lang="en-US" sz="3200" dirty="0" smtClean="0"/>
              <a:t>eneral public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256008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C00000"/>
                </a:solidFill>
              </a:rPr>
              <a:t>ABSTRACT</a:t>
            </a:r>
            <a:r>
              <a:rPr lang="en-US" dirty="0" smtClean="0">
                <a:solidFill>
                  <a:srgbClr val="C00000"/>
                </a:solidFill>
              </a:rPr>
              <a:t> - AIMS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b="1" dirty="0" smtClean="0">
                <a:solidFill>
                  <a:srgbClr val="C00000"/>
                </a:solidFill>
              </a:rPr>
              <a:t>Why are abstracts written?</a:t>
            </a:r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/>
              <a:t>t</a:t>
            </a:r>
            <a:r>
              <a:rPr lang="en-US" sz="3200" dirty="0" smtClean="0"/>
              <a:t>o attract attention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/>
              <a:t>t</a:t>
            </a:r>
            <a:r>
              <a:rPr lang="en-US" sz="3200" dirty="0" smtClean="0"/>
              <a:t>o ensure conference acceptance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/>
              <a:t>t</a:t>
            </a:r>
            <a:r>
              <a:rPr lang="en-US" sz="3200" dirty="0" smtClean="0"/>
              <a:t>o win a research grant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/>
              <a:t>t</a:t>
            </a:r>
            <a:r>
              <a:rPr lang="en-US" sz="3200" dirty="0" smtClean="0"/>
              <a:t>o help the reader to understand the text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/>
              <a:t>t</a:t>
            </a:r>
            <a:r>
              <a:rPr lang="en-US" sz="3200" dirty="0" smtClean="0"/>
              <a:t>o facilitate indexing (libraries, online databases)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880329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C00000"/>
                </a:solidFill>
              </a:rPr>
              <a:t>ABSTRACT</a:t>
            </a:r>
            <a:r>
              <a:rPr lang="en-US" dirty="0" smtClean="0">
                <a:solidFill>
                  <a:srgbClr val="C00000"/>
                </a:solidFill>
              </a:rPr>
              <a:t> - STYLE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b="1" dirty="0" smtClean="0">
                <a:solidFill>
                  <a:srgbClr val="C00000"/>
                </a:solidFill>
              </a:rPr>
              <a:t>What language is used in abstracts?</a:t>
            </a:r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/>
              <a:t>c</a:t>
            </a:r>
            <a:r>
              <a:rPr lang="en-US" sz="3200" dirty="0" smtClean="0"/>
              <a:t>lear, concise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/>
              <a:t>f</a:t>
            </a:r>
            <a:r>
              <a:rPr lang="en-US" sz="3200" dirty="0" smtClean="0"/>
              <a:t>ormal, preferably impersonal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/>
              <a:t>p</a:t>
            </a:r>
            <a:r>
              <a:rPr lang="en-US" sz="3200" dirty="0" smtClean="0"/>
              <a:t>romotional, evaluative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/>
              <a:t>m</a:t>
            </a:r>
            <a:r>
              <a:rPr lang="en-US" sz="3200" dirty="0" smtClean="0"/>
              <a:t>atching the organizer’s/journal’s style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731948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C00000"/>
                </a:solidFill>
              </a:rPr>
              <a:t>ABSTRACT</a:t>
            </a:r>
            <a:r>
              <a:rPr lang="en-US" dirty="0" smtClean="0">
                <a:solidFill>
                  <a:srgbClr val="C00000"/>
                </a:solidFill>
              </a:rPr>
              <a:t> - TIPS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b="1" dirty="0" smtClean="0">
                <a:solidFill>
                  <a:srgbClr val="C00000"/>
                </a:solidFill>
              </a:rPr>
              <a:t>What to include:</a:t>
            </a:r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/>
              <a:t>m</a:t>
            </a:r>
            <a:r>
              <a:rPr lang="en-US" sz="3200" dirty="0" smtClean="0"/>
              <a:t>ost significant information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/>
              <a:t>l</a:t>
            </a:r>
            <a:r>
              <a:rPr lang="en-US" sz="3200" dirty="0" smtClean="0"/>
              <a:t>inks to the topic of the conference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/>
              <a:t>k</a:t>
            </a:r>
            <a:r>
              <a:rPr lang="en-US" sz="3200" dirty="0" smtClean="0"/>
              <a:t>eywords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718317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C00000"/>
                </a:solidFill>
              </a:rPr>
              <a:t>ABSTRACT</a:t>
            </a:r>
            <a:r>
              <a:rPr lang="en-US" dirty="0" smtClean="0">
                <a:solidFill>
                  <a:srgbClr val="C00000"/>
                </a:solidFill>
              </a:rPr>
              <a:t> - TIPS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300" b="1" dirty="0" smtClean="0">
                <a:solidFill>
                  <a:srgbClr val="C00000"/>
                </a:solidFill>
              </a:rPr>
              <a:t>What not to include:</a:t>
            </a:r>
          </a:p>
          <a:p>
            <a:pPr marL="0" indent="0">
              <a:buNone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/>
              <a:t>r</a:t>
            </a:r>
            <a:r>
              <a:rPr lang="en-US" sz="3200" dirty="0" smtClean="0"/>
              <a:t>eferencing/quoting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/>
              <a:t>t</a:t>
            </a:r>
            <a:r>
              <a:rPr lang="en-US" sz="3200" dirty="0" smtClean="0"/>
              <a:t>ables, graphs, exact figures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/>
              <a:t>a</a:t>
            </a:r>
            <a:r>
              <a:rPr lang="en-US" sz="3200" dirty="0" smtClean="0"/>
              <a:t>bbreviations/acronyms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200" dirty="0"/>
              <a:t>n</a:t>
            </a:r>
            <a:r>
              <a:rPr lang="en-US" sz="3200" dirty="0" smtClean="0"/>
              <a:t>ew information not present in the article/presentation proper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835408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C00000"/>
                </a:solidFill>
              </a:rPr>
              <a:t>ABSTRACT</a:t>
            </a:r>
            <a:r>
              <a:rPr lang="en-US" dirty="0" smtClean="0">
                <a:solidFill>
                  <a:srgbClr val="C00000"/>
                </a:solidFill>
              </a:rPr>
              <a:t> - STRUCTURE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sz="3600" dirty="0" smtClean="0"/>
              <a:t>Introduction/background/situation</a:t>
            </a:r>
          </a:p>
          <a:p>
            <a:r>
              <a:rPr lang="en-US" sz="3600" dirty="0" smtClean="0"/>
              <a:t>Present research/purpose</a:t>
            </a:r>
          </a:p>
          <a:p>
            <a:r>
              <a:rPr lang="en-US" sz="3600" dirty="0" smtClean="0"/>
              <a:t>Methods/procedures/subjects/materials</a:t>
            </a:r>
          </a:p>
          <a:p>
            <a:r>
              <a:rPr lang="en-US" sz="3600" dirty="0" smtClean="0"/>
              <a:t>Results/finding</a:t>
            </a:r>
            <a:r>
              <a:rPr lang="en-GB" sz="3600" dirty="0" smtClean="0"/>
              <a:t>s</a:t>
            </a:r>
          </a:p>
          <a:p>
            <a:r>
              <a:rPr lang="en-GB" sz="3600" dirty="0" smtClean="0"/>
              <a:t>Conclusion/discussion/implications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703196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>
                <a:solidFill>
                  <a:srgbClr val="C00000"/>
                </a:solidFill>
              </a:rPr>
              <a:t>ABSTRACT</a:t>
            </a:r>
            <a:r>
              <a:rPr lang="en-US" dirty="0" smtClean="0">
                <a:solidFill>
                  <a:srgbClr val="C00000"/>
                </a:solidFill>
              </a:rPr>
              <a:t> - STRUCTURE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13848"/>
            <a:ext cx="836327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3600" b="1" dirty="0" smtClean="0">
                <a:solidFill>
                  <a:srgbClr val="C00000"/>
                </a:solidFill>
              </a:rPr>
              <a:t>Introduction/background/situation:</a:t>
            </a:r>
          </a:p>
          <a:p>
            <a:r>
              <a:rPr lang="en-US" sz="3600" dirty="0" smtClean="0"/>
              <a:t>What is the problem?</a:t>
            </a:r>
          </a:p>
          <a:p>
            <a:r>
              <a:rPr lang="en-US" sz="3600" dirty="0" smtClean="0"/>
              <a:t>How are things done today?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/>
              <a:t>s</a:t>
            </a:r>
            <a:r>
              <a:rPr lang="en-US" sz="3200" dirty="0" smtClean="0"/>
              <a:t>tating current research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sz="3200" dirty="0"/>
              <a:t>c</a:t>
            </a:r>
            <a:r>
              <a:rPr lang="en-US" sz="3200" dirty="0" smtClean="0"/>
              <a:t>iting previous research (yours or someone else’s)</a:t>
            </a:r>
          </a:p>
        </p:txBody>
      </p:sp>
    </p:spTree>
    <p:extLst>
      <p:ext uri="{BB962C8B-B14F-4D97-AF65-F5344CB8AC3E}">
        <p14:creationId xmlns:p14="http://schemas.microsoft.com/office/powerpoint/2010/main" val="2576019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976</TotalTime>
  <Words>372</Words>
  <Application>Microsoft Office PowerPoint</Application>
  <PresentationFormat>Předvádění na obrazovce (4:3)</PresentationFormat>
  <Paragraphs>87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DXJAKD2  Academic skills course</vt:lpstr>
      <vt:lpstr>ABSTRACT</vt:lpstr>
      <vt:lpstr>ABSTRACT - AUDIENCE</vt:lpstr>
      <vt:lpstr>ABSTRACT - AIMS</vt:lpstr>
      <vt:lpstr>ABSTRACT - STYLE</vt:lpstr>
      <vt:lpstr>ABSTRACT - TIPS</vt:lpstr>
      <vt:lpstr>ABSTRACT - TIPS</vt:lpstr>
      <vt:lpstr>ABSTRACT - STRUCTURE</vt:lpstr>
      <vt:lpstr>ABSTRACT - STRUCTURE</vt:lpstr>
      <vt:lpstr>ABSTRACT - STRUCTURE</vt:lpstr>
      <vt:lpstr>ABSTRACT - STRUCTURE</vt:lpstr>
      <vt:lpstr>ABSTRACT - STRUCTURE</vt:lpstr>
      <vt:lpstr>ABSTRACT - STRUCTURE</vt:lpstr>
      <vt:lpstr>Prezentace aplikace PowerPoint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DXJAKD2  Academic skills course</dc:title>
  <dc:creator>Your User Name</dc:creator>
  <cp:lastModifiedBy>Lukáčová Eva</cp:lastModifiedBy>
  <cp:revision>54</cp:revision>
  <dcterms:created xsi:type="dcterms:W3CDTF">2016-02-15T10:40:08Z</dcterms:created>
  <dcterms:modified xsi:type="dcterms:W3CDTF">2016-03-17T09:19:26Z</dcterms:modified>
</cp:coreProperties>
</file>