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lik Marek" initials="PM" lastIdx="5" clrIdx="0">
    <p:extLst>
      <p:ext uri="{19B8F6BF-5375-455C-9EA6-DF929625EA0E}">
        <p15:presenceInfo xmlns:p15="http://schemas.microsoft.com/office/powerpoint/2012/main" userId="S-1-5-21-86660670-1239368229-2087665911-89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2-12T14:09:31.135" idx="5">
    <p:pos x="6058" y="451"/>
    <p:text>aplikace znalostí prvního modulu na oblasti jiné než zdrav. a vzděl....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6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69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92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9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32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41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40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59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259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599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92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1D765-7028-4DBB-9489-F7747B91138E}" type="datetimeFigureOut">
              <a:rPr lang="cs-CZ" smtClean="0"/>
              <a:t>22. 2. 2016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55551-FD5C-43E0-B716-DEB9D88AE9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8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C2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60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</a:t>
            </a:r>
            <a:r>
              <a:rPr lang="cs-CZ" dirty="0" err="1" smtClean="0"/>
              <a:t>policy</a:t>
            </a:r>
            <a:r>
              <a:rPr lang="cs-CZ" dirty="0" smtClean="0"/>
              <a:t> – </a:t>
            </a:r>
            <a:r>
              <a:rPr lang="cs-CZ" dirty="0" err="1" smtClean="0"/>
              <a:t>půlsemestrální</a:t>
            </a:r>
            <a:r>
              <a:rPr lang="cs-CZ" dirty="0" smtClean="0"/>
              <a:t>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Zadaní: IS/rozpisy/</a:t>
            </a:r>
            <a:r>
              <a:rPr lang="cs-CZ" dirty="0" err="1" smtClean="0"/>
              <a:t>formulace_policy</a:t>
            </a:r>
            <a:endParaRPr lang="cs-CZ" dirty="0" smtClean="0"/>
          </a:p>
          <a:p>
            <a:pPr lvl="1"/>
            <a:r>
              <a:rPr lang="cs-CZ" dirty="0" smtClean="0"/>
              <a:t>Student navrhne svoje téma - obsahové vymezení viz další okno</a:t>
            </a:r>
          </a:p>
          <a:p>
            <a:r>
              <a:rPr lang="cs-CZ" dirty="0" smtClean="0"/>
              <a:t>Přihlašuje se </a:t>
            </a:r>
            <a:r>
              <a:rPr lang="cs-CZ" b="1" dirty="0" smtClean="0">
                <a:solidFill>
                  <a:srgbClr val="FF0000"/>
                </a:solidFill>
              </a:rPr>
              <a:t>do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1.3.2016 18:00</a:t>
            </a:r>
          </a:p>
          <a:p>
            <a:r>
              <a:rPr lang="cs-CZ" dirty="0" smtClean="0"/>
              <a:t>Termín odevzdání: 4.4</a:t>
            </a:r>
          </a:p>
          <a:p>
            <a:r>
              <a:rPr lang="cs-CZ" dirty="0" smtClean="0"/>
              <a:t>Termín hodnocení: 10.4</a:t>
            </a:r>
          </a:p>
          <a:p>
            <a:r>
              <a:rPr lang="cs-CZ" dirty="0" smtClean="0"/>
              <a:t>Hodnocení: 0-50 bodů, poznámkový blok</a:t>
            </a:r>
          </a:p>
          <a:p>
            <a:r>
              <a:rPr lang="cs-CZ" dirty="0" smtClean="0"/>
              <a:t>Odevzdání/přihlášení po termínu: každý den = -3body</a:t>
            </a:r>
          </a:p>
          <a:p>
            <a:r>
              <a:rPr lang="cs-CZ" dirty="0" smtClean="0"/>
              <a:t>Forma odevzdání: </a:t>
            </a:r>
            <a:r>
              <a:rPr lang="cs-CZ" dirty="0" err="1" smtClean="0"/>
              <a:t>word</a:t>
            </a:r>
            <a:r>
              <a:rPr lang="cs-CZ" dirty="0" smtClean="0"/>
              <a:t> do </a:t>
            </a:r>
            <a:r>
              <a:rPr lang="cs-CZ" dirty="0" err="1" smtClean="0"/>
              <a:t>odevzdávárny</a:t>
            </a:r>
            <a:r>
              <a:rPr lang="cs-CZ" dirty="0" smtClean="0"/>
              <a:t>/formulace </a:t>
            </a:r>
            <a:r>
              <a:rPr lang="cs-CZ" dirty="0" err="1" smtClean="0"/>
              <a:t>policy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1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C2 příprava předem:</a:t>
            </a:r>
            <a:br>
              <a:rPr lang="cs-CZ" dirty="0" smtClean="0"/>
            </a:br>
            <a:r>
              <a:rPr lang="cs-CZ" dirty="0" smtClean="0"/>
              <a:t>Pro vybranou oblast a obec zjistěte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Charakteristika obce: počet obyvatel, rozpočet a podíl oblasti na rozpočtu, politické složení zastupitelstva, zadlužení</a:t>
            </a:r>
          </a:p>
          <a:p>
            <a:r>
              <a:rPr lang="cs-CZ" dirty="0" smtClean="0"/>
              <a:t>Existence/neexistence:</a:t>
            </a:r>
          </a:p>
          <a:p>
            <a:pPr lvl="1"/>
            <a:r>
              <a:rPr lang="cs-CZ" dirty="0" smtClean="0"/>
              <a:t>Koncepčního materiálu</a:t>
            </a:r>
          </a:p>
          <a:p>
            <a:pPr lvl="1"/>
            <a:r>
              <a:rPr lang="cs-CZ" dirty="0" smtClean="0"/>
              <a:t>Analýzy vybrané oblasti v obci</a:t>
            </a:r>
          </a:p>
          <a:p>
            <a:pPr lvl="1"/>
            <a:r>
              <a:rPr lang="cs-CZ" dirty="0" smtClean="0"/>
              <a:t>Dotační/grantové politiky (oblast sportu, kultury)</a:t>
            </a:r>
          </a:p>
          <a:p>
            <a:pPr lvl="1"/>
            <a:r>
              <a:rPr lang="cs-CZ" dirty="0" smtClean="0"/>
              <a:t>Velké investice v minulosti, plánované investice</a:t>
            </a:r>
          </a:p>
          <a:p>
            <a:r>
              <a:rPr lang="cs-CZ" dirty="0" smtClean="0"/>
              <a:t>Hlavní problém/problémy, kontroverzi, spor pro vybranou oblast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34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Sestavit vhodnou strukturu a postup práce pro </a:t>
            </a:r>
            <a:r>
              <a:rPr lang="cs-CZ" dirty="0" err="1" smtClean="0"/>
              <a:t>půlsemestrální</a:t>
            </a:r>
            <a:r>
              <a:rPr lang="cs-CZ" dirty="0" smtClean="0"/>
              <a:t> úkol – Formulace </a:t>
            </a:r>
            <a:r>
              <a:rPr lang="cs-CZ" dirty="0" err="1" smtClean="0"/>
              <a:t>policy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377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</a:t>
            </a:r>
            <a:r>
              <a:rPr lang="cs-CZ" dirty="0" err="1" smtClean="0"/>
              <a:t>policy</a:t>
            </a:r>
            <a:r>
              <a:rPr lang="cs-CZ" dirty="0" smtClean="0"/>
              <a:t> – </a:t>
            </a:r>
            <a:r>
              <a:rPr lang="cs-CZ" dirty="0" err="1" smtClean="0"/>
              <a:t>půlsemestrální</a:t>
            </a:r>
            <a:r>
              <a:rPr lang="cs-CZ" dirty="0" smtClean="0"/>
              <a:t>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Vybrané odvětví pro město </a:t>
            </a:r>
            <a:r>
              <a:rPr lang="cs-CZ" dirty="0" smtClean="0"/>
              <a:t>20-70tis</a:t>
            </a:r>
            <a:r>
              <a:rPr lang="cs-CZ" dirty="0" smtClean="0"/>
              <a:t>. obyvatel</a:t>
            </a:r>
          </a:p>
          <a:p>
            <a:pPr lvl="1"/>
            <a:r>
              <a:rPr lang="cs-CZ" dirty="0" smtClean="0"/>
              <a:t>Možná odvětví: Doprava, sport, kultura, životní prostředí, technická infrastruktura</a:t>
            </a:r>
          </a:p>
          <a:p>
            <a:r>
              <a:rPr lang="cs-CZ" dirty="0" smtClean="0"/>
              <a:t>Popis současného stavu (věcný, finanční a koncepční)</a:t>
            </a:r>
          </a:p>
          <a:p>
            <a:r>
              <a:rPr lang="cs-CZ" dirty="0" smtClean="0"/>
              <a:t>Analýza současného stavu (věcná, finanční a koncepční) a identifikace klíčových problémů a aktérů</a:t>
            </a:r>
          </a:p>
          <a:p>
            <a:pPr lvl="1"/>
            <a:r>
              <a:rPr lang="cs-CZ" dirty="0" smtClean="0"/>
              <a:t>Popis postupu analýzy, kdyby měl zpracoval neomezené zdroje a přístup k datům</a:t>
            </a:r>
          </a:p>
          <a:p>
            <a:r>
              <a:rPr lang="cs-CZ" dirty="0" smtClean="0"/>
              <a:t>Formulace </a:t>
            </a:r>
            <a:r>
              <a:rPr lang="cs-CZ" dirty="0" err="1" smtClean="0"/>
              <a:t>policy</a:t>
            </a:r>
            <a:r>
              <a:rPr lang="cs-CZ" dirty="0" smtClean="0"/>
              <a:t> na 2letý výhled</a:t>
            </a:r>
          </a:p>
          <a:p>
            <a:pPr lvl="1"/>
            <a:r>
              <a:rPr lang="cs-CZ" dirty="0" smtClean="0"/>
              <a:t>Cíle </a:t>
            </a:r>
          </a:p>
          <a:p>
            <a:pPr lvl="1"/>
            <a:r>
              <a:rPr lang="cs-CZ" dirty="0" smtClean="0"/>
              <a:t>Diskuze podmínek úspěšné implementace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Využití vhodných metod</a:t>
            </a:r>
          </a:p>
          <a:p>
            <a:r>
              <a:rPr lang="cs-CZ" dirty="0" smtClean="0"/>
              <a:t>Cíle </a:t>
            </a:r>
            <a:r>
              <a:rPr lang="cs-CZ" dirty="0" err="1" smtClean="0"/>
              <a:t>policy</a:t>
            </a:r>
            <a:r>
              <a:rPr lang="cs-CZ" dirty="0" smtClean="0"/>
              <a:t> musí být logicky odvozeny od identifikace problému a analýzy současného stavu</a:t>
            </a:r>
          </a:p>
          <a:p>
            <a:r>
              <a:rPr lang="cs-CZ" dirty="0" smtClean="0"/>
              <a:t>Rozsah cca 15 stran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Bude-li to možné, konzultujte finální verzi práce před odevzdáním s osobou z praxe dané obce (např. se starostou, zastupitelem, členem komise pro danou oblast, nebo pracovníkem odboru na úřadě) a jejich názor/doporučení/hodnocení uveďte jako poslední část práce před závěrem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9619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267</Words>
  <Application>Microsoft Office PowerPoint</Application>
  <PresentationFormat>Širokoúhlá obrazovka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C2 </vt:lpstr>
      <vt:lpstr>Formulace policy – půlsemestrální práce</vt:lpstr>
      <vt:lpstr>C2 příprava předem: Pro vybranou oblast a obec zjistěte</vt:lpstr>
      <vt:lpstr>cvičení 2 - obsah</vt:lpstr>
      <vt:lpstr>Formulace policy – půlsemestrální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C2</dc:title>
  <dc:creator>Pavlik Marek</dc:creator>
  <cp:lastModifiedBy>Pavlik Marek</cp:lastModifiedBy>
  <cp:revision>8</cp:revision>
  <dcterms:created xsi:type="dcterms:W3CDTF">2016-02-16T10:03:16Z</dcterms:created>
  <dcterms:modified xsi:type="dcterms:W3CDTF">2016-02-22T11:11:17Z</dcterms:modified>
</cp:coreProperties>
</file>