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93461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32249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327242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264547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125072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1B466B5-649F-4D2F-8796-987609251886}" type="datetimeFigureOut">
              <a:rPr lang="cs-CZ" smtClean="0"/>
              <a:t>8. 3. 2016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298804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1B466B5-649F-4D2F-8796-987609251886}" type="datetimeFigureOut">
              <a:rPr lang="cs-CZ" smtClean="0"/>
              <a:t>8. 3. 2016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2235114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1B466B5-649F-4D2F-8796-987609251886}" type="datetimeFigureOut">
              <a:rPr lang="cs-CZ" smtClean="0"/>
              <a:t>8. 3. 2016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32747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1B466B5-649F-4D2F-8796-987609251886}" type="datetimeFigureOut">
              <a:rPr lang="cs-CZ" smtClean="0"/>
              <a:t>8. 3. 2016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3998782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1B466B5-649F-4D2F-8796-987609251886}" type="datetimeFigureOut">
              <a:rPr lang="cs-CZ" smtClean="0"/>
              <a:t>8. 3. 2016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2168977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1B466B5-649F-4D2F-8796-987609251886}" type="datetimeFigureOut">
              <a:rPr lang="cs-CZ" smtClean="0"/>
              <a:t>8. 3. 2016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EA0BF18-EC37-473D-B83C-801B688ADB11}" type="slidenum">
              <a:rPr lang="cs-CZ" smtClean="0"/>
              <a:t>‹#›</a:t>
            </a:fld>
            <a:endParaRPr lang="cs-CZ"/>
          </a:p>
        </p:txBody>
      </p:sp>
    </p:spTree>
    <p:extLst>
      <p:ext uri="{BB962C8B-B14F-4D97-AF65-F5344CB8AC3E}">
        <p14:creationId xmlns:p14="http://schemas.microsoft.com/office/powerpoint/2010/main" val="429467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466B5-649F-4D2F-8796-987609251886}" type="datetimeFigureOut">
              <a:rPr lang="cs-CZ" smtClean="0"/>
              <a:t>8. 3. 2016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0BF18-EC37-473D-B83C-801B688ADB11}" type="slidenum">
              <a:rPr lang="cs-CZ" smtClean="0"/>
              <a:t>‹#›</a:t>
            </a:fld>
            <a:endParaRPr lang="cs-CZ"/>
          </a:p>
        </p:txBody>
      </p:sp>
    </p:spTree>
    <p:extLst>
      <p:ext uri="{BB962C8B-B14F-4D97-AF65-F5344CB8AC3E}">
        <p14:creationId xmlns:p14="http://schemas.microsoft.com/office/powerpoint/2010/main" val="220569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C3</a:t>
            </a:r>
            <a:endParaRPr lang="cs-CZ" dirty="0"/>
          </a:p>
        </p:txBody>
      </p:sp>
      <p:sp>
        <p:nvSpPr>
          <p:cNvPr id="3" name="Podnadpis 2"/>
          <p:cNvSpPr>
            <a:spLocks noGrp="1"/>
          </p:cNvSpPr>
          <p:nvPr>
            <p:ph type="subTitle" idx="1"/>
          </p:nvPr>
        </p:nvSpPr>
        <p:spPr/>
        <p:txBody>
          <a:bodyPr/>
          <a:lstStyle/>
          <a:p>
            <a:r>
              <a:rPr lang="cs-CZ" dirty="0" smtClean="0"/>
              <a:t>MPV_ANVP</a:t>
            </a:r>
          </a:p>
          <a:p>
            <a:r>
              <a:rPr lang="cs-CZ" dirty="0" smtClean="0"/>
              <a:t>Analýza vlivu aktérů</a:t>
            </a:r>
            <a:endParaRPr lang="cs-CZ" dirty="0"/>
          </a:p>
        </p:txBody>
      </p:sp>
    </p:spTree>
    <p:extLst>
      <p:ext uri="{BB962C8B-B14F-4D97-AF65-F5344CB8AC3E}">
        <p14:creationId xmlns:p14="http://schemas.microsoft.com/office/powerpoint/2010/main" val="162710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2155"/>
          </a:xfrm>
        </p:spPr>
        <p:txBody>
          <a:bodyPr/>
          <a:lstStyle/>
          <a:p>
            <a:endParaRPr lang="cs-CZ" dirty="0"/>
          </a:p>
        </p:txBody>
      </p:sp>
      <p:sp>
        <p:nvSpPr>
          <p:cNvPr id="3" name="Zástupný symbol pro obsah 2"/>
          <p:cNvSpPr>
            <a:spLocks noGrp="1"/>
          </p:cNvSpPr>
          <p:nvPr>
            <p:ph idx="1"/>
          </p:nvPr>
        </p:nvSpPr>
        <p:spPr>
          <a:xfrm>
            <a:off x="911352" y="1350137"/>
            <a:ext cx="10515600" cy="4351338"/>
          </a:xfrm>
        </p:spPr>
        <p:txBody>
          <a:bodyPr>
            <a:normAutofit/>
          </a:bodyPr>
          <a:lstStyle/>
          <a:p>
            <a:r>
              <a:rPr lang="cs-CZ" dirty="0" smtClean="0"/>
              <a:t>Úkol pro skupinu cca 4 osob:</a:t>
            </a:r>
          </a:p>
          <a:p>
            <a:r>
              <a:rPr lang="cs-CZ" dirty="0" smtClean="0"/>
              <a:t>Identifikujte klíčové aktéry na ESF a „kolektivně“ odhadněte jejich vliv</a:t>
            </a:r>
          </a:p>
          <a:p>
            <a:r>
              <a:rPr lang="cs-CZ" dirty="0" smtClean="0"/>
              <a:t>Navrhněte resp. modifikujte a „aplikujte“ metodu k měření jejich vlivu – viz </a:t>
            </a:r>
            <a:r>
              <a:rPr lang="cs-CZ" dirty="0" err="1" smtClean="0"/>
              <a:t>reader</a:t>
            </a:r>
            <a:endParaRPr lang="cs-CZ" dirty="0" smtClean="0"/>
          </a:p>
          <a:p>
            <a:pPr lvl="1"/>
            <a:r>
              <a:rPr lang="cs-CZ" dirty="0" smtClean="0"/>
              <a:t>Pokud budete chtít provést rozhovor/dotazníkové šetření s některým aktérem na ESF, potom se tímto aktérem stane vyučující. „aktér“ sdělí pouze to, na co bude tázán. Vyučující může být respondent pouze 3x, ostatní názory si skupina odhadne sama (ne konsensem, ale „reakcí“ určeného jednotlivce)</a:t>
            </a:r>
          </a:p>
          <a:p>
            <a:r>
              <a:rPr lang="cs-CZ" dirty="0" smtClean="0"/>
              <a:t>Vyhodnocení – každá skupina prezentuje své zjištění, výsledky se konfrontují a diskutuje se validita zjištění, případě chyby</a:t>
            </a:r>
          </a:p>
          <a:p>
            <a:pPr lvl="1"/>
            <a:endParaRPr lang="cs-CZ" dirty="0" smtClean="0"/>
          </a:p>
        </p:txBody>
      </p:sp>
    </p:spTree>
    <p:extLst>
      <p:ext uri="{BB962C8B-B14F-4D97-AF65-F5344CB8AC3E}">
        <p14:creationId xmlns:p14="http://schemas.microsoft.com/office/powerpoint/2010/main" val="151597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Zůstane-li čas, úkol pokračuje</a:t>
            </a:r>
          </a:p>
          <a:p>
            <a:r>
              <a:rPr lang="cs-CZ" dirty="0" smtClean="0"/>
              <a:t>Identifikujte zájmy jednotlivých aktérů k následujícímu záměru děkana:</a:t>
            </a:r>
          </a:p>
          <a:p>
            <a:pPr lvl="1"/>
            <a:r>
              <a:rPr lang="cs-CZ" dirty="0" smtClean="0"/>
              <a:t>Spojit katedru veřejné ekonomie a regionální správy</a:t>
            </a:r>
          </a:p>
          <a:p>
            <a:pPr lvl="1"/>
            <a:r>
              <a:rPr lang="cs-CZ" dirty="0" smtClean="0"/>
              <a:t>Důvod – irelevantní pro výchozí postoj pro/proti </a:t>
            </a:r>
          </a:p>
          <a:p>
            <a:r>
              <a:rPr lang="cs-CZ" dirty="0" smtClean="0"/>
              <a:t>Navrhněte a aplikujte metodu</a:t>
            </a:r>
            <a:endParaRPr lang="cs-CZ" dirty="0"/>
          </a:p>
        </p:txBody>
      </p:sp>
    </p:spTree>
    <p:extLst>
      <p:ext uri="{BB962C8B-B14F-4D97-AF65-F5344CB8AC3E}">
        <p14:creationId xmlns:p14="http://schemas.microsoft.com/office/powerpoint/2010/main" val="54242314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146</Words>
  <Application>Microsoft Office PowerPoint</Application>
  <PresentationFormat>Širokoúhlá obrazovka</PresentationFormat>
  <Paragraphs>13</Paragraphs>
  <Slides>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vt:i4>
      </vt:variant>
    </vt:vector>
  </HeadingPairs>
  <TitlesOfParts>
    <vt:vector size="7" baseType="lpstr">
      <vt:lpstr>Arial</vt:lpstr>
      <vt:lpstr>Calibri</vt:lpstr>
      <vt:lpstr>Calibri Light</vt:lpstr>
      <vt:lpstr>Motiv Office</vt:lpstr>
      <vt:lpstr>C3</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Pavlik Marek</dc:creator>
  <cp:lastModifiedBy>Pavlik Marek</cp:lastModifiedBy>
  <cp:revision>3</cp:revision>
  <dcterms:created xsi:type="dcterms:W3CDTF">2016-03-08T08:44:40Z</dcterms:created>
  <dcterms:modified xsi:type="dcterms:W3CDTF">2016-03-08T09:52:10Z</dcterms:modified>
</cp:coreProperties>
</file>