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5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60863-E6B5-4FB1-9AFE-13AA708CE27D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465E3-845B-46EF-8FB8-7CB473471C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2281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60863-E6B5-4FB1-9AFE-13AA708CE27D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465E3-845B-46EF-8FB8-7CB473471C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094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60863-E6B5-4FB1-9AFE-13AA708CE27D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465E3-845B-46EF-8FB8-7CB473471C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7707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60863-E6B5-4FB1-9AFE-13AA708CE27D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465E3-845B-46EF-8FB8-7CB473471C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955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60863-E6B5-4FB1-9AFE-13AA708CE27D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465E3-845B-46EF-8FB8-7CB473471C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4044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60863-E6B5-4FB1-9AFE-13AA708CE27D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465E3-845B-46EF-8FB8-7CB473471C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2641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60863-E6B5-4FB1-9AFE-13AA708CE27D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465E3-845B-46EF-8FB8-7CB473471C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301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60863-E6B5-4FB1-9AFE-13AA708CE27D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465E3-845B-46EF-8FB8-7CB473471C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275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60863-E6B5-4FB1-9AFE-13AA708CE27D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465E3-845B-46EF-8FB8-7CB473471C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8394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60863-E6B5-4FB1-9AFE-13AA708CE27D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465E3-845B-46EF-8FB8-7CB473471C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4404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60863-E6B5-4FB1-9AFE-13AA708CE27D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465E3-845B-46EF-8FB8-7CB473471C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8192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60863-E6B5-4FB1-9AFE-13AA708CE27D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465E3-845B-46EF-8FB8-7CB473471C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6092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C4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ANVP</a:t>
            </a:r>
          </a:p>
          <a:p>
            <a:r>
              <a:rPr lang="cs-CZ" dirty="0" smtClean="0"/>
              <a:t>Identifikace podmínek úspěšné implementace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4195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Cíl: analýza klíčových podmínek úspěšné implementace</a:t>
            </a:r>
          </a:p>
          <a:p>
            <a:pPr lvl="1"/>
            <a:r>
              <a:rPr lang="cs-CZ" dirty="0" smtClean="0"/>
              <a:t>Ex ante -  může vést ke změně nástroje, reformulaci cíle</a:t>
            </a:r>
          </a:p>
          <a:p>
            <a:pPr lvl="1"/>
            <a:r>
              <a:rPr lang="cs-CZ" dirty="0" smtClean="0"/>
              <a:t>Ex post - pochopit minulé</a:t>
            </a:r>
          </a:p>
          <a:p>
            <a:r>
              <a:rPr lang="cs-CZ" dirty="0" smtClean="0"/>
              <a:t>Proč?</a:t>
            </a:r>
          </a:p>
          <a:p>
            <a:pPr lvl="1"/>
            <a:r>
              <a:rPr lang="cs-CZ" dirty="0" smtClean="0"/>
              <a:t>Ex ante – vylepšit šance na úspěšnou implementaci</a:t>
            </a:r>
          </a:p>
          <a:p>
            <a:pPr lvl="1"/>
            <a:r>
              <a:rPr lang="cs-CZ" dirty="0" smtClean="0"/>
              <a:t>Ex post vysvětli příčiny vzniku implementačního deficitu (nebo úspěchu)</a:t>
            </a:r>
          </a:p>
          <a:p>
            <a:r>
              <a:rPr lang="cs-CZ" dirty="0" smtClean="0"/>
              <a:t>Jak určit podmínky úspěšné implementace?</a:t>
            </a:r>
          </a:p>
          <a:p>
            <a:pPr lvl="1"/>
            <a:r>
              <a:rPr lang="cs-CZ" dirty="0" smtClean="0"/>
              <a:t>Prověřit soubor obecných podmínek </a:t>
            </a:r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</a:t>
            </a:r>
            <a:r>
              <a:rPr lang="cs-CZ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reader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Intuitivně, aplikací analytických metod</a:t>
            </a:r>
          </a:p>
          <a:p>
            <a:pPr lvl="1"/>
            <a:r>
              <a:rPr lang="cs-CZ" dirty="0" smtClean="0"/>
              <a:t>Identifikovat aktéry a faktory a odhadnout jejich vliv na implementaci (</a:t>
            </a:r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cvičení)</a:t>
            </a:r>
          </a:p>
          <a:p>
            <a:pPr lvl="2"/>
            <a:r>
              <a:rPr lang="cs-CZ" dirty="0" smtClean="0"/>
              <a:t>Intuitivně, analýzou podobného případu ex-post</a:t>
            </a:r>
          </a:p>
          <a:p>
            <a:pPr lvl="1"/>
            <a:r>
              <a:rPr lang="cs-CZ" dirty="0" smtClean="0"/>
              <a:t>Další možnosti (např.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windows</a:t>
            </a:r>
            <a:r>
              <a:rPr lang="cs-CZ" dirty="0" smtClean="0"/>
              <a:t> model) – další studium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7844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112568"/>
          </a:xfrm>
        </p:spPr>
        <p:txBody>
          <a:bodyPr/>
          <a:lstStyle/>
          <a:p>
            <a:r>
              <a:rPr lang="cs-CZ" dirty="0" smtClean="0"/>
              <a:t>Pro jeden konkrétní cíl vaší </a:t>
            </a:r>
            <a:r>
              <a:rPr lang="cs-CZ" dirty="0" err="1" smtClean="0"/>
              <a:t>policy</a:t>
            </a:r>
            <a:r>
              <a:rPr lang="cs-CZ" dirty="0" smtClean="0"/>
              <a:t> provést následující kroky</a:t>
            </a:r>
          </a:p>
          <a:p>
            <a:pPr lvl="1"/>
            <a:r>
              <a:rPr lang="cs-CZ" dirty="0" smtClean="0"/>
              <a:t>Přepokládáme, že existuje vztah problém-cíl a stanovený cíl má již vybrán konkrétní nástroj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Identifikovat Aktéry a Faktory, které mají potenciál ovlivnit implementaci cíle</a:t>
            </a:r>
          </a:p>
          <a:p>
            <a:pPr marL="1371600" lvl="2" indent="-514350">
              <a:buFont typeface="+mj-lt"/>
              <a:buAutoNum type="arabicPeriod"/>
            </a:pPr>
            <a:r>
              <a:rPr lang="cs-CZ" dirty="0" smtClean="0"/>
              <a:t>Určit ty A </a:t>
            </a:r>
            <a:r>
              <a:rPr lang="cs-CZ" dirty="0" err="1" smtClean="0"/>
              <a:t>a</a:t>
            </a:r>
            <a:r>
              <a:rPr lang="cs-CZ" dirty="0" smtClean="0"/>
              <a:t> F, kteří mají možnost „vetovat“ cíl</a:t>
            </a:r>
          </a:p>
          <a:p>
            <a:pPr marL="1371600" lvl="2" indent="-514350">
              <a:buFont typeface="+mj-lt"/>
              <a:buAutoNum type="arabicPeriod"/>
            </a:pPr>
            <a:r>
              <a:rPr lang="cs-CZ" dirty="0" smtClean="0"/>
              <a:t>Určit ty A </a:t>
            </a:r>
            <a:r>
              <a:rPr lang="cs-CZ" dirty="0" err="1" smtClean="0"/>
              <a:t>a</a:t>
            </a:r>
            <a:r>
              <a:rPr lang="cs-CZ" dirty="0" smtClean="0"/>
              <a:t> F, jejichž podpora je klíčová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Stanovit soubor „kritických“ podmínek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80231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163</Words>
  <Application>Microsoft Office PowerPoint</Application>
  <PresentationFormat>Předvádění na obrazovce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C4</vt:lpstr>
      <vt:lpstr>Prezentace aplikace PowerPoint</vt:lpstr>
      <vt:lpstr>zadání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C4</dc:title>
  <dc:creator>Marek</dc:creator>
  <cp:lastModifiedBy>Marek</cp:lastModifiedBy>
  <cp:revision>4</cp:revision>
  <dcterms:created xsi:type="dcterms:W3CDTF">2016-03-15T10:36:25Z</dcterms:created>
  <dcterms:modified xsi:type="dcterms:W3CDTF">2016-03-15T11:58:10Z</dcterms:modified>
</cp:coreProperties>
</file>