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9120-E4AD-49A5-AB47-92EABDCF8D93}" type="datetimeFigureOut">
              <a:rPr lang="cs-CZ" smtClean="0"/>
              <a:t>22.3.2016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AF06-06FF-4D3F-9407-D37B9900B9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02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9120-E4AD-49A5-AB47-92EABDCF8D93}" type="datetimeFigureOut">
              <a:rPr lang="cs-CZ" smtClean="0"/>
              <a:t>22.3.2016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AF06-06FF-4D3F-9407-D37B9900B9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537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9120-E4AD-49A5-AB47-92EABDCF8D93}" type="datetimeFigureOut">
              <a:rPr lang="cs-CZ" smtClean="0"/>
              <a:t>22.3.2016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AF06-06FF-4D3F-9407-D37B9900B9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99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9120-E4AD-49A5-AB47-92EABDCF8D93}" type="datetimeFigureOut">
              <a:rPr lang="cs-CZ" smtClean="0"/>
              <a:t>22.3.2016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AF06-06FF-4D3F-9407-D37B9900B9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64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9120-E4AD-49A5-AB47-92EABDCF8D93}" type="datetimeFigureOut">
              <a:rPr lang="cs-CZ" smtClean="0"/>
              <a:t>22.3.2016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AF06-06FF-4D3F-9407-D37B9900B9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0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9120-E4AD-49A5-AB47-92EABDCF8D93}" type="datetimeFigureOut">
              <a:rPr lang="cs-CZ" smtClean="0"/>
              <a:t>22.3.2016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AF06-06FF-4D3F-9407-D37B9900B9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806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9120-E4AD-49A5-AB47-92EABDCF8D93}" type="datetimeFigureOut">
              <a:rPr lang="cs-CZ" smtClean="0"/>
              <a:t>22.3.2016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AF06-06FF-4D3F-9407-D37B9900B9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21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9120-E4AD-49A5-AB47-92EABDCF8D93}" type="datetimeFigureOut">
              <a:rPr lang="cs-CZ" smtClean="0"/>
              <a:t>22.3.2016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AF06-06FF-4D3F-9407-D37B9900B9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92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9120-E4AD-49A5-AB47-92EABDCF8D93}" type="datetimeFigureOut">
              <a:rPr lang="cs-CZ" smtClean="0"/>
              <a:t>22.3.2016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AF06-06FF-4D3F-9407-D37B9900B9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146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9120-E4AD-49A5-AB47-92EABDCF8D93}" type="datetimeFigureOut">
              <a:rPr lang="cs-CZ" smtClean="0"/>
              <a:t>22.3.2016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AF06-06FF-4D3F-9407-D37B9900B9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33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9120-E4AD-49A5-AB47-92EABDCF8D93}" type="datetimeFigureOut">
              <a:rPr lang="cs-CZ" smtClean="0"/>
              <a:t>22.3.2016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AF06-06FF-4D3F-9407-D37B9900B9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6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C9120-E4AD-49A5-AB47-92EABDCF8D93}" type="datetimeFigureOut">
              <a:rPr lang="cs-CZ" smtClean="0"/>
              <a:t>22.3.2016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AAF06-06FF-4D3F-9407-D37B9900B9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56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ANVP</a:t>
            </a:r>
          </a:p>
          <a:p>
            <a:r>
              <a:rPr lang="cs-CZ" dirty="0" smtClean="0"/>
              <a:t>Strukturace problému a volba metod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687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Cíl: </a:t>
            </a:r>
            <a:r>
              <a:rPr lang="cs-CZ" b="1" dirty="0" smtClean="0"/>
              <a:t>Analyzujte vliv </a:t>
            </a:r>
            <a:r>
              <a:rPr lang="cs-CZ" b="1" dirty="0" err="1" smtClean="0"/>
              <a:t>offline</a:t>
            </a:r>
            <a:r>
              <a:rPr lang="cs-CZ" b="1" dirty="0" smtClean="0"/>
              <a:t> přednášek na studijní výsledky na ESF MU</a:t>
            </a:r>
          </a:p>
          <a:p>
            <a:r>
              <a:rPr lang="cs-CZ" dirty="0" smtClean="0"/>
              <a:t>Úkoly </a:t>
            </a:r>
          </a:p>
          <a:p>
            <a:pPr lvl="1"/>
            <a:r>
              <a:rPr lang="en-US" dirty="0" smtClean="0"/>
              <a:t>[forma</a:t>
            </a:r>
            <a:r>
              <a:rPr lang="cs-CZ" dirty="0" smtClean="0"/>
              <a:t>: a) po skupinkách b) všichni společně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1) strukturujte problém</a:t>
            </a:r>
          </a:p>
          <a:p>
            <a:pPr lvl="1"/>
            <a:r>
              <a:rPr lang="cs-CZ" dirty="0" smtClean="0"/>
              <a:t>Co je problém, co to ovlivňuje</a:t>
            </a:r>
          </a:p>
          <a:p>
            <a:pPr lvl="1"/>
            <a:r>
              <a:rPr lang="cs-CZ" dirty="0" smtClean="0"/>
              <a:t>Stanovte výzkumnou otázku,(hypotéza?)</a:t>
            </a:r>
          </a:p>
          <a:p>
            <a:r>
              <a:rPr lang="cs-CZ" dirty="0" smtClean="0"/>
              <a:t>2) navrhněte min. 3 metody výzkumu</a:t>
            </a:r>
          </a:p>
          <a:p>
            <a:pPr lvl="1"/>
            <a:r>
              <a:rPr lang="cs-CZ" dirty="0" smtClean="0"/>
              <a:t>Metoda – omezení – kritéria </a:t>
            </a:r>
            <a:r>
              <a:rPr lang="cs-CZ" dirty="0" err="1" smtClean="0"/>
              <a:t>evaulace</a:t>
            </a:r>
            <a:endParaRPr lang="cs-CZ" dirty="0" smtClean="0"/>
          </a:p>
          <a:p>
            <a:r>
              <a:rPr lang="cs-CZ" dirty="0" smtClean="0"/>
              <a:t>3) po „sdělení“ výsledků navrhněte formu prezentace</a:t>
            </a:r>
          </a:p>
          <a:p>
            <a:pPr lvl="1"/>
            <a:r>
              <a:rPr lang="cs-CZ" dirty="0" smtClean="0"/>
              <a:t>A) </a:t>
            </a:r>
            <a:r>
              <a:rPr lang="cs-CZ" dirty="0" err="1" smtClean="0"/>
              <a:t>advocacy</a:t>
            </a:r>
            <a:r>
              <a:rPr lang="cs-CZ" dirty="0" smtClean="0"/>
              <a:t> („</a:t>
            </a:r>
            <a:r>
              <a:rPr lang="cs-CZ" dirty="0" err="1" smtClean="0"/>
              <a:t>offline</a:t>
            </a:r>
            <a:r>
              <a:rPr lang="cs-CZ" dirty="0" smtClean="0"/>
              <a:t> je bezva“)</a:t>
            </a:r>
          </a:p>
          <a:p>
            <a:pPr lvl="1"/>
            <a:r>
              <a:rPr lang="cs-CZ" dirty="0" smtClean="0"/>
              <a:t>B) </a:t>
            </a:r>
            <a:r>
              <a:rPr lang="cs-CZ" dirty="0" err="1" smtClean="0"/>
              <a:t>analysis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885616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84</Words>
  <Application>Microsoft Office PowerPoint</Application>
  <PresentationFormat>Předvádění na obrazovce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C5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Marek</dc:creator>
  <cp:lastModifiedBy>Marek</cp:lastModifiedBy>
  <cp:revision>4</cp:revision>
  <dcterms:created xsi:type="dcterms:W3CDTF">2016-03-22T07:14:07Z</dcterms:created>
  <dcterms:modified xsi:type="dcterms:W3CDTF">2016-03-22T10:59:58Z</dcterms:modified>
</cp:coreProperties>
</file>