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85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85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93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16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1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0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92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23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7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8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E0EB-9CF2-46B3-8926-4B6BEEB66FA3}" type="datetimeFigureOut">
              <a:rPr lang="cs-CZ" smtClean="0"/>
              <a:t>3.4.2016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00D9-AAE7-4B1F-B4C7-0E8F86E7C5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67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P7 Dotace z pohledů sportovních klubů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EKSP</a:t>
            </a:r>
          </a:p>
        </p:txBody>
      </p:sp>
    </p:spTree>
    <p:extLst>
      <p:ext uri="{BB962C8B-B14F-4D97-AF65-F5344CB8AC3E}">
        <p14:creationId xmlns:p14="http://schemas.microsoft.com/office/powerpoint/2010/main" val="29614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 smtClean="0"/>
              <a:t>Přednáška je koncipována jako praktická. Praxi lze dostudovat například zpracováním analýzy činnosti vybraného klubu, diskuzí s vedením klubu apod.</a:t>
            </a:r>
          </a:p>
          <a:p>
            <a:pPr eaLnBrk="1" hangingPunct="1"/>
            <a:r>
              <a:rPr lang="cs-CZ" altLang="cs-CZ" dirty="0" smtClean="0"/>
              <a:t>Otázky k zamyšlení</a:t>
            </a:r>
          </a:p>
          <a:p>
            <a:pPr lvl="1" eaLnBrk="1" hangingPunct="1"/>
            <a:r>
              <a:rPr lang="cs-CZ" altLang="cs-CZ" dirty="0" smtClean="0"/>
              <a:t>Jaké </a:t>
            </a:r>
            <a:r>
              <a:rPr lang="cs-CZ" altLang="cs-CZ" dirty="0" smtClean="0"/>
              <a:t>druhy dotací existují?</a:t>
            </a:r>
          </a:p>
          <a:p>
            <a:pPr lvl="1" eaLnBrk="1" hangingPunct="1"/>
            <a:r>
              <a:rPr lang="cs-CZ" altLang="cs-CZ" dirty="0" smtClean="0"/>
              <a:t>Jaké okolnosti je dobré vzít v úvahu při žádosti o dotaci?</a:t>
            </a:r>
          </a:p>
          <a:p>
            <a:pPr lvl="1" eaLnBrk="1" hangingPunct="1"/>
            <a:r>
              <a:rPr lang="cs-CZ" altLang="cs-CZ" dirty="0" smtClean="0"/>
              <a:t>Jaký je hlavní problém dotací v praxi oproti „očekáváné“ teorii?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00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dotací</a:t>
            </a:r>
          </a:p>
          <a:p>
            <a:r>
              <a:rPr lang="cs-CZ" dirty="0" smtClean="0"/>
              <a:t>Postup při žádání o dotace</a:t>
            </a:r>
          </a:p>
          <a:p>
            <a:r>
              <a:rPr lang="cs-CZ" dirty="0" smtClean="0"/>
              <a:t>Strategie – klíčové aspekty</a:t>
            </a:r>
          </a:p>
          <a:p>
            <a:r>
              <a:rPr lang="cs-CZ" dirty="0" smtClean="0"/>
              <a:t>Teorie versus realita u dotací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626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P7 Dotace z pohledů sportovních klubů</vt:lpstr>
      <vt:lpstr>Literatura</vt:lpstr>
      <vt:lpstr>Struktura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P7 Dotace z pohledů sportovních klubů</dc:title>
  <dc:creator>Marek</dc:creator>
  <cp:lastModifiedBy>Marek</cp:lastModifiedBy>
  <cp:revision>2</cp:revision>
  <dcterms:created xsi:type="dcterms:W3CDTF">2016-04-03T17:33:39Z</dcterms:created>
  <dcterms:modified xsi:type="dcterms:W3CDTF">2016-04-03T17:40:40Z</dcterms:modified>
</cp:coreProperties>
</file>