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bookmarkIdSeed="3">
  <p:sldMasterIdLst>
    <p:sldMasterId id="2147484453" r:id="rId1"/>
  </p:sldMasterIdLst>
  <p:notesMasterIdLst>
    <p:notesMasterId r:id="rId44"/>
  </p:notesMasterIdLst>
  <p:handoutMasterIdLst>
    <p:handoutMasterId r:id="rId45"/>
  </p:handoutMasterIdLst>
  <p:sldIdLst>
    <p:sldId id="256" r:id="rId2"/>
    <p:sldId id="312" r:id="rId3"/>
    <p:sldId id="311" r:id="rId4"/>
    <p:sldId id="340" r:id="rId5"/>
    <p:sldId id="324" r:id="rId6"/>
    <p:sldId id="323" r:id="rId7"/>
    <p:sldId id="325" r:id="rId8"/>
    <p:sldId id="259" r:id="rId9"/>
    <p:sldId id="326" r:id="rId10"/>
    <p:sldId id="327" r:id="rId11"/>
    <p:sldId id="328" r:id="rId12"/>
    <p:sldId id="313" r:id="rId13"/>
    <p:sldId id="306" r:id="rId14"/>
    <p:sldId id="329" r:id="rId15"/>
    <p:sldId id="352" r:id="rId16"/>
    <p:sldId id="330" r:id="rId17"/>
    <p:sldId id="315" r:id="rId18"/>
    <p:sldId id="353" r:id="rId19"/>
    <p:sldId id="332" r:id="rId20"/>
    <p:sldId id="331" r:id="rId21"/>
    <p:sldId id="343" r:id="rId22"/>
    <p:sldId id="354" r:id="rId23"/>
    <p:sldId id="333" r:id="rId24"/>
    <p:sldId id="334" r:id="rId25"/>
    <p:sldId id="335" r:id="rId26"/>
    <p:sldId id="355" r:id="rId27"/>
    <p:sldId id="336" r:id="rId28"/>
    <p:sldId id="341" r:id="rId29"/>
    <p:sldId id="342" r:id="rId30"/>
    <p:sldId id="337" r:id="rId31"/>
    <p:sldId id="338" r:id="rId32"/>
    <p:sldId id="339" r:id="rId33"/>
    <p:sldId id="344" r:id="rId34"/>
    <p:sldId id="348" r:id="rId35"/>
    <p:sldId id="349" r:id="rId36"/>
    <p:sldId id="350" r:id="rId37"/>
    <p:sldId id="347" r:id="rId38"/>
    <p:sldId id="300" r:id="rId39"/>
    <p:sldId id="346" r:id="rId40"/>
    <p:sldId id="351" r:id="rId41"/>
    <p:sldId id="356" r:id="rId42"/>
    <p:sldId id="299" r:id="rId43"/>
  </p:sldIdLst>
  <p:sldSz cx="9326563" cy="6994525"/>
  <p:notesSz cx="6858000" cy="9144000"/>
  <p:custDataLst>
    <p:tags r:id="rId46"/>
  </p:custDataLst>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87">
          <p15:clr>
            <a:srgbClr val="A4A3A4"/>
          </p15:clr>
        </p15:guide>
        <p15:guide id="2" orient="horz" pos="763">
          <p15:clr>
            <a:srgbClr val="A4A3A4"/>
          </p15:clr>
        </p15:guide>
        <p15:guide id="3" orient="horz" pos="1339">
          <p15:clr>
            <a:srgbClr val="A4A3A4"/>
          </p15:clr>
        </p15:guide>
        <p15:guide id="4" orient="horz" pos="2491">
          <p15:clr>
            <a:srgbClr val="A4A3A4"/>
          </p15:clr>
        </p15:guide>
        <p15:guide id="5" orient="horz" pos="4219">
          <p15:clr>
            <a:srgbClr val="A4A3A4"/>
          </p15:clr>
        </p15:guide>
        <p15:guide id="6" orient="horz" pos="3643">
          <p15:clr>
            <a:srgbClr val="A4A3A4"/>
          </p15:clr>
        </p15:guide>
        <p15:guide id="7" orient="horz" pos="3067">
          <p15:clr>
            <a:srgbClr val="A4A3A4"/>
          </p15:clr>
        </p15:guide>
        <p15:guide id="8" orient="horz" pos="1915">
          <p15:clr>
            <a:srgbClr val="A4A3A4"/>
          </p15:clr>
        </p15:guide>
        <p15:guide id="9" pos="172">
          <p15:clr>
            <a:srgbClr val="A4A3A4"/>
          </p15:clr>
        </p15:guide>
        <p15:guide id="10" pos="1325" userDrawn="1">
          <p15:clr>
            <a:srgbClr val="A4A3A4"/>
          </p15:clr>
        </p15:guide>
        <p15:guide id="11" pos="5702">
          <p15:clr>
            <a:srgbClr val="A4A3A4"/>
          </p15:clr>
        </p15:guide>
        <p15:guide id="12" pos="748">
          <p15:clr>
            <a:srgbClr val="A4A3A4"/>
          </p15:clr>
        </p15:guide>
        <p15:guide id="13" pos="5356">
          <p15:clr>
            <a:srgbClr val="A4A3A4"/>
          </p15:clr>
        </p15:guide>
        <p15:guide id="14" pos="3052">
          <p15:clr>
            <a:srgbClr val="A4A3A4"/>
          </p15:clr>
        </p15:guide>
        <p15:guide id="15" pos="1900">
          <p15:clr>
            <a:srgbClr val="A4A3A4"/>
          </p15:clr>
        </p15:guide>
        <p15:guide id="16" pos="3628">
          <p15:clr>
            <a:srgbClr val="A4A3A4"/>
          </p15:clr>
        </p15:guide>
        <p15:guide id="17" pos="4204">
          <p15:clr>
            <a:srgbClr val="A4A3A4"/>
          </p15:clr>
        </p15:guide>
        <p15:guide id="18" pos="4780">
          <p15:clr>
            <a:srgbClr val="A4A3A4"/>
          </p15:clr>
        </p15:guide>
        <p15:guide id="19" pos="2476">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6" name="Author" initials="A" lastIdx="0" clrIdx="6"/>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60"/>
    <a:srgbClr val="515151"/>
    <a:srgbClr val="008272"/>
    <a:srgbClr val="DD5900"/>
    <a:srgbClr val="A8EBEB"/>
    <a:srgbClr val="01B294"/>
    <a:srgbClr val="41413F"/>
    <a:srgbClr val="7FBA00"/>
    <a:srgbClr val="3170D3"/>
    <a:srgbClr val="1924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16" autoAdjust="0"/>
    <p:restoredTop sz="76184" autoAdjust="0"/>
  </p:normalViewPr>
  <p:slideViewPr>
    <p:cSldViewPr>
      <p:cViewPr>
        <p:scale>
          <a:sx n="73" d="100"/>
          <a:sy n="73" d="100"/>
        </p:scale>
        <p:origin x="-1824" y="276"/>
      </p:cViewPr>
      <p:guideLst>
        <p:guide orient="horz" pos="187"/>
        <p:guide orient="horz" pos="763"/>
        <p:guide orient="horz" pos="1339"/>
        <p:guide orient="horz" pos="2491"/>
        <p:guide orient="horz" pos="4219"/>
        <p:guide orient="horz" pos="3643"/>
        <p:guide orient="horz" pos="3067"/>
        <p:guide orient="horz" pos="1915"/>
        <p:guide pos="172"/>
        <p:guide pos="1325"/>
        <p:guide pos="5702"/>
        <p:guide pos="748"/>
        <p:guide pos="5356"/>
        <p:guide pos="3052"/>
        <p:guide pos="1900"/>
        <p:guide pos="3628"/>
        <p:guide pos="4204"/>
        <p:guide pos="4780"/>
        <p:guide pos="2476"/>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howGuides="1">
      <p:cViewPr varScale="1">
        <p:scale>
          <a:sx n="72" d="100"/>
          <a:sy n="72" d="100"/>
        </p:scale>
        <p:origin x="2724" y="64"/>
      </p:cViewPr>
      <p:guideLst>
        <p:guide orient="horz" pos="2880"/>
        <p:guide pos="2160"/>
      </p:guideLst>
    </p:cSldViewPr>
  </p:notesViewPr>
  <p:gridSpacing cx="91439" cy="91439"/>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4ABEDD-1DBF-418F-B231-459FEAA7C3E4}"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7A6AD3F8-8BF5-44B6-88B2-73DC81EA412B}">
      <dgm:prSet phldrT="[Text]"/>
      <dgm:spPr/>
      <dgm:t>
        <a:bodyPr/>
        <a:lstStyle/>
        <a:p>
          <a:r>
            <a:rPr lang="cs-CZ" dirty="0" smtClean="0"/>
            <a:t>Vývojové prostředí</a:t>
          </a:r>
          <a:endParaRPr lang="en-US" dirty="0"/>
        </a:p>
      </dgm:t>
    </dgm:pt>
    <dgm:pt modelId="{F5B63C09-3BCC-47A1-95F6-EB4C8A0FEA0D}" type="parTrans" cxnId="{0E2DCF77-DC95-4612-B1F6-411F91C0C407}">
      <dgm:prSet/>
      <dgm:spPr/>
      <dgm:t>
        <a:bodyPr/>
        <a:lstStyle/>
        <a:p>
          <a:endParaRPr lang="en-US"/>
        </a:p>
      </dgm:t>
    </dgm:pt>
    <dgm:pt modelId="{E4933BAE-B956-435A-8750-29559A7C1DA3}" type="sibTrans" cxnId="{0E2DCF77-DC95-4612-B1F6-411F91C0C407}">
      <dgm:prSet/>
      <dgm:spPr/>
      <dgm:t>
        <a:bodyPr/>
        <a:lstStyle/>
        <a:p>
          <a:endParaRPr lang="en-US"/>
        </a:p>
      </dgm:t>
    </dgm:pt>
    <dgm:pt modelId="{D3832E55-3A50-494E-9899-F5CD0632AF80}">
      <dgm:prSet phldrT="[Text]"/>
      <dgm:spPr/>
      <dgm:t>
        <a:bodyPr/>
        <a:lstStyle/>
        <a:p>
          <a:r>
            <a:rPr lang="cs-CZ" dirty="0" smtClean="0"/>
            <a:t>Testovací prostředí</a:t>
          </a:r>
          <a:endParaRPr lang="en-US" dirty="0"/>
        </a:p>
      </dgm:t>
    </dgm:pt>
    <dgm:pt modelId="{FC6A8F11-0656-411B-8A5B-58067BCCB3B7}" type="parTrans" cxnId="{85594462-042A-4EF9-B753-15A16E531448}">
      <dgm:prSet/>
      <dgm:spPr/>
      <dgm:t>
        <a:bodyPr/>
        <a:lstStyle/>
        <a:p>
          <a:endParaRPr lang="en-US"/>
        </a:p>
      </dgm:t>
    </dgm:pt>
    <dgm:pt modelId="{55E713CC-337D-42F4-AB12-AD722327F9D6}" type="sibTrans" cxnId="{85594462-042A-4EF9-B753-15A16E531448}">
      <dgm:prSet/>
      <dgm:spPr/>
      <dgm:t>
        <a:bodyPr/>
        <a:lstStyle/>
        <a:p>
          <a:endParaRPr lang="en-US"/>
        </a:p>
      </dgm:t>
    </dgm:pt>
    <dgm:pt modelId="{6E4618B5-7167-432E-9B73-52655DE47345}">
      <dgm:prSet phldrT="[Text]"/>
      <dgm:spPr/>
      <dgm:t>
        <a:bodyPr/>
        <a:lstStyle/>
        <a:p>
          <a:r>
            <a:rPr lang="cs-CZ" dirty="0" smtClean="0"/>
            <a:t>QA</a:t>
          </a:r>
          <a:endParaRPr lang="en-US" dirty="0"/>
        </a:p>
      </dgm:t>
    </dgm:pt>
    <dgm:pt modelId="{D2752D9E-3B74-4BE1-9C3F-E0562AB1F9EC}" type="parTrans" cxnId="{B335479D-8DEB-40FF-9ED8-0C981C2D5CE7}">
      <dgm:prSet/>
      <dgm:spPr/>
      <dgm:t>
        <a:bodyPr/>
        <a:lstStyle/>
        <a:p>
          <a:endParaRPr lang="en-US"/>
        </a:p>
      </dgm:t>
    </dgm:pt>
    <dgm:pt modelId="{6DA86AE8-6646-43A1-B616-5CBDDAC124A5}" type="sibTrans" cxnId="{B335479D-8DEB-40FF-9ED8-0C981C2D5CE7}">
      <dgm:prSet/>
      <dgm:spPr/>
      <dgm:t>
        <a:bodyPr/>
        <a:lstStyle/>
        <a:p>
          <a:endParaRPr lang="en-US"/>
        </a:p>
      </dgm:t>
    </dgm:pt>
    <dgm:pt modelId="{98F5BECE-77CB-43A4-A04D-4BC9B181B0AC}">
      <dgm:prSet phldrT="[Text]"/>
      <dgm:spPr/>
      <dgm:t>
        <a:bodyPr/>
        <a:lstStyle/>
        <a:p>
          <a:r>
            <a:rPr lang="cs-CZ" dirty="0" smtClean="0"/>
            <a:t>Produkční prostředí</a:t>
          </a:r>
          <a:endParaRPr lang="en-US" dirty="0"/>
        </a:p>
      </dgm:t>
    </dgm:pt>
    <dgm:pt modelId="{ECC81590-F81D-4C5F-B4F3-0F21D6A8B2B4}" type="parTrans" cxnId="{D8058C14-97CB-4974-81EC-3C77AD47F64F}">
      <dgm:prSet/>
      <dgm:spPr/>
      <dgm:t>
        <a:bodyPr/>
        <a:lstStyle/>
        <a:p>
          <a:endParaRPr lang="en-US"/>
        </a:p>
      </dgm:t>
    </dgm:pt>
    <dgm:pt modelId="{8B0EB1F3-4064-4746-A3E0-43D004D3F3D4}" type="sibTrans" cxnId="{D8058C14-97CB-4974-81EC-3C77AD47F64F}">
      <dgm:prSet/>
      <dgm:spPr/>
      <dgm:t>
        <a:bodyPr/>
        <a:lstStyle/>
        <a:p>
          <a:endParaRPr lang="en-US"/>
        </a:p>
      </dgm:t>
    </dgm:pt>
    <dgm:pt modelId="{0B508388-9114-4F3F-8306-5ADEA9C5C504}" type="pres">
      <dgm:prSet presAssocID="{CF4ABEDD-1DBF-418F-B231-459FEAA7C3E4}" presName="outerComposite" presStyleCnt="0">
        <dgm:presLayoutVars>
          <dgm:chMax val="5"/>
          <dgm:dir/>
          <dgm:resizeHandles val="exact"/>
        </dgm:presLayoutVars>
      </dgm:prSet>
      <dgm:spPr/>
      <dgm:t>
        <a:bodyPr/>
        <a:lstStyle/>
        <a:p>
          <a:endParaRPr lang="en-US"/>
        </a:p>
      </dgm:t>
    </dgm:pt>
    <dgm:pt modelId="{1ACF9759-E32A-4E08-9BC1-209ED9807C6E}" type="pres">
      <dgm:prSet presAssocID="{CF4ABEDD-1DBF-418F-B231-459FEAA7C3E4}" presName="dummyMaxCanvas" presStyleCnt="0">
        <dgm:presLayoutVars/>
      </dgm:prSet>
      <dgm:spPr/>
    </dgm:pt>
    <dgm:pt modelId="{C96AF5AD-ECED-461A-B0AF-10BA3859B975}" type="pres">
      <dgm:prSet presAssocID="{CF4ABEDD-1DBF-418F-B231-459FEAA7C3E4}" presName="FourNodes_1" presStyleLbl="node1" presStyleIdx="0" presStyleCnt="4">
        <dgm:presLayoutVars>
          <dgm:bulletEnabled val="1"/>
        </dgm:presLayoutVars>
      </dgm:prSet>
      <dgm:spPr/>
      <dgm:t>
        <a:bodyPr/>
        <a:lstStyle/>
        <a:p>
          <a:endParaRPr lang="en-US"/>
        </a:p>
      </dgm:t>
    </dgm:pt>
    <dgm:pt modelId="{6930DC2E-D093-4670-8025-018E70F7B4C1}" type="pres">
      <dgm:prSet presAssocID="{CF4ABEDD-1DBF-418F-B231-459FEAA7C3E4}" presName="FourNodes_2" presStyleLbl="node1" presStyleIdx="1" presStyleCnt="4">
        <dgm:presLayoutVars>
          <dgm:bulletEnabled val="1"/>
        </dgm:presLayoutVars>
      </dgm:prSet>
      <dgm:spPr/>
      <dgm:t>
        <a:bodyPr/>
        <a:lstStyle/>
        <a:p>
          <a:endParaRPr lang="en-US"/>
        </a:p>
      </dgm:t>
    </dgm:pt>
    <dgm:pt modelId="{6E6767C3-D21D-4255-883B-2BB51C3A5A06}" type="pres">
      <dgm:prSet presAssocID="{CF4ABEDD-1DBF-418F-B231-459FEAA7C3E4}" presName="FourNodes_3" presStyleLbl="node1" presStyleIdx="2" presStyleCnt="4">
        <dgm:presLayoutVars>
          <dgm:bulletEnabled val="1"/>
        </dgm:presLayoutVars>
      </dgm:prSet>
      <dgm:spPr/>
      <dgm:t>
        <a:bodyPr/>
        <a:lstStyle/>
        <a:p>
          <a:endParaRPr lang="en-US"/>
        </a:p>
      </dgm:t>
    </dgm:pt>
    <dgm:pt modelId="{60DE0E63-B042-4065-9960-38A05A16A13B}" type="pres">
      <dgm:prSet presAssocID="{CF4ABEDD-1DBF-418F-B231-459FEAA7C3E4}" presName="FourNodes_4" presStyleLbl="node1" presStyleIdx="3" presStyleCnt="4">
        <dgm:presLayoutVars>
          <dgm:bulletEnabled val="1"/>
        </dgm:presLayoutVars>
      </dgm:prSet>
      <dgm:spPr/>
      <dgm:t>
        <a:bodyPr/>
        <a:lstStyle/>
        <a:p>
          <a:endParaRPr lang="en-US"/>
        </a:p>
      </dgm:t>
    </dgm:pt>
    <dgm:pt modelId="{6FCF4792-07B3-4610-B35B-29E12B6DDAB1}" type="pres">
      <dgm:prSet presAssocID="{CF4ABEDD-1DBF-418F-B231-459FEAA7C3E4}" presName="FourConn_1-2" presStyleLbl="fgAccFollowNode1" presStyleIdx="0" presStyleCnt="3">
        <dgm:presLayoutVars>
          <dgm:bulletEnabled val="1"/>
        </dgm:presLayoutVars>
      </dgm:prSet>
      <dgm:spPr/>
      <dgm:t>
        <a:bodyPr/>
        <a:lstStyle/>
        <a:p>
          <a:endParaRPr lang="en-US"/>
        </a:p>
      </dgm:t>
    </dgm:pt>
    <dgm:pt modelId="{746A1044-6391-41E4-B695-D444BF7C0349}" type="pres">
      <dgm:prSet presAssocID="{CF4ABEDD-1DBF-418F-B231-459FEAA7C3E4}" presName="FourConn_2-3" presStyleLbl="fgAccFollowNode1" presStyleIdx="1" presStyleCnt="3">
        <dgm:presLayoutVars>
          <dgm:bulletEnabled val="1"/>
        </dgm:presLayoutVars>
      </dgm:prSet>
      <dgm:spPr/>
      <dgm:t>
        <a:bodyPr/>
        <a:lstStyle/>
        <a:p>
          <a:endParaRPr lang="en-US"/>
        </a:p>
      </dgm:t>
    </dgm:pt>
    <dgm:pt modelId="{6FF0E5BC-D2F4-45C4-A4EB-E7BEAA84935F}" type="pres">
      <dgm:prSet presAssocID="{CF4ABEDD-1DBF-418F-B231-459FEAA7C3E4}" presName="FourConn_3-4" presStyleLbl="fgAccFollowNode1" presStyleIdx="2" presStyleCnt="3">
        <dgm:presLayoutVars>
          <dgm:bulletEnabled val="1"/>
        </dgm:presLayoutVars>
      </dgm:prSet>
      <dgm:spPr/>
      <dgm:t>
        <a:bodyPr/>
        <a:lstStyle/>
        <a:p>
          <a:endParaRPr lang="en-US"/>
        </a:p>
      </dgm:t>
    </dgm:pt>
    <dgm:pt modelId="{46077B73-5717-4380-964A-D4F9507B2355}" type="pres">
      <dgm:prSet presAssocID="{CF4ABEDD-1DBF-418F-B231-459FEAA7C3E4}" presName="FourNodes_1_text" presStyleLbl="node1" presStyleIdx="3" presStyleCnt="4">
        <dgm:presLayoutVars>
          <dgm:bulletEnabled val="1"/>
        </dgm:presLayoutVars>
      </dgm:prSet>
      <dgm:spPr/>
      <dgm:t>
        <a:bodyPr/>
        <a:lstStyle/>
        <a:p>
          <a:endParaRPr lang="en-US"/>
        </a:p>
      </dgm:t>
    </dgm:pt>
    <dgm:pt modelId="{A714B7B8-488C-4F34-9CDD-9FFED7204DBA}" type="pres">
      <dgm:prSet presAssocID="{CF4ABEDD-1DBF-418F-B231-459FEAA7C3E4}" presName="FourNodes_2_text" presStyleLbl="node1" presStyleIdx="3" presStyleCnt="4">
        <dgm:presLayoutVars>
          <dgm:bulletEnabled val="1"/>
        </dgm:presLayoutVars>
      </dgm:prSet>
      <dgm:spPr/>
      <dgm:t>
        <a:bodyPr/>
        <a:lstStyle/>
        <a:p>
          <a:endParaRPr lang="en-US"/>
        </a:p>
      </dgm:t>
    </dgm:pt>
    <dgm:pt modelId="{C62A19E4-7100-4E8A-AA8F-0321776F441F}" type="pres">
      <dgm:prSet presAssocID="{CF4ABEDD-1DBF-418F-B231-459FEAA7C3E4}" presName="FourNodes_3_text" presStyleLbl="node1" presStyleIdx="3" presStyleCnt="4">
        <dgm:presLayoutVars>
          <dgm:bulletEnabled val="1"/>
        </dgm:presLayoutVars>
      </dgm:prSet>
      <dgm:spPr/>
      <dgm:t>
        <a:bodyPr/>
        <a:lstStyle/>
        <a:p>
          <a:endParaRPr lang="en-US"/>
        </a:p>
      </dgm:t>
    </dgm:pt>
    <dgm:pt modelId="{4FFC98A5-9094-42E7-AC8B-E696C403CB65}" type="pres">
      <dgm:prSet presAssocID="{CF4ABEDD-1DBF-418F-B231-459FEAA7C3E4}" presName="FourNodes_4_text" presStyleLbl="node1" presStyleIdx="3" presStyleCnt="4">
        <dgm:presLayoutVars>
          <dgm:bulletEnabled val="1"/>
        </dgm:presLayoutVars>
      </dgm:prSet>
      <dgm:spPr/>
      <dgm:t>
        <a:bodyPr/>
        <a:lstStyle/>
        <a:p>
          <a:endParaRPr lang="en-US"/>
        </a:p>
      </dgm:t>
    </dgm:pt>
  </dgm:ptLst>
  <dgm:cxnLst>
    <dgm:cxn modelId="{7EC1D640-9198-4E83-A59C-79E33538D2BD}" type="presOf" srcId="{98F5BECE-77CB-43A4-A04D-4BC9B181B0AC}" destId="{60DE0E63-B042-4065-9960-38A05A16A13B}" srcOrd="0" destOrd="0" presId="urn:microsoft.com/office/officeart/2005/8/layout/vProcess5"/>
    <dgm:cxn modelId="{146BD87D-F755-4971-BBD5-A104978C3106}" type="presOf" srcId="{98F5BECE-77CB-43A4-A04D-4BC9B181B0AC}" destId="{4FFC98A5-9094-42E7-AC8B-E696C403CB65}" srcOrd="1" destOrd="0" presId="urn:microsoft.com/office/officeart/2005/8/layout/vProcess5"/>
    <dgm:cxn modelId="{74415194-1FF6-480B-876F-546132F7C4BB}" type="presOf" srcId="{6E4618B5-7167-432E-9B73-52655DE47345}" destId="{C62A19E4-7100-4E8A-AA8F-0321776F441F}" srcOrd="1" destOrd="0" presId="urn:microsoft.com/office/officeart/2005/8/layout/vProcess5"/>
    <dgm:cxn modelId="{270DCD75-95B1-4CF4-93C8-809D3712B7DC}" type="presOf" srcId="{D3832E55-3A50-494E-9899-F5CD0632AF80}" destId="{A714B7B8-488C-4F34-9CDD-9FFED7204DBA}" srcOrd="1" destOrd="0" presId="urn:microsoft.com/office/officeart/2005/8/layout/vProcess5"/>
    <dgm:cxn modelId="{711B7688-1093-4CDE-9DCF-265D4492D51D}" type="presOf" srcId="{D3832E55-3A50-494E-9899-F5CD0632AF80}" destId="{6930DC2E-D093-4670-8025-018E70F7B4C1}" srcOrd="0" destOrd="0" presId="urn:microsoft.com/office/officeart/2005/8/layout/vProcess5"/>
    <dgm:cxn modelId="{A221716D-23D3-401E-A9DD-3862339FEE80}" type="presOf" srcId="{7A6AD3F8-8BF5-44B6-88B2-73DC81EA412B}" destId="{C96AF5AD-ECED-461A-B0AF-10BA3859B975}" srcOrd="0" destOrd="0" presId="urn:microsoft.com/office/officeart/2005/8/layout/vProcess5"/>
    <dgm:cxn modelId="{D8058C14-97CB-4974-81EC-3C77AD47F64F}" srcId="{CF4ABEDD-1DBF-418F-B231-459FEAA7C3E4}" destId="{98F5BECE-77CB-43A4-A04D-4BC9B181B0AC}" srcOrd="3" destOrd="0" parTransId="{ECC81590-F81D-4C5F-B4F3-0F21D6A8B2B4}" sibTransId="{8B0EB1F3-4064-4746-A3E0-43D004D3F3D4}"/>
    <dgm:cxn modelId="{7259C668-775C-4539-B2A9-7880485F1317}" type="presOf" srcId="{E4933BAE-B956-435A-8750-29559A7C1DA3}" destId="{6FCF4792-07B3-4610-B35B-29E12B6DDAB1}" srcOrd="0" destOrd="0" presId="urn:microsoft.com/office/officeart/2005/8/layout/vProcess5"/>
    <dgm:cxn modelId="{59E6B82E-F00C-4123-84CA-F8891E725F96}" type="presOf" srcId="{6DA86AE8-6646-43A1-B616-5CBDDAC124A5}" destId="{6FF0E5BC-D2F4-45C4-A4EB-E7BEAA84935F}" srcOrd="0" destOrd="0" presId="urn:microsoft.com/office/officeart/2005/8/layout/vProcess5"/>
    <dgm:cxn modelId="{AF04DD7C-38AC-4C73-A04A-EC218C68CC93}" type="presOf" srcId="{7A6AD3F8-8BF5-44B6-88B2-73DC81EA412B}" destId="{46077B73-5717-4380-964A-D4F9507B2355}" srcOrd="1" destOrd="0" presId="urn:microsoft.com/office/officeart/2005/8/layout/vProcess5"/>
    <dgm:cxn modelId="{3402172B-3E95-4CB6-A8DB-805591ADF101}" type="presOf" srcId="{6E4618B5-7167-432E-9B73-52655DE47345}" destId="{6E6767C3-D21D-4255-883B-2BB51C3A5A06}" srcOrd="0" destOrd="0" presId="urn:microsoft.com/office/officeart/2005/8/layout/vProcess5"/>
    <dgm:cxn modelId="{85594462-042A-4EF9-B753-15A16E531448}" srcId="{CF4ABEDD-1DBF-418F-B231-459FEAA7C3E4}" destId="{D3832E55-3A50-494E-9899-F5CD0632AF80}" srcOrd="1" destOrd="0" parTransId="{FC6A8F11-0656-411B-8A5B-58067BCCB3B7}" sibTransId="{55E713CC-337D-42F4-AB12-AD722327F9D6}"/>
    <dgm:cxn modelId="{07C041DD-C1F2-4E76-B0B8-3FFAC5C4A0E6}" type="presOf" srcId="{CF4ABEDD-1DBF-418F-B231-459FEAA7C3E4}" destId="{0B508388-9114-4F3F-8306-5ADEA9C5C504}" srcOrd="0" destOrd="0" presId="urn:microsoft.com/office/officeart/2005/8/layout/vProcess5"/>
    <dgm:cxn modelId="{3716F35E-08B8-4C71-BFDE-1433BEE40B0B}" type="presOf" srcId="{55E713CC-337D-42F4-AB12-AD722327F9D6}" destId="{746A1044-6391-41E4-B695-D444BF7C0349}" srcOrd="0" destOrd="0" presId="urn:microsoft.com/office/officeart/2005/8/layout/vProcess5"/>
    <dgm:cxn modelId="{0E2DCF77-DC95-4612-B1F6-411F91C0C407}" srcId="{CF4ABEDD-1DBF-418F-B231-459FEAA7C3E4}" destId="{7A6AD3F8-8BF5-44B6-88B2-73DC81EA412B}" srcOrd="0" destOrd="0" parTransId="{F5B63C09-3BCC-47A1-95F6-EB4C8A0FEA0D}" sibTransId="{E4933BAE-B956-435A-8750-29559A7C1DA3}"/>
    <dgm:cxn modelId="{B335479D-8DEB-40FF-9ED8-0C981C2D5CE7}" srcId="{CF4ABEDD-1DBF-418F-B231-459FEAA7C3E4}" destId="{6E4618B5-7167-432E-9B73-52655DE47345}" srcOrd="2" destOrd="0" parTransId="{D2752D9E-3B74-4BE1-9C3F-E0562AB1F9EC}" sibTransId="{6DA86AE8-6646-43A1-B616-5CBDDAC124A5}"/>
    <dgm:cxn modelId="{B8502FCF-85A4-435D-8B91-D97594E46167}" type="presParOf" srcId="{0B508388-9114-4F3F-8306-5ADEA9C5C504}" destId="{1ACF9759-E32A-4E08-9BC1-209ED9807C6E}" srcOrd="0" destOrd="0" presId="urn:microsoft.com/office/officeart/2005/8/layout/vProcess5"/>
    <dgm:cxn modelId="{32C398E8-85F8-4E66-B355-3EE7C1C97697}" type="presParOf" srcId="{0B508388-9114-4F3F-8306-5ADEA9C5C504}" destId="{C96AF5AD-ECED-461A-B0AF-10BA3859B975}" srcOrd="1" destOrd="0" presId="urn:microsoft.com/office/officeart/2005/8/layout/vProcess5"/>
    <dgm:cxn modelId="{4C39A5A4-7485-4298-B4D8-A406023E5A93}" type="presParOf" srcId="{0B508388-9114-4F3F-8306-5ADEA9C5C504}" destId="{6930DC2E-D093-4670-8025-018E70F7B4C1}" srcOrd="2" destOrd="0" presId="urn:microsoft.com/office/officeart/2005/8/layout/vProcess5"/>
    <dgm:cxn modelId="{0CE0DB07-8486-4FED-835B-EB08E2983598}" type="presParOf" srcId="{0B508388-9114-4F3F-8306-5ADEA9C5C504}" destId="{6E6767C3-D21D-4255-883B-2BB51C3A5A06}" srcOrd="3" destOrd="0" presId="urn:microsoft.com/office/officeart/2005/8/layout/vProcess5"/>
    <dgm:cxn modelId="{3971AC62-57AC-4F80-8750-349F7C181A9C}" type="presParOf" srcId="{0B508388-9114-4F3F-8306-5ADEA9C5C504}" destId="{60DE0E63-B042-4065-9960-38A05A16A13B}" srcOrd="4" destOrd="0" presId="urn:microsoft.com/office/officeart/2005/8/layout/vProcess5"/>
    <dgm:cxn modelId="{F8347DB9-4CBB-49FB-8F39-903E86E813E3}" type="presParOf" srcId="{0B508388-9114-4F3F-8306-5ADEA9C5C504}" destId="{6FCF4792-07B3-4610-B35B-29E12B6DDAB1}" srcOrd="5" destOrd="0" presId="urn:microsoft.com/office/officeart/2005/8/layout/vProcess5"/>
    <dgm:cxn modelId="{884B17A8-13E3-46FC-B0F5-3CD2751E2DAC}" type="presParOf" srcId="{0B508388-9114-4F3F-8306-5ADEA9C5C504}" destId="{746A1044-6391-41E4-B695-D444BF7C0349}" srcOrd="6" destOrd="0" presId="urn:microsoft.com/office/officeart/2005/8/layout/vProcess5"/>
    <dgm:cxn modelId="{B321C7F9-0E01-4D4C-9654-3488073CA00F}" type="presParOf" srcId="{0B508388-9114-4F3F-8306-5ADEA9C5C504}" destId="{6FF0E5BC-D2F4-45C4-A4EB-E7BEAA84935F}" srcOrd="7" destOrd="0" presId="urn:microsoft.com/office/officeart/2005/8/layout/vProcess5"/>
    <dgm:cxn modelId="{5439D6D6-0ED3-4DD2-99E9-9F57C33E41E4}" type="presParOf" srcId="{0B508388-9114-4F3F-8306-5ADEA9C5C504}" destId="{46077B73-5717-4380-964A-D4F9507B2355}" srcOrd="8" destOrd="0" presId="urn:microsoft.com/office/officeart/2005/8/layout/vProcess5"/>
    <dgm:cxn modelId="{FB787C6B-34A5-47BF-8924-343BD6B06089}" type="presParOf" srcId="{0B508388-9114-4F3F-8306-5ADEA9C5C504}" destId="{A714B7B8-488C-4F34-9CDD-9FFED7204DBA}" srcOrd="9" destOrd="0" presId="urn:microsoft.com/office/officeart/2005/8/layout/vProcess5"/>
    <dgm:cxn modelId="{32E9BF79-F135-46E1-AB3E-548C75FEAD19}" type="presParOf" srcId="{0B508388-9114-4F3F-8306-5ADEA9C5C504}" destId="{C62A19E4-7100-4E8A-AA8F-0321776F441F}" srcOrd="10" destOrd="0" presId="urn:microsoft.com/office/officeart/2005/8/layout/vProcess5"/>
    <dgm:cxn modelId="{91C5C20D-0C59-4EF0-9F93-762978E8DA6F}" type="presParOf" srcId="{0B508388-9114-4F3F-8306-5ADEA9C5C504}" destId="{4FFC98A5-9094-42E7-AC8B-E696C403CB65}"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A0807C-331C-4392-A165-9779C9CB4451}" type="doc">
      <dgm:prSet loTypeId="urn:microsoft.com/office/officeart/2005/8/layout/default" loCatId="list" qsTypeId="urn:microsoft.com/office/officeart/2005/8/quickstyle/simple1" qsCatId="simple" csTypeId="urn:microsoft.com/office/officeart/2005/8/colors/accent2_3" csCatId="accent2" phldr="1"/>
      <dgm:spPr/>
      <dgm:t>
        <a:bodyPr/>
        <a:lstStyle/>
        <a:p>
          <a:endParaRPr lang="cs-CZ"/>
        </a:p>
      </dgm:t>
    </dgm:pt>
    <dgm:pt modelId="{63628548-EF16-455A-9B5A-C4B998DD9DAA}">
      <dgm:prSet/>
      <dgm:spPr/>
      <dgm:t>
        <a:bodyPr/>
        <a:lstStyle/>
        <a:p>
          <a:pPr rtl="0"/>
          <a:r>
            <a:rPr lang="cs-CZ" dirty="0" smtClean="0"/>
            <a:t>Nedostatečná kvalita</a:t>
          </a:r>
          <a:endParaRPr lang="cs-CZ" dirty="0"/>
        </a:p>
      </dgm:t>
    </dgm:pt>
    <dgm:pt modelId="{58E3142D-AF3B-4233-94C3-12B22F304F07}" type="parTrans" cxnId="{54122286-ED85-462B-A6CE-75DD67AB5CC7}">
      <dgm:prSet/>
      <dgm:spPr/>
      <dgm:t>
        <a:bodyPr/>
        <a:lstStyle/>
        <a:p>
          <a:endParaRPr lang="cs-CZ"/>
        </a:p>
      </dgm:t>
    </dgm:pt>
    <dgm:pt modelId="{E5946457-E959-49A9-9081-EC66DF765CC5}" type="sibTrans" cxnId="{54122286-ED85-462B-A6CE-75DD67AB5CC7}">
      <dgm:prSet/>
      <dgm:spPr/>
      <dgm:t>
        <a:bodyPr/>
        <a:lstStyle/>
        <a:p>
          <a:endParaRPr lang="cs-CZ"/>
        </a:p>
      </dgm:t>
    </dgm:pt>
    <dgm:pt modelId="{9E06F428-11ED-4677-955E-52DFA3112F61}">
      <dgm:prSet/>
      <dgm:spPr/>
      <dgm:t>
        <a:bodyPr/>
        <a:lstStyle/>
        <a:p>
          <a:pPr rtl="0"/>
          <a:r>
            <a:rPr lang="cs-CZ" dirty="0" smtClean="0"/>
            <a:t>Chyby</a:t>
          </a:r>
          <a:endParaRPr lang="cs-CZ" dirty="0"/>
        </a:p>
      </dgm:t>
    </dgm:pt>
    <dgm:pt modelId="{C6276544-142F-4EB8-95B2-541210BAE771}" type="parTrans" cxnId="{01DB2C2A-85F0-44CD-B419-E240FC036449}">
      <dgm:prSet/>
      <dgm:spPr/>
      <dgm:t>
        <a:bodyPr/>
        <a:lstStyle/>
        <a:p>
          <a:endParaRPr lang="cs-CZ"/>
        </a:p>
      </dgm:t>
    </dgm:pt>
    <dgm:pt modelId="{37E90228-8285-4E81-9E88-E7B82F1EED09}" type="sibTrans" cxnId="{01DB2C2A-85F0-44CD-B419-E240FC036449}">
      <dgm:prSet/>
      <dgm:spPr/>
      <dgm:t>
        <a:bodyPr/>
        <a:lstStyle/>
        <a:p>
          <a:endParaRPr lang="cs-CZ"/>
        </a:p>
      </dgm:t>
    </dgm:pt>
    <dgm:pt modelId="{762E3687-F2DA-4C8E-99E4-6CC90233E03D}">
      <dgm:prSet/>
      <dgm:spPr/>
      <dgm:t>
        <a:bodyPr/>
        <a:lstStyle/>
        <a:p>
          <a:pPr rtl="0"/>
          <a:r>
            <a:rPr lang="cs-CZ" dirty="0" smtClean="0"/>
            <a:t>Funkcionalita neodpovídá uživatelským požadavkům</a:t>
          </a:r>
          <a:endParaRPr lang="cs-CZ" dirty="0"/>
        </a:p>
      </dgm:t>
    </dgm:pt>
    <dgm:pt modelId="{5AA2A716-9CDF-4B17-B803-A79731962730}" type="parTrans" cxnId="{6F39C34E-EC40-4D97-A870-DEF531F994BB}">
      <dgm:prSet/>
      <dgm:spPr/>
      <dgm:t>
        <a:bodyPr/>
        <a:lstStyle/>
        <a:p>
          <a:endParaRPr lang="cs-CZ"/>
        </a:p>
      </dgm:t>
    </dgm:pt>
    <dgm:pt modelId="{2B8F3FF2-3BDC-42A4-9116-11B2E72D6085}" type="sibTrans" cxnId="{6F39C34E-EC40-4D97-A870-DEF531F994BB}">
      <dgm:prSet/>
      <dgm:spPr/>
      <dgm:t>
        <a:bodyPr/>
        <a:lstStyle/>
        <a:p>
          <a:endParaRPr lang="cs-CZ"/>
        </a:p>
      </dgm:t>
    </dgm:pt>
    <dgm:pt modelId="{9163E231-9BAB-4C44-8FE5-51B3B2F44A74}">
      <dgm:prSet/>
      <dgm:spPr/>
      <dgm:t>
        <a:bodyPr/>
        <a:lstStyle/>
        <a:p>
          <a:pPr rtl="0"/>
          <a:r>
            <a:rPr lang="cs-CZ" dirty="0" smtClean="0"/>
            <a:t>Kód nefunguje</a:t>
          </a:r>
          <a:endParaRPr lang="cs-CZ" dirty="0"/>
        </a:p>
      </dgm:t>
    </dgm:pt>
    <dgm:pt modelId="{2FB54A5A-2E15-4319-947A-0A5AFAAAED0A}" type="parTrans" cxnId="{F533C3BB-F7BA-4EE2-BE88-D483B3FEB822}">
      <dgm:prSet/>
      <dgm:spPr/>
      <dgm:t>
        <a:bodyPr/>
        <a:lstStyle/>
        <a:p>
          <a:endParaRPr lang="cs-CZ"/>
        </a:p>
      </dgm:t>
    </dgm:pt>
    <dgm:pt modelId="{1BABA3D0-7E9F-4895-9E35-93EB5549FC55}" type="sibTrans" cxnId="{F533C3BB-F7BA-4EE2-BE88-D483B3FEB822}">
      <dgm:prSet/>
      <dgm:spPr/>
      <dgm:t>
        <a:bodyPr/>
        <a:lstStyle/>
        <a:p>
          <a:endParaRPr lang="cs-CZ"/>
        </a:p>
      </dgm:t>
    </dgm:pt>
    <dgm:pt modelId="{15703418-3E81-4F1F-AB27-B4AD8338AA45}">
      <dgm:prSet/>
      <dgm:spPr/>
      <dgm:t>
        <a:bodyPr/>
        <a:lstStyle/>
        <a:p>
          <a:pPr rtl="0"/>
          <a:r>
            <a:rPr lang="cs-CZ" dirty="0" smtClean="0"/>
            <a:t>Datová integrita</a:t>
          </a:r>
          <a:endParaRPr lang="cs-CZ" dirty="0"/>
        </a:p>
      </dgm:t>
    </dgm:pt>
    <dgm:pt modelId="{946F0E55-75A2-402E-B08D-56F7AB76347F}" type="parTrans" cxnId="{3F529196-FCBD-4889-BBAA-8716D206C9C5}">
      <dgm:prSet/>
      <dgm:spPr/>
      <dgm:t>
        <a:bodyPr/>
        <a:lstStyle/>
        <a:p>
          <a:endParaRPr lang="cs-CZ"/>
        </a:p>
      </dgm:t>
    </dgm:pt>
    <dgm:pt modelId="{00023B33-A06C-4539-840C-E6D5D4799E32}" type="sibTrans" cxnId="{3F529196-FCBD-4889-BBAA-8716D206C9C5}">
      <dgm:prSet/>
      <dgm:spPr/>
      <dgm:t>
        <a:bodyPr/>
        <a:lstStyle/>
        <a:p>
          <a:endParaRPr lang="cs-CZ"/>
        </a:p>
      </dgm:t>
    </dgm:pt>
    <dgm:pt modelId="{C9AD485A-D6B9-422B-AB5D-DFAC89F4F24F}">
      <dgm:prSet/>
      <dgm:spPr/>
      <dgm:t>
        <a:bodyPr/>
        <a:lstStyle/>
        <a:p>
          <a:pPr rtl="0"/>
          <a:r>
            <a:rPr lang="cs-CZ" dirty="0" smtClean="0"/>
            <a:t>Systém nepodporuje potřeby businessu</a:t>
          </a:r>
          <a:endParaRPr lang="cs-CZ" dirty="0"/>
        </a:p>
      </dgm:t>
    </dgm:pt>
    <dgm:pt modelId="{3A837B0B-D284-4B9E-B98F-4712F899906C}" type="parTrans" cxnId="{BBEC1813-8F2C-4199-A1B1-F75C61DE312E}">
      <dgm:prSet/>
      <dgm:spPr/>
      <dgm:t>
        <a:bodyPr/>
        <a:lstStyle/>
        <a:p>
          <a:endParaRPr lang="cs-CZ"/>
        </a:p>
      </dgm:t>
    </dgm:pt>
    <dgm:pt modelId="{42637D51-1D89-4D5E-97A1-B8279F2C55B9}" type="sibTrans" cxnId="{BBEC1813-8F2C-4199-A1B1-F75C61DE312E}">
      <dgm:prSet/>
      <dgm:spPr/>
      <dgm:t>
        <a:bodyPr/>
        <a:lstStyle/>
        <a:p>
          <a:endParaRPr lang="cs-CZ"/>
        </a:p>
      </dgm:t>
    </dgm:pt>
    <dgm:pt modelId="{404A3185-933C-44CF-BB66-C8FCE3363505}">
      <dgm:prSet/>
      <dgm:spPr/>
      <dgm:t>
        <a:bodyPr/>
        <a:lstStyle/>
        <a:p>
          <a:pPr rtl="0"/>
          <a:r>
            <a:rPr lang="en-GB" dirty="0" smtClean="0"/>
            <a:t>L</a:t>
          </a:r>
          <a:r>
            <a:rPr lang="cs-CZ" dirty="0" err="1" smtClean="0"/>
            <a:t>ogické</a:t>
          </a:r>
          <a:r>
            <a:rPr lang="cs-CZ" dirty="0" smtClean="0"/>
            <a:t> a časové bomby v kódu</a:t>
          </a:r>
          <a:endParaRPr lang="cs-CZ" dirty="0"/>
        </a:p>
      </dgm:t>
    </dgm:pt>
    <dgm:pt modelId="{BC3CF21F-DAF5-4C7B-BF51-F880D12FEA8E}" type="parTrans" cxnId="{7AF4AE86-239E-4A40-8F0C-0076FA1656B9}">
      <dgm:prSet/>
      <dgm:spPr/>
      <dgm:t>
        <a:bodyPr/>
        <a:lstStyle/>
        <a:p>
          <a:endParaRPr lang="cs-CZ"/>
        </a:p>
      </dgm:t>
    </dgm:pt>
    <dgm:pt modelId="{1A06CB1F-5F4E-49C7-856B-30F49CA6E496}" type="sibTrans" cxnId="{7AF4AE86-239E-4A40-8F0C-0076FA1656B9}">
      <dgm:prSet/>
      <dgm:spPr/>
      <dgm:t>
        <a:bodyPr/>
        <a:lstStyle/>
        <a:p>
          <a:endParaRPr lang="cs-CZ"/>
        </a:p>
      </dgm:t>
    </dgm:pt>
    <dgm:pt modelId="{58E24E79-4B89-45D2-995B-2310107A6605}">
      <dgm:prSet/>
      <dgm:spPr/>
      <dgm:t>
        <a:bodyPr/>
        <a:lstStyle/>
        <a:p>
          <a:pPr rtl="0"/>
          <a:r>
            <a:rPr lang="cs-CZ" dirty="0" smtClean="0"/>
            <a:t>Zadní vrátka</a:t>
          </a:r>
          <a:endParaRPr lang="cs-CZ" dirty="0"/>
        </a:p>
      </dgm:t>
    </dgm:pt>
    <dgm:pt modelId="{5A6CF0A7-CD4B-4C7E-B7F0-ECF1AAC5D619}" type="parTrans" cxnId="{58DF6EE4-3745-4E8F-B572-19EA0DA40BE3}">
      <dgm:prSet/>
      <dgm:spPr/>
      <dgm:t>
        <a:bodyPr/>
        <a:lstStyle/>
        <a:p>
          <a:endParaRPr lang="cs-CZ"/>
        </a:p>
      </dgm:t>
    </dgm:pt>
    <dgm:pt modelId="{FC5F5951-1757-4FF3-978D-852FD4133D43}" type="sibTrans" cxnId="{58DF6EE4-3745-4E8F-B572-19EA0DA40BE3}">
      <dgm:prSet/>
      <dgm:spPr/>
      <dgm:t>
        <a:bodyPr/>
        <a:lstStyle/>
        <a:p>
          <a:endParaRPr lang="cs-CZ"/>
        </a:p>
      </dgm:t>
    </dgm:pt>
    <dgm:pt modelId="{5C6B9472-9450-4ADF-8019-BBA7FBFC4502}" type="pres">
      <dgm:prSet presAssocID="{3FA0807C-331C-4392-A165-9779C9CB4451}" presName="diagram" presStyleCnt="0">
        <dgm:presLayoutVars>
          <dgm:dir/>
          <dgm:resizeHandles val="exact"/>
        </dgm:presLayoutVars>
      </dgm:prSet>
      <dgm:spPr/>
      <dgm:t>
        <a:bodyPr/>
        <a:lstStyle/>
        <a:p>
          <a:endParaRPr lang="cs-CZ"/>
        </a:p>
      </dgm:t>
    </dgm:pt>
    <dgm:pt modelId="{9EAC6043-9934-4D71-8DC8-B338FA78E951}" type="pres">
      <dgm:prSet presAssocID="{63628548-EF16-455A-9B5A-C4B998DD9DAA}" presName="node" presStyleLbl="node1" presStyleIdx="0" presStyleCnt="8">
        <dgm:presLayoutVars>
          <dgm:bulletEnabled val="1"/>
        </dgm:presLayoutVars>
      </dgm:prSet>
      <dgm:spPr/>
      <dgm:t>
        <a:bodyPr/>
        <a:lstStyle/>
        <a:p>
          <a:endParaRPr lang="cs-CZ"/>
        </a:p>
      </dgm:t>
    </dgm:pt>
    <dgm:pt modelId="{15B566DF-2C9D-4D9C-B336-95E1B2DED308}" type="pres">
      <dgm:prSet presAssocID="{E5946457-E959-49A9-9081-EC66DF765CC5}" presName="sibTrans" presStyleCnt="0"/>
      <dgm:spPr/>
    </dgm:pt>
    <dgm:pt modelId="{CE20D2D5-DDEF-49E4-9A92-006D59F341E1}" type="pres">
      <dgm:prSet presAssocID="{9E06F428-11ED-4677-955E-52DFA3112F61}" presName="node" presStyleLbl="node1" presStyleIdx="1" presStyleCnt="8">
        <dgm:presLayoutVars>
          <dgm:bulletEnabled val="1"/>
        </dgm:presLayoutVars>
      </dgm:prSet>
      <dgm:spPr/>
      <dgm:t>
        <a:bodyPr/>
        <a:lstStyle/>
        <a:p>
          <a:endParaRPr lang="cs-CZ"/>
        </a:p>
      </dgm:t>
    </dgm:pt>
    <dgm:pt modelId="{D20E699B-7C48-4F71-A95E-D0FC87D28B57}" type="pres">
      <dgm:prSet presAssocID="{37E90228-8285-4E81-9E88-E7B82F1EED09}" presName="sibTrans" presStyleCnt="0"/>
      <dgm:spPr/>
    </dgm:pt>
    <dgm:pt modelId="{F4B538F9-24A7-496C-BF15-BFA21A74F0A8}" type="pres">
      <dgm:prSet presAssocID="{762E3687-F2DA-4C8E-99E4-6CC90233E03D}" presName="node" presStyleLbl="node1" presStyleIdx="2" presStyleCnt="8">
        <dgm:presLayoutVars>
          <dgm:bulletEnabled val="1"/>
        </dgm:presLayoutVars>
      </dgm:prSet>
      <dgm:spPr/>
      <dgm:t>
        <a:bodyPr/>
        <a:lstStyle/>
        <a:p>
          <a:endParaRPr lang="cs-CZ"/>
        </a:p>
      </dgm:t>
    </dgm:pt>
    <dgm:pt modelId="{61F9CAF0-B675-4B3C-AB93-A2969A1817A8}" type="pres">
      <dgm:prSet presAssocID="{2B8F3FF2-3BDC-42A4-9116-11B2E72D6085}" presName="sibTrans" presStyleCnt="0"/>
      <dgm:spPr/>
    </dgm:pt>
    <dgm:pt modelId="{C1AF841C-DC2B-4518-9F69-04F9B9F5D3ED}" type="pres">
      <dgm:prSet presAssocID="{9163E231-9BAB-4C44-8FE5-51B3B2F44A74}" presName="node" presStyleLbl="node1" presStyleIdx="3" presStyleCnt="8">
        <dgm:presLayoutVars>
          <dgm:bulletEnabled val="1"/>
        </dgm:presLayoutVars>
      </dgm:prSet>
      <dgm:spPr/>
      <dgm:t>
        <a:bodyPr/>
        <a:lstStyle/>
        <a:p>
          <a:endParaRPr lang="cs-CZ"/>
        </a:p>
      </dgm:t>
    </dgm:pt>
    <dgm:pt modelId="{D790F4D0-9F46-4BC2-803D-4CAE3089CA68}" type="pres">
      <dgm:prSet presAssocID="{1BABA3D0-7E9F-4895-9E35-93EB5549FC55}" presName="sibTrans" presStyleCnt="0"/>
      <dgm:spPr/>
    </dgm:pt>
    <dgm:pt modelId="{19BAC637-B09F-49DA-B9B6-E64BD7B04680}" type="pres">
      <dgm:prSet presAssocID="{15703418-3E81-4F1F-AB27-B4AD8338AA45}" presName="node" presStyleLbl="node1" presStyleIdx="4" presStyleCnt="8">
        <dgm:presLayoutVars>
          <dgm:bulletEnabled val="1"/>
        </dgm:presLayoutVars>
      </dgm:prSet>
      <dgm:spPr/>
      <dgm:t>
        <a:bodyPr/>
        <a:lstStyle/>
        <a:p>
          <a:endParaRPr lang="cs-CZ"/>
        </a:p>
      </dgm:t>
    </dgm:pt>
    <dgm:pt modelId="{7BAC322C-E177-43D6-A152-722B6DFEBF92}" type="pres">
      <dgm:prSet presAssocID="{00023B33-A06C-4539-840C-E6D5D4799E32}" presName="sibTrans" presStyleCnt="0"/>
      <dgm:spPr/>
    </dgm:pt>
    <dgm:pt modelId="{78C6C8E5-40F6-4ED4-BD7E-77CE42D846F1}" type="pres">
      <dgm:prSet presAssocID="{C9AD485A-D6B9-422B-AB5D-DFAC89F4F24F}" presName="node" presStyleLbl="node1" presStyleIdx="5" presStyleCnt="8">
        <dgm:presLayoutVars>
          <dgm:bulletEnabled val="1"/>
        </dgm:presLayoutVars>
      </dgm:prSet>
      <dgm:spPr/>
      <dgm:t>
        <a:bodyPr/>
        <a:lstStyle/>
        <a:p>
          <a:endParaRPr lang="cs-CZ"/>
        </a:p>
      </dgm:t>
    </dgm:pt>
    <dgm:pt modelId="{1028F59E-018D-4B7C-BB82-E2A49653593C}" type="pres">
      <dgm:prSet presAssocID="{42637D51-1D89-4D5E-97A1-B8279F2C55B9}" presName="sibTrans" presStyleCnt="0"/>
      <dgm:spPr/>
    </dgm:pt>
    <dgm:pt modelId="{20A121FF-BBFB-4D1B-BC82-3E09B5EA852F}" type="pres">
      <dgm:prSet presAssocID="{404A3185-933C-44CF-BB66-C8FCE3363505}" presName="node" presStyleLbl="node1" presStyleIdx="6" presStyleCnt="8">
        <dgm:presLayoutVars>
          <dgm:bulletEnabled val="1"/>
        </dgm:presLayoutVars>
      </dgm:prSet>
      <dgm:spPr/>
      <dgm:t>
        <a:bodyPr/>
        <a:lstStyle/>
        <a:p>
          <a:endParaRPr lang="cs-CZ"/>
        </a:p>
      </dgm:t>
    </dgm:pt>
    <dgm:pt modelId="{0DD78C85-C37F-4308-9265-1CCDD315BC53}" type="pres">
      <dgm:prSet presAssocID="{1A06CB1F-5F4E-49C7-856B-30F49CA6E496}" presName="sibTrans" presStyleCnt="0"/>
      <dgm:spPr/>
    </dgm:pt>
    <dgm:pt modelId="{E81E97B8-8C62-4C35-A383-7F4F562D38C0}" type="pres">
      <dgm:prSet presAssocID="{58E24E79-4B89-45D2-995B-2310107A6605}" presName="node" presStyleLbl="node1" presStyleIdx="7" presStyleCnt="8">
        <dgm:presLayoutVars>
          <dgm:bulletEnabled val="1"/>
        </dgm:presLayoutVars>
      </dgm:prSet>
      <dgm:spPr/>
      <dgm:t>
        <a:bodyPr/>
        <a:lstStyle/>
        <a:p>
          <a:endParaRPr lang="cs-CZ"/>
        </a:p>
      </dgm:t>
    </dgm:pt>
  </dgm:ptLst>
  <dgm:cxnLst>
    <dgm:cxn modelId="{7AF4AE86-239E-4A40-8F0C-0076FA1656B9}" srcId="{3FA0807C-331C-4392-A165-9779C9CB4451}" destId="{404A3185-933C-44CF-BB66-C8FCE3363505}" srcOrd="6" destOrd="0" parTransId="{BC3CF21F-DAF5-4C7B-BF51-F880D12FEA8E}" sibTransId="{1A06CB1F-5F4E-49C7-856B-30F49CA6E496}"/>
    <dgm:cxn modelId="{944404EC-A7B4-469F-AA1F-66FAD599E3DC}" type="presOf" srcId="{9163E231-9BAB-4C44-8FE5-51B3B2F44A74}" destId="{C1AF841C-DC2B-4518-9F69-04F9B9F5D3ED}" srcOrd="0" destOrd="0" presId="urn:microsoft.com/office/officeart/2005/8/layout/default"/>
    <dgm:cxn modelId="{01DB2C2A-85F0-44CD-B419-E240FC036449}" srcId="{3FA0807C-331C-4392-A165-9779C9CB4451}" destId="{9E06F428-11ED-4677-955E-52DFA3112F61}" srcOrd="1" destOrd="0" parTransId="{C6276544-142F-4EB8-95B2-541210BAE771}" sibTransId="{37E90228-8285-4E81-9E88-E7B82F1EED09}"/>
    <dgm:cxn modelId="{466474BE-7E67-4644-84D8-8571D7DD57DC}" type="presOf" srcId="{C9AD485A-D6B9-422B-AB5D-DFAC89F4F24F}" destId="{78C6C8E5-40F6-4ED4-BD7E-77CE42D846F1}" srcOrd="0" destOrd="0" presId="urn:microsoft.com/office/officeart/2005/8/layout/default"/>
    <dgm:cxn modelId="{7E11CA6F-3EEC-4205-8B98-7BB2AB738541}" type="presOf" srcId="{58E24E79-4B89-45D2-995B-2310107A6605}" destId="{E81E97B8-8C62-4C35-A383-7F4F562D38C0}" srcOrd="0" destOrd="0" presId="urn:microsoft.com/office/officeart/2005/8/layout/default"/>
    <dgm:cxn modelId="{6F39C34E-EC40-4D97-A870-DEF531F994BB}" srcId="{3FA0807C-331C-4392-A165-9779C9CB4451}" destId="{762E3687-F2DA-4C8E-99E4-6CC90233E03D}" srcOrd="2" destOrd="0" parTransId="{5AA2A716-9CDF-4B17-B803-A79731962730}" sibTransId="{2B8F3FF2-3BDC-42A4-9116-11B2E72D6085}"/>
    <dgm:cxn modelId="{F533C3BB-F7BA-4EE2-BE88-D483B3FEB822}" srcId="{3FA0807C-331C-4392-A165-9779C9CB4451}" destId="{9163E231-9BAB-4C44-8FE5-51B3B2F44A74}" srcOrd="3" destOrd="0" parTransId="{2FB54A5A-2E15-4319-947A-0A5AFAAAED0A}" sibTransId="{1BABA3D0-7E9F-4895-9E35-93EB5549FC55}"/>
    <dgm:cxn modelId="{BBEC1813-8F2C-4199-A1B1-F75C61DE312E}" srcId="{3FA0807C-331C-4392-A165-9779C9CB4451}" destId="{C9AD485A-D6B9-422B-AB5D-DFAC89F4F24F}" srcOrd="5" destOrd="0" parTransId="{3A837B0B-D284-4B9E-B98F-4712F899906C}" sibTransId="{42637D51-1D89-4D5E-97A1-B8279F2C55B9}"/>
    <dgm:cxn modelId="{D5FFB7FF-A35E-4919-A5B7-F0B8F884CE4D}" type="presOf" srcId="{15703418-3E81-4F1F-AB27-B4AD8338AA45}" destId="{19BAC637-B09F-49DA-B9B6-E64BD7B04680}" srcOrd="0" destOrd="0" presId="urn:microsoft.com/office/officeart/2005/8/layout/default"/>
    <dgm:cxn modelId="{381C1438-BDD9-4FCB-B146-06A2EBBDF512}" type="presOf" srcId="{63628548-EF16-455A-9B5A-C4B998DD9DAA}" destId="{9EAC6043-9934-4D71-8DC8-B338FA78E951}" srcOrd="0" destOrd="0" presId="urn:microsoft.com/office/officeart/2005/8/layout/default"/>
    <dgm:cxn modelId="{58DF6EE4-3745-4E8F-B572-19EA0DA40BE3}" srcId="{3FA0807C-331C-4392-A165-9779C9CB4451}" destId="{58E24E79-4B89-45D2-995B-2310107A6605}" srcOrd="7" destOrd="0" parTransId="{5A6CF0A7-CD4B-4C7E-B7F0-ECF1AAC5D619}" sibTransId="{FC5F5951-1757-4FF3-978D-852FD4133D43}"/>
    <dgm:cxn modelId="{54122286-ED85-462B-A6CE-75DD67AB5CC7}" srcId="{3FA0807C-331C-4392-A165-9779C9CB4451}" destId="{63628548-EF16-455A-9B5A-C4B998DD9DAA}" srcOrd="0" destOrd="0" parTransId="{58E3142D-AF3B-4233-94C3-12B22F304F07}" sibTransId="{E5946457-E959-49A9-9081-EC66DF765CC5}"/>
    <dgm:cxn modelId="{3F529196-FCBD-4889-BBAA-8716D206C9C5}" srcId="{3FA0807C-331C-4392-A165-9779C9CB4451}" destId="{15703418-3E81-4F1F-AB27-B4AD8338AA45}" srcOrd="4" destOrd="0" parTransId="{946F0E55-75A2-402E-B08D-56F7AB76347F}" sibTransId="{00023B33-A06C-4539-840C-E6D5D4799E32}"/>
    <dgm:cxn modelId="{B31F25F9-A3F9-4CC7-B0D3-7364D7389154}" type="presOf" srcId="{762E3687-F2DA-4C8E-99E4-6CC90233E03D}" destId="{F4B538F9-24A7-496C-BF15-BFA21A74F0A8}" srcOrd="0" destOrd="0" presId="urn:microsoft.com/office/officeart/2005/8/layout/default"/>
    <dgm:cxn modelId="{AE57F89A-E607-412C-8607-BC4BCB464EBF}" type="presOf" srcId="{404A3185-933C-44CF-BB66-C8FCE3363505}" destId="{20A121FF-BBFB-4D1B-BC82-3E09B5EA852F}" srcOrd="0" destOrd="0" presId="urn:microsoft.com/office/officeart/2005/8/layout/default"/>
    <dgm:cxn modelId="{CDE30583-8D55-4FAD-9401-D985D28D4A6A}" type="presOf" srcId="{3FA0807C-331C-4392-A165-9779C9CB4451}" destId="{5C6B9472-9450-4ADF-8019-BBA7FBFC4502}" srcOrd="0" destOrd="0" presId="urn:microsoft.com/office/officeart/2005/8/layout/default"/>
    <dgm:cxn modelId="{19334885-6424-4CE8-8FF8-A12FD773DB90}" type="presOf" srcId="{9E06F428-11ED-4677-955E-52DFA3112F61}" destId="{CE20D2D5-DDEF-49E4-9A92-006D59F341E1}" srcOrd="0" destOrd="0" presId="urn:microsoft.com/office/officeart/2005/8/layout/default"/>
    <dgm:cxn modelId="{ECCF5052-F011-40EB-B66D-AC459EC71617}" type="presParOf" srcId="{5C6B9472-9450-4ADF-8019-BBA7FBFC4502}" destId="{9EAC6043-9934-4D71-8DC8-B338FA78E951}" srcOrd="0" destOrd="0" presId="urn:microsoft.com/office/officeart/2005/8/layout/default"/>
    <dgm:cxn modelId="{534AFFA8-2ABD-4CAE-A45A-385165F4A8C1}" type="presParOf" srcId="{5C6B9472-9450-4ADF-8019-BBA7FBFC4502}" destId="{15B566DF-2C9D-4D9C-B336-95E1B2DED308}" srcOrd="1" destOrd="0" presId="urn:microsoft.com/office/officeart/2005/8/layout/default"/>
    <dgm:cxn modelId="{838BF9BF-BAAB-4903-928A-54D98FCFA853}" type="presParOf" srcId="{5C6B9472-9450-4ADF-8019-BBA7FBFC4502}" destId="{CE20D2D5-DDEF-49E4-9A92-006D59F341E1}" srcOrd="2" destOrd="0" presId="urn:microsoft.com/office/officeart/2005/8/layout/default"/>
    <dgm:cxn modelId="{185F9FF7-0BD3-426A-8EEE-5A501A0D46A7}" type="presParOf" srcId="{5C6B9472-9450-4ADF-8019-BBA7FBFC4502}" destId="{D20E699B-7C48-4F71-A95E-D0FC87D28B57}" srcOrd="3" destOrd="0" presId="urn:microsoft.com/office/officeart/2005/8/layout/default"/>
    <dgm:cxn modelId="{E5A4B679-A79C-4F11-A7D9-756D0D5DB432}" type="presParOf" srcId="{5C6B9472-9450-4ADF-8019-BBA7FBFC4502}" destId="{F4B538F9-24A7-496C-BF15-BFA21A74F0A8}" srcOrd="4" destOrd="0" presId="urn:microsoft.com/office/officeart/2005/8/layout/default"/>
    <dgm:cxn modelId="{FC858291-E203-4E08-8EBA-F2595DB6B673}" type="presParOf" srcId="{5C6B9472-9450-4ADF-8019-BBA7FBFC4502}" destId="{61F9CAF0-B675-4B3C-AB93-A2969A1817A8}" srcOrd="5" destOrd="0" presId="urn:microsoft.com/office/officeart/2005/8/layout/default"/>
    <dgm:cxn modelId="{3B28E680-5867-45EF-838C-A3697DE0E1CF}" type="presParOf" srcId="{5C6B9472-9450-4ADF-8019-BBA7FBFC4502}" destId="{C1AF841C-DC2B-4518-9F69-04F9B9F5D3ED}" srcOrd="6" destOrd="0" presId="urn:microsoft.com/office/officeart/2005/8/layout/default"/>
    <dgm:cxn modelId="{5DC71E49-3693-4036-8992-806963AF65FB}" type="presParOf" srcId="{5C6B9472-9450-4ADF-8019-BBA7FBFC4502}" destId="{D790F4D0-9F46-4BC2-803D-4CAE3089CA68}" srcOrd="7" destOrd="0" presId="urn:microsoft.com/office/officeart/2005/8/layout/default"/>
    <dgm:cxn modelId="{4DD6A79E-FEEA-47D1-8077-606105DFD71A}" type="presParOf" srcId="{5C6B9472-9450-4ADF-8019-BBA7FBFC4502}" destId="{19BAC637-B09F-49DA-B9B6-E64BD7B04680}" srcOrd="8" destOrd="0" presId="urn:microsoft.com/office/officeart/2005/8/layout/default"/>
    <dgm:cxn modelId="{70069837-C2DA-4162-89AB-6A63E29F4E45}" type="presParOf" srcId="{5C6B9472-9450-4ADF-8019-BBA7FBFC4502}" destId="{7BAC322C-E177-43D6-A152-722B6DFEBF92}" srcOrd="9" destOrd="0" presId="urn:microsoft.com/office/officeart/2005/8/layout/default"/>
    <dgm:cxn modelId="{D690B616-6627-485D-AEA1-E77D508D6083}" type="presParOf" srcId="{5C6B9472-9450-4ADF-8019-BBA7FBFC4502}" destId="{78C6C8E5-40F6-4ED4-BD7E-77CE42D846F1}" srcOrd="10" destOrd="0" presId="urn:microsoft.com/office/officeart/2005/8/layout/default"/>
    <dgm:cxn modelId="{90CFDEB1-DE94-49B5-B929-DB4A2294F93E}" type="presParOf" srcId="{5C6B9472-9450-4ADF-8019-BBA7FBFC4502}" destId="{1028F59E-018D-4B7C-BB82-E2A49653593C}" srcOrd="11" destOrd="0" presId="urn:microsoft.com/office/officeart/2005/8/layout/default"/>
    <dgm:cxn modelId="{072394F3-AF15-4352-ADFB-92726BA2DF66}" type="presParOf" srcId="{5C6B9472-9450-4ADF-8019-BBA7FBFC4502}" destId="{20A121FF-BBFB-4D1B-BC82-3E09B5EA852F}" srcOrd="12" destOrd="0" presId="urn:microsoft.com/office/officeart/2005/8/layout/default"/>
    <dgm:cxn modelId="{41FAAF64-5C11-4DC0-ACD4-BA6FD24C4439}" type="presParOf" srcId="{5C6B9472-9450-4ADF-8019-BBA7FBFC4502}" destId="{0DD78C85-C37F-4308-9265-1CCDD315BC53}" srcOrd="13" destOrd="0" presId="urn:microsoft.com/office/officeart/2005/8/layout/default"/>
    <dgm:cxn modelId="{043BE76C-7CB6-4111-B3C8-BEB2A6027AAB}" type="presParOf" srcId="{5C6B9472-9450-4ADF-8019-BBA7FBFC4502}" destId="{E81E97B8-8C62-4C35-A383-7F4F562D38C0}"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FA0807C-331C-4392-A165-9779C9CB4451}" type="doc">
      <dgm:prSet loTypeId="urn:microsoft.com/office/officeart/2005/8/layout/default" loCatId="list" qsTypeId="urn:microsoft.com/office/officeart/2005/8/quickstyle/simple1" qsCatId="simple" csTypeId="urn:microsoft.com/office/officeart/2005/8/colors/accent2_3" csCatId="accent2" phldr="1"/>
      <dgm:spPr/>
      <dgm:t>
        <a:bodyPr/>
        <a:lstStyle/>
        <a:p>
          <a:endParaRPr lang="cs-CZ"/>
        </a:p>
      </dgm:t>
    </dgm:pt>
    <dgm:pt modelId="{63628548-EF16-455A-9B5A-C4B998DD9DAA}">
      <dgm:prSet/>
      <dgm:spPr/>
      <dgm:t>
        <a:bodyPr/>
        <a:lstStyle/>
        <a:p>
          <a:pPr rtl="0"/>
          <a:r>
            <a:rPr lang="cs-CZ" dirty="0" smtClean="0"/>
            <a:t>Odhalení důvěrných informací</a:t>
          </a:r>
          <a:endParaRPr lang="cs-CZ" dirty="0"/>
        </a:p>
      </dgm:t>
    </dgm:pt>
    <dgm:pt modelId="{58E3142D-AF3B-4233-94C3-12B22F304F07}" type="parTrans" cxnId="{54122286-ED85-462B-A6CE-75DD67AB5CC7}">
      <dgm:prSet/>
      <dgm:spPr/>
      <dgm:t>
        <a:bodyPr/>
        <a:lstStyle/>
        <a:p>
          <a:endParaRPr lang="cs-CZ"/>
        </a:p>
      </dgm:t>
    </dgm:pt>
    <dgm:pt modelId="{E5946457-E959-49A9-9081-EC66DF765CC5}" type="sibTrans" cxnId="{54122286-ED85-462B-A6CE-75DD67AB5CC7}">
      <dgm:prSet/>
      <dgm:spPr/>
      <dgm:t>
        <a:bodyPr/>
        <a:lstStyle/>
        <a:p>
          <a:endParaRPr lang="cs-CZ"/>
        </a:p>
      </dgm:t>
    </dgm:pt>
    <dgm:pt modelId="{9E06F428-11ED-4677-955E-52DFA3112F61}">
      <dgm:prSet/>
      <dgm:spPr/>
      <dgm:t>
        <a:bodyPr/>
        <a:lstStyle/>
        <a:p>
          <a:pPr rtl="0"/>
          <a:r>
            <a:rPr lang="cs-CZ" dirty="0" smtClean="0"/>
            <a:t>Podvodné aktivity</a:t>
          </a:r>
          <a:endParaRPr lang="cs-CZ" dirty="0"/>
        </a:p>
      </dgm:t>
    </dgm:pt>
    <dgm:pt modelId="{C6276544-142F-4EB8-95B2-541210BAE771}" type="parTrans" cxnId="{01DB2C2A-85F0-44CD-B419-E240FC036449}">
      <dgm:prSet/>
      <dgm:spPr/>
      <dgm:t>
        <a:bodyPr/>
        <a:lstStyle/>
        <a:p>
          <a:endParaRPr lang="cs-CZ"/>
        </a:p>
      </dgm:t>
    </dgm:pt>
    <dgm:pt modelId="{37E90228-8285-4E81-9E88-E7B82F1EED09}" type="sibTrans" cxnId="{01DB2C2A-85F0-44CD-B419-E240FC036449}">
      <dgm:prSet/>
      <dgm:spPr/>
      <dgm:t>
        <a:bodyPr/>
        <a:lstStyle/>
        <a:p>
          <a:endParaRPr lang="cs-CZ"/>
        </a:p>
      </dgm:t>
    </dgm:pt>
    <dgm:pt modelId="{762E3687-F2DA-4C8E-99E4-6CC90233E03D}">
      <dgm:prSet/>
      <dgm:spPr/>
      <dgm:t>
        <a:bodyPr/>
        <a:lstStyle/>
        <a:p>
          <a:pPr rtl="0"/>
          <a:r>
            <a:rPr lang="cs-CZ" dirty="0" smtClean="0"/>
            <a:t>Systémové změny</a:t>
          </a:r>
          <a:endParaRPr lang="cs-CZ" dirty="0"/>
        </a:p>
      </dgm:t>
    </dgm:pt>
    <dgm:pt modelId="{5AA2A716-9CDF-4B17-B803-A79731962730}" type="parTrans" cxnId="{6F39C34E-EC40-4D97-A870-DEF531F994BB}">
      <dgm:prSet/>
      <dgm:spPr/>
      <dgm:t>
        <a:bodyPr/>
        <a:lstStyle/>
        <a:p>
          <a:endParaRPr lang="cs-CZ"/>
        </a:p>
      </dgm:t>
    </dgm:pt>
    <dgm:pt modelId="{2B8F3FF2-3BDC-42A4-9116-11B2E72D6085}" type="sibTrans" cxnId="{6F39C34E-EC40-4D97-A870-DEF531F994BB}">
      <dgm:prSet/>
      <dgm:spPr/>
      <dgm:t>
        <a:bodyPr/>
        <a:lstStyle/>
        <a:p>
          <a:endParaRPr lang="cs-CZ"/>
        </a:p>
      </dgm:t>
    </dgm:pt>
    <dgm:pt modelId="{9163E231-9BAB-4C44-8FE5-51B3B2F44A74}">
      <dgm:prSet/>
      <dgm:spPr/>
      <dgm:t>
        <a:bodyPr/>
        <a:lstStyle/>
        <a:p>
          <a:pPr rtl="0"/>
          <a:r>
            <a:rPr lang="cs-CZ" dirty="0" smtClean="0"/>
            <a:t>Fyzická poškození, krádež</a:t>
          </a:r>
          <a:endParaRPr lang="cs-CZ" dirty="0"/>
        </a:p>
      </dgm:t>
    </dgm:pt>
    <dgm:pt modelId="{2FB54A5A-2E15-4319-947A-0A5AFAAAED0A}" type="parTrans" cxnId="{F533C3BB-F7BA-4EE2-BE88-D483B3FEB822}">
      <dgm:prSet/>
      <dgm:spPr/>
      <dgm:t>
        <a:bodyPr/>
        <a:lstStyle/>
        <a:p>
          <a:endParaRPr lang="cs-CZ"/>
        </a:p>
      </dgm:t>
    </dgm:pt>
    <dgm:pt modelId="{1BABA3D0-7E9F-4895-9E35-93EB5549FC55}" type="sibTrans" cxnId="{F533C3BB-F7BA-4EE2-BE88-D483B3FEB822}">
      <dgm:prSet/>
      <dgm:spPr/>
      <dgm:t>
        <a:bodyPr/>
        <a:lstStyle/>
        <a:p>
          <a:endParaRPr lang="cs-CZ"/>
        </a:p>
      </dgm:t>
    </dgm:pt>
    <dgm:pt modelId="{15703418-3E81-4F1F-AB27-B4AD8338AA45}">
      <dgm:prSet/>
      <dgm:spPr/>
      <dgm:t>
        <a:bodyPr/>
        <a:lstStyle/>
        <a:p>
          <a:pPr rtl="0"/>
          <a:r>
            <a:rPr lang="cs-CZ" dirty="0" smtClean="0"/>
            <a:t>Zneužití informací</a:t>
          </a:r>
          <a:endParaRPr lang="cs-CZ" dirty="0"/>
        </a:p>
      </dgm:t>
    </dgm:pt>
    <dgm:pt modelId="{946F0E55-75A2-402E-B08D-56F7AB76347F}" type="parTrans" cxnId="{3F529196-FCBD-4889-BBAA-8716D206C9C5}">
      <dgm:prSet/>
      <dgm:spPr/>
      <dgm:t>
        <a:bodyPr/>
        <a:lstStyle/>
        <a:p>
          <a:endParaRPr lang="cs-CZ"/>
        </a:p>
      </dgm:t>
    </dgm:pt>
    <dgm:pt modelId="{00023B33-A06C-4539-840C-E6D5D4799E32}" type="sibTrans" cxnId="{3F529196-FCBD-4889-BBAA-8716D206C9C5}">
      <dgm:prSet/>
      <dgm:spPr/>
      <dgm:t>
        <a:bodyPr/>
        <a:lstStyle/>
        <a:p>
          <a:endParaRPr lang="cs-CZ"/>
        </a:p>
      </dgm:t>
    </dgm:pt>
    <dgm:pt modelId="{EBF9105D-1CE9-4669-AC71-5FFBAD809364}">
      <dgm:prSet/>
      <dgm:spPr/>
      <dgm:t>
        <a:bodyPr/>
        <a:lstStyle/>
        <a:p>
          <a:pPr rtl="0"/>
          <a:r>
            <a:rPr lang="cs-CZ" dirty="0" smtClean="0"/>
            <a:t>Zaměstnanci odejití</a:t>
          </a:r>
          <a:endParaRPr lang="cs-CZ" dirty="0"/>
        </a:p>
      </dgm:t>
    </dgm:pt>
    <dgm:pt modelId="{2769E72A-699C-48C7-9D17-FEF68FB87FC4}" type="parTrans" cxnId="{82233F11-CCFD-4156-9B22-11B4377CE014}">
      <dgm:prSet/>
      <dgm:spPr/>
      <dgm:t>
        <a:bodyPr/>
        <a:lstStyle/>
        <a:p>
          <a:endParaRPr lang="cs-CZ"/>
        </a:p>
      </dgm:t>
    </dgm:pt>
    <dgm:pt modelId="{8974F1CB-3F6A-40ED-B175-BA3659227A53}" type="sibTrans" cxnId="{82233F11-CCFD-4156-9B22-11B4377CE014}">
      <dgm:prSet/>
      <dgm:spPr/>
      <dgm:t>
        <a:bodyPr/>
        <a:lstStyle/>
        <a:p>
          <a:endParaRPr lang="cs-CZ"/>
        </a:p>
      </dgm:t>
    </dgm:pt>
    <dgm:pt modelId="{5C6B9472-9450-4ADF-8019-BBA7FBFC4502}" type="pres">
      <dgm:prSet presAssocID="{3FA0807C-331C-4392-A165-9779C9CB4451}" presName="diagram" presStyleCnt="0">
        <dgm:presLayoutVars>
          <dgm:dir/>
          <dgm:resizeHandles val="exact"/>
        </dgm:presLayoutVars>
      </dgm:prSet>
      <dgm:spPr/>
      <dgm:t>
        <a:bodyPr/>
        <a:lstStyle/>
        <a:p>
          <a:endParaRPr lang="cs-CZ"/>
        </a:p>
      </dgm:t>
    </dgm:pt>
    <dgm:pt modelId="{9EAC6043-9934-4D71-8DC8-B338FA78E951}" type="pres">
      <dgm:prSet presAssocID="{63628548-EF16-455A-9B5A-C4B998DD9DAA}" presName="node" presStyleLbl="node1" presStyleIdx="0" presStyleCnt="6">
        <dgm:presLayoutVars>
          <dgm:bulletEnabled val="1"/>
        </dgm:presLayoutVars>
      </dgm:prSet>
      <dgm:spPr/>
      <dgm:t>
        <a:bodyPr/>
        <a:lstStyle/>
        <a:p>
          <a:endParaRPr lang="cs-CZ"/>
        </a:p>
      </dgm:t>
    </dgm:pt>
    <dgm:pt modelId="{15B566DF-2C9D-4D9C-B336-95E1B2DED308}" type="pres">
      <dgm:prSet presAssocID="{E5946457-E959-49A9-9081-EC66DF765CC5}" presName="sibTrans" presStyleCnt="0"/>
      <dgm:spPr/>
    </dgm:pt>
    <dgm:pt modelId="{CE20D2D5-DDEF-49E4-9A92-006D59F341E1}" type="pres">
      <dgm:prSet presAssocID="{9E06F428-11ED-4677-955E-52DFA3112F61}" presName="node" presStyleLbl="node1" presStyleIdx="1" presStyleCnt="6">
        <dgm:presLayoutVars>
          <dgm:bulletEnabled val="1"/>
        </dgm:presLayoutVars>
      </dgm:prSet>
      <dgm:spPr/>
      <dgm:t>
        <a:bodyPr/>
        <a:lstStyle/>
        <a:p>
          <a:endParaRPr lang="cs-CZ"/>
        </a:p>
      </dgm:t>
    </dgm:pt>
    <dgm:pt modelId="{D20E699B-7C48-4F71-A95E-D0FC87D28B57}" type="pres">
      <dgm:prSet presAssocID="{37E90228-8285-4E81-9E88-E7B82F1EED09}" presName="sibTrans" presStyleCnt="0"/>
      <dgm:spPr/>
    </dgm:pt>
    <dgm:pt modelId="{F4B538F9-24A7-496C-BF15-BFA21A74F0A8}" type="pres">
      <dgm:prSet presAssocID="{762E3687-F2DA-4C8E-99E4-6CC90233E03D}" presName="node" presStyleLbl="node1" presStyleIdx="2" presStyleCnt="6">
        <dgm:presLayoutVars>
          <dgm:bulletEnabled val="1"/>
        </dgm:presLayoutVars>
      </dgm:prSet>
      <dgm:spPr/>
      <dgm:t>
        <a:bodyPr/>
        <a:lstStyle/>
        <a:p>
          <a:endParaRPr lang="cs-CZ"/>
        </a:p>
      </dgm:t>
    </dgm:pt>
    <dgm:pt modelId="{61F9CAF0-B675-4B3C-AB93-A2969A1817A8}" type="pres">
      <dgm:prSet presAssocID="{2B8F3FF2-3BDC-42A4-9116-11B2E72D6085}" presName="sibTrans" presStyleCnt="0"/>
      <dgm:spPr/>
    </dgm:pt>
    <dgm:pt modelId="{C1AF841C-DC2B-4518-9F69-04F9B9F5D3ED}" type="pres">
      <dgm:prSet presAssocID="{9163E231-9BAB-4C44-8FE5-51B3B2F44A74}" presName="node" presStyleLbl="node1" presStyleIdx="3" presStyleCnt="6">
        <dgm:presLayoutVars>
          <dgm:bulletEnabled val="1"/>
        </dgm:presLayoutVars>
      </dgm:prSet>
      <dgm:spPr/>
      <dgm:t>
        <a:bodyPr/>
        <a:lstStyle/>
        <a:p>
          <a:endParaRPr lang="cs-CZ"/>
        </a:p>
      </dgm:t>
    </dgm:pt>
    <dgm:pt modelId="{D790F4D0-9F46-4BC2-803D-4CAE3089CA68}" type="pres">
      <dgm:prSet presAssocID="{1BABA3D0-7E9F-4895-9E35-93EB5549FC55}" presName="sibTrans" presStyleCnt="0"/>
      <dgm:spPr/>
    </dgm:pt>
    <dgm:pt modelId="{19BAC637-B09F-49DA-B9B6-E64BD7B04680}" type="pres">
      <dgm:prSet presAssocID="{15703418-3E81-4F1F-AB27-B4AD8338AA45}" presName="node" presStyleLbl="node1" presStyleIdx="4" presStyleCnt="6">
        <dgm:presLayoutVars>
          <dgm:bulletEnabled val="1"/>
        </dgm:presLayoutVars>
      </dgm:prSet>
      <dgm:spPr/>
      <dgm:t>
        <a:bodyPr/>
        <a:lstStyle/>
        <a:p>
          <a:endParaRPr lang="cs-CZ"/>
        </a:p>
      </dgm:t>
    </dgm:pt>
    <dgm:pt modelId="{B0974180-A893-492B-BB9C-1E3669A93D0B}" type="pres">
      <dgm:prSet presAssocID="{00023B33-A06C-4539-840C-E6D5D4799E32}" presName="sibTrans" presStyleCnt="0"/>
      <dgm:spPr/>
    </dgm:pt>
    <dgm:pt modelId="{D2C1085B-2F27-4AF9-95C3-A82397B5240B}" type="pres">
      <dgm:prSet presAssocID="{EBF9105D-1CE9-4669-AC71-5FFBAD809364}" presName="node" presStyleLbl="node1" presStyleIdx="5" presStyleCnt="6">
        <dgm:presLayoutVars>
          <dgm:bulletEnabled val="1"/>
        </dgm:presLayoutVars>
      </dgm:prSet>
      <dgm:spPr/>
      <dgm:t>
        <a:bodyPr/>
        <a:lstStyle/>
        <a:p>
          <a:endParaRPr lang="cs-CZ"/>
        </a:p>
      </dgm:t>
    </dgm:pt>
  </dgm:ptLst>
  <dgm:cxnLst>
    <dgm:cxn modelId="{2C43E1BE-E297-46AD-9877-CC5178D7C2E4}" type="presOf" srcId="{9163E231-9BAB-4C44-8FE5-51B3B2F44A74}" destId="{C1AF841C-DC2B-4518-9F69-04F9B9F5D3ED}" srcOrd="0" destOrd="0" presId="urn:microsoft.com/office/officeart/2005/8/layout/default"/>
    <dgm:cxn modelId="{8229AF42-836B-482C-B742-E189313432C9}" type="presOf" srcId="{EBF9105D-1CE9-4669-AC71-5FFBAD809364}" destId="{D2C1085B-2F27-4AF9-95C3-A82397B5240B}" srcOrd="0" destOrd="0" presId="urn:microsoft.com/office/officeart/2005/8/layout/default"/>
    <dgm:cxn modelId="{01DB2C2A-85F0-44CD-B419-E240FC036449}" srcId="{3FA0807C-331C-4392-A165-9779C9CB4451}" destId="{9E06F428-11ED-4677-955E-52DFA3112F61}" srcOrd="1" destOrd="0" parTransId="{C6276544-142F-4EB8-95B2-541210BAE771}" sibTransId="{37E90228-8285-4E81-9E88-E7B82F1EED09}"/>
    <dgm:cxn modelId="{D7381E13-4903-4DBF-BC29-9B551CF2C028}" type="presOf" srcId="{9E06F428-11ED-4677-955E-52DFA3112F61}" destId="{CE20D2D5-DDEF-49E4-9A92-006D59F341E1}" srcOrd="0" destOrd="0" presId="urn:microsoft.com/office/officeart/2005/8/layout/default"/>
    <dgm:cxn modelId="{6F39C34E-EC40-4D97-A870-DEF531F994BB}" srcId="{3FA0807C-331C-4392-A165-9779C9CB4451}" destId="{762E3687-F2DA-4C8E-99E4-6CC90233E03D}" srcOrd="2" destOrd="0" parTransId="{5AA2A716-9CDF-4B17-B803-A79731962730}" sibTransId="{2B8F3FF2-3BDC-42A4-9116-11B2E72D6085}"/>
    <dgm:cxn modelId="{F533C3BB-F7BA-4EE2-BE88-D483B3FEB822}" srcId="{3FA0807C-331C-4392-A165-9779C9CB4451}" destId="{9163E231-9BAB-4C44-8FE5-51B3B2F44A74}" srcOrd="3" destOrd="0" parTransId="{2FB54A5A-2E15-4319-947A-0A5AFAAAED0A}" sibTransId="{1BABA3D0-7E9F-4895-9E35-93EB5549FC55}"/>
    <dgm:cxn modelId="{82233F11-CCFD-4156-9B22-11B4377CE014}" srcId="{3FA0807C-331C-4392-A165-9779C9CB4451}" destId="{EBF9105D-1CE9-4669-AC71-5FFBAD809364}" srcOrd="5" destOrd="0" parTransId="{2769E72A-699C-48C7-9D17-FEF68FB87FC4}" sibTransId="{8974F1CB-3F6A-40ED-B175-BA3659227A53}"/>
    <dgm:cxn modelId="{54122286-ED85-462B-A6CE-75DD67AB5CC7}" srcId="{3FA0807C-331C-4392-A165-9779C9CB4451}" destId="{63628548-EF16-455A-9B5A-C4B998DD9DAA}" srcOrd="0" destOrd="0" parTransId="{58E3142D-AF3B-4233-94C3-12B22F304F07}" sibTransId="{E5946457-E959-49A9-9081-EC66DF765CC5}"/>
    <dgm:cxn modelId="{DBCA7C38-142E-4F13-9C4A-E816EAD2D860}" type="presOf" srcId="{63628548-EF16-455A-9B5A-C4B998DD9DAA}" destId="{9EAC6043-9934-4D71-8DC8-B338FA78E951}" srcOrd="0" destOrd="0" presId="urn:microsoft.com/office/officeart/2005/8/layout/default"/>
    <dgm:cxn modelId="{3F529196-FCBD-4889-BBAA-8716D206C9C5}" srcId="{3FA0807C-331C-4392-A165-9779C9CB4451}" destId="{15703418-3E81-4F1F-AB27-B4AD8338AA45}" srcOrd="4" destOrd="0" parTransId="{946F0E55-75A2-402E-B08D-56F7AB76347F}" sibTransId="{00023B33-A06C-4539-840C-E6D5D4799E32}"/>
    <dgm:cxn modelId="{E87A1DDB-90B1-4B5D-85F7-F6796D6D3C3D}" type="presOf" srcId="{762E3687-F2DA-4C8E-99E4-6CC90233E03D}" destId="{F4B538F9-24A7-496C-BF15-BFA21A74F0A8}" srcOrd="0" destOrd="0" presId="urn:microsoft.com/office/officeart/2005/8/layout/default"/>
    <dgm:cxn modelId="{14332B54-450C-42EE-B1FF-2C8BAF5A20F3}" type="presOf" srcId="{15703418-3E81-4F1F-AB27-B4AD8338AA45}" destId="{19BAC637-B09F-49DA-B9B6-E64BD7B04680}" srcOrd="0" destOrd="0" presId="urn:microsoft.com/office/officeart/2005/8/layout/default"/>
    <dgm:cxn modelId="{90A218A4-584F-48E3-84EE-73A64FC0A9FE}" type="presOf" srcId="{3FA0807C-331C-4392-A165-9779C9CB4451}" destId="{5C6B9472-9450-4ADF-8019-BBA7FBFC4502}" srcOrd="0" destOrd="0" presId="urn:microsoft.com/office/officeart/2005/8/layout/default"/>
    <dgm:cxn modelId="{F52A99F7-F95E-4EE9-8936-560FC7D99210}" type="presParOf" srcId="{5C6B9472-9450-4ADF-8019-BBA7FBFC4502}" destId="{9EAC6043-9934-4D71-8DC8-B338FA78E951}" srcOrd="0" destOrd="0" presId="urn:microsoft.com/office/officeart/2005/8/layout/default"/>
    <dgm:cxn modelId="{326AD871-24E1-4E8E-82BB-F499934AA9D2}" type="presParOf" srcId="{5C6B9472-9450-4ADF-8019-BBA7FBFC4502}" destId="{15B566DF-2C9D-4D9C-B336-95E1B2DED308}" srcOrd="1" destOrd="0" presId="urn:microsoft.com/office/officeart/2005/8/layout/default"/>
    <dgm:cxn modelId="{14BAE635-D487-48E6-BA35-4C11A0BBBEB4}" type="presParOf" srcId="{5C6B9472-9450-4ADF-8019-BBA7FBFC4502}" destId="{CE20D2D5-DDEF-49E4-9A92-006D59F341E1}" srcOrd="2" destOrd="0" presId="urn:microsoft.com/office/officeart/2005/8/layout/default"/>
    <dgm:cxn modelId="{A250B049-2AD7-4548-91B9-D3A2DDE2E4C8}" type="presParOf" srcId="{5C6B9472-9450-4ADF-8019-BBA7FBFC4502}" destId="{D20E699B-7C48-4F71-A95E-D0FC87D28B57}" srcOrd="3" destOrd="0" presId="urn:microsoft.com/office/officeart/2005/8/layout/default"/>
    <dgm:cxn modelId="{1E5518A9-3B75-44AD-8210-8255263B08BE}" type="presParOf" srcId="{5C6B9472-9450-4ADF-8019-BBA7FBFC4502}" destId="{F4B538F9-24A7-496C-BF15-BFA21A74F0A8}" srcOrd="4" destOrd="0" presId="urn:microsoft.com/office/officeart/2005/8/layout/default"/>
    <dgm:cxn modelId="{E4353213-3921-4A12-9362-6EA3352EFAF8}" type="presParOf" srcId="{5C6B9472-9450-4ADF-8019-BBA7FBFC4502}" destId="{61F9CAF0-B675-4B3C-AB93-A2969A1817A8}" srcOrd="5" destOrd="0" presId="urn:microsoft.com/office/officeart/2005/8/layout/default"/>
    <dgm:cxn modelId="{9B016896-61BF-42DB-A490-D93D58F72451}" type="presParOf" srcId="{5C6B9472-9450-4ADF-8019-BBA7FBFC4502}" destId="{C1AF841C-DC2B-4518-9F69-04F9B9F5D3ED}" srcOrd="6" destOrd="0" presId="urn:microsoft.com/office/officeart/2005/8/layout/default"/>
    <dgm:cxn modelId="{04A1D16F-0755-43BD-B6A9-222BCBB5C455}" type="presParOf" srcId="{5C6B9472-9450-4ADF-8019-BBA7FBFC4502}" destId="{D790F4D0-9F46-4BC2-803D-4CAE3089CA68}" srcOrd="7" destOrd="0" presId="urn:microsoft.com/office/officeart/2005/8/layout/default"/>
    <dgm:cxn modelId="{5BB8B39F-F22A-4189-ADF0-97AE8D28D7D6}" type="presParOf" srcId="{5C6B9472-9450-4ADF-8019-BBA7FBFC4502}" destId="{19BAC637-B09F-49DA-B9B6-E64BD7B04680}" srcOrd="8" destOrd="0" presId="urn:microsoft.com/office/officeart/2005/8/layout/default"/>
    <dgm:cxn modelId="{116B4BAA-F99A-4A85-AF8B-188298C8EBB6}" type="presParOf" srcId="{5C6B9472-9450-4ADF-8019-BBA7FBFC4502}" destId="{B0974180-A893-492B-BB9C-1E3669A93D0B}" srcOrd="9" destOrd="0" presId="urn:microsoft.com/office/officeart/2005/8/layout/default"/>
    <dgm:cxn modelId="{44B128F5-AB4E-4AA4-B01E-52B059CE02D1}" type="presParOf" srcId="{5C6B9472-9450-4ADF-8019-BBA7FBFC4502}" destId="{D2C1085B-2F27-4AF9-95C3-A82397B5240B}"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FA0807C-331C-4392-A165-9779C9CB4451}" type="doc">
      <dgm:prSet loTypeId="urn:microsoft.com/office/officeart/2005/8/layout/default" loCatId="list" qsTypeId="urn:microsoft.com/office/officeart/2005/8/quickstyle/simple1" qsCatId="simple" csTypeId="urn:microsoft.com/office/officeart/2005/8/colors/accent2_3" csCatId="accent2" phldr="1"/>
      <dgm:spPr/>
      <dgm:t>
        <a:bodyPr/>
        <a:lstStyle/>
        <a:p>
          <a:endParaRPr lang="cs-CZ"/>
        </a:p>
      </dgm:t>
    </dgm:pt>
    <dgm:pt modelId="{9163E231-9BAB-4C44-8FE5-51B3B2F44A74}">
      <dgm:prSet custT="1"/>
      <dgm:spPr/>
      <dgm:t>
        <a:bodyPr/>
        <a:lstStyle/>
        <a:p>
          <a:pPr rtl="0"/>
          <a:r>
            <a:rPr lang="cs-CZ" sz="1700" dirty="0" smtClean="0"/>
            <a:t>Neexistující auditní stopa</a:t>
          </a:r>
          <a:endParaRPr lang="cs-CZ" sz="1700" dirty="0"/>
        </a:p>
      </dgm:t>
    </dgm:pt>
    <dgm:pt modelId="{2FB54A5A-2E15-4319-947A-0A5AFAAAED0A}" type="parTrans" cxnId="{F533C3BB-F7BA-4EE2-BE88-D483B3FEB822}">
      <dgm:prSet/>
      <dgm:spPr/>
      <dgm:t>
        <a:bodyPr/>
        <a:lstStyle/>
        <a:p>
          <a:endParaRPr lang="cs-CZ"/>
        </a:p>
      </dgm:t>
    </dgm:pt>
    <dgm:pt modelId="{1BABA3D0-7E9F-4895-9E35-93EB5549FC55}" type="sibTrans" cxnId="{F533C3BB-F7BA-4EE2-BE88-D483B3FEB822}">
      <dgm:prSet/>
      <dgm:spPr/>
      <dgm:t>
        <a:bodyPr/>
        <a:lstStyle/>
        <a:p>
          <a:endParaRPr lang="cs-CZ"/>
        </a:p>
      </dgm:t>
    </dgm:pt>
    <dgm:pt modelId="{97931CA8-0D0C-45A4-8DFE-E7F6207CC7C3}">
      <dgm:prSet custT="1"/>
      <dgm:spPr/>
      <dgm:t>
        <a:bodyPr/>
        <a:lstStyle/>
        <a:p>
          <a:pPr rtl="0"/>
          <a:r>
            <a:rPr lang="en-US" sz="1700" dirty="0" smtClean="0"/>
            <a:t>BCP/DRP </a:t>
          </a:r>
          <a:r>
            <a:rPr lang="cs-CZ" sz="1700" dirty="0" smtClean="0"/>
            <a:t>neefektivní</a:t>
          </a:r>
          <a:endParaRPr lang="cs-CZ" sz="1700" dirty="0"/>
        </a:p>
      </dgm:t>
    </dgm:pt>
    <dgm:pt modelId="{BC871D68-EB0A-46D4-A272-A9856FCE9CBE}" type="parTrans" cxnId="{5CD6B64B-AB65-4B73-9E1B-2A485CCB5195}">
      <dgm:prSet/>
      <dgm:spPr/>
      <dgm:t>
        <a:bodyPr/>
        <a:lstStyle/>
        <a:p>
          <a:endParaRPr lang="cs-CZ"/>
        </a:p>
      </dgm:t>
    </dgm:pt>
    <dgm:pt modelId="{38111878-5B70-4E46-A515-50FC9BAF7FCE}" type="sibTrans" cxnId="{5CD6B64B-AB65-4B73-9E1B-2A485CCB5195}">
      <dgm:prSet/>
      <dgm:spPr/>
      <dgm:t>
        <a:bodyPr/>
        <a:lstStyle/>
        <a:p>
          <a:endParaRPr lang="cs-CZ"/>
        </a:p>
      </dgm:t>
    </dgm:pt>
    <dgm:pt modelId="{941D7525-216F-481C-8334-4DE6A0E06413}">
      <dgm:prSet custT="1"/>
      <dgm:spPr/>
      <dgm:t>
        <a:bodyPr/>
        <a:lstStyle/>
        <a:p>
          <a:pPr rtl="0"/>
          <a:endParaRPr lang="cs-CZ" sz="1700" dirty="0"/>
        </a:p>
      </dgm:t>
    </dgm:pt>
    <dgm:pt modelId="{12FC524A-1CEF-402B-ACC6-098E3C4D11EA}" type="parTrans" cxnId="{A679A2FF-AAEB-4C58-A620-4D91D9623C4F}">
      <dgm:prSet/>
      <dgm:spPr/>
      <dgm:t>
        <a:bodyPr/>
        <a:lstStyle/>
        <a:p>
          <a:endParaRPr lang="cs-CZ"/>
        </a:p>
      </dgm:t>
    </dgm:pt>
    <dgm:pt modelId="{8B13BB2B-1808-4DBB-846B-C76E942DBC85}" type="sibTrans" cxnId="{A679A2FF-AAEB-4C58-A620-4D91D9623C4F}">
      <dgm:prSet/>
      <dgm:spPr/>
      <dgm:t>
        <a:bodyPr/>
        <a:lstStyle/>
        <a:p>
          <a:endParaRPr lang="cs-CZ"/>
        </a:p>
      </dgm:t>
    </dgm:pt>
    <dgm:pt modelId="{307BB904-B099-488F-949A-D7C4EE903099}">
      <dgm:prSet custT="1"/>
      <dgm:spPr/>
      <dgm:t>
        <a:bodyPr/>
        <a:lstStyle/>
        <a:p>
          <a:pPr rtl="0"/>
          <a:r>
            <a:rPr lang="cs-CZ" sz="1700" dirty="0" smtClean="0"/>
            <a:t>Nevyřešené problémy</a:t>
          </a:r>
          <a:endParaRPr lang="cs-CZ" sz="1700" dirty="0"/>
        </a:p>
      </dgm:t>
    </dgm:pt>
    <dgm:pt modelId="{0C1B41A0-BE6D-4379-A747-1836C8FB203E}" type="parTrans" cxnId="{E0836FBE-0477-476E-B132-D6ABCB06C550}">
      <dgm:prSet/>
      <dgm:spPr/>
      <dgm:t>
        <a:bodyPr/>
        <a:lstStyle/>
        <a:p>
          <a:endParaRPr lang="cs-CZ"/>
        </a:p>
      </dgm:t>
    </dgm:pt>
    <dgm:pt modelId="{B6ED96DD-1FEB-496E-A321-E58F8AFB81C6}" type="sibTrans" cxnId="{E0836FBE-0477-476E-B132-D6ABCB06C550}">
      <dgm:prSet/>
      <dgm:spPr/>
      <dgm:t>
        <a:bodyPr/>
        <a:lstStyle/>
        <a:p>
          <a:endParaRPr lang="cs-CZ"/>
        </a:p>
      </dgm:t>
    </dgm:pt>
    <dgm:pt modelId="{749CA914-368B-4223-9D5D-C51CA1EDF555}">
      <dgm:prSet custT="1"/>
      <dgm:spPr/>
      <dgm:t>
        <a:bodyPr/>
        <a:lstStyle/>
        <a:p>
          <a:pPr rtl="0"/>
          <a:r>
            <a:rPr lang="cs-CZ" sz="1700" dirty="0" smtClean="0"/>
            <a:t>Neexistující zálohy</a:t>
          </a:r>
          <a:endParaRPr lang="cs-CZ" sz="1700" dirty="0"/>
        </a:p>
      </dgm:t>
    </dgm:pt>
    <dgm:pt modelId="{8BA63A2B-B4AE-443D-8D55-73037BDD33FA}" type="parTrans" cxnId="{56F5A55C-409C-4F36-A43B-7237D68F85CD}">
      <dgm:prSet/>
      <dgm:spPr/>
      <dgm:t>
        <a:bodyPr/>
        <a:lstStyle/>
        <a:p>
          <a:endParaRPr lang="cs-CZ"/>
        </a:p>
      </dgm:t>
    </dgm:pt>
    <dgm:pt modelId="{CDA19941-19B5-4BB3-95F5-B924375F44B3}" type="sibTrans" cxnId="{56F5A55C-409C-4F36-A43B-7237D68F85CD}">
      <dgm:prSet/>
      <dgm:spPr/>
      <dgm:t>
        <a:bodyPr/>
        <a:lstStyle/>
        <a:p>
          <a:endParaRPr lang="cs-CZ"/>
        </a:p>
      </dgm:t>
    </dgm:pt>
    <dgm:pt modelId="{D23BDA95-0B21-44EE-950E-8E46B882F7F6}">
      <dgm:prSet custT="1"/>
      <dgm:spPr/>
      <dgm:t>
        <a:bodyPr/>
        <a:lstStyle/>
        <a:p>
          <a:pPr rtl="0"/>
          <a:r>
            <a:rPr lang="cs-CZ" sz="1700" dirty="0" smtClean="0"/>
            <a:t>Procedury běží mimo denní rozvrhy</a:t>
          </a:r>
          <a:endParaRPr lang="cs-CZ" sz="1700" dirty="0"/>
        </a:p>
      </dgm:t>
    </dgm:pt>
    <dgm:pt modelId="{3C56D865-D32F-4772-A3BF-39EF94C7CBA1}" type="parTrans" cxnId="{36008B15-0BD3-424A-B278-817278A8C1E4}">
      <dgm:prSet/>
      <dgm:spPr/>
      <dgm:t>
        <a:bodyPr/>
        <a:lstStyle/>
        <a:p>
          <a:endParaRPr lang="cs-CZ"/>
        </a:p>
      </dgm:t>
    </dgm:pt>
    <dgm:pt modelId="{773B6A4B-E62E-4B64-8632-A6B55D0DAE5B}" type="sibTrans" cxnId="{36008B15-0BD3-424A-B278-817278A8C1E4}">
      <dgm:prSet/>
      <dgm:spPr/>
      <dgm:t>
        <a:bodyPr/>
        <a:lstStyle/>
        <a:p>
          <a:endParaRPr lang="cs-CZ"/>
        </a:p>
      </dgm:t>
    </dgm:pt>
    <dgm:pt modelId="{5C6B9472-9450-4ADF-8019-BBA7FBFC4502}" type="pres">
      <dgm:prSet presAssocID="{3FA0807C-331C-4392-A165-9779C9CB4451}" presName="diagram" presStyleCnt="0">
        <dgm:presLayoutVars>
          <dgm:dir/>
          <dgm:resizeHandles val="exact"/>
        </dgm:presLayoutVars>
      </dgm:prSet>
      <dgm:spPr/>
      <dgm:t>
        <a:bodyPr/>
        <a:lstStyle/>
        <a:p>
          <a:endParaRPr lang="cs-CZ"/>
        </a:p>
      </dgm:t>
    </dgm:pt>
    <dgm:pt modelId="{6F480E87-A32A-4F14-B7AF-36FB99AD5293}" type="pres">
      <dgm:prSet presAssocID="{749CA914-368B-4223-9D5D-C51CA1EDF555}" presName="node" presStyleLbl="node1" presStyleIdx="0" presStyleCnt="6">
        <dgm:presLayoutVars>
          <dgm:bulletEnabled val="1"/>
        </dgm:presLayoutVars>
      </dgm:prSet>
      <dgm:spPr/>
      <dgm:t>
        <a:bodyPr/>
        <a:lstStyle/>
        <a:p>
          <a:endParaRPr lang="cs-CZ"/>
        </a:p>
      </dgm:t>
    </dgm:pt>
    <dgm:pt modelId="{F8F67F29-DC87-4958-BF2E-5D6E0BECC3C8}" type="pres">
      <dgm:prSet presAssocID="{CDA19941-19B5-4BB3-95F5-B924375F44B3}" presName="sibTrans" presStyleCnt="0"/>
      <dgm:spPr/>
    </dgm:pt>
    <dgm:pt modelId="{1A367B3E-D690-45DE-AEE7-B6E6898E9464}" type="pres">
      <dgm:prSet presAssocID="{D23BDA95-0B21-44EE-950E-8E46B882F7F6}" presName="node" presStyleLbl="node1" presStyleIdx="1" presStyleCnt="6">
        <dgm:presLayoutVars>
          <dgm:bulletEnabled val="1"/>
        </dgm:presLayoutVars>
      </dgm:prSet>
      <dgm:spPr/>
      <dgm:t>
        <a:bodyPr/>
        <a:lstStyle/>
        <a:p>
          <a:endParaRPr lang="cs-CZ"/>
        </a:p>
      </dgm:t>
    </dgm:pt>
    <dgm:pt modelId="{3CE13E17-85FE-4D81-A948-98ADA31D16FB}" type="pres">
      <dgm:prSet presAssocID="{773B6A4B-E62E-4B64-8632-A6B55D0DAE5B}" presName="sibTrans" presStyleCnt="0"/>
      <dgm:spPr/>
    </dgm:pt>
    <dgm:pt modelId="{1DCA59B0-6E06-43AA-9B38-F0003BE8E31F}" type="pres">
      <dgm:prSet presAssocID="{307BB904-B099-488F-949A-D7C4EE903099}" presName="node" presStyleLbl="node1" presStyleIdx="2" presStyleCnt="6">
        <dgm:presLayoutVars>
          <dgm:bulletEnabled val="1"/>
        </dgm:presLayoutVars>
      </dgm:prSet>
      <dgm:spPr/>
      <dgm:t>
        <a:bodyPr/>
        <a:lstStyle/>
        <a:p>
          <a:endParaRPr lang="cs-CZ"/>
        </a:p>
      </dgm:t>
    </dgm:pt>
    <dgm:pt modelId="{D5E386DF-8B1B-4F87-BB44-7D7D25A78704}" type="pres">
      <dgm:prSet presAssocID="{B6ED96DD-1FEB-496E-A321-E58F8AFB81C6}" presName="sibTrans" presStyleCnt="0"/>
      <dgm:spPr/>
    </dgm:pt>
    <dgm:pt modelId="{C1AF841C-DC2B-4518-9F69-04F9B9F5D3ED}" type="pres">
      <dgm:prSet presAssocID="{9163E231-9BAB-4C44-8FE5-51B3B2F44A74}" presName="node" presStyleLbl="node1" presStyleIdx="3" presStyleCnt="6">
        <dgm:presLayoutVars>
          <dgm:bulletEnabled val="1"/>
        </dgm:presLayoutVars>
      </dgm:prSet>
      <dgm:spPr/>
      <dgm:t>
        <a:bodyPr/>
        <a:lstStyle/>
        <a:p>
          <a:endParaRPr lang="cs-CZ"/>
        </a:p>
      </dgm:t>
    </dgm:pt>
    <dgm:pt modelId="{D790F4D0-9F46-4BC2-803D-4CAE3089CA68}" type="pres">
      <dgm:prSet presAssocID="{1BABA3D0-7E9F-4895-9E35-93EB5549FC55}" presName="sibTrans" presStyleCnt="0"/>
      <dgm:spPr/>
    </dgm:pt>
    <dgm:pt modelId="{5338A2CC-6C33-4AE5-855E-758EF3696C2F}" type="pres">
      <dgm:prSet presAssocID="{941D7525-216F-481C-8334-4DE6A0E06413}" presName="node" presStyleLbl="node1" presStyleIdx="4" presStyleCnt="6">
        <dgm:presLayoutVars>
          <dgm:bulletEnabled val="1"/>
        </dgm:presLayoutVars>
      </dgm:prSet>
      <dgm:spPr/>
      <dgm:t>
        <a:bodyPr/>
        <a:lstStyle/>
        <a:p>
          <a:endParaRPr lang="cs-CZ"/>
        </a:p>
      </dgm:t>
    </dgm:pt>
    <dgm:pt modelId="{998BCF4B-C490-4C7E-B4FF-286A3DFA7D01}" type="pres">
      <dgm:prSet presAssocID="{8B13BB2B-1808-4DBB-846B-C76E942DBC85}" presName="sibTrans" presStyleCnt="0"/>
      <dgm:spPr/>
    </dgm:pt>
    <dgm:pt modelId="{43D21452-C20F-4130-BC1E-0B83170E7497}" type="pres">
      <dgm:prSet presAssocID="{97931CA8-0D0C-45A4-8DFE-E7F6207CC7C3}" presName="node" presStyleLbl="node1" presStyleIdx="5" presStyleCnt="6">
        <dgm:presLayoutVars>
          <dgm:bulletEnabled val="1"/>
        </dgm:presLayoutVars>
      </dgm:prSet>
      <dgm:spPr/>
      <dgm:t>
        <a:bodyPr/>
        <a:lstStyle/>
        <a:p>
          <a:endParaRPr lang="cs-CZ"/>
        </a:p>
      </dgm:t>
    </dgm:pt>
  </dgm:ptLst>
  <dgm:cxnLst>
    <dgm:cxn modelId="{5CD6B64B-AB65-4B73-9E1B-2A485CCB5195}" srcId="{3FA0807C-331C-4392-A165-9779C9CB4451}" destId="{97931CA8-0D0C-45A4-8DFE-E7F6207CC7C3}" srcOrd="5" destOrd="0" parTransId="{BC871D68-EB0A-46D4-A272-A9856FCE9CBE}" sibTransId="{38111878-5B70-4E46-A515-50FC9BAF7FCE}"/>
    <dgm:cxn modelId="{20829831-C7AF-4130-B779-450E8974E519}" type="presOf" srcId="{749CA914-368B-4223-9D5D-C51CA1EDF555}" destId="{6F480E87-A32A-4F14-B7AF-36FB99AD5293}" srcOrd="0" destOrd="0" presId="urn:microsoft.com/office/officeart/2005/8/layout/default"/>
    <dgm:cxn modelId="{56F5A55C-409C-4F36-A43B-7237D68F85CD}" srcId="{3FA0807C-331C-4392-A165-9779C9CB4451}" destId="{749CA914-368B-4223-9D5D-C51CA1EDF555}" srcOrd="0" destOrd="0" parTransId="{8BA63A2B-B4AE-443D-8D55-73037BDD33FA}" sibTransId="{CDA19941-19B5-4BB3-95F5-B924375F44B3}"/>
    <dgm:cxn modelId="{BF93B776-5019-4B1D-9868-EBDC8FFC8831}" type="presOf" srcId="{307BB904-B099-488F-949A-D7C4EE903099}" destId="{1DCA59B0-6E06-43AA-9B38-F0003BE8E31F}" srcOrd="0" destOrd="0" presId="urn:microsoft.com/office/officeart/2005/8/layout/default"/>
    <dgm:cxn modelId="{ADC79F94-1E95-4F1B-851A-5C99A0BCA537}" type="presOf" srcId="{9163E231-9BAB-4C44-8FE5-51B3B2F44A74}" destId="{C1AF841C-DC2B-4518-9F69-04F9B9F5D3ED}" srcOrd="0" destOrd="0" presId="urn:microsoft.com/office/officeart/2005/8/layout/default"/>
    <dgm:cxn modelId="{F533C3BB-F7BA-4EE2-BE88-D483B3FEB822}" srcId="{3FA0807C-331C-4392-A165-9779C9CB4451}" destId="{9163E231-9BAB-4C44-8FE5-51B3B2F44A74}" srcOrd="3" destOrd="0" parTransId="{2FB54A5A-2E15-4319-947A-0A5AFAAAED0A}" sibTransId="{1BABA3D0-7E9F-4895-9E35-93EB5549FC55}"/>
    <dgm:cxn modelId="{BA13A8B1-F4AF-4850-8F24-E6B2ABB96389}" type="presOf" srcId="{941D7525-216F-481C-8334-4DE6A0E06413}" destId="{5338A2CC-6C33-4AE5-855E-758EF3696C2F}" srcOrd="0" destOrd="0" presId="urn:microsoft.com/office/officeart/2005/8/layout/default"/>
    <dgm:cxn modelId="{A2BEBB51-77F2-4045-9D04-751CDBC07AF2}" type="presOf" srcId="{97931CA8-0D0C-45A4-8DFE-E7F6207CC7C3}" destId="{43D21452-C20F-4130-BC1E-0B83170E7497}" srcOrd="0" destOrd="0" presId="urn:microsoft.com/office/officeart/2005/8/layout/default"/>
    <dgm:cxn modelId="{A679A2FF-AAEB-4C58-A620-4D91D9623C4F}" srcId="{3FA0807C-331C-4392-A165-9779C9CB4451}" destId="{941D7525-216F-481C-8334-4DE6A0E06413}" srcOrd="4" destOrd="0" parTransId="{12FC524A-1CEF-402B-ACC6-098E3C4D11EA}" sibTransId="{8B13BB2B-1808-4DBB-846B-C76E942DBC85}"/>
    <dgm:cxn modelId="{E0836FBE-0477-476E-B132-D6ABCB06C550}" srcId="{3FA0807C-331C-4392-A165-9779C9CB4451}" destId="{307BB904-B099-488F-949A-D7C4EE903099}" srcOrd="2" destOrd="0" parTransId="{0C1B41A0-BE6D-4379-A747-1836C8FB203E}" sibTransId="{B6ED96DD-1FEB-496E-A321-E58F8AFB81C6}"/>
    <dgm:cxn modelId="{04DE7437-A33F-4E28-813D-567A2CDE76C6}" type="presOf" srcId="{3FA0807C-331C-4392-A165-9779C9CB4451}" destId="{5C6B9472-9450-4ADF-8019-BBA7FBFC4502}" srcOrd="0" destOrd="0" presId="urn:microsoft.com/office/officeart/2005/8/layout/default"/>
    <dgm:cxn modelId="{7727DE74-113D-4979-81BD-7D7FCFCE57D1}" type="presOf" srcId="{D23BDA95-0B21-44EE-950E-8E46B882F7F6}" destId="{1A367B3E-D690-45DE-AEE7-B6E6898E9464}" srcOrd="0" destOrd="0" presId="urn:microsoft.com/office/officeart/2005/8/layout/default"/>
    <dgm:cxn modelId="{36008B15-0BD3-424A-B278-817278A8C1E4}" srcId="{3FA0807C-331C-4392-A165-9779C9CB4451}" destId="{D23BDA95-0B21-44EE-950E-8E46B882F7F6}" srcOrd="1" destOrd="0" parTransId="{3C56D865-D32F-4772-A3BF-39EF94C7CBA1}" sibTransId="{773B6A4B-E62E-4B64-8632-A6B55D0DAE5B}"/>
    <dgm:cxn modelId="{081F2BAF-429F-4D6E-9D0B-B7354A29D020}" type="presParOf" srcId="{5C6B9472-9450-4ADF-8019-BBA7FBFC4502}" destId="{6F480E87-A32A-4F14-B7AF-36FB99AD5293}" srcOrd="0" destOrd="0" presId="urn:microsoft.com/office/officeart/2005/8/layout/default"/>
    <dgm:cxn modelId="{7A3401E0-3EBF-4A87-AC2B-E8B7340B0A84}" type="presParOf" srcId="{5C6B9472-9450-4ADF-8019-BBA7FBFC4502}" destId="{F8F67F29-DC87-4958-BF2E-5D6E0BECC3C8}" srcOrd="1" destOrd="0" presId="urn:microsoft.com/office/officeart/2005/8/layout/default"/>
    <dgm:cxn modelId="{CFCE5DCC-E294-4DE3-98DB-4CBC141A5FF8}" type="presParOf" srcId="{5C6B9472-9450-4ADF-8019-BBA7FBFC4502}" destId="{1A367B3E-D690-45DE-AEE7-B6E6898E9464}" srcOrd="2" destOrd="0" presId="urn:microsoft.com/office/officeart/2005/8/layout/default"/>
    <dgm:cxn modelId="{D96D1292-06FE-4DA9-9765-F42EB2F16F21}" type="presParOf" srcId="{5C6B9472-9450-4ADF-8019-BBA7FBFC4502}" destId="{3CE13E17-85FE-4D81-A948-98ADA31D16FB}" srcOrd="3" destOrd="0" presId="urn:microsoft.com/office/officeart/2005/8/layout/default"/>
    <dgm:cxn modelId="{6F4804B0-A6E8-4DDC-86B9-78516E5E0129}" type="presParOf" srcId="{5C6B9472-9450-4ADF-8019-BBA7FBFC4502}" destId="{1DCA59B0-6E06-43AA-9B38-F0003BE8E31F}" srcOrd="4" destOrd="0" presId="urn:microsoft.com/office/officeart/2005/8/layout/default"/>
    <dgm:cxn modelId="{7A99D3E7-3DF4-4C2F-AC15-3B77D4874C41}" type="presParOf" srcId="{5C6B9472-9450-4ADF-8019-BBA7FBFC4502}" destId="{D5E386DF-8B1B-4F87-BB44-7D7D25A78704}" srcOrd="5" destOrd="0" presId="urn:microsoft.com/office/officeart/2005/8/layout/default"/>
    <dgm:cxn modelId="{FFDAC047-289D-4BF9-884B-575BFD06CEB4}" type="presParOf" srcId="{5C6B9472-9450-4ADF-8019-BBA7FBFC4502}" destId="{C1AF841C-DC2B-4518-9F69-04F9B9F5D3ED}" srcOrd="6" destOrd="0" presId="urn:microsoft.com/office/officeart/2005/8/layout/default"/>
    <dgm:cxn modelId="{FE380AB0-98D1-47E8-BCB9-AAB4AECCD9A5}" type="presParOf" srcId="{5C6B9472-9450-4ADF-8019-BBA7FBFC4502}" destId="{D790F4D0-9F46-4BC2-803D-4CAE3089CA68}" srcOrd="7" destOrd="0" presId="urn:microsoft.com/office/officeart/2005/8/layout/default"/>
    <dgm:cxn modelId="{BE3CAF40-30B0-44E0-B112-DA3D6A3B2E60}" type="presParOf" srcId="{5C6B9472-9450-4ADF-8019-BBA7FBFC4502}" destId="{5338A2CC-6C33-4AE5-855E-758EF3696C2F}" srcOrd="8" destOrd="0" presId="urn:microsoft.com/office/officeart/2005/8/layout/default"/>
    <dgm:cxn modelId="{4A9997C3-73EE-44CE-83F4-3701D704AE4F}" type="presParOf" srcId="{5C6B9472-9450-4ADF-8019-BBA7FBFC4502}" destId="{998BCF4B-C490-4C7E-B4FF-286A3DFA7D01}" srcOrd="9" destOrd="0" presId="urn:microsoft.com/office/officeart/2005/8/layout/default"/>
    <dgm:cxn modelId="{4DF8BE0B-74EE-4717-8ACF-975F61DA76E0}" type="presParOf" srcId="{5C6B9472-9450-4ADF-8019-BBA7FBFC4502}" destId="{43D21452-C20F-4130-BC1E-0B83170E7497}"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6AF5AD-ECED-461A-B0AF-10BA3859B975}">
      <dsp:nvSpPr>
        <dsp:cNvPr id="0" name=""/>
        <dsp:cNvSpPr/>
      </dsp:nvSpPr>
      <dsp:spPr>
        <a:xfrm>
          <a:off x="0" y="0"/>
          <a:ext cx="5632642" cy="784546"/>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cs-CZ" sz="3200" kern="1200" dirty="0" smtClean="0"/>
            <a:t>Vývojové prostředí</a:t>
          </a:r>
          <a:endParaRPr lang="en-US" sz="3200" kern="1200" dirty="0"/>
        </a:p>
      </dsp:txBody>
      <dsp:txXfrm>
        <a:off x="22979" y="22979"/>
        <a:ext cx="4719760" cy="738588"/>
      </dsp:txXfrm>
    </dsp:sp>
    <dsp:sp modelId="{6930DC2E-D093-4670-8025-018E70F7B4C1}">
      <dsp:nvSpPr>
        <dsp:cNvPr id="0" name=""/>
        <dsp:cNvSpPr/>
      </dsp:nvSpPr>
      <dsp:spPr>
        <a:xfrm>
          <a:off x="471733" y="927191"/>
          <a:ext cx="5632642" cy="784546"/>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cs-CZ" sz="3200" kern="1200" dirty="0" smtClean="0"/>
            <a:t>Testovací prostředí</a:t>
          </a:r>
          <a:endParaRPr lang="en-US" sz="3200" kern="1200" dirty="0"/>
        </a:p>
      </dsp:txBody>
      <dsp:txXfrm>
        <a:off x="494712" y="950170"/>
        <a:ext cx="4604995" cy="738588"/>
      </dsp:txXfrm>
    </dsp:sp>
    <dsp:sp modelId="{6E6767C3-D21D-4255-883B-2BB51C3A5A06}">
      <dsp:nvSpPr>
        <dsp:cNvPr id="0" name=""/>
        <dsp:cNvSpPr/>
      </dsp:nvSpPr>
      <dsp:spPr>
        <a:xfrm>
          <a:off x="936426" y="1854382"/>
          <a:ext cx="5632642" cy="784546"/>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cs-CZ" sz="3200" kern="1200" dirty="0" smtClean="0"/>
            <a:t>QA</a:t>
          </a:r>
          <a:endParaRPr lang="en-US" sz="3200" kern="1200" dirty="0"/>
        </a:p>
      </dsp:txBody>
      <dsp:txXfrm>
        <a:off x="959405" y="1877361"/>
        <a:ext cx="4612036" cy="738588"/>
      </dsp:txXfrm>
    </dsp:sp>
    <dsp:sp modelId="{60DE0E63-B042-4065-9960-38A05A16A13B}">
      <dsp:nvSpPr>
        <dsp:cNvPr id="0" name=""/>
        <dsp:cNvSpPr/>
      </dsp:nvSpPr>
      <dsp:spPr>
        <a:xfrm>
          <a:off x="1408160" y="2781574"/>
          <a:ext cx="5632642" cy="784546"/>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cs-CZ" sz="3200" kern="1200" dirty="0" smtClean="0"/>
            <a:t>Produkční prostředí</a:t>
          </a:r>
          <a:endParaRPr lang="en-US" sz="3200" kern="1200" dirty="0"/>
        </a:p>
      </dsp:txBody>
      <dsp:txXfrm>
        <a:off x="1431139" y="2804553"/>
        <a:ext cx="4604995" cy="738588"/>
      </dsp:txXfrm>
    </dsp:sp>
    <dsp:sp modelId="{6FCF4792-07B3-4610-B35B-29E12B6DDAB1}">
      <dsp:nvSpPr>
        <dsp:cNvPr id="0" name=""/>
        <dsp:cNvSpPr/>
      </dsp:nvSpPr>
      <dsp:spPr>
        <a:xfrm>
          <a:off x="5122687" y="600891"/>
          <a:ext cx="509955" cy="509955"/>
        </a:xfrm>
        <a:prstGeom prst="downArrow">
          <a:avLst>
            <a:gd name="adj1" fmla="val 55000"/>
            <a:gd name="adj2" fmla="val 45000"/>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US" sz="2100" kern="1200"/>
        </a:p>
      </dsp:txBody>
      <dsp:txXfrm>
        <a:off x="5237427" y="600891"/>
        <a:ext cx="280475" cy="383741"/>
      </dsp:txXfrm>
    </dsp:sp>
    <dsp:sp modelId="{746A1044-6391-41E4-B695-D444BF7C0349}">
      <dsp:nvSpPr>
        <dsp:cNvPr id="0" name=""/>
        <dsp:cNvSpPr/>
      </dsp:nvSpPr>
      <dsp:spPr>
        <a:xfrm>
          <a:off x="5594420" y="1528082"/>
          <a:ext cx="509955" cy="509955"/>
        </a:xfrm>
        <a:prstGeom prst="downArrow">
          <a:avLst>
            <a:gd name="adj1" fmla="val 55000"/>
            <a:gd name="adj2" fmla="val 45000"/>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US" sz="2100" kern="1200"/>
        </a:p>
      </dsp:txBody>
      <dsp:txXfrm>
        <a:off x="5709160" y="1528082"/>
        <a:ext cx="280475" cy="383741"/>
      </dsp:txXfrm>
    </dsp:sp>
    <dsp:sp modelId="{6FF0E5BC-D2F4-45C4-A4EB-E7BEAA84935F}">
      <dsp:nvSpPr>
        <dsp:cNvPr id="0" name=""/>
        <dsp:cNvSpPr/>
      </dsp:nvSpPr>
      <dsp:spPr>
        <a:xfrm>
          <a:off x="6059113" y="2455274"/>
          <a:ext cx="509955" cy="509955"/>
        </a:xfrm>
        <a:prstGeom prst="downArrow">
          <a:avLst>
            <a:gd name="adj1" fmla="val 55000"/>
            <a:gd name="adj2" fmla="val 45000"/>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US" sz="2100" kern="1200"/>
        </a:p>
      </dsp:txBody>
      <dsp:txXfrm>
        <a:off x="6173853" y="2455274"/>
        <a:ext cx="280475" cy="3837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AC6043-9934-4D71-8DC8-B338FA78E951}">
      <dsp:nvSpPr>
        <dsp:cNvPr id="0" name=""/>
        <dsp:cNvSpPr/>
      </dsp:nvSpPr>
      <dsp:spPr>
        <a:xfrm>
          <a:off x="2167" y="239855"/>
          <a:ext cx="1719316" cy="1031589"/>
        </a:xfrm>
        <a:prstGeom prst="rect">
          <a:avLst/>
        </a:prstGeom>
        <a:solidFill>
          <a:schemeClr val="accent2">
            <a:shade val="8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cs-CZ" sz="1500" kern="1200" dirty="0" smtClean="0"/>
            <a:t>Nedostatečná kvalita</a:t>
          </a:r>
          <a:endParaRPr lang="cs-CZ" sz="1500" kern="1200" dirty="0"/>
        </a:p>
      </dsp:txBody>
      <dsp:txXfrm>
        <a:off x="2167" y="239855"/>
        <a:ext cx="1719316" cy="1031589"/>
      </dsp:txXfrm>
    </dsp:sp>
    <dsp:sp modelId="{CE20D2D5-DDEF-49E4-9A92-006D59F341E1}">
      <dsp:nvSpPr>
        <dsp:cNvPr id="0" name=""/>
        <dsp:cNvSpPr/>
      </dsp:nvSpPr>
      <dsp:spPr>
        <a:xfrm>
          <a:off x="1893415" y="239855"/>
          <a:ext cx="1719316" cy="1031589"/>
        </a:xfrm>
        <a:prstGeom prst="rect">
          <a:avLst/>
        </a:prstGeom>
        <a:solidFill>
          <a:schemeClr val="accent2">
            <a:shade val="80000"/>
            <a:hueOff val="47294"/>
            <a:satOff val="-8982"/>
            <a:lumOff val="5391"/>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cs-CZ" sz="1500" kern="1200" dirty="0" smtClean="0"/>
            <a:t>Chyby</a:t>
          </a:r>
          <a:endParaRPr lang="cs-CZ" sz="1500" kern="1200" dirty="0"/>
        </a:p>
      </dsp:txBody>
      <dsp:txXfrm>
        <a:off x="1893415" y="239855"/>
        <a:ext cx="1719316" cy="1031589"/>
      </dsp:txXfrm>
    </dsp:sp>
    <dsp:sp modelId="{F4B538F9-24A7-496C-BF15-BFA21A74F0A8}">
      <dsp:nvSpPr>
        <dsp:cNvPr id="0" name=""/>
        <dsp:cNvSpPr/>
      </dsp:nvSpPr>
      <dsp:spPr>
        <a:xfrm>
          <a:off x="3784663" y="239855"/>
          <a:ext cx="1719316" cy="1031589"/>
        </a:xfrm>
        <a:prstGeom prst="rect">
          <a:avLst/>
        </a:prstGeom>
        <a:solidFill>
          <a:schemeClr val="accent2">
            <a:shade val="80000"/>
            <a:hueOff val="94588"/>
            <a:satOff val="-17965"/>
            <a:lumOff val="10781"/>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cs-CZ" sz="1500" kern="1200" dirty="0" smtClean="0"/>
            <a:t>Funkcionalita neodpovídá uživatelským požadavkům</a:t>
          </a:r>
          <a:endParaRPr lang="cs-CZ" sz="1500" kern="1200" dirty="0"/>
        </a:p>
      </dsp:txBody>
      <dsp:txXfrm>
        <a:off x="3784663" y="239855"/>
        <a:ext cx="1719316" cy="1031589"/>
      </dsp:txXfrm>
    </dsp:sp>
    <dsp:sp modelId="{C1AF841C-DC2B-4518-9F69-04F9B9F5D3ED}">
      <dsp:nvSpPr>
        <dsp:cNvPr id="0" name=""/>
        <dsp:cNvSpPr/>
      </dsp:nvSpPr>
      <dsp:spPr>
        <a:xfrm>
          <a:off x="5675911" y="239855"/>
          <a:ext cx="1719316" cy="1031589"/>
        </a:xfrm>
        <a:prstGeom prst="rect">
          <a:avLst/>
        </a:prstGeom>
        <a:solidFill>
          <a:schemeClr val="accent2">
            <a:shade val="80000"/>
            <a:hueOff val="141881"/>
            <a:satOff val="-26947"/>
            <a:lumOff val="16172"/>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cs-CZ" sz="1500" kern="1200" dirty="0" smtClean="0"/>
            <a:t>Kód nefunguje</a:t>
          </a:r>
          <a:endParaRPr lang="cs-CZ" sz="1500" kern="1200" dirty="0"/>
        </a:p>
      </dsp:txBody>
      <dsp:txXfrm>
        <a:off x="5675911" y="239855"/>
        <a:ext cx="1719316" cy="1031589"/>
      </dsp:txXfrm>
    </dsp:sp>
    <dsp:sp modelId="{19BAC637-B09F-49DA-B9B6-E64BD7B04680}">
      <dsp:nvSpPr>
        <dsp:cNvPr id="0" name=""/>
        <dsp:cNvSpPr/>
      </dsp:nvSpPr>
      <dsp:spPr>
        <a:xfrm>
          <a:off x="2167" y="1443376"/>
          <a:ext cx="1719316" cy="1031589"/>
        </a:xfrm>
        <a:prstGeom prst="rect">
          <a:avLst/>
        </a:prstGeom>
        <a:solidFill>
          <a:schemeClr val="accent2">
            <a:shade val="80000"/>
            <a:hueOff val="189175"/>
            <a:satOff val="-35929"/>
            <a:lumOff val="21562"/>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cs-CZ" sz="1500" kern="1200" dirty="0" smtClean="0"/>
            <a:t>Datová integrita</a:t>
          </a:r>
          <a:endParaRPr lang="cs-CZ" sz="1500" kern="1200" dirty="0"/>
        </a:p>
      </dsp:txBody>
      <dsp:txXfrm>
        <a:off x="2167" y="1443376"/>
        <a:ext cx="1719316" cy="1031589"/>
      </dsp:txXfrm>
    </dsp:sp>
    <dsp:sp modelId="{78C6C8E5-40F6-4ED4-BD7E-77CE42D846F1}">
      <dsp:nvSpPr>
        <dsp:cNvPr id="0" name=""/>
        <dsp:cNvSpPr/>
      </dsp:nvSpPr>
      <dsp:spPr>
        <a:xfrm>
          <a:off x="1893415" y="1443376"/>
          <a:ext cx="1719316" cy="1031589"/>
        </a:xfrm>
        <a:prstGeom prst="rect">
          <a:avLst/>
        </a:prstGeom>
        <a:solidFill>
          <a:schemeClr val="accent2">
            <a:shade val="80000"/>
            <a:hueOff val="236469"/>
            <a:satOff val="-44911"/>
            <a:lumOff val="26953"/>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cs-CZ" sz="1500" kern="1200" dirty="0" smtClean="0"/>
            <a:t>Systém nepodporuje potřeby businessu</a:t>
          </a:r>
          <a:endParaRPr lang="cs-CZ" sz="1500" kern="1200" dirty="0"/>
        </a:p>
      </dsp:txBody>
      <dsp:txXfrm>
        <a:off x="1893415" y="1443376"/>
        <a:ext cx="1719316" cy="1031589"/>
      </dsp:txXfrm>
    </dsp:sp>
    <dsp:sp modelId="{20A121FF-BBFB-4D1B-BC82-3E09B5EA852F}">
      <dsp:nvSpPr>
        <dsp:cNvPr id="0" name=""/>
        <dsp:cNvSpPr/>
      </dsp:nvSpPr>
      <dsp:spPr>
        <a:xfrm>
          <a:off x="3784663" y="1443376"/>
          <a:ext cx="1719316" cy="1031589"/>
        </a:xfrm>
        <a:prstGeom prst="rect">
          <a:avLst/>
        </a:prstGeom>
        <a:solidFill>
          <a:schemeClr val="accent2">
            <a:shade val="80000"/>
            <a:hueOff val="283763"/>
            <a:satOff val="-53894"/>
            <a:lumOff val="32343"/>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GB" sz="1500" kern="1200" dirty="0" smtClean="0"/>
            <a:t>L</a:t>
          </a:r>
          <a:r>
            <a:rPr lang="cs-CZ" sz="1500" kern="1200" dirty="0" err="1" smtClean="0"/>
            <a:t>ogické</a:t>
          </a:r>
          <a:r>
            <a:rPr lang="cs-CZ" sz="1500" kern="1200" dirty="0" smtClean="0"/>
            <a:t> a časové bomby v kódu</a:t>
          </a:r>
          <a:endParaRPr lang="cs-CZ" sz="1500" kern="1200" dirty="0"/>
        </a:p>
      </dsp:txBody>
      <dsp:txXfrm>
        <a:off x="3784663" y="1443376"/>
        <a:ext cx="1719316" cy="1031589"/>
      </dsp:txXfrm>
    </dsp:sp>
    <dsp:sp modelId="{E81E97B8-8C62-4C35-A383-7F4F562D38C0}">
      <dsp:nvSpPr>
        <dsp:cNvPr id="0" name=""/>
        <dsp:cNvSpPr/>
      </dsp:nvSpPr>
      <dsp:spPr>
        <a:xfrm>
          <a:off x="5675911" y="1443376"/>
          <a:ext cx="1719316" cy="1031589"/>
        </a:xfrm>
        <a:prstGeom prst="rect">
          <a:avLst/>
        </a:prstGeom>
        <a:solidFill>
          <a:schemeClr val="accent2">
            <a:shade val="80000"/>
            <a:hueOff val="331057"/>
            <a:satOff val="-62876"/>
            <a:lumOff val="37734"/>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cs-CZ" sz="1500" kern="1200" dirty="0" smtClean="0"/>
            <a:t>Zadní vrátka</a:t>
          </a:r>
          <a:endParaRPr lang="cs-CZ" sz="1500" kern="1200" dirty="0"/>
        </a:p>
      </dsp:txBody>
      <dsp:txXfrm>
        <a:off x="5675911" y="1443376"/>
        <a:ext cx="1719316" cy="10315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AC6043-9934-4D71-8DC8-B338FA78E951}">
      <dsp:nvSpPr>
        <dsp:cNvPr id="0" name=""/>
        <dsp:cNvSpPr/>
      </dsp:nvSpPr>
      <dsp:spPr>
        <a:xfrm>
          <a:off x="885279" y="147"/>
          <a:ext cx="1716647" cy="1029988"/>
        </a:xfrm>
        <a:prstGeom prst="rect">
          <a:avLst/>
        </a:prstGeom>
        <a:solidFill>
          <a:schemeClr val="accent2">
            <a:shade val="8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cs-CZ" sz="1900" kern="1200" dirty="0" smtClean="0"/>
            <a:t>Odhalení důvěrných informací</a:t>
          </a:r>
          <a:endParaRPr lang="cs-CZ" sz="1900" kern="1200" dirty="0"/>
        </a:p>
      </dsp:txBody>
      <dsp:txXfrm>
        <a:off x="885279" y="147"/>
        <a:ext cx="1716647" cy="1029988"/>
      </dsp:txXfrm>
    </dsp:sp>
    <dsp:sp modelId="{CE20D2D5-DDEF-49E4-9A92-006D59F341E1}">
      <dsp:nvSpPr>
        <dsp:cNvPr id="0" name=""/>
        <dsp:cNvSpPr/>
      </dsp:nvSpPr>
      <dsp:spPr>
        <a:xfrm>
          <a:off x="2773590" y="147"/>
          <a:ext cx="1716647" cy="1029988"/>
        </a:xfrm>
        <a:prstGeom prst="rect">
          <a:avLst/>
        </a:prstGeom>
        <a:solidFill>
          <a:schemeClr val="accent2">
            <a:shade val="80000"/>
            <a:hueOff val="66211"/>
            <a:satOff val="-12575"/>
            <a:lumOff val="7547"/>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cs-CZ" sz="1900" kern="1200" dirty="0" smtClean="0"/>
            <a:t>Podvodné aktivity</a:t>
          </a:r>
          <a:endParaRPr lang="cs-CZ" sz="1900" kern="1200" dirty="0"/>
        </a:p>
      </dsp:txBody>
      <dsp:txXfrm>
        <a:off x="2773590" y="147"/>
        <a:ext cx="1716647" cy="1029988"/>
      </dsp:txXfrm>
    </dsp:sp>
    <dsp:sp modelId="{F4B538F9-24A7-496C-BF15-BFA21A74F0A8}">
      <dsp:nvSpPr>
        <dsp:cNvPr id="0" name=""/>
        <dsp:cNvSpPr/>
      </dsp:nvSpPr>
      <dsp:spPr>
        <a:xfrm>
          <a:off x="4661902" y="147"/>
          <a:ext cx="1716647" cy="1029988"/>
        </a:xfrm>
        <a:prstGeom prst="rect">
          <a:avLst/>
        </a:prstGeom>
        <a:solidFill>
          <a:schemeClr val="accent2">
            <a:shade val="80000"/>
            <a:hueOff val="132423"/>
            <a:satOff val="-25150"/>
            <a:lumOff val="15094"/>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cs-CZ" sz="1900" kern="1200" dirty="0" smtClean="0"/>
            <a:t>Systémové změny</a:t>
          </a:r>
          <a:endParaRPr lang="cs-CZ" sz="1900" kern="1200" dirty="0"/>
        </a:p>
      </dsp:txBody>
      <dsp:txXfrm>
        <a:off x="4661902" y="147"/>
        <a:ext cx="1716647" cy="1029988"/>
      </dsp:txXfrm>
    </dsp:sp>
    <dsp:sp modelId="{C1AF841C-DC2B-4518-9F69-04F9B9F5D3ED}">
      <dsp:nvSpPr>
        <dsp:cNvPr id="0" name=""/>
        <dsp:cNvSpPr/>
      </dsp:nvSpPr>
      <dsp:spPr>
        <a:xfrm>
          <a:off x="885279" y="1201800"/>
          <a:ext cx="1716647" cy="1029988"/>
        </a:xfrm>
        <a:prstGeom prst="rect">
          <a:avLst/>
        </a:prstGeom>
        <a:solidFill>
          <a:schemeClr val="accent2">
            <a:shade val="80000"/>
            <a:hueOff val="198634"/>
            <a:satOff val="-37726"/>
            <a:lumOff val="2264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cs-CZ" sz="1900" kern="1200" dirty="0" smtClean="0"/>
            <a:t>Fyzická poškození, krádež</a:t>
          </a:r>
          <a:endParaRPr lang="cs-CZ" sz="1900" kern="1200" dirty="0"/>
        </a:p>
      </dsp:txBody>
      <dsp:txXfrm>
        <a:off x="885279" y="1201800"/>
        <a:ext cx="1716647" cy="1029988"/>
      </dsp:txXfrm>
    </dsp:sp>
    <dsp:sp modelId="{19BAC637-B09F-49DA-B9B6-E64BD7B04680}">
      <dsp:nvSpPr>
        <dsp:cNvPr id="0" name=""/>
        <dsp:cNvSpPr/>
      </dsp:nvSpPr>
      <dsp:spPr>
        <a:xfrm>
          <a:off x="2773590" y="1201800"/>
          <a:ext cx="1716647" cy="1029988"/>
        </a:xfrm>
        <a:prstGeom prst="rect">
          <a:avLst/>
        </a:prstGeom>
        <a:solidFill>
          <a:schemeClr val="accent2">
            <a:shade val="80000"/>
            <a:hueOff val="264845"/>
            <a:satOff val="-50301"/>
            <a:lumOff val="30187"/>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cs-CZ" sz="1900" kern="1200" dirty="0" smtClean="0"/>
            <a:t>Zneužití informací</a:t>
          </a:r>
          <a:endParaRPr lang="cs-CZ" sz="1900" kern="1200" dirty="0"/>
        </a:p>
      </dsp:txBody>
      <dsp:txXfrm>
        <a:off x="2773590" y="1201800"/>
        <a:ext cx="1716647" cy="1029988"/>
      </dsp:txXfrm>
    </dsp:sp>
    <dsp:sp modelId="{D2C1085B-2F27-4AF9-95C3-A82397B5240B}">
      <dsp:nvSpPr>
        <dsp:cNvPr id="0" name=""/>
        <dsp:cNvSpPr/>
      </dsp:nvSpPr>
      <dsp:spPr>
        <a:xfrm>
          <a:off x="4661902" y="1201800"/>
          <a:ext cx="1716647" cy="1029988"/>
        </a:xfrm>
        <a:prstGeom prst="rect">
          <a:avLst/>
        </a:prstGeom>
        <a:solidFill>
          <a:schemeClr val="accent2">
            <a:shade val="80000"/>
            <a:hueOff val="331057"/>
            <a:satOff val="-62876"/>
            <a:lumOff val="37734"/>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cs-CZ" sz="1900" kern="1200" dirty="0" smtClean="0"/>
            <a:t>Zaměstnanci odejití</a:t>
          </a:r>
          <a:endParaRPr lang="cs-CZ" sz="1900" kern="1200" dirty="0"/>
        </a:p>
      </dsp:txBody>
      <dsp:txXfrm>
        <a:off x="4661902" y="1201800"/>
        <a:ext cx="1716647" cy="10299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480E87-A32A-4F14-B7AF-36FB99AD5293}">
      <dsp:nvSpPr>
        <dsp:cNvPr id="0" name=""/>
        <dsp:cNvSpPr/>
      </dsp:nvSpPr>
      <dsp:spPr>
        <a:xfrm>
          <a:off x="885279" y="147"/>
          <a:ext cx="1716647" cy="1029988"/>
        </a:xfrm>
        <a:prstGeom prst="rect">
          <a:avLst/>
        </a:prstGeom>
        <a:solidFill>
          <a:schemeClr val="accent2">
            <a:shade val="8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cs-CZ" sz="1700" kern="1200" dirty="0" smtClean="0"/>
            <a:t>Neexistující zálohy</a:t>
          </a:r>
          <a:endParaRPr lang="cs-CZ" sz="1700" kern="1200" dirty="0"/>
        </a:p>
      </dsp:txBody>
      <dsp:txXfrm>
        <a:off x="885279" y="147"/>
        <a:ext cx="1716647" cy="1029988"/>
      </dsp:txXfrm>
    </dsp:sp>
    <dsp:sp modelId="{1A367B3E-D690-45DE-AEE7-B6E6898E9464}">
      <dsp:nvSpPr>
        <dsp:cNvPr id="0" name=""/>
        <dsp:cNvSpPr/>
      </dsp:nvSpPr>
      <dsp:spPr>
        <a:xfrm>
          <a:off x="2773590" y="147"/>
          <a:ext cx="1716647" cy="1029988"/>
        </a:xfrm>
        <a:prstGeom prst="rect">
          <a:avLst/>
        </a:prstGeom>
        <a:solidFill>
          <a:schemeClr val="accent2">
            <a:shade val="80000"/>
            <a:hueOff val="66211"/>
            <a:satOff val="-12575"/>
            <a:lumOff val="7547"/>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cs-CZ" sz="1700" kern="1200" dirty="0" smtClean="0"/>
            <a:t>Procedury běží mimo denní rozvrhy</a:t>
          </a:r>
          <a:endParaRPr lang="cs-CZ" sz="1700" kern="1200" dirty="0"/>
        </a:p>
      </dsp:txBody>
      <dsp:txXfrm>
        <a:off x="2773590" y="147"/>
        <a:ext cx="1716647" cy="1029988"/>
      </dsp:txXfrm>
    </dsp:sp>
    <dsp:sp modelId="{1DCA59B0-6E06-43AA-9B38-F0003BE8E31F}">
      <dsp:nvSpPr>
        <dsp:cNvPr id="0" name=""/>
        <dsp:cNvSpPr/>
      </dsp:nvSpPr>
      <dsp:spPr>
        <a:xfrm>
          <a:off x="4661902" y="147"/>
          <a:ext cx="1716647" cy="1029988"/>
        </a:xfrm>
        <a:prstGeom prst="rect">
          <a:avLst/>
        </a:prstGeom>
        <a:solidFill>
          <a:schemeClr val="accent2">
            <a:shade val="80000"/>
            <a:hueOff val="132423"/>
            <a:satOff val="-25150"/>
            <a:lumOff val="15094"/>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cs-CZ" sz="1700" kern="1200" dirty="0" smtClean="0"/>
            <a:t>Nevyřešené problémy</a:t>
          </a:r>
          <a:endParaRPr lang="cs-CZ" sz="1700" kern="1200" dirty="0"/>
        </a:p>
      </dsp:txBody>
      <dsp:txXfrm>
        <a:off x="4661902" y="147"/>
        <a:ext cx="1716647" cy="1029988"/>
      </dsp:txXfrm>
    </dsp:sp>
    <dsp:sp modelId="{C1AF841C-DC2B-4518-9F69-04F9B9F5D3ED}">
      <dsp:nvSpPr>
        <dsp:cNvPr id="0" name=""/>
        <dsp:cNvSpPr/>
      </dsp:nvSpPr>
      <dsp:spPr>
        <a:xfrm>
          <a:off x="885279" y="1201800"/>
          <a:ext cx="1716647" cy="1029988"/>
        </a:xfrm>
        <a:prstGeom prst="rect">
          <a:avLst/>
        </a:prstGeom>
        <a:solidFill>
          <a:schemeClr val="accent2">
            <a:shade val="80000"/>
            <a:hueOff val="198634"/>
            <a:satOff val="-37726"/>
            <a:lumOff val="2264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cs-CZ" sz="1700" kern="1200" dirty="0" smtClean="0"/>
            <a:t>Neexistující auditní stopa</a:t>
          </a:r>
          <a:endParaRPr lang="cs-CZ" sz="1700" kern="1200" dirty="0"/>
        </a:p>
      </dsp:txBody>
      <dsp:txXfrm>
        <a:off x="885279" y="1201800"/>
        <a:ext cx="1716647" cy="1029988"/>
      </dsp:txXfrm>
    </dsp:sp>
    <dsp:sp modelId="{5338A2CC-6C33-4AE5-855E-758EF3696C2F}">
      <dsp:nvSpPr>
        <dsp:cNvPr id="0" name=""/>
        <dsp:cNvSpPr/>
      </dsp:nvSpPr>
      <dsp:spPr>
        <a:xfrm>
          <a:off x="2773590" y="1201800"/>
          <a:ext cx="1716647" cy="1029988"/>
        </a:xfrm>
        <a:prstGeom prst="rect">
          <a:avLst/>
        </a:prstGeom>
        <a:solidFill>
          <a:schemeClr val="accent2">
            <a:shade val="80000"/>
            <a:hueOff val="264845"/>
            <a:satOff val="-50301"/>
            <a:lumOff val="30187"/>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endParaRPr lang="cs-CZ" sz="1700" kern="1200" dirty="0"/>
        </a:p>
      </dsp:txBody>
      <dsp:txXfrm>
        <a:off x="2773590" y="1201800"/>
        <a:ext cx="1716647" cy="1029988"/>
      </dsp:txXfrm>
    </dsp:sp>
    <dsp:sp modelId="{43D21452-C20F-4130-BC1E-0B83170E7497}">
      <dsp:nvSpPr>
        <dsp:cNvPr id="0" name=""/>
        <dsp:cNvSpPr/>
      </dsp:nvSpPr>
      <dsp:spPr>
        <a:xfrm>
          <a:off x="4661902" y="1201800"/>
          <a:ext cx="1716647" cy="1029988"/>
        </a:xfrm>
        <a:prstGeom prst="rect">
          <a:avLst/>
        </a:prstGeom>
        <a:solidFill>
          <a:schemeClr val="accent2">
            <a:shade val="80000"/>
            <a:hueOff val="331057"/>
            <a:satOff val="-62876"/>
            <a:lumOff val="37734"/>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dirty="0" smtClean="0"/>
            <a:t>BCP/DRP </a:t>
          </a:r>
          <a:r>
            <a:rPr lang="cs-CZ" sz="1700" kern="1200" dirty="0" smtClean="0"/>
            <a:t>neefektivní</a:t>
          </a:r>
          <a:endParaRPr lang="cs-CZ" sz="1700" kern="1200" dirty="0"/>
        </a:p>
      </dsp:txBody>
      <dsp:txXfrm>
        <a:off x="4661902" y="1201800"/>
        <a:ext cx="1716647" cy="1029988"/>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219B1A-AE41-483B-A766-69B9363DDA6A}" type="datetimeFigureOut">
              <a:rPr lang="en-US" smtClean="0">
                <a:latin typeface="Segoe UI" pitchFamily="34" charset="0"/>
              </a:rPr>
              <a:pPr/>
              <a:t>5/15/2016</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part </a:t>
            </a:r>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of Microsoft, and Microsoft cannot guarantee the accuracy of any information provided after the date of this presentation.  MICROSOFT MAKES NO WARRANTIES, EXPRESS, IMPLIED OR STATUTORY, AS TO THE INFORMATION IN THIS PRESENTATION</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D51B1278-D92B-4AF3-A9C1-71DD298190CE}" type="datetimeFigureOut">
              <a:rPr lang="en-US" smtClean="0"/>
              <a:pPr/>
              <a:t>5/15/2016</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záhlaví 3"/>
          <p:cNvSpPr>
            <a:spLocks noGrp="1"/>
          </p:cNvSpPr>
          <p:nvPr>
            <p:ph type="hdr" sz="quarter" idx="10"/>
          </p:nvPr>
        </p:nvSpPr>
        <p:spPr/>
        <p:txBody>
          <a:bodyPr/>
          <a:lstStyle/>
          <a:p>
            <a:endParaRPr lang="en-US" dirty="0"/>
          </a:p>
        </p:txBody>
      </p:sp>
      <p:sp>
        <p:nvSpPr>
          <p:cNvPr id="5" name="Zástupný symbol pro zápatí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Zástupný symbol pro datum 5"/>
          <p:cNvSpPr>
            <a:spLocks noGrp="1"/>
          </p:cNvSpPr>
          <p:nvPr>
            <p:ph type="dt" idx="12"/>
          </p:nvPr>
        </p:nvSpPr>
        <p:spPr/>
        <p:txBody>
          <a:bodyPr/>
          <a:lstStyle/>
          <a:p>
            <a:fld id="{D51B1278-D92B-4AF3-A9C1-71DD298190CE}" type="datetimeFigureOut">
              <a:rPr lang="en-US" smtClean="0"/>
              <a:pPr/>
              <a:t>5/16/2016</a:t>
            </a:fld>
            <a:endParaRPr lang="en-US" dirty="0"/>
          </a:p>
        </p:txBody>
      </p:sp>
      <p:sp>
        <p:nvSpPr>
          <p:cNvPr id="7" name="Zástupný symbol pro číslo snímku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6731562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smtClean="0"/>
              <a:t>Cíle v jednotlivých kategoriích:</a:t>
            </a:r>
          </a:p>
          <a:p>
            <a:pPr marL="0" marR="0" indent="0" algn="l" defTabSz="932742" rtl="0" eaLnBrk="1" fontAlgn="auto" latinLnBrk="0" hangingPunct="1">
              <a:lnSpc>
                <a:spcPct val="90000"/>
              </a:lnSpc>
              <a:spcBef>
                <a:spcPts val="0"/>
              </a:spcBef>
              <a:spcAft>
                <a:spcPts val="340"/>
              </a:spcAft>
              <a:buClrTx/>
              <a:buSzTx/>
              <a:buFontTx/>
              <a:buNone/>
              <a:tabLst/>
              <a:defRPr/>
            </a:pPr>
            <a:r>
              <a:rPr lang="cs-CZ" dirty="0" smtClean="0"/>
              <a:t>- změny: </a:t>
            </a:r>
            <a:r>
              <a:rPr lang="en-GB" dirty="0" smtClean="0"/>
              <a:t>To provide reasonable assurance that all changes to applications, interfaces, databases, and operating systems are properly authorized, tested, and approved prior to implementation.</a:t>
            </a:r>
            <a:endParaRPr lang="en-US" dirty="0" smtClean="0"/>
          </a:p>
          <a:p>
            <a:pPr marL="0" marR="0" indent="0" algn="l" defTabSz="932742" rtl="0" eaLnBrk="1" fontAlgn="auto" latinLnBrk="0" hangingPunct="1">
              <a:lnSpc>
                <a:spcPct val="90000"/>
              </a:lnSpc>
              <a:spcBef>
                <a:spcPts val="0"/>
              </a:spcBef>
              <a:spcAft>
                <a:spcPts val="340"/>
              </a:spcAft>
              <a:buClrTx/>
              <a:buSzTx/>
              <a:buFontTx/>
              <a:buNone/>
              <a:tabLst/>
              <a:defRPr/>
            </a:pPr>
            <a:r>
              <a:rPr lang="cs-CZ" dirty="0" smtClean="0"/>
              <a:t>- přístupy: </a:t>
            </a:r>
            <a:r>
              <a:rPr lang="en-US" dirty="0" smtClean="0"/>
              <a:t>To provide reasonable assurance that only authorized persons have access to data, transactions, master files, and applications and then the authorized persons can only perform specifically authorized functions (e.g., inquire, execute, update)</a:t>
            </a:r>
          </a:p>
          <a:p>
            <a:pPr eaLnBrk="1" hangingPunct="1"/>
            <a:r>
              <a:rPr lang="cs-CZ" dirty="0" smtClean="0"/>
              <a:t>- operace:</a:t>
            </a:r>
            <a:r>
              <a:rPr lang="cs-CZ" baseline="0" dirty="0" smtClean="0"/>
              <a:t> </a:t>
            </a:r>
            <a:r>
              <a:rPr lang="en-US" dirty="0" smtClean="0"/>
              <a:t>To provide reasonable assurance that processes that support IT resources and applications continue to function as intended over time</a:t>
            </a:r>
          </a:p>
          <a:p>
            <a:pPr eaLnBrk="1" hangingPunct="1"/>
            <a:r>
              <a:rPr lang="en-US" dirty="0" smtClean="0"/>
              <a:t>Includes IT processes such as:</a:t>
            </a:r>
          </a:p>
          <a:p>
            <a:pPr lvl="1" eaLnBrk="1" hangingPunct="1"/>
            <a:r>
              <a:rPr lang="en-US" dirty="0" smtClean="0"/>
              <a:t>Backup and recovery</a:t>
            </a:r>
          </a:p>
          <a:p>
            <a:pPr lvl="1" eaLnBrk="1" hangingPunct="1"/>
            <a:r>
              <a:rPr lang="en-US" dirty="0" smtClean="0"/>
              <a:t>Job scheduling</a:t>
            </a:r>
          </a:p>
          <a:p>
            <a:pPr lvl="1" eaLnBrk="1" hangingPunct="1"/>
            <a:r>
              <a:rPr lang="en-US" dirty="0" smtClean="0"/>
              <a:t>Problem and incident management</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D51B1278-D92B-4AF3-A9C1-71DD298190CE}" type="datetimeFigureOut">
              <a:rPr lang="en-US" smtClean="0"/>
              <a:pPr/>
              <a:t>5/15/2016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13</a:t>
            </a:fld>
            <a:endParaRPr lang="en-US" dirty="0"/>
          </a:p>
        </p:txBody>
      </p:sp>
    </p:spTree>
    <p:extLst>
      <p:ext uri="{BB962C8B-B14F-4D97-AF65-F5344CB8AC3E}">
        <p14:creationId xmlns:p14="http://schemas.microsoft.com/office/powerpoint/2010/main" val="2590447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99831BB-1511-473B-B52C-7B5FAC052D61}" type="datetime1">
              <a:rPr lang="en-US" smtClean="0"/>
              <a:t>5/15/2016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14</a:t>
            </a:fld>
            <a:endParaRPr lang="en-US" dirty="0"/>
          </a:p>
        </p:txBody>
      </p:sp>
    </p:spTree>
    <p:extLst>
      <p:ext uri="{BB962C8B-B14F-4D97-AF65-F5344CB8AC3E}">
        <p14:creationId xmlns:p14="http://schemas.microsoft.com/office/powerpoint/2010/main" val="29083906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9D1AC9D-F5D3-47CB-9D13-ECE06B7F2BE1}" type="datetime1">
              <a:rPr lang="en-US" smtClean="0"/>
              <a:t>5/15/2016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16</a:t>
            </a:fld>
            <a:endParaRPr lang="en-US" dirty="0"/>
          </a:p>
        </p:txBody>
      </p:sp>
    </p:spTree>
    <p:extLst>
      <p:ext uri="{BB962C8B-B14F-4D97-AF65-F5344CB8AC3E}">
        <p14:creationId xmlns:p14="http://schemas.microsoft.com/office/powerpoint/2010/main" val="33359260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088AB53C-4B6F-4CC7-9773-27034C017D44}" type="datetime1">
              <a:rPr lang="en-US" smtClean="0"/>
              <a:t>5/15/2016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17</a:t>
            </a:fld>
            <a:endParaRPr lang="en-US" dirty="0"/>
          </a:p>
        </p:txBody>
      </p:sp>
    </p:spTree>
    <p:extLst>
      <p:ext uri="{BB962C8B-B14F-4D97-AF65-F5344CB8AC3E}">
        <p14:creationId xmlns:p14="http://schemas.microsoft.com/office/powerpoint/2010/main" val="42124783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326D8B-31ED-4407-A842-07FFAD20BCDF}" type="datetime1">
              <a:rPr lang="en-US" smtClean="0"/>
              <a:t>5/16/2016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18</a:t>
            </a:fld>
            <a:endParaRPr lang="en-US" dirty="0"/>
          </a:p>
        </p:txBody>
      </p:sp>
    </p:spTree>
    <p:extLst>
      <p:ext uri="{BB962C8B-B14F-4D97-AF65-F5344CB8AC3E}">
        <p14:creationId xmlns:p14="http://schemas.microsoft.com/office/powerpoint/2010/main" val="21361998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smtClean="0"/>
              <a:t>A nás zajímá:</a:t>
            </a:r>
          </a:p>
          <a:p>
            <a:pPr eaLnBrk="1" hangingPunct="1"/>
            <a:r>
              <a:rPr lang="en-US" dirty="0" smtClean="0"/>
              <a:t>Changes are authorized</a:t>
            </a:r>
          </a:p>
          <a:p>
            <a:pPr eaLnBrk="1" hangingPunct="1"/>
            <a:r>
              <a:rPr lang="en-US" dirty="0" smtClean="0"/>
              <a:t>Changes are tested</a:t>
            </a:r>
          </a:p>
          <a:p>
            <a:pPr eaLnBrk="1" hangingPunct="1"/>
            <a:r>
              <a:rPr lang="en-US" dirty="0" smtClean="0"/>
              <a:t>Changes are approved</a:t>
            </a:r>
          </a:p>
          <a:p>
            <a:pPr eaLnBrk="1" hangingPunct="1"/>
            <a:r>
              <a:rPr lang="en-US" dirty="0" smtClean="0"/>
              <a:t>Changes are monitored</a:t>
            </a:r>
          </a:p>
          <a:p>
            <a:pPr eaLnBrk="1" hangingPunct="1"/>
            <a:r>
              <a:rPr lang="en-US" dirty="0" smtClean="0"/>
              <a:t>Segregation of incompatible duties exists within the manage change environment</a:t>
            </a:r>
          </a:p>
          <a:p>
            <a:endParaRPr lang="cs-CZ" dirty="0" smtClean="0"/>
          </a:p>
          <a:p>
            <a:r>
              <a:rPr lang="cs-CZ" dirty="0" smtClean="0"/>
              <a:t>A NA CO SE DÍVÁME?</a:t>
            </a:r>
          </a:p>
          <a:p>
            <a:pPr marL="1293813" lvl="2" eaLnBrk="1" hangingPunct="1"/>
            <a:r>
              <a:rPr lang="en-GB" dirty="0" smtClean="0"/>
              <a:t>Requester vs. Approver</a:t>
            </a:r>
          </a:p>
          <a:p>
            <a:pPr marL="1293813" lvl="2" eaLnBrk="1" hangingPunct="1"/>
            <a:r>
              <a:rPr lang="en-GB" dirty="0" smtClean="0"/>
              <a:t>Programmers cannot migrate changes to PROD</a:t>
            </a:r>
          </a:p>
          <a:p>
            <a:pPr marL="1293813" lvl="2" eaLnBrk="1" hangingPunct="1"/>
            <a:r>
              <a:rPr lang="en-GB" dirty="0" smtClean="0"/>
              <a:t>Person migrating does not have access to source libraries or code except to move the changes belonging to others</a:t>
            </a:r>
          </a:p>
          <a:p>
            <a:pPr marL="1293813" lvl="2" eaLnBrk="1" hangingPunct="1"/>
            <a:r>
              <a:rPr lang="en-GB" dirty="0" smtClean="0"/>
              <a:t>Person monitoring changes has no development responsibilities</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7E075983-81F3-4A4B-A801-B05701FCFFEE}" type="datetime1">
              <a:rPr lang="en-US" smtClean="0"/>
              <a:t>5/15/2016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19</a:t>
            </a:fld>
            <a:endParaRPr lang="en-US" dirty="0"/>
          </a:p>
        </p:txBody>
      </p:sp>
    </p:spTree>
    <p:extLst>
      <p:ext uri="{BB962C8B-B14F-4D97-AF65-F5344CB8AC3E}">
        <p14:creationId xmlns:p14="http://schemas.microsoft.com/office/powerpoint/2010/main" val="3040520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en-US" b="1" dirty="0" smtClean="0"/>
              <a:t>Authorization:</a:t>
            </a:r>
          </a:p>
          <a:p>
            <a:pPr lvl="1" eaLnBrk="1" hangingPunct="1">
              <a:lnSpc>
                <a:spcPct val="90000"/>
              </a:lnSpc>
            </a:pPr>
            <a:r>
              <a:rPr lang="en-US" dirty="0" smtClean="0"/>
              <a:t>System doesn’t adequately support business processes</a:t>
            </a:r>
          </a:p>
          <a:p>
            <a:pPr lvl="1" eaLnBrk="1" hangingPunct="1">
              <a:lnSpc>
                <a:spcPct val="90000"/>
              </a:lnSpc>
            </a:pPr>
            <a:r>
              <a:rPr lang="en-US" dirty="0" smtClean="0"/>
              <a:t>Change benefits a few users but not whole business</a:t>
            </a:r>
          </a:p>
          <a:p>
            <a:pPr lvl="1" eaLnBrk="1" hangingPunct="1">
              <a:lnSpc>
                <a:spcPct val="90000"/>
              </a:lnSpc>
            </a:pPr>
            <a:r>
              <a:rPr lang="en-US" dirty="0" smtClean="0"/>
              <a:t>Integrity of data affected</a:t>
            </a:r>
          </a:p>
          <a:p>
            <a:pPr eaLnBrk="1" hangingPunct="1">
              <a:lnSpc>
                <a:spcPct val="90000"/>
              </a:lnSpc>
            </a:pPr>
            <a:r>
              <a:rPr lang="en-US" b="1" dirty="0" smtClean="0"/>
              <a:t>Testing </a:t>
            </a:r>
          </a:p>
          <a:p>
            <a:pPr lvl="1" eaLnBrk="1" hangingPunct="1">
              <a:lnSpc>
                <a:spcPct val="90000"/>
              </a:lnSpc>
            </a:pPr>
            <a:r>
              <a:rPr lang="en-US" dirty="0" smtClean="0"/>
              <a:t>Code may not work </a:t>
            </a:r>
          </a:p>
          <a:p>
            <a:pPr lvl="1" eaLnBrk="1" hangingPunct="1">
              <a:lnSpc>
                <a:spcPct val="90000"/>
              </a:lnSpc>
            </a:pPr>
            <a:r>
              <a:rPr lang="en-US" dirty="0" smtClean="0"/>
              <a:t>System changes incorrect and errors introduced</a:t>
            </a:r>
          </a:p>
          <a:p>
            <a:pPr lvl="1" eaLnBrk="1" hangingPunct="1">
              <a:lnSpc>
                <a:spcPct val="90000"/>
              </a:lnSpc>
            </a:pPr>
            <a:r>
              <a:rPr lang="en-US" dirty="0" smtClean="0"/>
              <a:t>Unclear if users’ needs have been met </a:t>
            </a:r>
          </a:p>
          <a:p>
            <a:pPr lvl="1" eaLnBrk="1" hangingPunct="1">
              <a:lnSpc>
                <a:spcPct val="90000"/>
              </a:lnSpc>
            </a:pPr>
            <a:r>
              <a:rPr lang="en-US" dirty="0" smtClean="0"/>
              <a:t>Leads to problems in other areas</a:t>
            </a:r>
          </a:p>
          <a:p>
            <a:pPr eaLnBrk="1" hangingPunct="1">
              <a:lnSpc>
                <a:spcPct val="90000"/>
              </a:lnSpc>
            </a:pPr>
            <a:r>
              <a:rPr lang="en-US" b="1" dirty="0" smtClean="0"/>
              <a:t>Approval</a:t>
            </a:r>
          </a:p>
          <a:p>
            <a:pPr lvl="1" eaLnBrk="1" hangingPunct="1">
              <a:lnSpc>
                <a:spcPct val="90000"/>
              </a:lnSpc>
            </a:pPr>
            <a:r>
              <a:rPr lang="en-US" dirty="0" smtClean="0"/>
              <a:t>Unauthorized changes are implemented</a:t>
            </a:r>
            <a:endParaRPr lang="cs-CZ" dirty="0" smtClean="0"/>
          </a:p>
          <a:p>
            <a:pPr lvl="1" eaLnBrk="1" hangingPunct="1">
              <a:lnSpc>
                <a:spcPct val="90000"/>
              </a:lnSpc>
            </a:pPr>
            <a:endParaRPr lang="cs-CZ" dirty="0" smtClean="0"/>
          </a:p>
          <a:p>
            <a:pPr lvl="1" eaLnBrk="1" hangingPunct="1">
              <a:lnSpc>
                <a:spcPct val="90000"/>
              </a:lnSpc>
            </a:pPr>
            <a:endParaRPr lang="cs-CZ" dirty="0" smtClean="0"/>
          </a:p>
          <a:p>
            <a:pPr lvl="1">
              <a:lnSpc>
                <a:spcPct val="90000"/>
              </a:lnSpc>
              <a:buFont typeface="Arial" pitchFamily="34" charset="0"/>
              <a:buChar char="►"/>
            </a:pPr>
            <a:r>
              <a:rPr lang="en-US" dirty="0" smtClean="0"/>
              <a:t>No segregation of incompatible duties</a:t>
            </a:r>
          </a:p>
          <a:p>
            <a:pPr lvl="3">
              <a:lnSpc>
                <a:spcPct val="90000"/>
              </a:lnSpc>
            </a:pPr>
            <a:r>
              <a:rPr lang="en-GB" dirty="0" smtClean="0"/>
              <a:t>Requester vs. Approver</a:t>
            </a:r>
          </a:p>
          <a:p>
            <a:pPr lvl="3">
              <a:lnSpc>
                <a:spcPct val="90000"/>
              </a:lnSpc>
            </a:pPr>
            <a:r>
              <a:rPr lang="en-GB" dirty="0" smtClean="0"/>
              <a:t>Programmers who could migrate changes to production</a:t>
            </a:r>
          </a:p>
          <a:p>
            <a:pPr lvl="3">
              <a:lnSpc>
                <a:spcPct val="90000"/>
              </a:lnSpc>
            </a:pPr>
            <a:r>
              <a:rPr lang="en-GB" dirty="0" smtClean="0"/>
              <a:t>Person migrating having access to source libraries or code except to move the changes belonging to others</a:t>
            </a:r>
          </a:p>
          <a:p>
            <a:pPr lvl="3">
              <a:lnSpc>
                <a:spcPct val="90000"/>
              </a:lnSpc>
            </a:pPr>
            <a:r>
              <a:rPr lang="en-GB" dirty="0" smtClean="0"/>
              <a:t>Person monitoring changes with development responsibilities</a:t>
            </a:r>
          </a:p>
          <a:p>
            <a:pPr lvl="1" eaLnBrk="1" hangingPunct="1">
              <a:lnSpc>
                <a:spcPct val="90000"/>
              </a:lnSpc>
            </a:pPr>
            <a:endParaRPr lang="en-US" dirty="0" smtClean="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7B6CC4B6-3D5D-4249-82E0-207534ED811A}" type="datetime1">
              <a:rPr lang="en-US" smtClean="0"/>
              <a:t>5/15/2016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20</a:t>
            </a:fld>
            <a:endParaRPr lang="en-US" dirty="0"/>
          </a:p>
        </p:txBody>
      </p:sp>
    </p:spTree>
    <p:extLst>
      <p:ext uri="{BB962C8B-B14F-4D97-AF65-F5344CB8AC3E}">
        <p14:creationId xmlns:p14="http://schemas.microsoft.com/office/powerpoint/2010/main" val="41885805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987A326-EF02-4E63-8E32-BA6197505AE9}" type="datetime1">
              <a:rPr lang="en-US" smtClean="0"/>
              <a:t>5/16/2016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21</a:t>
            </a:fld>
            <a:endParaRPr lang="en-US" dirty="0"/>
          </a:p>
        </p:txBody>
      </p:sp>
    </p:spTree>
    <p:extLst>
      <p:ext uri="{BB962C8B-B14F-4D97-AF65-F5344CB8AC3E}">
        <p14:creationId xmlns:p14="http://schemas.microsoft.com/office/powerpoint/2010/main" val="24366349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9D1AC9D-F5D3-47CB-9D13-ECE06B7F2BE1}" type="datetime1">
              <a:rPr lang="en-US" smtClean="0"/>
              <a:t>5/15/2016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23</a:t>
            </a:fld>
            <a:endParaRPr lang="en-US" dirty="0"/>
          </a:p>
        </p:txBody>
      </p:sp>
    </p:spTree>
    <p:extLst>
      <p:ext uri="{BB962C8B-B14F-4D97-AF65-F5344CB8AC3E}">
        <p14:creationId xmlns:p14="http://schemas.microsoft.com/office/powerpoint/2010/main" val="33359260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088AB53C-4B6F-4CC7-9773-27034C017D44}" type="datetime1">
              <a:rPr lang="en-US" smtClean="0"/>
              <a:t>5/15/2016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24</a:t>
            </a:fld>
            <a:endParaRPr lang="en-US" dirty="0"/>
          </a:p>
        </p:txBody>
      </p:sp>
    </p:spTree>
    <p:extLst>
      <p:ext uri="{BB962C8B-B14F-4D97-AF65-F5344CB8AC3E}">
        <p14:creationId xmlns:p14="http://schemas.microsoft.com/office/powerpoint/2010/main" val="4212478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záhlaví 3"/>
          <p:cNvSpPr>
            <a:spLocks noGrp="1"/>
          </p:cNvSpPr>
          <p:nvPr>
            <p:ph type="hdr" sz="quarter" idx="10"/>
          </p:nvPr>
        </p:nvSpPr>
        <p:spPr/>
        <p:txBody>
          <a:bodyPr/>
          <a:lstStyle/>
          <a:p>
            <a:endParaRPr lang="en-US" dirty="0"/>
          </a:p>
        </p:txBody>
      </p:sp>
      <p:sp>
        <p:nvSpPr>
          <p:cNvPr id="5" name="Zástupný symbol pro zápatí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Zástupný symbol pro datum 5"/>
          <p:cNvSpPr>
            <a:spLocks noGrp="1"/>
          </p:cNvSpPr>
          <p:nvPr>
            <p:ph type="dt" idx="12"/>
          </p:nvPr>
        </p:nvSpPr>
        <p:spPr/>
        <p:txBody>
          <a:bodyPr/>
          <a:lstStyle/>
          <a:p>
            <a:fld id="{D51B1278-D92B-4AF3-A9C1-71DD298190CE}" type="datetimeFigureOut">
              <a:rPr lang="en-US" smtClean="0"/>
              <a:pPr/>
              <a:t>5/15/2016</a:t>
            </a:fld>
            <a:endParaRPr lang="en-US" dirty="0"/>
          </a:p>
        </p:txBody>
      </p:sp>
      <p:sp>
        <p:nvSpPr>
          <p:cNvPr id="7" name="Zástupný symbol pro číslo snímku 6"/>
          <p:cNvSpPr>
            <a:spLocks noGrp="1"/>
          </p:cNvSpPr>
          <p:nvPr>
            <p:ph type="sldNum" sz="quarter" idx="13"/>
          </p:nvPr>
        </p:nvSpPr>
        <p:spPr/>
        <p:txBody>
          <a:bodyPr/>
          <a:lstStyle/>
          <a:p>
            <a:fld id="{B4008EB6-D09E-4580-8CD6-DDB14511944F}" type="slidenum">
              <a:rPr lang="en-US" smtClean="0"/>
              <a:pPr/>
              <a:t>3</a:t>
            </a:fld>
            <a:endParaRPr lang="en-US" dirty="0"/>
          </a:p>
        </p:txBody>
      </p:sp>
    </p:spTree>
    <p:extLst>
      <p:ext uri="{BB962C8B-B14F-4D97-AF65-F5344CB8AC3E}">
        <p14:creationId xmlns:p14="http://schemas.microsoft.com/office/powerpoint/2010/main" val="4934204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err="1" smtClean="0"/>
              <a:t>Dulezite</a:t>
            </a:r>
            <a:r>
              <a:rPr lang="cs-CZ" baseline="0" dirty="0" smtClean="0"/>
              <a:t> je si </a:t>
            </a:r>
            <a:r>
              <a:rPr lang="cs-CZ" baseline="0" dirty="0" err="1" smtClean="0"/>
              <a:t>uvedomit</a:t>
            </a:r>
            <a:r>
              <a:rPr lang="cs-CZ" baseline="0" dirty="0" smtClean="0"/>
              <a:t>, ze </a:t>
            </a:r>
            <a:r>
              <a:rPr lang="cs-CZ" baseline="0" dirty="0" err="1" smtClean="0"/>
              <a:t>prostredi</a:t>
            </a:r>
            <a:r>
              <a:rPr lang="cs-CZ" baseline="0" dirty="0" smtClean="0"/>
              <a:t> se </a:t>
            </a:r>
            <a:r>
              <a:rPr lang="cs-CZ" baseline="0" dirty="0" err="1" smtClean="0"/>
              <a:t>sklada</a:t>
            </a:r>
            <a:r>
              <a:rPr lang="cs-CZ" baseline="0" dirty="0" smtClean="0"/>
              <a:t> ze SW, HW i </a:t>
            </a:r>
            <a:r>
              <a:rPr lang="cs-CZ" baseline="0" dirty="0" err="1" smtClean="0"/>
              <a:t>interfaců</a:t>
            </a:r>
            <a:r>
              <a:rPr lang="cs-CZ" baseline="0" dirty="0" smtClean="0"/>
              <a:t> – porozumět celé přístupové cestě: data </a:t>
            </a:r>
            <a:r>
              <a:rPr lang="cs-CZ" baseline="0" dirty="0" err="1" smtClean="0"/>
              <a:t>communication</a:t>
            </a:r>
            <a:r>
              <a:rPr lang="cs-CZ" baseline="0" dirty="0" smtClean="0"/>
              <a:t> sw, transakční sw, aplikační sw, data </a:t>
            </a:r>
            <a:r>
              <a:rPr lang="cs-CZ" baseline="0" dirty="0" err="1" smtClean="0"/>
              <a:t>access</a:t>
            </a:r>
            <a:r>
              <a:rPr lang="cs-CZ" baseline="0" dirty="0" smtClean="0"/>
              <a:t> metody, operační systémy</a:t>
            </a:r>
          </a:p>
          <a:p>
            <a:endParaRPr lang="cs-CZ" baseline="0" dirty="0" smtClean="0"/>
          </a:p>
          <a:p>
            <a:r>
              <a:rPr lang="cs-CZ" baseline="0" dirty="0" smtClean="0"/>
              <a:t>Co chceme sledovat například v procesu administrace uživatelů?</a:t>
            </a:r>
          </a:p>
          <a:p>
            <a:endParaRPr lang="cs-CZ" baseline="0" dirty="0" smtClean="0"/>
          </a:p>
          <a:p>
            <a:pPr eaLnBrk="1" hangingPunct="1"/>
            <a:r>
              <a:rPr lang="en-GB" sz="2000" dirty="0" smtClean="0"/>
              <a:t>New hires &amp; transfers</a:t>
            </a:r>
          </a:p>
          <a:p>
            <a:pPr lvl="1" eaLnBrk="1" hangingPunct="1"/>
            <a:r>
              <a:rPr lang="en-US" sz="1800" dirty="0" smtClean="0"/>
              <a:t>Users are granted access only following appropriate approval, and then only given the access required based upon their responsibilities.</a:t>
            </a:r>
          </a:p>
          <a:p>
            <a:pPr lvl="1" eaLnBrk="1" hangingPunct="1"/>
            <a:r>
              <a:rPr lang="en-US" sz="1800" dirty="0" smtClean="0"/>
              <a:t>Changes to users’ access should be approved and their role re-evaluated to prevent “role creep” which is caused by incremental additions to access over time, causing segregation of duties risks.  </a:t>
            </a:r>
            <a:endParaRPr lang="en-GB" sz="1800" dirty="0" smtClean="0"/>
          </a:p>
          <a:p>
            <a:pPr eaLnBrk="1" hangingPunct="1"/>
            <a:r>
              <a:rPr lang="en-GB" sz="2000" dirty="0" smtClean="0"/>
              <a:t>Terminations &amp; retires</a:t>
            </a:r>
          </a:p>
          <a:p>
            <a:pPr lvl="1" eaLnBrk="1" hangingPunct="1"/>
            <a:r>
              <a:rPr lang="en-US" sz="1800" dirty="0" smtClean="0"/>
              <a:t>Users’ access should be promptly disabled and/or removed if individuals leave the company.</a:t>
            </a:r>
            <a:endParaRPr lang="en-GB" sz="1800" dirty="0" smtClean="0"/>
          </a:p>
          <a:p>
            <a:pPr eaLnBrk="1" hangingPunct="1"/>
            <a:r>
              <a:rPr lang="en-GB" sz="2000" dirty="0" smtClean="0"/>
              <a:t>Periodic review</a:t>
            </a:r>
          </a:p>
          <a:p>
            <a:pPr lvl="1" eaLnBrk="1" hangingPunct="1"/>
            <a:r>
              <a:rPr lang="en-US" sz="1800" dirty="0" smtClean="0"/>
              <a:t>Users’ access rights should be monitored and reviewed (prevent AND detect). </a:t>
            </a:r>
          </a:p>
          <a:p>
            <a:pPr lvl="1" eaLnBrk="1" hangingPunct="1"/>
            <a:r>
              <a:rPr lang="en-US" sz="1800" dirty="0" smtClean="0"/>
              <a:t>The review should include all elements of the IT infrastructure.</a:t>
            </a:r>
            <a:endParaRPr lang="en-GB" sz="1800" dirty="0" smtClean="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A80A685B-9CF6-449C-85A9-915E78CD6E3E}" type="datetime1">
              <a:rPr lang="en-US" smtClean="0"/>
              <a:t>5/15/2016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25</a:t>
            </a:fld>
            <a:endParaRPr lang="en-US" dirty="0"/>
          </a:p>
        </p:txBody>
      </p:sp>
    </p:spTree>
    <p:extLst>
      <p:ext uri="{BB962C8B-B14F-4D97-AF65-F5344CB8AC3E}">
        <p14:creationId xmlns:p14="http://schemas.microsoft.com/office/powerpoint/2010/main" val="32376632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smtClean="0"/>
              <a:t>Jak by to mělo být</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7D87A898-D666-4B3B-B2ED-F643FF116959}" type="datetime1">
              <a:rPr lang="en-US" smtClean="0"/>
              <a:t>5/15/2016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28</a:t>
            </a:fld>
            <a:endParaRPr lang="en-US" dirty="0"/>
          </a:p>
        </p:txBody>
      </p:sp>
    </p:spTree>
    <p:extLst>
      <p:ext uri="{BB962C8B-B14F-4D97-AF65-F5344CB8AC3E}">
        <p14:creationId xmlns:p14="http://schemas.microsoft.com/office/powerpoint/2010/main" val="40202825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957F730-57F4-4E51-97DA-5D06367D556D}" type="datetime1">
              <a:rPr lang="en-US" smtClean="0"/>
              <a:t>5/16/2016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29</a:t>
            </a:fld>
            <a:endParaRPr lang="en-US" dirty="0"/>
          </a:p>
        </p:txBody>
      </p:sp>
    </p:spTree>
    <p:extLst>
      <p:ext uri="{BB962C8B-B14F-4D97-AF65-F5344CB8AC3E}">
        <p14:creationId xmlns:p14="http://schemas.microsoft.com/office/powerpoint/2010/main" val="38603524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9D1AC9D-F5D3-47CB-9D13-ECE06B7F2BE1}" type="datetime1">
              <a:rPr lang="en-US" smtClean="0"/>
              <a:t>5/15/2016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30</a:t>
            </a:fld>
            <a:endParaRPr lang="en-US" dirty="0"/>
          </a:p>
        </p:txBody>
      </p:sp>
    </p:spTree>
    <p:extLst>
      <p:ext uri="{BB962C8B-B14F-4D97-AF65-F5344CB8AC3E}">
        <p14:creationId xmlns:p14="http://schemas.microsoft.com/office/powerpoint/2010/main" val="33359260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r>
              <a:rPr lang="en-US" dirty="0" smtClean="0"/>
              <a:t>Backup and recovery: Data supporting financial information is properly backed-up so such data can be accurately and completely recovered if there is a system outage or data integrity issue. </a:t>
            </a:r>
          </a:p>
          <a:p>
            <a:endParaRPr lang="cs-CZ" dirty="0" smtClean="0"/>
          </a:p>
          <a:p>
            <a:r>
              <a:rPr lang="en-US" dirty="0" smtClean="0"/>
              <a:t>Information included in backups:</a:t>
            </a:r>
          </a:p>
          <a:p>
            <a:pPr lvl="1"/>
            <a:r>
              <a:rPr lang="en-US" dirty="0" smtClean="0"/>
              <a:t>Data</a:t>
            </a:r>
          </a:p>
          <a:p>
            <a:pPr lvl="1"/>
            <a:r>
              <a:rPr lang="en-US" dirty="0" smtClean="0"/>
              <a:t>Databases structures</a:t>
            </a:r>
          </a:p>
          <a:p>
            <a:pPr lvl="1"/>
            <a:r>
              <a:rPr lang="en-US" dirty="0" smtClean="0"/>
              <a:t>Applications</a:t>
            </a:r>
          </a:p>
          <a:p>
            <a:r>
              <a:rPr lang="en-US" dirty="0" smtClean="0"/>
              <a:t>Degree of backup: </a:t>
            </a:r>
          </a:p>
          <a:p>
            <a:pPr lvl="1"/>
            <a:r>
              <a:rPr lang="en-US" dirty="0" smtClean="0"/>
              <a:t>Incremental</a:t>
            </a:r>
          </a:p>
          <a:p>
            <a:pPr lvl="1"/>
            <a:r>
              <a:rPr lang="en-US" dirty="0" smtClean="0"/>
              <a:t>Full</a:t>
            </a:r>
          </a:p>
          <a:p>
            <a:r>
              <a:rPr lang="en-US" dirty="0" smtClean="0"/>
              <a:t>Frequency of backups:</a:t>
            </a:r>
          </a:p>
          <a:p>
            <a:pPr lvl="1"/>
            <a:r>
              <a:rPr lang="en-US" dirty="0" smtClean="0"/>
              <a:t>Daily</a:t>
            </a:r>
          </a:p>
          <a:p>
            <a:pPr lvl="1"/>
            <a:r>
              <a:rPr lang="en-US" dirty="0" smtClean="0"/>
              <a:t>Weekly</a:t>
            </a:r>
          </a:p>
          <a:p>
            <a:pPr lvl="1"/>
            <a:r>
              <a:rPr lang="en-US" dirty="0" smtClean="0"/>
              <a:t>Monthly</a:t>
            </a:r>
          </a:p>
          <a:p>
            <a:endParaRPr lang="cs-CZ" dirty="0" smtClean="0"/>
          </a:p>
          <a:p>
            <a:pPr marL="0" marR="0" indent="0" algn="l" defTabSz="932742" rtl="0" eaLnBrk="1" fontAlgn="auto" latinLnBrk="0" hangingPunct="1">
              <a:lnSpc>
                <a:spcPct val="90000"/>
              </a:lnSpc>
              <a:spcBef>
                <a:spcPts val="0"/>
              </a:spcBef>
              <a:spcAft>
                <a:spcPts val="340"/>
              </a:spcAft>
              <a:buClrTx/>
              <a:buSzTx/>
              <a:buFontTx/>
              <a:buNone/>
              <a:tabLst/>
              <a:defRPr/>
            </a:pPr>
            <a:r>
              <a:rPr lang="en-US" dirty="0" smtClean="0"/>
              <a:t>Programs are executed as planned and deviations from scheduled processing are identified and resolved in a timely manner.</a:t>
            </a:r>
          </a:p>
          <a:p>
            <a:endParaRPr lang="cs-CZ" dirty="0" smtClean="0"/>
          </a:p>
          <a:p>
            <a:pPr>
              <a:lnSpc>
                <a:spcPct val="90000"/>
              </a:lnSpc>
            </a:pPr>
            <a:r>
              <a:rPr lang="en-GB" dirty="0" smtClean="0">
                <a:solidFill>
                  <a:schemeClr val="tx1"/>
                </a:solidFill>
              </a:rPr>
              <a:t>Scheduling</a:t>
            </a:r>
          </a:p>
          <a:p>
            <a:pPr lvl="1">
              <a:lnSpc>
                <a:spcPct val="90000"/>
              </a:lnSpc>
            </a:pPr>
            <a:r>
              <a:rPr lang="en-GB" dirty="0" smtClean="0">
                <a:solidFill>
                  <a:schemeClr val="tx1"/>
                </a:solidFill>
              </a:rPr>
              <a:t>Ability to create/change/delete job schedules should be restricted</a:t>
            </a:r>
          </a:p>
          <a:p>
            <a:pPr>
              <a:lnSpc>
                <a:spcPct val="90000"/>
              </a:lnSpc>
            </a:pPr>
            <a:r>
              <a:rPr lang="en-GB" dirty="0" smtClean="0">
                <a:solidFill>
                  <a:schemeClr val="tx1"/>
                </a:solidFill>
              </a:rPr>
              <a:t>Monitoring</a:t>
            </a:r>
          </a:p>
          <a:p>
            <a:pPr lvl="1">
              <a:lnSpc>
                <a:spcPct val="90000"/>
              </a:lnSpc>
            </a:pPr>
            <a:r>
              <a:rPr lang="en-GB" dirty="0" smtClean="0">
                <a:solidFill>
                  <a:schemeClr val="tx1"/>
                </a:solidFill>
              </a:rPr>
              <a:t>Automated jobs may not run correctly resulting in production stoppages</a:t>
            </a:r>
          </a:p>
          <a:p>
            <a:pPr lvl="1">
              <a:lnSpc>
                <a:spcPct val="90000"/>
              </a:lnSpc>
            </a:pPr>
            <a:r>
              <a:rPr lang="en-GB" dirty="0" smtClean="0">
                <a:solidFill>
                  <a:schemeClr val="tx1"/>
                </a:solidFill>
              </a:rPr>
              <a:t>Scheduled job failures should be handled as part of the incident management process for successful resolution</a:t>
            </a:r>
          </a:p>
          <a:p>
            <a:pPr>
              <a:lnSpc>
                <a:spcPct val="90000"/>
              </a:lnSpc>
            </a:pPr>
            <a:r>
              <a:rPr lang="en-GB" dirty="0" smtClean="0">
                <a:solidFill>
                  <a:schemeClr val="tx1"/>
                </a:solidFill>
              </a:rPr>
              <a:t>Real-time vs. batch processing</a:t>
            </a:r>
          </a:p>
          <a:p>
            <a:pPr lvl="1">
              <a:lnSpc>
                <a:spcPct val="90000"/>
              </a:lnSpc>
            </a:pPr>
            <a:r>
              <a:rPr lang="en-GB" dirty="0" smtClean="0">
                <a:solidFill>
                  <a:schemeClr val="tx1"/>
                </a:solidFill>
              </a:rPr>
              <a:t>Real-time processing occurs at that moment for a particular transaction</a:t>
            </a:r>
          </a:p>
          <a:p>
            <a:pPr lvl="1">
              <a:lnSpc>
                <a:spcPct val="90000"/>
              </a:lnSpc>
            </a:pPr>
            <a:r>
              <a:rPr lang="en-GB" dirty="0" smtClean="0">
                <a:solidFill>
                  <a:schemeClr val="tx1"/>
                </a:solidFill>
              </a:rPr>
              <a:t>Batch processing occurs at periodic intervals for a group of transactions</a:t>
            </a:r>
            <a:endParaRPr lang="en-US" dirty="0" smtClean="0"/>
          </a:p>
          <a:p>
            <a:endParaRPr lang="cs-CZ" dirty="0" smtClean="0"/>
          </a:p>
          <a:p>
            <a:pPr marL="0" marR="0" indent="0" algn="l" defTabSz="932742" rtl="0" eaLnBrk="1" fontAlgn="auto" latinLnBrk="0" hangingPunct="1">
              <a:lnSpc>
                <a:spcPct val="90000"/>
              </a:lnSpc>
              <a:spcBef>
                <a:spcPts val="0"/>
              </a:spcBef>
              <a:spcAft>
                <a:spcPts val="340"/>
              </a:spcAft>
              <a:buClrTx/>
              <a:buSzTx/>
              <a:buFontTx/>
              <a:buNone/>
              <a:tabLst/>
              <a:defRPr/>
            </a:pPr>
            <a:r>
              <a:rPr lang="cs-CZ" dirty="0" smtClean="0"/>
              <a:t>Proces řízení a monitoring problémů a incidentů: </a:t>
            </a:r>
            <a:r>
              <a:rPr lang="en-GB" dirty="0" smtClean="0">
                <a:solidFill>
                  <a:schemeClr val="bg2"/>
                </a:solidFill>
              </a:rPr>
              <a:t> IT operations problems or incidents are identified, resolved, reviewed, and </a:t>
            </a:r>
            <a:r>
              <a:rPr lang="en-GB" dirty="0" err="1" smtClean="0">
                <a:solidFill>
                  <a:schemeClr val="bg2"/>
                </a:solidFill>
              </a:rPr>
              <a:t>analyzed</a:t>
            </a:r>
            <a:r>
              <a:rPr lang="en-GB" dirty="0" smtClean="0">
                <a:solidFill>
                  <a:schemeClr val="bg2"/>
                </a:solidFill>
              </a:rPr>
              <a:t> in a timely manner.  </a:t>
            </a:r>
            <a:endParaRPr lang="en-US" dirty="0" smtClean="0">
              <a:solidFill>
                <a:schemeClr val="bg2"/>
              </a:solidFill>
            </a:endParaRP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A80A685B-9CF6-449C-85A9-915E78CD6E3E}" type="datetime1">
              <a:rPr lang="en-US" smtClean="0"/>
              <a:t>5/15/2016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31</a:t>
            </a:fld>
            <a:endParaRPr lang="en-US" dirty="0"/>
          </a:p>
        </p:txBody>
      </p:sp>
    </p:spTree>
    <p:extLst>
      <p:ext uri="{BB962C8B-B14F-4D97-AF65-F5344CB8AC3E}">
        <p14:creationId xmlns:p14="http://schemas.microsoft.com/office/powerpoint/2010/main" val="32376632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0707610-5431-4692-B380-1BB527AD9985}" type="datetime1">
              <a:rPr lang="en-US" smtClean="0"/>
              <a:t>5/15/2016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32</a:t>
            </a:fld>
            <a:endParaRPr lang="en-US" dirty="0"/>
          </a:p>
        </p:txBody>
      </p:sp>
    </p:spTree>
    <p:extLst>
      <p:ext uri="{BB962C8B-B14F-4D97-AF65-F5344CB8AC3E}">
        <p14:creationId xmlns:p14="http://schemas.microsoft.com/office/powerpoint/2010/main" val="38722109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A05039D-5777-41C6-A692-B905A9EDC036}" type="datetime1">
              <a:rPr lang="en-US" smtClean="0"/>
              <a:t>5/15/2016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33</a:t>
            </a:fld>
            <a:endParaRPr lang="en-US" dirty="0"/>
          </a:p>
        </p:txBody>
      </p:sp>
    </p:spTree>
    <p:extLst>
      <p:ext uri="{BB962C8B-B14F-4D97-AF65-F5344CB8AC3E}">
        <p14:creationId xmlns:p14="http://schemas.microsoft.com/office/powerpoint/2010/main" val="41367776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lnSpc>
                <a:spcPct val="90000"/>
              </a:lnSpc>
            </a:pPr>
            <a:r>
              <a:rPr lang="en-US" dirty="0" smtClean="0"/>
              <a:t>What can go wrong?</a:t>
            </a:r>
          </a:p>
          <a:p>
            <a:pPr marL="0" lvl="1" indent="0">
              <a:lnSpc>
                <a:spcPct val="90000"/>
              </a:lnSpc>
            </a:pPr>
            <a:endParaRPr lang="en-US" dirty="0" smtClean="0"/>
          </a:p>
          <a:p>
            <a:pPr lvl="1">
              <a:lnSpc>
                <a:spcPct val="90000"/>
              </a:lnSpc>
              <a:buFont typeface="Arial" pitchFamily="34" charset="0"/>
              <a:buChar char="►"/>
            </a:pPr>
            <a:r>
              <a:rPr lang="en-US" dirty="0" smtClean="0"/>
              <a:t>Deviations from scheduled processing are not resolved in timely manner</a:t>
            </a:r>
          </a:p>
          <a:p>
            <a:pPr lvl="1">
              <a:lnSpc>
                <a:spcPct val="90000"/>
              </a:lnSpc>
              <a:buFont typeface="Arial" pitchFamily="34" charset="0"/>
              <a:buChar char="►"/>
            </a:pPr>
            <a:r>
              <a:rPr lang="en-US" dirty="0" smtClean="0"/>
              <a:t>Data supporting financial information is not properly backed-up</a:t>
            </a:r>
          </a:p>
          <a:p>
            <a:pPr lvl="1">
              <a:lnSpc>
                <a:spcPct val="90000"/>
              </a:lnSpc>
              <a:buFont typeface="Arial" pitchFamily="34" charset="0"/>
              <a:buChar char="►"/>
            </a:pPr>
            <a:r>
              <a:rPr lang="en-US" dirty="0" smtClean="0"/>
              <a:t>Incidents and problems are not being resolved</a:t>
            </a:r>
          </a:p>
          <a:p>
            <a:pPr lvl="1">
              <a:lnSpc>
                <a:spcPct val="90000"/>
              </a:lnSpc>
              <a:buFont typeface="Arial" pitchFamily="34" charset="0"/>
              <a:buChar char="►"/>
            </a:pPr>
            <a:r>
              <a:rPr lang="en-US" dirty="0" smtClean="0"/>
              <a:t>General security settings are inappropriate</a:t>
            </a:r>
            <a:endParaRPr lang="cs-CZ" dirty="0" smtClean="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A315617-E63B-451E-A0CD-0E91E307F54B}" type="datetime1">
              <a:rPr lang="en-US" smtClean="0"/>
              <a:t>5/15/2016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37</a:t>
            </a:fld>
            <a:endParaRPr lang="en-US" dirty="0"/>
          </a:p>
        </p:txBody>
      </p:sp>
    </p:spTree>
    <p:extLst>
      <p:ext uri="{BB962C8B-B14F-4D97-AF65-F5344CB8AC3E}">
        <p14:creationId xmlns:p14="http://schemas.microsoft.com/office/powerpoint/2010/main" val="19927469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záhlaví 3"/>
          <p:cNvSpPr>
            <a:spLocks noGrp="1"/>
          </p:cNvSpPr>
          <p:nvPr>
            <p:ph type="hdr" sz="quarter" idx="10"/>
          </p:nvPr>
        </p:nvSpPr>
        <p:spPr/>
        <p:txBody>
          <a:bodyPr/>
          <a:lstStyle/>
          <a:p>
            <a:endParaRPr lang="en-US" dirty="0"/>
          </a:p>
        </p:txBody>
      </p:sp>
      <p:sp>
        <p:nvSpPr>
          <p:cNvPr id="5" name="Zástupný symbol pro zápatí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Zástupný symbol pro datum 5"/>
          <p:cNvSpPr>
            <a:spLocks noGrp="1"/>
          </p:cNvSpPr>
          <p:nvPr>
            <p:ph type="dt" idx="12"/>
          </p:nvPr>
        </p:nvSpPr>
        <p:spPr/>
        <p:txBody>
          <a:bodyPr/>
          <a:lstStyle/>
          <a:p>
            <a:fld id="{D51B1278-D92B-4AF3-A9C1-71DD298190CE}" type="datetimeFigureOut">
              <a:rPr lang="en-US" smtClean="0"/>
              <a:pPr/>
              <a:t>5/16/2016</a:t>
            </a:fld>
            <a:endParaRPr lang="en-US" dirty="0"/>
          </a:p>
        </p:txBody>
      </p:sp>
      <p:sp>
        <p:nvSpPr>
          <p:cNvPr id="7" name="Zástupný symbol pro číslo snímku 6"/>
          <p:cNvSpPr>
            <a:spLocks noGrp="1"/>
          </p:cNvSpPr>
          <p:nvPr>
            <p:ph type="sldNum" sz="quarter" idx="13"/>
          </p:nvPr>
        </p:nvSpPr>
        <p:spPr/>
        <p:txBody>
          <a:bodyPr/>
          <a:lstStyle/>
          <a:p>
            <a:fld id="{B4008EB6-D09E-4580-8CD6-DDB14511944F}" type="slidenum">
              <a:rPr lang="en-US" smtClean="0"/>
              <a:pPr/>
              <a:t>38</a:t>
            </a:fld>
            <a:endParaRPr lang="en-US" dirty="0"/>
          </a:p>
        </p:txBody>
      </p:sp>
    </p:spTree>
    <p:extLst>
      <p:ext uri="{BB962C8B-B14F-4D97-AF65-F5344CB8AC3E}">
        <p14:creationId xmlns:p14="http://schemas.microsoft.com/office/powerpoint/2010/main" val="22218435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A05039D-5777-41C6-A692-B905A9EDC036}" type="datetime1">
              <a:rPr lang="en-US" smtClean="0"/>
              <a:t>5/15/2016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39</a:t>
            </a:fld>
            <a:endParaRPr lang="en-US" dirty="0"/>
          </a:p>
        </p:txBody>
      </p:sp>
    </p:spTree>
    <p:extLst>
      <p:ext uri="{BB962C8B-B14F-4D97-AF65-F5344CB8AC3E}">
        <p14:creationId xmlns:p14="http://schemas.microsoft.com/office/powerpoint/2010/main" val="4136777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9DDA03D-B8EA-44B8-A654-DE0FCA23C5C2}" type="datetime1">
              <a:rPr lang="en-US" smtClean="0"/>
              <a:t>5/15/2016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a:t>
            </a:fld>
            <a:endParaRPr lang="en-US" dirty="0"/>
          </a:p>
        </p:txBody>
      </p:sp>
    </p:spTree>
    <p:extLst>
      <p:ext uri="{BB962C8B-B14F-4D97-AF65-F5344CB8AC3E}">
        <p14:creationId xmlns:p14="http://schemas.microsoft.com/office/powerpoint/2010/main" val="19564319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900" kern="1200" dirty="0" smtClean="0">
              <a:solidFill>
                <a:schemeClr val="tx1"/>
              </a:solidFill>
              <a:effectLst/>
              <a:latin typeface="Segoe UI Light" pitchFamily="34" charset="0"/>
              <a:ea typeface="+mn-ea"/>
              <a:cs typeface="+mn-cs"/>
            </a:endParaRP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51B1278-D92B-4AF3-A9C1-71DD298190CE}" type="datetimeFigureOut">
              <a:rPr lang="en-US" smtClean="0"/>
              <a:pPr/>
              <a:t>5/15/2016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42</a:t>
            </a:fld>
            <a:endParaRPr lang="en-US" dirty="0"/>
          </a:p>
        </p:txBody>
      </p:sp>
    </p:spTree>
    <p:extLst>
      <p:ext uri="{BB962C8B-B14F-4D97-AF65-F5344CB8AC3E}">
        <p14:creationId xmlns:p14="http://schemas.microsoft.com/office/powerpoint/2010/main" val="3862269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r>
              <a:rPr lang="en-US" dirty="0" smtClean="0"/>
              <a:t>PRIKLADY RIZIK</a:t>
            </a:r>
            <a:r>
              <a:rPr lang="en-US" baseline="0" dirty="0" smtClean="0"/>
              <a:t> NEEFEKTIVNICH KONTROL:</a:t>
            </a:r>
            <a:endParaRPr lang="cs-CZ" dirty="0" smtClean="0"/>
          </a:p>
          <a:p>
            <a:pPr eaLnBrk="1" hangingPunct="1"/>
            <a:r>
              <a:rPr lang="en-US" dirty="0" smtClean="0"/>
              <a:t>Reliance </a:t>
            </a:r>
            <a:r>
              <a:rPr lang="en-US" dirty="0" smtClean="0"/>
              <a:t>may be placed on systems or programs that are inaccurately processing data </a:t>
            </a:r>
          </a:p>
          <a:p>
            <a:pPr eaLnBrk="1" hangingPunct="1"/>
            <a:r>
              <a:rPr lang="en-US" dirty="0" smtClean="0"/>
              <a:t>Unauthorized access to data may result in data destruction or improper changes to data </a:t>
            </a:r>
          </a:p>
          <a:p>
            <a:pPr eaLnBrk="1" hangingPunct="1"/>
            <a:r>
              <a:rPr lang="en-US" dirty="0" smtClean="0"/>
              <a:t>There may be unauthorized changes to data in master files, unauthorized system or program changes, inappropriate manual intervention and potential loss of data</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EB2AB595-3C1C-4BD9-B67D-8FDA82F5C5CA}" type="datetime1">
              <a:rPr lang="en-US" smtClean="0"/>
              <a:t>5/15/2016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a:t>
            </a:fld>
            <a:endParaRPr lang="en-US" dirty="0"/>
          </a:p>
        </p:txBody>
      </p:sp>
    </p:spTree>
    <p:extLst>
      <p:ext uri="{BB962C8B-B14F-4D97-AF65-F5344CB8AC3E}">
        <p14:creationId xmlns:p14="http://schemas.microsoft.com/office/powerpoint/2010/main" val="2163309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r>
              <a:rPr lang="cs-CZ" dirty="0" err="1" smtClean="0"/>
              <a:t>Klicova</a:t>
            </a:r>
            <a:r>
              <a:rPr lang="cs-CZ" baseline="0" dirty="0" smtClean="0"/>
              <a:t> </a:t>
            </a:r>
            <a:r>
              <a:rPr lang="cs-CZ" baseline="0" dirty="0" err="1" smtClean="0"/>
              <a:t>uloha</a:t>
            </a:r>
            <a:r>
              <a:rPr lang="cs-CZ" baseline="0" dirty="0" smtClean="0"/>
              <a:t> </a:t>
            </a:r>
            <a:r>
              <a:rPr lang="cs-CZ" baseline="0" dirty="0" err="1" smtClean="0"/>
              <a:t>systemove</a:t>
            </a:r>
            <a:r>
              <a:rPr lang="cs-CZ" baseline="0" dirty="0" smtClean="0"/>
              <a:t> integrace je </a:t>
            </a:r>
            <a:r>
              <a:rPr lang="cs-CZ" baseline="0" dirty="0" err="1" smtClean="0"/>
              <a:t>efektivni</a:t>
            </a:r>
            <a:r>
              <a:rPr lang="cs-CZ" baseline="0" dirty="0" smtClean="0"/>
              <a:t> </a:t>
            </a:r>
            <a:r>
              <a:rPr lang="cs-CZ" baseline="0" dirty="0" err="1" smtClean="0"/>
              <a:t>rizeni</a:t>
            </a:r>
            <a:r>
              <a:rPr lang="cs-CZ" baseline="0" dirty="0" smtClean="0"/>
              <a:t> </a:t>
            </a:r>
            <a:r>
              <a:rPr lang="cs-CZ" baseline="0" dirty="0" err="1" smtClean="0"/>
              <a:t>fungovani</a:t>
            </a:r>
            <a:r>
              <a:rPr lang="cs-CZ" baseline="0" dirty="0" smtClean="0"/>
              <a:t> IT v podniku. </a:t>
            </a:r>
            <a:r>
              <a:rPr lang="cs-CZ" baseline="0" dirty="0" err="1" smtClean="0"/>
              <a:t>Pomerne</a:t>
            </a:r>
            <a:r>
              <a:rPr lang="cs-CZ" baseline="0" dirty="0" smtClean="0"/>
              <a:t> </a:t>
            </a:r>
            <a:r>
              <a:rPr lang="cs-CZ" baseline="0" dirty="0" err="1" smtClean="0"/>
              <a:t>slozity</a:t>
            </a:r>
            <a:r>
              <a:rPr lang="cs-CZ" baseline="0" dirty="0" smtClean="0"/>
              <a:t> proces do </a:t>
            </a:r>
            <a:r>
              <a:rPr lang="cs-CZ" baseline="0" dirty="0" err="1" smtClean="0"/>
              <a:t>nehoz</a:t>
            </a:r>
            <a:r>
              <a:rPr lang="cs-CZ" baseline="0" dirty="0" smtClean="0"/>
              <a:t> vstupuje cela rada prvku od </a:t>
            </a:r>
            <a:r>
              <a:rPr lang="cs-CZ" baseline="0" dirty="0" err="1" smtClean="0"/>
              <a:t>dostupnych</a:t>
            </a:r>
            <a:r>
              <a:rPr lang="cs-CZ" baseline="0" dirty="0" smtClean="0"/>
              <a:t> financi na </a:t>
            </a:r>
            <a:r>
              <a:rPr lang="cs-CZ" baseline="0" dirty="0" err="1" smtClean="0"/>
              <a:t>porizeni</a:t>
            </a:r>
            <a:r>
              <a:rPr lang="cs-CZ" baseline="0" dirty="0" smtClean="0"/>
              <a:t>, rozvoj a </a:t>
            </a:r>
            <a:r>
              <a:rPr lang="cs-CZ" baseline="0" dirty="0" err="1" smtClean="0"/>
              <a:t>udrzbu</a:t>
            </a:r>
            <a:r>
              <a:rPr lang="cs-CZ" baseline="0" dirty="0" smtClean="0"/>
              <a:t>, </a:t>
            </a:r>
            <a:r>
              <a:rPr lang="cs-CZ" baseline="0" dirty="0" err="1" smtClean="0"/>
              <a:t>personalni</a:t>
            </a:r>
            <a:r>
              <a:rPr lang="cs-CZ" baseline="0" dirty="0" smtClean="0"/>
              <a:t> zdroje, </a:t>
            </a:r>
            <a:r>
              <a:rPr lang="cs-CZ" baseline="0" dirty="0" err="1" smtClean="0"/>
              <a:t>rizeni</a:t>
            </a:r>
            <a:r>
              <a:rPr lang="cs-CZ" baseline="0" dirty="0" smtClean="0"/>
              <a:t> </a:t>
            </a:r>
            <a:r>
              <a:rPr lang="cs-CZ" baseline="0" dirty="0" err="1" smtClean="0"/>
              <a:t>udrzby</a:t>
            </a:r>
            <a:r>
              <a:rPr lang="cs-CZ" baseline="0" dirty="0" smtClean="0"/>
              <a:t> sw, </a:t>
            </a:r>
            <a:r>
              <a:rPr lang="cs-CZ" baseline="0" dirty="0" err="1" smtClean="0"/>
              <a:t>zavadeni</a:t>
            </a:r>
            <a:r>
              <a:rPr lang="cs-CZ" baseline="0" dirty="0" smtClean="0"/>
              <a:t> </a:t>
            </a:r>
            <a:r>
              <a:rPr lang="cs-CZ" baseline="0" dirty="0" err="1" smtClean="0"/>
              <a:t>novych</a:t>
            </a:r>
            <a:r>
              <a:rPr lang="cs-CZ" baseline="0" dirty="0" smtClean="0"/>
              <a:t> verzi, </a:t>
            </a:r>
            <a:r>
              <a:rPr lang="cs-CZ" baseline="0" dirty="0" err="1" smtClean="0"/>
              <a:t>rizeni</a:t>
            </a:r>
            <a:r>
              <a:rPr lang="cs-CZ" baseline="0" dirty="0" smtClean="0"/>
              <a:t> </a:t>
            </a:r>
            <a:r>
              <a:rPr lang="cs-CZ" baseline="0" dirty="0" err="1" smtClean="0"/>
              <a:t>vyvoje</a:t>
            </a:r>
            <a:r>
              <a:rPr lang="cs-CZ" baseline="0" dirty="0" smtClean="0"/>
              <a:t>.</a:t>
            </a:r>
          </a:p>
          <a:p>
            <a:pPr marL="0" marR="0" indent="0" algn="l" defTabSz="932742" rtl="0" eaLnBrk="1" fontAlgn="auto" latinLnBrk="0" hangingPunct="1">
              <a:lnSpc>
                <a:spcPct val="90000"/>
              </a:lnSpc>
              <a:spcBef>
                <a:spcPts val="0"/>
              </a:spcBef>
              <a:spcAft>
                <a:spcPts val="340"/>
              </a:spcAft>
              <a:buClrTx/>
              <a:buSzTx/>
              <a:buFontTx/>
              <a:buNone/>
              <a:tabLst/>
              <a:defRPr/>
            </a:pPr>
            <a:endParaRPr lang="cs-CZ" baseline="0" dirty="0" smtClean="0"/>
          </a:p>
          <a:p>
            <a:r>
              <a:rPr lang="en-US" dirty="0" smtClean="0"/>
              <a:t>Pro</a:t>
            </a:r>
            <a:r>
              <a:rPr lang="cs-CZ" dirty="0" smtClean="0"/>
              <a:t>č</a:t>
            </a:r>
            <a:r>
              <a:rPr lang="cs-CZ" baseline="0" dirty="0" smtClean="0"/>
              <a:t> IT Risk and </a:t>
            </a:r>
            <a:r>
              <a:rPr lang="cs-CZ" baseline="0" dirty="0" err="1" smtClean="0"/>
              <a:t>Assurance</a:t>
            </a:r>
            <a:r>
              <a:rPr lang="cs-CZ" baseline="0" dirty="0" smtClean="0"/>
              <a:t>?</a:t>
            </a:r>
          </a:p>
          <a:p>
            <a:pPr marL="171450" indent="-171450">
              <a:buFontTx/>
              <a:buChar char="-"/>
            </a:pPr>
            <a:r>
              <a:rPr lang="cs-CZ" baseline="0" dirty="0" smtClean="0"/>
              <a:t>IT je </a:t>
            </a:r>
            <a:r>
              <a:rPr lang="cs-CZ" baseline="0" dirty="0" err="1" smtClean="0"/>
              <a:t>zakladni</a:t>
            </a:r>
            <a:r>
              <a:rPr lang="cs-CZ" baseline="0" dirty="0" smtClean="0"/>
              <a:t> část </a:t>
            </a:r>
            <a:r>
              <a:rPr lang="cs-CZ" baseline="0" dirty="0" err="1" smtClean="0"/>
              <a:t>systemu</a:t>
            </a:r>
            <a:r>
              <a:rPr lang="cs-CZ" baseline="0" dirty="0" smtClean="0"/>
              <a:t>, která produkuje </a:t>
            </a:r>
            <a:r>
              <a:rPr lang="cs-CZ" baseline="0" dirty="0" err="1" smtClean="0"/>
              <a:t>financni</a:t>
            </a:r>
            <a:r>
              <a:rPr lang="cs-CZ" baseline="0" dirty="0" smtClean="0"/>
              <a:t> data and ostatní </a:t>
            </a:r>
            <a:r>
              <a:rPr lang="cs-CZ" baseline="0" dirty="0" err="1" smtClean="0"/>
              <a:t>operativni</a:t>
            </a:r>
            <a:r>
              <a:rPr lang="cs-CZ" baseline="0" dirty="0" smtClean="0"/>
              <a:t> data </a:t>
            </a:r>
            <a:r>
              <a:rPr lang="cs-CZ" baseline="0" dirty="0" err="1" smtClean="0"/>
              <a:t>pouzivane</a:t>
            </a:r>
            <a:r>
              <a:rPr lang="cs-CZ" baseline="0" dirty="0" smtClean="0"/>
              <a:t> managementem</a:t>
            </a:r>
          </a:p>
          <a:p>
            <a:pPr marL="171450" indent="-171450">
              <a:buFontTx/>
              <a:buChar char="-"/>
            </a:pPr>
            <a:r>
              <a:rPr lang="cs-CZ" baseline="0" dirty="0" smtClean="0"/>
              <a:t>Pomoci zajistit, aby </a:t>
            </a:r>
            <a:r>
              <a:rPr lang="cs-CZ" baseline="0" dirty="0" err="1" smtClean="0"/>
              <a:t>automaticke</a:t>
            </a:r>
            <a:r>
              <a:rPr lang="cs-CZ" baseline="0" dirty="0" smtClean="0"/>
              <a:t> kontroly fungovaly tak, jak byly </a:t>
            </a:r>
            <a:r>
              <a:rPr lang="cs-CZ" baseline="0" dirty="0" err="1" smtClean="0"/>
              <a:t>nadesignovane</a:t>
            </a:r>
            <a:endParaRPr lang="cs-CZ" baseline="0" dirty="0" smtClean="0"/>
          </a:p>
          <a:p>
            <a:pPr marL="171450" indent="-171450">
              <a:buFontTx/>
              <a:buChar char="-"/>
            </a:pPr>
            <a:r>
              <a:rPr lang="cs-CZ" b="1" baseline="0" dirty="0" smtClean="0">
                <a:solidFill>
                  <a:srgbClr val="FF0000"/>
                </a:solidFill>
              </a:rPr>
              <a:t>IT </a:t>
            </a:r>
            <a:r>
              <a:rPr lang="cs-CZ" b="1" baseline="0" dirty="0" err="1" smtClean="0">
                <a:solidFill>
                  <a:srgbClr val="FF0000"/>
                </a:solidFill>
              </a:rPr>
              <a:t>ovlivnuje</a:t>
            </a:r>
            <a:r>
              <a:rPr lang="cs-CZ" b="1" baseline="0" dirty="0" smtClean="0">
                <a:solidFill>
                  <a:srgbClr val="FF0000"/>
                </a:solidFill>
              </a:rPr>
              <a:t> spolehlivost </a:t>
            </a:r>
            <a:r>
              <a:rPr lang="cs-CZ" b="1" baseline="0" dirty="0" err="1" smtClean="0">
                <a:solidFill>
                  <a:srgbClr val="FF0000"/>
                </a:solidFill>
              </a:rPr>
              <a:t>elektronicke</a:t>
            </a:r>
            <a:r>
              <a:rPr lang="cs-CZ" b="1" baseline="0" dirty="0" smtClean="0">
                <a:solidFill>
                  <a:srgbClr val="FF0000"/>
                </a:solidFill>
              </a:rPr>
              <a:t> </a:t>
            </a:r>
            <a:r>
              <a:rPr lang="cs-CZ" b="1" baseline="0" dirty="0" err="1" smtClean="0">
                <a:solidFill>
                  <a:srgbClr val="FF0000"/>
                </a:solidFill>
              </a:rPr>
              <a:t>auditni</a:t>
            </a:r>
            <a:r>
              <a:rPr lang="cs-CZ" b="1" baseline="0" dirty="0" smtClean="0">
                <a:solidFill>
                  <a:srgbClr val="FF0000"/>
                </a:solidFill>
              </a:rPr>
              <a:t> evidence a </a:t>
            </a:r>
            <a:r>
              <a:rPr lang="cs-CZ" b="1" baseline="0" dirty="0" err="1" smtClean="0">
                <a:solidFill>
                  <a:srgbClr val="FF0000"/>
                </a:solidFill>
              </a:rPr>
              <a:t>presnost</a:t>
            </a:r>
            <a:r>
              <a:rPr lang="cs-CZ" b="1" baseline="0" dirty="0" smtClean="0">
                <a:solidFill>
                  <a:srgbClr val="FF0000"/>
                </a:solidFill>
              </a:rPr>
              <a:t> </a:t>
            </a:r>
            <a:r>
              <a:rPr lang="cs-CZ" b="1" baseline="0" dirty="0" err="1" smtClean="0">
                <a:solidFill>
                  <a:srgbClr val="FF0000"/>
                </a:solidFill>
              </a:rPr>
              <a:t>produkovanych</a:t>
            </a:r>
            <a:r>
              <a:rPr lang="cs-CZ" b="1" baseline="0" dirty="0" smtClean="0">
                <a:solidFill>
                  <a:srgbClr val="FF0000"/>
                </a:solidFill>
              </a:rPr>
              <a:t> dat</a:t>
            </a:r>
            <a:endParaRPr lang="en-US" b="1" dirty="0" smtClean="0">
              <a:solidFill>
                <a:srgbClr val="FF0000"/>
              </a:solidFill>
            </a:endParaRPr>
          </a:p>
          <a:p>
            <a:pPr marL="0" marR="0" indent="0" algn="l" defTabSz="932742" rtl="0" eaLnBrk="1" fontAlgn="auto" latinLnBrk="0" hangingPunct="1">
              <a:lnSpc>
                <a:spcPct val="90000"/>
              </a:lnSpc>
              <a:spcBef>
                <a:spcPts val="0"/>
              </a:spcBef>
              <a:spcAft>
                <a:spcPts val="340"/>
              </a:spcAft>
              <a:buClrTx/>
              <a:buSzTx/>
              <a:buFontTx/>
              <a:buNone/>
              <a:tabLst/>
              <a:defRPr/>
            </a:pPr>
            <a:endParaRPr lang="cs-CZ" dirty="0" smtClean="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A6784E9-CF57-41AB-8942-46DCAE059A28}" type="datetime1">
              <a:rPr lang="en-US" smtClean="0"/>
              <a:t>5/16/2016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a:t>
            </a:fld>
            <a:endParaRPr lang="en-US" dirty="0"/>
          </a:p>
        </p:txBody>
      </p:sp>
    </p:spTree>
    <p:extLst>
      <p:ext uri="{BB962C8B-B14F-4D97-AF65-F5344CB8AC3E}">
        <p14:creationId xmlns:p14="http://schemas.microsoft.com/office/powerpoint/2010/main" val="2511662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záhlaví 3"/>
          <p:cNvSpPr>
            <a:spLocks noGrp="1"/>
          </p:cNvSpPr>
          <p:nvPr>
            <p:ph type="hdr" sz="quarter" idx="10"/>
          </p:nvPr>
        </p:nvSpPr>
        <p:spPr/>
        <p:txBody>
          <a:bodyPr/>
          <a:lstStyle/>
          <a:p>
            <a:endParaRPr lang="en-US" dirty="0"/>
          </a:p>
        </p:txBody>
      </p:sp>
      <p:sp>
        <p:nvSpPr>
          <p:cNvPr id="5" name="Zástupný symbol pro zápatí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Zástupný symbol pro datum 5"/>
          <p:cNvSpPr>
            <a:spLocks noGrp="1"/>
          </p:cNvSpPr>
          <p:nvPr>
            <p:ph type="dt" idx="12"/>
          </p:nvPr>
        </p:nvSpPr>
        <p:spPr/>
        <p:txBody>
          <a:bodyPr/>
          <a:lstStyle/>
          <a:p>
            <a:fld id="{D51B1278-D92B-4AF3-A9C1-71DD298190CE}" type="datetimeFigureOut">
              <a:rPr lang="en-US" smtClean="0"/>
              <a:pPr/>
              <a:t>5/15/2016</a:t>
            </a:fld>
            <a:endParaRPr lang="en-US" dirty="0"/>
          </a:p>
        </p:txBody>
      </p:sp>
      <p:sp>
        <p:nvSpPr>
          <p:cNvPr id="7" name="Zástupný symbol pro číslo snímku 6"/>
          <p:cNvSpPr>
            <a:spLocks noGrp="1"/>
          </p:cNvSpPr>
          <p:nvPr>
            <p:ph type="sldNum" sz="quarter" idx="13"/>
          </p:nvPr>
        </p:nvSpPr>
        <p:spPr/>
        <p:txBody>
          <a:bodyPr/>
          <a:lstStyle/>
          <a:p>
            <a:fld id="{B4008EB6-D09E-4580-8CD6-DDB14511944F}" type="slidenum">
              <a:rPr lang="en-US" smtClean="0"/>
              <a:pPr/>
              <a:t>8</a:t>
            </a:fld>
            <a:endParaRPr lang="en-US" dirty="0"/>
          </a:p>
        </p:txBody>
      </p:sp>
    </p:spTree>
    <p:extLst>
      <p:ext uri="{BB962C8B-B14F-4D97-AF65-F5344CB8AC3E}">
        <p14:creationId xmlns:p14="http://schemas.microsoft.com/office/powerpoint/2010/main" val="1402738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smtClean="0"/>
              <a:t>K BEST PRACTICES</a:t>
            </a:r>
          </a:p>
          <a:p>
            <a:pPr marL="0" marR="0" indent="0" algn="l" defTabSz="932742" rtl="0" eaLnBrk="1" fontAlgn="auto" latinLnBrk="0" hangingPunct="1">
              <a:lnSpc>
                <a:spcPct val="90000"/>
              </a:lnSpc>
              <a:spcBef>
                <a:spcPts val="0"/>
              </a:spcBef>
              <a:spcAft>
                <a:spcPts val="340"/>
              </a:spcAft>
              <a:buClrTx/>
              <a:buSzTx/>
              <a:buFontTx/>
              <a:buNone/>
              <a:tabLst/>
              <a:defRPr/>
            </a:pPr>
            <a:r>
              <a:rPr lang="cs-CZ" dirty="0" smtClean="0"/>
              <a:t>IT</a:t>
            </a:r>
            <a:r>
              <a:rPr lang="cs-CZ" baseline="0" dirty="0" smtClean="0"/>
              <a:t> audit se řídí metodikou </a:t>
            </a:r>
            <a:r>
              <a:rPr lang="en-US" b="1" dirty="0" smtClean="0"/>
              <a:t>G</a:t>
            </a:r>
            <a:r>
              <a:rPr lang="en-US" dirty="0" smtClean="0"/>
              <a:t>lobal </a:t>
            </a:r>
            <a:r>
              <a:rPr lang="en-US" b="1" dirty="0" smtClean="0"/>
              <a:t>A</a:t>
            </a:r>
            <a:r>
              <a:rPr lang="en-US" dirty="0" smtClean="0"/>
              <a:t>udit </a:t>
            </a:r>
            <a:r>
              <a:rPr lang="en-US" b="1" dirty="0" smtClean="0"/>
              <a:t>M</a:t>
            </a:r>
            <a:r>
              <a:rPr lang="en-US" dirty="0" smtClean="0"/>
              <a:t>ethodology</a:t>
            </a:r>
            <a:r>
              <a:rPr lang="cs-CZ" baseline="0" dirty="0" smtClean="0"/>
              <a:t> </a:t>
            </a:r>
            <a:r>
              <a:rPr lang="cs-CZ" baseline="0" dirty="0" err="1" smtClean="0"/>
              <a:t>zalozenou</a:t>
            </a:r>
            <a:r>
              <a:rPr lang="cs-CZ" baseline="0" dirty="0" smtClean="0"/>
              <a:t> na ISA (International Auditing </a:t>
            </a:r>
            <a:r>
              <a:rPr lang="cs-CZ" baseline="0" dirty="0" err="1" smtClean="0"/>
              <a:t>Standards</a:t>
            </a:r>
            <a:r>
              <a:rPr lang="cs-CZ" baseline="0" dirty="0" smtClean="0"/>
              <a:t>)</a:t>
            </a:r>
            <a:endParaRPr lang="en-US" dirty="0" smtClean="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B79230A-89EE-4D6C-AF33-4D347A48D301}" type="datetime1">
              <a:rPr lang="en-US" smtClean="0"/>
              <a:t>5/15/2016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3276014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smtClean="0"/>
              <a:t>Jak</a:t>
            </a:r>
            <a:r>
              <a:rPr lang="cs-CZ" baseline="0" dirty="0" smtClean="0"/>
              <a:t> vypadá manuál evaluace rizik v praxi?</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1276A34-E858-426F-B96E-6AB56E5E0D9D}" type="datetime1">
              <a:rPr lang="en-US" smtClean="0"/>
              <a:t>5/15/2016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11</a:t>
            </a:fld>
            <a:endParaRPr lang="en-US" dirty="0"/>
          </a:p>
        </p:txBody>
      </p:sp>
    </p:spTree>
    <p:extLst>
      <p:ext uri="{BB962C8B-B14F-4D97-AF65-F5344CB8AC3E}">
        <p14:creationId xmlns:p14="http://schemas.microsoft.com/office/powerpoint/2010/main" val="3971687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lnSpc>
                <a:spcPct val="90000"/>
              </a:lnSpc>
              <a:spcBef>
                <a:spcPct val="20000"/>
              </a:spcBef>
              <a:buClr>
                <a:srgbClr val="FFD200"/>
              </a:buClr>
              <a:buSzPct val="75000"/>
              <a:buFont typeface="Arial" charset="0"/>
              <a:buNone/>
            </a:pPr>
            <a:endParaRPr lang="en-US" sz="2000" dirty="0" smtClean="0">
              <a:solidFill>
                <a:srgbClr val="646464"/>
              </a:solidFill>
            </a:endParaRP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2EE60BB-2D21-4956-91D9-A201E294DD89}" type="datetime1">
              <a:rPr lang="en-US" smtClean="0"/>
              <a:t>5/15/2016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12</a:t>
            </a:fld>
            <a:endParaRPr lang="en-US" dirty="0"/>
          </a:p>
        </p:txBody>
      </p:sp>
    </p:spTree>
    <p:extLst>
      <p:ext uri="{BB962C8B-B14F-4D97-AF65-F5344CB8AC3E}">
        <p14:creationId xmlns:p14="http://schemas.microsoft.com/office/powerpoint/2010/main" val="28333580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1B294"/>
        </a:soli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4663570" y="2125677"/>
            <a:ext cx="3931588" cy="1280146"/>
          </a:xfrm>
          <a:prstGeom prst="rect">
            <a:avLst/>
          </a:prstGeom>
        </p:spPr>
        <p:txBody>
          <a:bodyPr/>
          <a:lstStyle>
            <a:lvl1pPr>
              <a:defRPr sz="4000" baseline="0">
                <a:solidFill>
                  <a:schemeClr val="bg1"/>
                </a:solidFill>
              </a:defRPr>
            </a:lvl1pPr>
          </a:lstStyle>
          <a:p>
            <a:r>
              <a:rPr lang="en-US" dirty="0" smtClean="0"/>
              <a:t>Unit and chapter title go here</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864" y="0"/>
            <a:ext cx="5404860" cy="6994524"/>
          </a:xfrm>
          <a:prstGeom prst="rect">
            <a:avLst/>
          </a:prstGeom>
        </p:spPr>
      </p:pic>
      <p:sp>
        <p:nvSpPr>
          <p:cNvPr id="6" name="Text Placeholder 5"/>
          <p:cNvSpPr>
            <a:spLocks noGrp="1"/>
          </p:cNvSpPr>
          <p:nvPr>
            <p:ph type="body" sz="quarter" idx="10" hasCustomPrompt="1"/>
          </p:nvPr>
        </p:nvSpPr>
        <p:spPr>
          <a:xfrm>
            <a:off x="4653062" y="3508552"/>
            <a:ext cx="3942096" cy="1543173"/>
          </a:xfrm>
          <a:prstGeom prst="rect">
            <a:avLst/>
          </a:prstGeom>
        </p:spPr>
        <p:txBody>
          <a:bodyPr/>
          <a:lstStyle>
            <a:lvl1pPr marL="0" indent="0" algn="l">
              <a:buNone/>
              <a:defRPr sz="2400" baseline="0">
                <a:solidFill>
                  <a:schemeClr val="bg1"/>
                </a:solidFill>
              </a:defRPr>
            </a:lvl1pPr>
          </a:lstStyle>
          <a:p>
            <a:pPr algn="l"/>
            <a:r>
              <a:rPr lang="en-US" dirty="0" smtClean="0"/>
              <a:t>Chapter description and additional text goes here</a:t>
            </a:r>
            <a:endParaRPr lang="en-US" sz="2400" dirty="0">
              <a:solidFill>
                <a:srgbClr val="515151"/>
              </a:solidFill>
            </a:endParaRPr>
          </a:p>
        </p:txBody>
      </p:sp>
    </p:spTree>
    <p:extLst>
      <p:ext uri="{BB962C8B-B14F-4D97-AF65-F5344CB8AC3E}">
        <p14:creationId xmlns:p14="http://schemas.microsoft.com/office/powerpoint/2010/main" val="2914097789"/>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without headline: White">
    <p:bg>
      <p:bgPr>
        <a:solidFill>
          <a:schemeClr val="bg1"/>
        </a:solidFill>
        <a:effectLst/>
      </p:bgPr>
    </p:bg>
    <p:spTree>
      <p:nvGrpSpPr>
        <p:cNvPr id="1" name=""/>
        <p:cNvGrpSpPr/>
        <p:nvPr/>
      </p:nvGrpSpPr>
      <p:grpSpPr>
        <a:xfrm>
          <a:off x="0" y="0"/>
          <a:ext cx="0" cy="0"/>
          <a:chOff x="0" y="0"/>
          <a:chExt cx="0" cy="0"/>
        </a:xfrm>
      </p:grpSpPr>
      <p:sp>
        <p:nvSpPr>
          <p:cNvPr id="9" name="Text Placeholder 5"/>
          <p:cNvSpPr>
            <a:spLocks noGrp="1"/>
          </p:cNvSpPr>
          <p:nvPr>
            <p:ph type="body" sz="quarter" idx="11" hasCustomPrompt="1"/>
          </p:nvPr>
        </p:nvSpPr>
        <p:spPr>
          <a:xfrm>
            <a:off x="1085227" y="1028409"/>
            <a:ext cx="7132312" cy="4937706"/>
          </a:xfrm>
          <a:prstGeom prst="rect">
            <a:avLst/>
          </a:prstGeom>
        </p:spPr>
        <p:txBody>
          <a:bodyPr/>
          <a:lstStyle>
            <a:lvl1pPr marL="0" marR="0" indent="0" algn="l" defTabSz="699463" rtl="0" eaLnBrk="1" fontAlgn="auto" latinLnBrk="0" hangingPunct="1">
              <a:lnSpc>
                <a:spcPct val="90000"/>
              </a:lnSpc>
              <a:spcBef>
                <a:spcPct val="20000"/>
              </a:spcBef>
              <a:spcAft>
                <a:spcPts val="0"/>
              </a:spcAft>
              <a:buClrTx/>
              <a:buSzPct val="90000"/>
              <a:buFont typeface="Arial" pitchFamily="34" charset="0"/>
              <a:buNone/>
              <a:tabLst/>
              <a:defRPr sz="3200" baseline="0">
                <a:solidFill>
                  <a:srgbClr val="008272"/>
                </a:solidFill>
                <a:latin typeface="+mj-lt"/>
                <a:cs typeface="Segoe UI Semibold" panose="020B0702040204020203" pitchFamily="34" charset="0"/>
              </a:defRPr>
            </a:lvl1pPr>
          </a:lstStyle>
          <a:p>
            <a:pPr algn="l"/>
            <a:r>
              <a:rPr lang="en-US" dirty="0" smtClean="0"/>
              <a:t>Text without headline goes here</a:t>
            </a:r>
            <a:br>
              <a:rPr lang="en-US" dirty="0" smtClean="0"/>
            </a:br>
            <a:r>
              <a:rPr lang="en-US" dirty="0" smtClean="0"/>
              <a:t>Text without headline goes here</a:t>
            </a:r>
            <a:br>
              <a:rPr lang="en-US" dirty="0" smtClean="0"/>
            </a:br>
            <a:r>
              <a:rPr lang="en-US" dirty="0" smtClean="0"/>
              <a:t>Text without headline goes here</a:t>
            </a:r>
            <a:endParaRPr lang="en-US" sz="2400" dirty="0">
              <a:solidFill>
                <a:srgbClr val="515151"/>
              </a:solidFill>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1842" y="2262980"/>
            <a:ext cx="4754721" cy="4754721"/>
          </a:xfrm>
          <a:prstGeom prst="rect">
            <a:avLst/>
          </a:prstGeom>
        </p:spPr>
      </p:pic>
    </p:spTree>
    <p:extLst>
      <p:ext uri="{BB962C8B-B14F-4D97-AF65-F5344CB8AC3E}">
        <p14:creationId xmlns:p14="http://schemas.microsoft.com/office/powerpoint/2010/main" val="3424200392"/>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range">
    <p:bg>
      <p:bgPr>
        <a:solidFill>
          <a:srgbClr val="DD5900"/>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097090" y="1028409"/>
            <a:ext cx="7132312" cy="1280146"/>
          </a:xfrm>
          <a:prstGeom prst="rect">
            <a:avLst/>
          </a:prstGeom>
        </p:spPr>
        <p:txBody>
          <a:bodyPr/>
          <a:lstStyle>
            <a:lvl1pPr algn="l">
              <a:defRPr sz="4000" baseline="0">
                <a:solidFill>
                  <a:schemeClr val="bg1"/>
                </a:solidFill>
              </a:defRPr>
            </a:lvl1pPr>
          </a:lstStyle>
          <a:p>
            <a:r>
              <a:rPr lang="en-US" dirty="0" smtClean="0"/>
              <a:t>Title goes here</a:t>
            </a:r>
            <a:br>
              <a:rPr lang="en-US" dirty="0" smtClean="0"/>
            </a:br>
            <a:r>
              <a:rPr lang="en-US" dirty="0" smtClean="0"/>
              <a:t>Title goes here</a:t>
            </a:r>
            <a:endParaRPr lang="en-US" dirty="0"/>
          </a:p>
        </p:txBody>
      </p:sp>
    </p:spTree>
    <p:extLst>
      <p:ext uri="{BB962C8B-B14F-4D97-AF65-F5344CB8AC3E}">
        <p14:creationId xmlns:p14="http://schemas.microsoft.com/office/powerpoint/2010/main" val="2875167601"/>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g Body: Orange">
    <p:bg>
      <p:bgPr>
        <a:solidFill>
          <a:srgbClr val="DD590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97090" y="1028409"/>
            <a:ext cx="7132312" cy="731511"/>
          </a:xfrm>
          <a:prstGeom prst="rect">
            <a:avLst/>
          </a:prstGeom>
        </p:spPr>
        <p:txBody>
          <a:bodyPr/>
          <a:lstStyle>
            <a:lvl1pPr algn="l">
              <a:defRPr sz="4000" baseline="0">
                <a:solidFill>
                  <a:schemeClr val="bg1"/>
                </a:solidFill>
              </a:defRPr>
            </a:lvl1pPr>
          </a:lstStyle>
          <a:p>
            <a:r>
              <a:rPr lang="en-US" dirty="0" smtClean="0"/>
              <a:t>Text or code goes here</a:t>
            </a:r>
            <a:endParaRPr lang="en-US" dirty="0"/>
          </a:p>
        </p:txBody>
      </p:sp>
      <p:sp>
        <p:nvSpPr>
          <p:cNvPr id="6" name="Text Placeholder 5"/>
          <p:cNvSpPr>
            <a:spLocks noGrp="1"/>
          </p:cNvSpPr>
          <p:nvPr>
            <p:ph type="body" sz="quarter" idx="10" hasCustomPrompt="1"/>
          </p:nvPr>
        </p:nvSpPr>
        <p:spPr>
          <a:xfrm>
            <a:off x="1097090" y="1851359"/>
            <a:ext cx="7132390" cy="4114755"/>
          </a:xfrm>
          <a:prstGeom prst="rect">
            <a:avLst/>
          </a:prstGeom>
        </p:spPr>
        <p:txBody>
          <a:bodyPr/>
          <a:lstStyle>
            <a:lvl1pPr marL="0" indent="0" algn="l">
              <a:buNone/>
              <a:defRPr sz="2400" baseline="0">
                <a:solidFill>
                  <a:schemeClr val="bg1"/>
                </a:solidFill>
              </a:defRPr>
            </a:lvl1pPr>
          </a:lstStyle>
          <a:p>
            <a:pPr algn="l"/>
            <a:r>
              <a:rPr lang="en-US" dirty="0" smtClean="0"/>
              <a:t>Secondary text or code goes here</a:t>
            </a:r>
            <a:endParaRPr lang="en-US" sz="2400" dirty="0">
              <a:solidFill>
                <a:srgbClr val="515151"/>
              </a:solidFill>
            </a:endParaRPr>
          </a:p>
        </p:txBody>
      </p:sp>
    </p:spTree>
    <p:extLst>
      <p:ext uri="{BB962C8B-B14F-4D97-AF65-F5344CB8AC3E}">
        <p14:creationId xmlns:p14="http://schemas.microsoft.com/office/powerpoint/2010/main" val="3405986302"/>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ouble Header: Orange">
    <p:bg>
      <p:bgPr>
        <a:solidFill>
          <a:srgbClr val="DD590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97090" y="1028409"/>
            <a:ext cx="7132312" cy="1371585"/>
          </a:xfrm>
          <a:prstGeom prst="rect">
            <a:avLst/>
          </a:prstGeom>
        </p:spPr>
        <p:txBody>
          <a:bodyPr/>
          <a:lstStyle>
            <a:lvl1pPr algn="l">
              <a:defRPr sz="4000" baseline="0">
                <a:solidFill>
                  <a:schemeClr val="bg1"/>
                </a:solidFill>
              </a:defRPr>
            </a:lvl1pPr>
          </a:lstStyle>
          <a:p>
            <a:r>
              <a:rPr lang="en-US" dirty="0" smtClean="0"/>
              <a:t>Text or code goes here</a:t>
            </a:r>
            <a:br>
              <a:rPr lang="en-US" dirty="0" smtClean="0"/>
            </a:br>
            <a:r>
              <a:rPr lang="en-US" dirty="0" smtClean="0"/>
              <a:t>Text or code goes here</a:t>
            </a:r>
            <a:endParaRPr lang="en-US" dirty="0"/>
          </a:p>
        </p:txBody>
      </p:sp>
      <p:sp>
        <p:nvSpPr>
          <p:cNvPr id="4" name="Text Placeholder 5"/>
          <p:cNvSpPr>
            <a:spLocks noGrp="1"/>
          </p:cNvSpPr>
          <p:nvPr>
            <p:ph type="body" sz="quarter" idx="10" hasCustomPrompt="1"/>
          </p:nvPr>
        </p:nvSpPr>
        <p:spPr>
          <a:xfrm>
            <a:off x="1097090" y="2491434"/>
            <a:ext cx="7132390" cy="3657560"/>
          </a:xfrm>
          <a:prstGeom prst="rect">
            <a:avLst/>
          </a:prstGeom>
        </p:spPr>
        <p:txBody>
          <a:bodyPr/>
          <a:lstStyle>
            <a:lvl1pPr marL="0" indent="0" algn="l">
              <a:buNone/>
              <a:defRPr sz="2400" baseline="0">
                <a:solidFill>
                  <a:schemeClr val="bg1"/>
                </a:solidFill>
              </a:defRPr>
            </a:lvl1pPr>
          </a:lstStyle>
          <a:p>
            <a:pPr algn="l"/>
            <a:r>
              <a:rPr lang="en-US" dirty="0" smtClean="0"/>
              <a:t>Secondary text or code goes here</a:t>
            </a:r>
            <a:endParaRPr lang="en-US" sz="2400" dirty="0">
              <a:solidFill>
                <a:srgbClr val="515151"/>
              </a:solidFill>
            </a:endParaRPr>
          </a:p>
        </p:txBody>
      </p:sp>
    </p:spTree>
    <p:extLst>
      <p:ext uri="{BB962C8B-B14F-4D97-AF65-F5344CB8AC3E}">
        <p14:creationId xmlns:p14="http://schemas.microsoft.com/office/powerpoint/2010/main" val="3340223339"/>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 Orange">
    <p:bg>
      <p:bgPr>
        <a:solidFill>
          <a:srgbClr val="DD5900"/>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1097090" y="1028409"/>
            <a:ext cx="7040796" cy="731511"/>
          </a:xfrm>
          <a:prstGeom prst="rect">
            <a:avLst/>
          </a:prstGeom>
        </p:spPr>
        <p:txBody>
          <a:bodyPr/>
          <a:lstStyle>
            <a:lvl1pPr algn="l">
              <a:defRPr sz="4000" baseline="0">
                <a:solidFill>
                  <a:schemeClr val="bg1"/>
                </a:solidFill>
              </a:defRPr>
            </a:lvl1pPr>
          </a:lstStyle>
          <a:p>
            <a:r>
              <a:rPr lang="en-US" dirty="0" smtClean="0"/>
              <a:t>Text or code goes here</a:t>
            </a:r>
            <a:endParaRPr lang="en-US" dirty="0"/>
          </a:p>
        </p:txBody>
      </p:sp>
      <p:sp>
        <p:nvSpPr>
          <p:cNvPr id="8" name="Text Placeholder 5"/>
          <p:cNvSpPr>
            <a:spLocks noGrp="1"/>
          </p:cNvSpPr>
          <p:nvPr>
            <p:ph type="body" sz="quarter" idx="10" hasCustomPrompt="1"/>
          </p:nvPr>
        </p:nvSpPr>
        <p:spPr>
          <a:xfrm>
            <a:off x="1097089" y="1851360"/>
            <a:ext cx="7040873" cy="4023316"/>
          </a:xfrm>
          <a:prstGeom prst="rect">
            <a:avLst/>
          </a:prstGeom>
        </p:spPr>
        <p:txBody>
          <a:bodyPr/>
          <a:lstStyle>
            <a:lvl1pPr marL="342900" marR="0" indent="-342900" algn="l" defTabSz="699463" rtl="0" eaLnBrk="1" fontAlgn="auto" latinLnBrk="0" hangingPunct="1">
              <a:lnSpc>
                <a:spcPct val="90000"/>
              </a:lnSpc>
              <a:spcBef>
                <a:spcPct val="20000"/>
              </a:spcBef>
              <a:spcAft>
                <a:spcPts val="0"/>
              </a:spcAft>
              <a:buClrTx/>
              <a:buSzPct val="90000"/>
              <a:buFont typeface="Arial" pitchFamily="34" charset="0"/>
              <a:buChar char="•"/>
              <a:tabLst/>
              <a:defRPr sz="2400">
                <a:solidFill>
                  <a:schemeClr val="bg1"/>
                </a:solidFill>
              </a:defRPr>
            </a:lvl1pPr>
          </a:lstStyle>
          <a:p>
            <a:pPr algn="l"/>
            <a:r>
              <a:rPr lang="en-US" dirty="0" smtClean="0"/>
              <a:t>Secondary Text or code goes here</a:t>
            </a:r>
          </a:p>
          <a:p>
            <a:pPr algn="l"/>
            <a:r>
              <a:rPr lang="en-US" dirty="0" smtClean="0"/>
              <a:t>Secondary Text or code goes here</a:t>
            </a:r>
            <a:endParaRPr lang="en-US" sz="2400" dirty="0" smtClean="0">
              <a:solidFill>
                <a:srgbClr val="515151"/>
              </a:solidFill>
            </a:endParaRPr>
          </a:p>
          <a:p>
            <a:pPr algn="l"/>
            <a:r>
              <a:rPr lang="en-US" dirty="0" smtClean="0"/>
              <a:t>Secondary Text or code goes here</a:t>
            </a:r>
            <a:endParaRPr lang="en-US" sz="2400" dirty="0" smtClean="0">
              <a:solidFill>
                <a:srgbClr val="515151"/>
              </a:solidFill>
            </a:endParaRPr>
          </a:p>
          <a:p>
            <a:pPr algn="l"/>
            <a:r>
              <a:rPr lang="en-US" dirty="0" smtClean="0"/>
              <a:t>Secondary Text or code goes here</a:t>
            </a:r>
            <a:endParaRPr lang="en-US" sz="2400" dirty="0" smtClean="0">
              <a:solidFill>
                <a:srgbClr val="515151"/>
              </a:solidFill>
            </a:endParaRPr>
          </a:p>
          <a:p>
            <a:pPr algn="l"/>
            <a:r>
              <a:rPr lang="en-US" dirty="0" smtClean="0"/>
              <a:t>Secondary Text or code goes here</a:t>
            </a:r>
            <a:endParaRPr lang="en-US" sz="2400" dirty="0" smtClean="0">
              <a:solidFill>
                <a:srgbClr val="515151"/>
              </a:solidFill>
            </a:endParaRPr>
          </a:p>
          <a:p>
            <a:pPr algn="l"/>
            <a:r>
              <a:rPr lang="en-US" dirty="0" smtClean="0"/>
              <a:t>Secondary Text or code goes here</a:t>
            </a:r>
            <a:endParaRPr lang="en-US" sz="2400" dirty="0" smtClean="0">
              <a:solidFill>
                <a:srgbClr val="515151"/>
              </a:solidFill>
            </a:endParaRPr>
          </a:p>
          <a:p>
            <a:pPr algn="l"/>
            <a:endParaRPr lang="en-US" sz="2400" dirty="0">
              <a:solidFill>
                <a:srgbClr val="515151"/>
              </a:solidFill>
            </a:endParaRPr>
          </a:p>
        </p:txBody>
      </p:sp>
    </p:spTree>
    <p:extLst>
      <p:ext uri="{BB962C8B-B14F-4D97-AF65-F5344CB8AC3E}">
        <p14:creationId xmlns:p14="http://schemas.microsoft.com/office/powerpoint/2010/main" val="129040318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ody and Bullet: Orange">
    <p:bg>
      <p:bgPr>
        <a:solidFill>
          <a:srgbClr val="DD5900"/>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1097090" y="1028409"/>
            <a:ext cx="7132312" cy="731511"/>
          </a:xfrm>
          <a:prstGeom prst="rect">
            <a:avLst/>
          </a:prstGeom>
        </p:spPr>
        <p:txBody>
          <a:bodyPr/>
          <a:lstStyle>
            <a:lvl1pPr algn="l">
              <a:defRPr sz="4000" baseline="0">
                <a:solidFill>
                  <a:schemeClr val="bg1"/>
                </a:solidFill>
              </a:defRPr>
            </a:lvl1pPr>
          </a:lstStyle>
          <a:p>
            <a:r>
              <a:rPr lang="en-US" dirty="0" smtClean="0"/>
              <a:t>Text or code goes here</a:t>
            </a:r>
            <a:endParaRPr lang="en-US" dirty="0"/>
          </a:p>
        </p:txBody>
      </p:sp>
      <p:sp>
        <p:nvSpPr>
          <p:cNvPr id="8" name="Text Placeholder 5"/>
          <p:cNvSpPr>
            <a:spLocks noGrp="1"/>
          </p:cNvSpPr>
          <p:nvPr>
            <p:ph type="body" sz="quarter" idx="10" hasCustomPrompt="1"/>
          </p:nvPr>
        </p:nvSpPr>
        <p:spPr>
          <a:xfrm>
            <a:off x="1097160" y="2765751"/>
            <a:ext cx="7132382" cy="3291804"/>
          </a:xfrm>
          <a:prstGeom prst="rect">
            <a:avLst/>
          </a:prstGeom>
        </p:spPr>
        <p:txBody>
          <a:bodyPr/>
          <a:lstStyle>
            <a:lvl1pPr marL="342900" marR="0" indent="-342900" algn="l" defTabSz="699463" rtl="0" eaLnBrk="1" fontAlgn="auto" latinLnBrk="0" hangingPunct="1">
              <a:lnSpc>
                <a:spcPct val="90000"/>
              </a:lnSpc>
              <a:spcBef>
                <a:spcPct val="20000"/>
              </a:spcBef>
              <a:spcAft>
                <a:spcPts val="0"/>
              </a:spcAft>
              <a:buClrTx/>
              <a:buSzPct val="90000"/>
              <a:buFont typeface="Arial" pitchFamily="34" charset="0"/>
              <a:buChar char="•"/>
              <a:tabLst/>
              <a:defRPr sz="2400">
                <a:solidFill>
                  <a:schemeClr val="bg1"/>
                </a:solidFill>
              </a:defRPr>
            </a:lvl1pPr>
          </a:lstStyle>
          <a:p>
            <a:pPr algn="l"/>
            <a:r>
              <a:rPr lang="en-US" dirty="0" smtClean="0"/>
              <a:t>Secondary Text or code goes here</a:t>
            </a:r>
          </a:p>
          <a:p>
            <a:pPr algn="l"/>
            <a:r>
              <a:rPr lang="en-US" dirty="0" smtClean="0"/>
              <a:t>Secondary Text or code goes here</a:t>
            </a:r>
            <a:endParaRPr lang="en-US" sz="2400" dirty="0" smtClean="0">
              <a:solidFill>
                <a:srgbClr val="515151"/>
              </a:solidFill>
            </a:endParaRPr>
          </a:p>
          <a:p>
            <a:pPr algn="l"/>
            <a:r>
              <a:rPr lang="en-US" dirty="0" smtClean="0"/>
              <a:t>Secondary Text or code goes here</a:t>
            </a:r>
            <a:endParaRPr lang="en-US" sz="2400" dirty="0" smtClean="0">
              <a:solidFill>
                <a:srgbClr val="515151"/>
              </a:solidFill>
            </a:endParaRPr>
          </a:p>
          <a:p>
            <a:pPr algn="l"/>
            <a:r>
              <a:rPr lang="en-US" dirty="0" smtClean="0"/>
              <a:t>Secondary Text or code goes here</a:t>
            </a:r>
            <a:endParaRPr lang="en-US" sz="2400" dirty="0" smtClean="0">
              <a:solidFill>
                <a:srgbClr val="515151"/>
              </a:solidFill>
            </a:endParaRPr>
          </a:p>
          <a:p>
            <a:pPr algn="l"/>
            <a:r>
              <a:rPr lang="en-US" dirty="0" smtClean="0"/>
              <a:t>Secondary Text or code goes here</a:t>
            </a:r>
            <a:endParaRPr lang="en-US" sz="2400" dirty="0" smtClean="0">
              <a:solidFill>
                <a:srgbClr val="515151"/>
              </a:solidFill>
            </a:endParaRPr>
          </a:p>
          <a:p>
            <a:pPr algn="l"/>
            <a:r>
              <a:rPr lang="en-US" dirty="0" smtClean="0"/>
              <a:t>Secondary Text or code goes here</a:t>
            </a:r>
            <a:endParaRPr lang="en-US" sz="2400" dirty="0" smtClean="0">
              <a:solidFill>
                <a:srgbClr val="515151"/>
              </a:solidFill>
            </a:endParaRPr>
          </a:p>
          <a:p>
            <a:pPr algn="l"/>
            <a:endParaRPr lang="en-US" sz="2400" dirty="0">
              <a:solidFill>
                <a:srgbClr val="515151"/>
              </a:solidFill>
            </a:endParaRPr>
          </a:p>
        </p:txBody>
      </p:sp>
      <p:sp>
        <p:nvSpPr>
          <p:cNvPr id="9" name="Text Placeholder 5"/>
          <p:cNvSpPr>
            <a:spLocks noGrp="1"/>
          </p:cNvSpPr>
          <p:nvPr>
            <p:ph type="body" sz="quarter" idx="11" hasCustomPrompt="1"/>
          </p:nvPr>
        </p:nvSpPr>
        <p:spPr>
          <a:xfrm>
            <a:off x="1085227" y="1862641"/>
            <a:ext cx="7132312" cy="800387"/>
          </a:xfrm>
          <a:prstGeom prst="rect">
            <a:avLst/>
          </a:prstGeom>
        </p:spPr>
        <p:txBody>
          <a:bodyPr/>
          <a:lstStyle>
            <a:lvl1pPr marL="0" marR="0" indent="0" algn="l" defTabSz="699463" rtl="0" eaLnBrk="1" fontAlgn="auto" latinLnBrk="0" hangingPunct="1">
              <a:lnSpc>
                <a:spcPct val="90000"/>
              </a:lnSpc>
              <a:spcBef>
                <a:spcPct val="20000"/>
              </a:spcBef>
              <a:spcAft>
                <a:spcPts val="0"/>
              </a:spcAft>
              <a:buClrTx/>
              <a:buSzPct val="90000"/>
              <a:buFont typeface="Arial" pitchFamily="34" charset="0"/>
              <a:buNone/>
              <a:tabLst/>
              <a:defRPr sz="2400">
                <a:solidFill>
                  <a:schemeClr val="bg1"/>
                </a:solidFill>
                <a:latin typeface="+mj-lt"/>
                <a:cs typeface="Segoe UI Semibold" panose="020B0702040204020203" pitchFamily="34" charset="0"/>
              </a:defRPr>
            </a:lvl1pPr>
          </a:lstStyle>
          <a:p>
            <a:pPr algn="l"/>
            <a:r>
              <a:rPr lang="en-US" dirty="0" smtClean="0"/>
              <a:t>Secondary Text or code goes here</a:t>
            </a:r>
            <a:br>
              <a:rPr lang="en-US" dirty="0" smtClean="0"/>
            </a:br>
            <a:r>
              <a:rPr lang="en-US" dirty="0" smtClean="0"/>
              <a:t>Secondary Text or code goes here</a:t>
            </a:r>
            <a:endParaRPr lang="en-US" sz="2400" dirty="0" smtClean="0">
              <a:solidFill>
                <a:srgbClr val="515151"/>
              </a:solidFill>
            </a:endParaRPr>
          </a:p>
          <a:p>
            <a:pPr algn="l"/>
            <a:endParaRPr lang="en-US" sz="2400" dirty="0">
              <a:solidFill>
                <a:srgbClr val="515151"/>
              </a:solidFill>
            </a:endParaRPr>
          </a:p>
        </p:txBody>
      </p:sp>
    </p:spTree>
    <p:extLst>
      <p:ext uri="{BB962C8B-B14F-4D97-AF65-F5344CB8AC3E}">
        <p14:creationId xmlns:p14="http://schemas.microsoft.com/office/powerpoint/2010/main" val="1531501305"/>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without headline: Orange">
    <p:bg>
      <p:bgPr>
        <a:solidFill>
          <a:srgbClr val="DD5900"/>
        </a:solidFill>
        <a:effectLst/>
      </p:bgPr>
    </p:bg>
    <p:spTree>
      <p:nvGrpSpPr>
        <p:cNvPr id="1" name=""/>
        <p:cNvGrpSpPr/>
        <p:nvPr/>
      </p:nvGrpSpPr>
      <p:grpSpPr>
        <a:xfrm>
          <a:off x="0" y="0"/>
          <a:ext cx="0" cy="0"/>
          <a:chOff x="0" y="0"/>
          <a:chExt cx="0" cy="0"/>
        </a:xfrm>
      </p:grpSpPr>
      <p:sp>
        <p:nvSpPr>
          <p:cNvPr id="5" name="Text Placeholder 5"/>
          <p:cNvSpPr>
            <a:spLocks noGrp="1"/>
          </p:cNvSpPr>
          <p:nvPr>
            <p:ph type="body" sz="quarter" idx="11" hasCustomPrompt="1"/>
          </p:nvPr>
        </p:nvSpPr>
        <p:spPr>
          <a:xfrm>
            <a:off x="1085227" y="1028409"/>
            <a:ext cx="7132312" cy="4937706"/>
          </a:xfrm>
          <a:prstGeom prst="rect">
            <a:avLst/>
          </a:prstGeom>
        </p:spPr>
        <p:txBody>
          <a:bodyPr/>
          <a:lstStyle>
            <a:lvl1pPr marL="0" marR="0" indent="0" algn="l" defTabSz="699463" rtl="0" eaLnBrk="1" fontAlgn="auto" latinLnBrk="0" hangingPunct="1">
              <a:lnSpc>
                <a:spcPct val="90000"/>
              </a:lnSpc>
              <a:spcBef>
                <a:spcPct val="20000"/>
              </a:spcBef>
              <a:spcAft>
                <a:spcPts val="0"/>
              </a:spcAft>
              <a:buClrTx/>
              <a:buSzPct val="90000"/>
              <a:buFont typeface="Arial" pitchFamily="34" charset="0"/>
              <a:buNone/>
              <a:tabLst/>
              <a:defRPr sz="3200" baseline="0">
                <a:solidFill>
                  <a:schemeClr val="bg1"/>
                </a:solidFill>
                <a:latin typeface="+mj-lt"/>
                <a:cs typeface="Segoe UI Semibold" panose="020B0702040204020203" pitchFamily="34" charset="0"/>
              </a:defRPr>
            </a:lvl1pPr>
          </a:lstStyle>
          <a:p>
            <a:pPr algn="l"/>
            <a:r>
              <a:rPr lang="en-US" dirty="0" smtClean="0"/>
              <a:t>Text without headline goes here</a:t>
            </a:r>
            <a:br>
              <a:rPr lang="en-US" dirty="0" smtClean="0"/>
            </a:br>
            <a:r>
              <a:rPr lang="en-US" dirty="0" smtClean="0"/>
              <a:t>Text without headline goes here</a:t>
            </a:r>
            <a:br>
              <a:rPr lang="en-US" dirty="0" smtClean="0"/>
            </a:br>
            <a:r>
              <a:rPr lang="en-US" dirty="0" smtClean="0"/>
              <a:t>Text without headline goes here</a:t>
            </a:r>
            <a:endParaRPr lang="en-US" sz="2400" dirty="0" smtClean="0">
              <a:solidFill>
                <a:srgbClr val="515151"/>
              </a:solidFill>
            </a:endParaRPr>
          </a:p>
        </p:txBody>
      </p:sp>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5303355" y="2948628"/>
            <a:ext cx="4023316" cy="4038959"/>
          </a:xfrm>
          <a:prstGeom prst="rect">
            <a:avLst/>
          </a:prstGeom>
        </p:spPr>
      </p:pic>
    </p:spTree>
    <p:extLst>
      <p:ext uri="{BB962C8B-B14F-4D97-AF65-F5344CB8AC3E}">
        <p14:creationId xmlns:p14="http://schemas.microsoft.com/office/powerpoint/2010/main" val="1476045676"/>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Green">
    <p:bg>
      <p:bgPr>
        <a:solidFill>
          <a:srgbClr val="008272"/>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097090" y="1028409"/>
            <a:ext cx="7132312" cy="1280146"/>
          </a:xfrm>
          <a:prstGeom prst="rect">
            <a:avLst/>
          </a:prstGeom>
        </p:spPr>
        <p:txBody>
          <a:bodyPr/>
          <a:lstStyle>
            <a:lvl1pPr algn="l">
              <a:defRPr sz="4000" baseline="0">
                <a:solidFill>
                  <a:schemeClr val="bg1"/>
                </a:solidFill>
              </a:defRPr>
            </a:lvl1pPr>
          </a:lstStyle>
          <a:p>
            <a:r>
              <a:rPr lang="en-US" dirty="0" smtClean="0"/>
              <a:t>Title goes here</a:t>
            </a:r>
            <a:br>
              <a:rPr lang="en-US" dirty="0" smtClean="0"/>
            </a:br>
            <a:r>
              <a:rPr lang="en-US" dirty="0" smtClean="0"/>
              <a:t>Title goes here</a:t>
            </a:r>
            <a:endParaRPr lang="en-US" dirty="0"/>
          </a:p>
        </p:txBody>
      </p:sp>
    </p:spTree>
    <p:extLst>
      <p:ext uri="{BB962C8B-B14F-4D97-AF65-F5344CB8AC3E}">
        <p14:creationId xmlns:p14="http://schemas.microsoft.com/office/powerpoint/2010/main" val="2520077625"/>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eg Body: Green">
    <p:bg>
      <p:bgPr>
        <a:solidFill>
          <a:srgbClr val="00827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97090" y="1028409"/>
            <a:ext cx="7132312" cy="731511"/>
          </a:xfrm>
          <a:prstGeom prst="rect">
            <a:avLst/>
          </a:prstGeom>
        </p:spPr>
        <p:txBody>
          <a:bodyPr/>
          <a:lstStyle>
            <a:lvl1pPr algn="l">
              <a:defRPr sz="4000" baseline="0">
                <a:solidFill>
                  <a:schemeClr val="bg1"/>
                </a:solidFill>
              </a:defRPr>
            </a:lvl1pPr>
          </a:lstStyle>
          <a:p>
            <a:r>
              <a:rPr lang="en-US" dirty="0" smtClean="0"/>
              <a:t>Text or code goes here</a:t>
            </a:r>
            <a:endParaRPr lang="en-US" dirty="0"/>
          </a:p>
        </p:txBody>
      </p:sp>
      <p:sp>
        <p:nvSpPr>
          <p:cNvPr id="6" name="Text Placeholder 5"/>
          <p:cNvSpPr>
            <a:spLocks noGrp="1"/>
          </p:cNvSpPr>
          <p:nvPr>
            <p:ph type="body" sz="quarter" idx="10" hasCustomPrompt="1"/>
          </p:nvPr>
        </p:nvSpPr>
        <p:spPr>
          <a:xfrm>
            <a:off x="1097090" y="1851359"/>
            <a:ext cx="7132390" cy="4114755"/>
          </a:xfrm>
          <a:prstGeom prst="rect">
            <a:avLst/>
          </a:prstGeom>
        </p:spPr>
        <p:txBody>
          <a:bodyPr/>
          <a:lstStyle>
            <a:lvl1pPr marL="0" indent="0" algn="l">
              <a:buNone/>
              <a:defRPr sz="2400" baseline="0">
                <a:solidFill>
                  <a:schemeClr val="bg1"/>
                </a:solidFill>
              </a:defRPr>
            </a:lvl1pPr>
          </a:lstStyle>
          <a:p>
            <a:pPr algn="l"/>
            <a:r>
              <a:rPr lang="en-US" dirty="0" smtClean="0"/>
              <a:t>Secondary text or code goes here</a:t>
            </a:r>
            <a:endParaRPr lang="en-US" sz="2400" dirty="0">
              <a:solidFill>
                <a:srgbClr val="515151"/>
              </a:solidFill>
            </a:endParaRPr>
          </a:p>
        </p:txBody>
      </p:sp>
    </p:spTree>
    <p:extLst>
      <p:ext uri="{BB962C8B-B14F-4D97-AF65-F5344CB8AC3E}">
        <p14:creationId xmlns:p14="http://schemas.microsoft.com/office/powerpoint/2010/main" val="327325747"/>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ouble Header: Green">
    <p:bg>
      <p:bgPr>
        <a:solidFill>
          <a:srgbClr val="00827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97090" y="1028409"/>
            <a:ext cx="7132312" cy="1371585"/>
          </a:xfrm>
          <a:prstGeom prst="rect">
            <a:avLst/>
          </a:prstGeom>
        </p:spPr>
        <p:txBody>
          <a:bodyPr/>
          <a:lstStyle>
            <a:lvl1pPr algn="l">
              <a:defRPr sz="4000" baseline="0">
                <a:solidFill>
                  <a:schemeClr val="bg1"/>
                </a:solidFill>
              </a:defRPr>
            </a:lvl1pPr>
          </a:lstStyle>
          <a:p>
            <a:r>
              <a:rPr lang="en-US" dirty="0" smtClean="0"/>
              <a:t>Text or code goes here</a:t>
            </a:r>
            <a:br>
              <a:rPr lang="en-US" dirty="0" smtClean="0"/>
            </a:br>
            <a:r>
              <a:rPr lang="en-US" dirty="0" smtClean="0"/>
              <a:t>Text or code goes here</a:t>
            </a:r>
            <a:endParaRPr lang="en-US" dirty="0"/>
          </a:p>
        </p:txBody>
      </p:sp>
      <p:sp>
        <p:nvSpPr>
          <p:cNvPr id="6" name="Text Placeholder 5"/>
          <p:cNvSpPr>
            <a:spLocks noGrp="1"/>
          </p:cNvSpPr>
          <p:nvPr>
            <p:ph type="body" sz="quarter" idx="10" hasCustomPrompt="1"/>
          </p:nvPr>
        </p:nvSpPr>
        <p:spPr>
          <a:xfrm>
            <a:off x="1097090" y="2491433"/>
            <a:ext cx="7132390" cy="3474682"/>
          </a:xfrm>
          <a:prstGeom prst="rect">
            <a:avLst/>
          </a:prstGeom>
        </p:spPr>
        <p:txBody>
          <a:bodyPr/>
          <a:lstStyle>
            <a:lvl1pPr marL="0" indent="0" algn="l">
              <a:buNone/>
              <a:defRPr sz="2400" baseline="0">
                <a:solidFill>
                  <a:schemeClr val="bg1"/>
                </a:solidFill>
              </a:defRPr>
            </a:lvl1pPr>
          </a:lstStyle>
          <a:p>
            <a:pPr algn="l"/>
            <a:r>
              <a:rPr lang="en-US" dirty="0" smtClean="0"/>
              <a:t>Secondary text or code goes here</a:t>
            </a:r>
            <a:endParaRPr lang="en-US" sz="2400" dirty="0">
              <a:solidFill>
                <a:srgbClr val="515151"/>
              </a:solidFill>
            </a:endParaRPr>
          </a:p>
        </p:txBody>
      </p:sp>
    </p:spTree>
    <p:extLst>
      <p:ext uri="{BB962C8B-B14F-4D97-AF65-F5344CB8AC3E}">
        <p14:creationId xmlns:p14="http://schemas.microsoft.com/office/powerpoint/2010/main" val="168352731"/>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hite Bo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97032" y="1028409"/>
            <a:ext cx="4023316" cy="1323722"/>
          </a:xfrm>
          <a:prstGeom prst="rect">
            <a:avLst/>
          </a:prstGeom>
        </p:spPr>
        <p:txBody>
          <a:bodyPr/>
          <a:lstStyle>
            <a:lvl1pPr algn="l">
              <a:defRPr sz="4000" baseline="0">
                <a:solidFill>
                  <a:srgbClr val="008272"/>
                </a:solidFill>
              </a:defRPr>
            </a:lvl1pPr>
          </a:lstStyle>
          <a:p>
            <a:r>
              <a:rPr lang="en-US" dirty="0" smtClean="0"/>
              <a:t>Title Goes Here</a:t>
            </a:r>
            <a:br>
              <a:rPr lang="en-US" dirty="0" smtClean="0"/>
            </a:br>
            <a:r>
              <a:rPr lang="en-US" dirty="0" smtClean="0"/>
              <a:t>Title Goes Here</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51988" y="1028409"/>
            <a:ext cx="2857190" cy="5714379"/>
          </a:xfrm>
          <a:prstGeom prst="rect">
            <a:avLst/>
          </a:prstGeom>
        </p:spPr>
      </p:pic>
    </p:spTree>
    <p:extLst>
      <p:ext uri="{BB962C8B-B14F-4D97-AF65-F5344CB8AC3E}">
        <p14:creationId xmlns:p14="http://schemas.microsoft.com/office/powerpoint/2010/main" val="113025682"/>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ullet: Green">
    <p:bg>
      <p:bgPr>
        <a:solidFill>
          <a:srgbClr val="008272"/>
        </a:soli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097090" y="1028409"/>
            <a:ext cx="7040796" cy="731511"/>
          </a:xfrm>
          <a:prstGeom prst="rect">
            <a:avLst/>
          </a:prstGeom>
        </p:spPr>
        <p:txBody>
          <a:bodyPr/>
          <a:lstStyle>
            <a:lvl1pPr algn="l">
              <a:defRPr sz="4600" baseline="0">
                <a:solidFill>
                  <a:schemeClr val="bg1"/>
                </a:solidFill>
              </a:defRPr>
            </a:lvl1pPr>
          </a:lstStyle>
          <a:p>
            <a:r>
              <a:rPr lang="en-US" dirty="0" smtClean="0"/>
              <a:t>Text or code goes here</a:t>
            </a:r>
            <a:endParaRPr lang="en-US" dirty="0"/>
          </a:p>
        </p:txBody>
      </p:sp>
      <p:sp>
        <p:nvSpPr>
          <p:cNvPr id="9" name="Text Placeholder 5"/>
          <p:cNvSpPr>
            <a:spLocks noGrp="1"/>
          </p:cNvSpPr>
          <p:nvPr>
            <p:ph type="body" sz="quarter" idx="10" hasCustomPrompt="1"/>
          </p:nvPr>
        </p:nvSpPr>
        <p:spPr>
          <a:xfrm>
            <a:off x="1097089" y="1851360"/>
            <a:ext cx="7040873" cy="4023316"/>
          </a:xfrm>
          <a:prstGeom prst="rect">
            <a:avLst/>
          </a:prstGeom>
        </p:spPr>
        <p:txBody>
          <a:bodyPr/>
          <a:lstStyle>
            <a:lvl1pPr marL="342900" marR="0" indent="-342900" algn="l" defTabSz="699463" rtl="0" eaLnBrk="1" fontAlgn="auto" latinLnBrk="0" hangingPunct="1">
              <a:lnSpc>
                <a:spcPct val="90000"/>
              </a:lnSpc>
              <a:spcBef>
                <a:spcPct val="20000"/>
              </a:spcBef>
              <a:spcAft>
                <a:spcPts val="0"/>
              </a:spcAft>
              <a:buClrTx/>
              <a:buSzPct val="90000"/>
              <a:buFont typeface="Arial" pitchFamily="34" charset="0"/>
              <a:buChar char="•"/>
              <a:tabLst/>
              <a:defRPr sz="2400">
                <a:solidFill>
                  <a:schemeClr val="bg1"/>
                </a:solidFill>
              </a:defRPr>
            </a:lvl1pPr>
          </a:lstStyle>
          <a:p>
            <a:pPr algn="l"/>
            <a:r>
              <a:rPr lang="en-US" dirty="0" smtClean="0"/>
              <a:t>Secondary Text or code goes here</a:t>
            </a:r>
          </a:p>
          <a:p>
            <a:pPr algn="l"/>
            <a:r>
              <a:rPr lang="en-US" dirty="0" smtClean="0"/>
              <a:t>Secondary Text or code goes here</a:t>
            </a:r>
            <a:endParaRPr lang="en-US" sz="2400" dirty="0" smtClean="0">
              <a:solidFill>
                <a:srgbClr val="515151"/>
              </a:solidFill>
            </a:endParaRPr>
          </a:p>
          <a:p>
            <a:pPr algn="l"/>
            <a:r>
              <a:rPr lang="en-US" dirty="0" smtClean="0"/>
              <a:t>Secondary Text or code goes here</a:t>
            </a:r>
            <a:endParaRPr lang="en-US" sz="2400" dirty="0" smtClean="0">
              <a:solidFill>
                <a:srgbClr val="515151"/>
              </a:solidFill>
            </a:endParaRPr>
          </a:p>
          <a:p>
            <a:pPr algn="l"/>
            <a:r>
              <a:rPr lang="en-US" dirty="0" smtClean="0"/>
              <a:t>Secondary Text or code goes here</a:t>
            </a:r>
            <a:endParaRPr lang="en-US" sz="2400" dirty="0" smtClean="0">
              <a:solidFill>
                <a:srgbClr val="515151"/>
              </a:solidFill>
            </a:endParaRPr>
          </a:p>
          <a:p>
            <a:pPr algn="l"/>
            <a:r>
              <a:rPr lang="en-US" dirty="0" smtClean="0"/>
              <a:t>Secondary Text or code goes here</a:t>
            </a:r>
            <a:endParaRPr lang="en-US" sz="2400" dirty="0" smtClean="0">
              <a:solidFill>
                <a:srgbClr val="515151"/>
              </a:solidFill>
            </a:endParaRPr>
          </a:p>
          <a:p>
            <a:pPr algn="l"/>
            <a:r>
              <a:rPr lang="en-US" dirty="0" smtClean="0"/>
              <a:t>Secondary Text or code goes here</a:t>
            </a:r>
            <a:endParaRPr lang="en-US" sz="2400" dirty="0" smtClean="0">
              <a:solidFill>
                <a:srgbClr val="515151"/>
              </a:solidFill>
            </a:endParaRPr>
          </a:p>
          <a:p>
            <a:pPr algn="l"/>
            <a:endParaRPr lang="en-US" sz="2400" dirty="0">
              <a:solidFill>
                <a:srgbClr val="515151"/>
              </a:solidFill>
            </a:endParaRPr>
          </a:p>
        </p:txBody>
      </p:sp>
    </p:spTree>
    <p:extLst>
      <p:ext uri="{BB962C8B-B14F-4D97-AF65-F5344CB8AC3E}">
        <p14:creationId xmlns:p14="http://schemas.microsoft.com/office/powerpoint/2010/main" val="856552014"/>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ody and Bullet: Green">
    <p:bg>
      <p:bgPr>
        <a:solidFill>
          <a:srgbClr val="008272"/>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097090" y="1028409"/>
            <a:ext cx="7132312" cy="731511"/>
          </a:xfrm>
          <a:prstGeom prst="rect">
            <a:avLst/>
          </a:prstGeom>
        </p:spPr>
        <p:txBody>
          <a:bodyPr/>
          <a:lstStyle>
            <a:lvl1pPr algn="l">
              <a:defRPr sz="4000" baseline="0">
                <a:solidFill>
                  <a:schemeClr val="bg1"/>
                </a:solidFill>
              </a:defRPr>
            </a:lvl1pPr>
          </a:lstStyle>
          <a:p>
            <a:r>
              <a:rPr lang="en-US" dirty="0" smtClean="0"/>
              <a:t>Text or code goes here</a:t>
            </a:r>
            <a:endParaRPr lang="en-US" dirty="0"/>
          </a:p>
        </p:txBody>
      </p:sp>
      <p:sp>
        <p:nvSpPr>
          <p:cNvPr id="7" name="Text Placeholder 5"/>
          <p:cNvSpPr>
            <a:spLocks noGrp="1"/>
          </p:cNvSpPr>
          <p:nvPr>
            <p:ph type="body" sz="quarter" idx="10" hasCustomPrompt="1"/>
          </p:nvPr>
        </p:nvSpPr>
        <p:spPr>
          <a:xfrm>
            <a:off x="1097160" y="2765751"/>
            <a:ext cx="7132382" cy="3291804"/>
          </a:xfrm>
          <a:prstGeom prst="rect">
            <a:avLst/>
          </a:prstGeom>
        </p:spPr>
        <p:txBody>
          <a:bodyPr/>
          <a:lstStyle>
            <a:lvl1pPr marL="342900" marR="0" indent="-342900" algn="l" defTabSz="699463" rtl="0" eaLnBrk="1" fontAlgn="auto" latinLnBrk="0" hangingPunct="1">
              <a:lnSpc>
                <a:spcPct val="90000"/>
              </a:lnSpc>
              <a:spcBef>
                <a:spcPct val="20000"/>
              </a:spcBef>
              <a:spcAft>
                <a:spcPts val="0"/>
              </a:spcAft>
              <a:buClrTx/>
              <a:buSzPct val="90000"/>
              <a:buFont typeface="Arial" pitchFamily="34" charset="0"/>
              <a:buChar char="•"/>
              <a:tabLst/>
              <a:defRPr sz="2400">
                <a:solidFill>
                  <a:schemeClr val="bg1"/>
                </a:solidFill>
              </a:defRPr>
            </a:lvl1pPr>
          </a:lstStyle>
          <a:p>
            <a:pPr algn="l"/>
            <a:r>
              <a:rPr lang="en-US" dirty="0" smtClean="0"/>
              <a:t>Secondary Text or code goes here</a:t>
            </a:r>
          </a:p>
          <a:p>
            <a:pPr algn="l"/>
            <a:r>
              <a:rPr lang="en-US" dirty="0" smtClean="0"/>
              <a:t>Secondary Text or code goes here</a:t>
            </a:r>
            <a:endParaRPr lang="en-US" sz="2400" dirty="0" smtClean="0">
              <a:solidFill>
                <a:srgbClr val="515151"/>
              </a:solidFill>
            </a:endParaRPr>
          </a:p>
          <a:p>
            <a:pPr algn="l"/>
            <a:r>
              <a:rPr lang="en-US" dirty="0" smtClean="0"/>
              <a:t>Secondary Text or code goes here</a:t>
            </a:r>
            <a:endParaRPr lang="en-US" sz="2400" dirty="0" smtClean="0">
              <a:solidFill>
                <a:srgbClr val="515151"/>
              </a:solidFill>
            </a:endParaRPr>
          </a:p>
          <a:p>
            <a:pPr algn="l"/>
            <a:r>
              <a:rPr lang="en-US" dirty="0" smtClean="0"/>
              <a:t>Secondary Text or code goes here</a:t>
            </a:r>
            <a:endParaRPr lang="en-US" sz="2400" dirty="0" smtClean="0">
              <a:solidFill>
                <a:srgbClr val="515151"/>
              </a:solidFill>
            </a:endParaRPr>
          </a:p>
          <a:p>
            <a:pPr algn="l"/>
            <a:r>
              <a:rPr lang="en-US" dirty="0" smtClean="0"/>
              <a:t>Secondary Text or code goes here</a:t>
            </a:r>
            <a:endParaRPr lang="en-US" sz="2400" dirty="0" smtClean="0">
              <a:solidFill>
                <a:srgbClr val="515151"/>
              </a:solidFill>
            </a:endParaRPr>
          </a:p>
          <a:p>
            <a:pPr algn="l"/>
            <a:r>
              <a:rPr lang="en-US" dirty="0" smtClean="0"/>
              <a:t>Secondary Text or code goes here</a:t>
            </a:r>
            <a:endParaRPr lang="en-US" sz="2400" dirty="0" smtClean="0">
              <a:solidFill>
                <a:srgbClr val="515151"/>
              </a:solidFill>
            </a:endParaRPr>
          </a:p>
          <a:p>
            <a:pPr algn="l"/>
            <a:endParaRPr lang="en-US" sz="2400" dirty="0">
              <a:solidFill>
                <a:srgbClr val="515151"/>
              </a:solidFill>
            </a:endParaRPr>
          </a:p>
        </p:txBody>
      </p:sp>
      <p:sp>
        <p:nvSpPr>
          <p:cNvPr id="6" name="Text Placeholder 5"/>
          <p:cNvSpPr>
            <a:spLocks noGrp="1"/>
          </p:cNvSpPr>
          <p:nvPr>
            <p:ph type="body" sz="quarter" idx="11" hasCustomPrompt="1"/>
          </p:nvPr>
        </p:nvSpPr>
        <p:spPr>
          <a:xfrm>
            <a:off x="1085227" y="1862641"/>
            <a:ext cx="7132312" cy="800387"/>
          </a:xfrm>
          <a:prstGeom prst="rect">
            <a:avLst/>
          </a:prstGeom>
        </p:spPr>
        <p:txBody>
          <a:bodyPr/>
          <a:lstStyle>
            <a:lvl1pPr marL="0" marR="0" indent="0" algn="l" defTabSz="699463" rtl="0" eaLnBrk="1" fontAlgn="auto" latinLnBrk="0" hangingPunct="1">
              <a:lnSpc>
                <a:spcPct val="90000"/>
              </a:lnSpc>
              <a:spcBef>
                <a:spcPct val="20000"/>
              </a:spcBef>
              <a:spcAft>
                <a:spcPts val="0"/>
              </a:spcAft>
              <a:buClrTx/>
              <a:buSzPct val="90000"/>
              <a:buFont typeface="Arial" pitchFamily="34" charset="0"/>
              <a:buNone/>
              <a:tabLst/>
              <a:defRPr sz="2400">
                <a:solidFill>
                  <a:schemeClr val="bg1"/>
                </a:solidFill>
                <a:latin typeface="+mj-lt"/>
                <a:cs typeface="Segoe UI Semibold" panose="020B0702040204020203" pitchFamily="34" charset="0"/>
              </a:defRPr>
            </a:lvl1pPr>
          </a:lstStyle>
          <a:p>
            <a:pPr algn="l"/>
            <a:r>
              <a:rPr lang="en-US" dirty="0" smtClean="0"/>
              <a:t>Secondary Text or code goes here</a:t>
            </a:r>
            <a:br>
              <a:rPr lang="en-US" dirty="0" smtClean="0"/>
            </a:br>
            <a:r>
              <a:rPr lang="en-US" dirty="0" smtClean="0"/>
              <a:t>Secondary Text or code goes here</a:t>
            </a:r>
            <a:endParaRPr lang="en-US" sz="2400" dirty="0" smtClean="0">
              <a:solidFill>
                <a:srgbClr val="515151"/>
              </a:solidFill>
            </a:endParaRPr>
          </a:p>
          <a:p>
            <a:pPr algn="l"/>
            <a:endParaRPr lang="en-US" sz="2400" dirty="0">
              <a:solidFill>
                <a:srgbClr val="515151"/>
              </a:solidFill>
            </a:endParaRPr>
          </a:p>
        </p:txBody>
      </p:sp>
    </p:spTree>
    <p:extLst>
      <p:ext uri="{BB962C8B-B14F-4D97-AF65-F5344CB8AC3E}">
        <p14:creationId xmlns:p14="http://schemas.microsoft.com/office/powerpoint/2010/main" val="50260938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ext without headline: Green">
    <p:bg>
      <p:bgPr>
        <a:solidFill>
          <a:srgbClr val="008272"/>
        </a:solidFill>
        <a:effectLst/>
      </p:bgPr>
    </p:bg>
    <p:spTree>
      <p:nvGrpSpPr>
        <p:cNvPr id="1" name=""/>
        <p:cNvGrpSpPr/>
        <p:nvPr/>
      </p:nvGrpSpPr>
      <p:grpSpPr>
        <a:xfrm>
          <a:off x="0" y="0"/>
          <a:ext cx="0" cy="0"/>
          <a:chOff x="0" y="0"/>
          <a:chExt cx="0" cy="0"/>
        </a:xfrm>
      </p:grpSpPr>
      <p:sp>
        <p:nvSpPr>
          <p:cNvPr id="8" name="Text Placeholder 5"/>
          <p:cNvSpPr>
            <a:spLocks noGrp="1"/>
          </p:cNvSpPr>
          <p:nvPr>
            <p:ph type="body" sz="quarter" idx="11" hasCustomPrompt="1"/>
          </p:nvPr>
        </p:nvSpPr>
        <p:spPr>
          <a:xfrm>
            <a:off x="1085227" y="1028409"/>
            <a:ext cx="7132312" cy="4937706"/>
          </a:xfrm>
          <a:prstGeom prst="rect">
            <a:avLst/>
          </a:prstGeom>
        </p:spPr>
        <p:txBody>
          <a:bodyPr/>
          <a:lstStyle>
            <a:lvl1pPr marL="0" marR="0" indent="0" algn="l" defTabSz="699463" rtl="0" eaLnBrk="1" fontAlgn="auto" latinLnBrk="0" hangingPunct="1">
              <a:lnSpc>
                <a:spcPct val="90000"/>
              </a:lnSpc>
              <a:spcBef>
                <a:spcPct val="20000"/>
              </a:spcBef>
              <a:spcAft>
                <a:spcPts val="0"/>
              </a:spcAft>
              <a:buClrTx/>
              <a:buSzPct val="90000"/>
              <a:buFont typeface="Arial" pitchFamily="34" charset="0"/>
              <a:buNone/>
              <a:tabLst/>
              <a:defRPr sz="4000" baseline="0">
                <a:solidFill>
                  <a:schemeClr val="bg1"/>
                </a:solidFill>
                <a:latin typeface="+mj-lt"/>
                <a:cs typeface="Segoe UI Semibold" panose="020B0702040204020203" pitchFamily="34" charset="0"/>
              </a:defRPr>
            </a:lvl1pPr>
          </a:lstStyle>
          <a:p>
            <a:pPr algn="l"/>
            <a:r>
              <a:rPr lang="en-US" dirty="0" smtClean="0"/>
              <a:t>Text without headline goes here</a:t>
            </a:r>
            <a:br>
              <a:rPr lang="en-US" dirty="0" smtClean="0"/>
            </a:br>
            <a:r>
              <a:rPr lang="en-US" dirty="0" smtClean="0"/>
              <a:t>Text without headline goes here</a:t>
            </a:r>
            <a:br>
              <a:rPr lang="en-US" dirty="0" smtClean="0"/>
            </a:br>
            <a:r>
              <a:rPr lang="en-US" dirty="0" smtClean="0"/>
              <a:t>Text without headline goes here</a:t>
            </a:r>
            <a:endParaRPr lang="en-US" sz="2400" dirty="0" smtClean="0">
              <a:solidFill>
                <a:srgbClr val="515151"/>
              </a:solidFill>
            </a:endParaRPr>
          </a:p>
        </p:txBody>
      </p:sp>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r="19387" b="20699"/>
          <a:stretch/>
        </p:blipFill>
        <p:spPr>
          <a:xfrm>
            <a:off x="6285008" y="3689503"/>
            <a:ext cx="3041662" cy="3282441"/>
          </a:xfrm>
          <a:prstGeom prst="rect">
            <a:avLst/>
          </a:prstGeom>
        </p:spPr>
      </p:pic>
    </p:spTree>
    <p:extLst>
      <p:ext uri="{BB962C8B-B14F-4D97-AF65-F5344CB8AC3E}">
        <p14:creationId xmlns:p14="http://schemas.microsoft.com/office/powerpoint/2010/main" val="3479174871"/>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ext without headline: White">
    <p:bg>
      <p:bgPr>
        <a:solidFill>
          <a:schemeClr val="bg1"/>
        </a:solidFill>
        <a:effectLst/>
      </p:bgPr>
    </p:bg>
    <p:spTree>
      <p:nvGrpSpPr>
        <p:cNvPr id="1" name=""/>
        <p:cNvGrpSpPr/>
        <p:nvPr/>
      </p:nvGrpSpPr>
      <p:grpSpPr>
        <a:xfrm>
          <a:off x="0" y="0"/>
          <a:ext cx="0" cy="0"/>
          <a:chOff x="0" y="0"/>
          <a:chExt cx="0" cy="0"/>
        </a:xfrm>
      </p:grpSpPr>
      <p:sp>
        <p:nvSpPr>
          <p:cNvPr id="9" name="Text Placeholder 5"/>
          <p:cNvSpPr>
            <a:spLocks noGrp="1"/>
          </p:cNvSpPr>
          <p:nvPr>
            <p:ph type="body" sz="quarter" idx="11" hasCustomPrompt="1"/>
          </p:nvPr>
        </p:nvSpPr>
        <p:spPr>
          <a:xfrm>
            <a:off x="1085227" y="1028409"/>
            <a:ext cx="7132312" cy="4937706"/>
          </a:xfrm>
          <a:prstGeom prst="rect">
            <a:avLst/>
          </a:prstGeom>
        </p:spPr>
        <p:txBody>
          <a:bodyPr/>
          <a:lstStyle>
            <a:lvl1pPr marL="0" marR="0" indent="0" algn="l" defTabSz="699463" rtl="0" eaLnBrk="1" fontAlgn="auto" latinLnBrk="0" hangingPunct="1">
              <a:lnSpc>
                <a:spcPct val="90000"/>
              </a:lnSpc>
              <a:spcBef>
                <a:spcPct val="20000"/>
              </a:spcBef>
              <a:spcAft>
                <a:spcPts val="0"/>
              </a:spcAft>
              <a:buClrTx/>
              <a:buSzPct val="90000"/>
              <a:buFont typeface="Arial" pitchFamily="34" charset="0"/>
              <a:buNone/>
              <a:tabLst/>
              <a:defRPr sz="4000" baseline="0">
                <a:solidFill>
                  <a:srgbClr val="666660"/>
                </a:solidFill>
                <a:latin typeface="+mj-lt"/>
                <a:cs typeface="Segoe UI Semibold" panose="020B0702040204020203" pitchFamily="34" charset="0"/>
              </a:defRPr>
            </a:lvl1pPr>
          </a:lstStyle>
          <a:p>
            <a:pPr algn="l"/>
            <a:r>
              <a:rPr lang="en-US" dirty="0" smtClean="0"/>
              <a:t>Text without headline goes here</a:t>
            </a:r>
            <a:br>
              <a:rPr lang="en-US" dirty="0" smtClean="0"/>
            </a:br>
            <a:r>
              <a:rPr lang="en-US" dirty="0" smtClean="0"/>
              <a:t>Text without headline goes here</a:t>
            </a:r>
            <a:br>
              <a:rPr lang="en-US" dirty="0" smtClean="0"/>
            </a:br>
            <a:r>
              <a:rPr lang="en-US" dirty="0" smtClean="0"/>
              <a:t>Text without headline goes here</a:t>
            </a:r>
            <a:endParaRPr lang="en-US" sz="2400" dirty="0">
              <a:solidFill>
                <a:srgbClr val="515151"/>
              </a:solidFill>
            </a:endParaRPr>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6126305" y="3180660"/>
            <a:ext cx="3200365" cy="3791284"/>
          </a:xfrm>
          <a:prstGeom prst="rect">
            <a:avLst/>
          </a:prstGeom>
        </p:spPr>
      </p:pic>
      <p:sp>
        <p:nvSpPr>
          <p:cNvPr id="7" name="Rectangle 6"/>
          <p:cNvSpPr/>
          <p:nvPr userDrawn="1"/>
        </p:nvSpPr>
        <p:spPr bwMode="auto">
          <a:xfrm>
            <a:off x="7946363" y="5966115"/>
            <a:ext cx="1380200" cy="1028410"/>
          </a:xfrm>
          <a:prstGeom prst="rect">
            <a:avLst/>
          </a:prstGeom>
          <a:solidFill>
            <a:srgbClr val="E7E8E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144465512"/>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ext without headline: Orange">
    <p:bg>
      <p:bgPr>
        <a:solidFill>
          <a:srgbClr val="DD5900"/>
        </a:solidFill>
        <a:effectLst/>
      </p:bgPr>
    </p:bg>
    <p:spTree>
      <p:nvGrpSpPr>
        <p:cNvPr id="1" name=""/>
        <p:cNvGrpSpPr/>
        <p:nvPr/>
      </p:nvGrpSpPr>
      <p:grpSpPr>
        <a:xfrm>
          <a:off x="0" y="0"/>
          <a:ext cx="0" cy="0"/>
          <a:chOff x="0" y="0"/>
          <a:chExt cx="0" cy="0"/>
        </a:xfrm>
      </p:grpSpPr>
      <p:sp>
        <p:nvSpPr>
          <p:cNvPr id="5" name="Text Placeholder 5"/>
          <p:cNvSpPr>
            <a:spLocks noGrp="1"/>
          </p:cNvSpPr>
          <p:nvPr>
            <p:ph type="body" sz="quarter" idx="11" hasCustomPrompt="1"/>
          </p:nvPr>
        </p:nvSpPr>
        <p:spPr>
          <a:xfrm>
            <a:off x="1085227" y="1028409"/>
            <a:ext cx="7132312" cy="4937706"/>
          </a:xfrm>
          <a:prstGeom prst="rect">
            <a:avLst/>
          </a:prstGeom>
        </p:spPr>
        <p:txBody>
          <a:bodyPr/>
          <a:lstStyle>
            <a:lvl1pPr marL="0" marR="0" indent="0" algn="l" defTabSz="699463" rtl="0" eaLnBrk="1" fontAlgn="auto" latinLnBrk="0" hangingPunct="1">
              <a:lnSpc>
                <a:spcPct val="90000"/>
              </a:lnSpc>
              <a:spcBef>
                <a:spcPct val="20000"/>
              </a:spcBef>
              <a:spcAft>
                <a:spcPts val="0"/>
              </a:spcAft>
              <a:buClrTx/>
              <a:buSzPct val="90000"/>
              <a:buFont typeface="Arial" pitchFamily="34" charset="0"/>
              <a:buNone/>
              <a:tabLst/>
              <a:defRPr sz="4000" baseline="0">
                <a:solidFill>
                  <a:schemeClr val="bg1"/>
                </a:solidFill>
                <a:latin typeface="+mj-lt"/>
                <a:cs typeface="Segoe UI Semibold" panose="020B0702040204020203" pitchFamily="34" charset="0"/>
              </a:defRPr>
            </a:lvl1pPr>
          </a:lstStyle>
          <a:p>
            <a:pPr algn="l"/>
            <a:r>
              <a:rPr lang="en-US" dirty="0" smtClean="0"/>
              <a:t>Text without headline goes here</a:t>
            </a:r>
            <a:br>
              <a:rPr lang="en-US" dirty="0" smtClean="0"/>
            </a:br>
            <a:r>
              <a:rPr lang="en-US" dirty="0" smtClean="0"/>
              <a:t>Text without headline goes here</a:t>
            </a:r>
            <a:br>
              <a:rPr lang="en-US" dirty="0" smtClean="0"/>
            </a:br>
            <a:r>
              <a:rPr lang="en-US" dirty="0" smtClean="0"/>
              <a:t>Text without headline goes here</a:t>
            </a:r>
            <a:endParaRPr lang="en-US" sz="2400" dirty="0" smtClean="0">
              <a:solidFill>
                <a:srgbClr val="515151"/>
              </a:solidFill>
            </a:endParaRPr>
          </a:p>
        </p:txBody>
      </p:sp>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6217744" y="2988107"/>
            <a:ext cx="3108926" cy="3983838"/>
          </a:xfrm>
          <a:prstGeom prst="rect">
            <a:avLst/>
          </a:prstGeom>
        </p:spPr>
      </p:pic>
    </p:spTree>
    <p:extLst>
      <p:ext uri="{BB962C8B-B14F-4D97-AF65-F5344CB8AC3E}">
        <p14:creationId xmlns:p14="http://schemas.microsoft.com/office/powerpoint/2010/main" val="2716627990"/>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without headline: Green">
    <p:bg>
      <p:bgPr>
        <a:solidFill>
          <a:srgbClr val="008272"/>
        </a:solidFill>
        <a:effectLst/>
      </p:bgPr>
    </p:bg>
    <p:spTree>
      <p:nvGrpSpPr>
        <p:cNvPr id="1" name=""/>
        <p:cNvGrpSpPr/>
        <p:nvPr/>
      </p:nvGrpSpPr>
      <p:grpSpPr>
        <a:xfrm>
          <a:off x="0" y="0"/>
          <a:ext cx="0" cy="0"/>
          <a:chOff x="0" y="0"/>
          <a:chExt cx="0" cy="0"/>
        </a:xfrm>
      </p:grpSpPr>
      <p:sp>
        <p:nvSpPr>
          <p:cNvPr id="8" name="Text Placeholder 5"/>
          <p:cNvSpPr>
            <a:spLocks noGrp="1"/>
          </p:cNvSpPr>
          <p:nvPr>
            <p:ph type="body" sz="quarter" idx="11" hasCustomPrompt="1"/>
          </p:nvPr>
        </p:nvSpPr>
        <p:spPr>
          <a:xfrm>
            <a:off x="1085227" y="1028409"/>
            <a:ext cx="7132312" cy="4937706"/>
          </a:xfrm>
          <a:prstGeom prst="rect">
            <a:avLst/>
          </a:prstGeom>
        </p:spPr>
        <p:txBody>
          <a:bodyPr/>
          <a:lstStyle>
            <a:lvl1pPr marL="0" marR="0" indent="0" algn="l" defTabSz="699463" rtl="0" eaLnBrk="1" fontAlgn="auto" latinLnBrk="0" hangingPunct="1">
              <a:lnSpc>
                <a:spcPct val="90000"/>
              </a:lnSpc>
              <a:spcBef>
                <a:spcPct val="20000"/>
              </a:spcBef>
              <a:spcAft>
                <a:spcPts val="0"/>
              </a:spcAft>
              <a:buClrTx/>
              <a:buSzPct val="90000"/>
              <a:buFont typeface="Arial" pitchFamily="34" charset="0"/>
              <a:buNone/>
              <a:tabLst/>
              <a:defRPr sz="3200" baseline="0">
                <a:solidFill>
                  <a:schemeClr val="bg1"/>
                </a:solidFill>
                <a:latin typeface="+mj-lt"/>
                <a:cs typeface="Segoe UI Semibold" panose="020B0702040204020203" pitchFamily="34" charset="0"/>
              </a:defRPr>
            </a:lvl1pPr>
          </a:lstStyle>
          <a:p>
            <a:pPr algn="l"/>
            <a:r>
              <a:rPr lang="en-US" dirty="0" smtClean="0"/>
              <a:t>Text without headline goes here</a:t>
            </a:r>
            <a:br>
              <a:rPr lang="en-US" dirty="0" smtClean="0"/>
            </a:br>
            <a:r>
              <a:rPr lang="en-US" dirty="0" smtClean="0"/>
              <a:t>Text without headline goes here</a:t>
            </a:r>
            <a:br>
              <a:rPr lang="en-US" dirty="0" smtClean="0"/>
            </a:br>
            <a:r>
              <a:rPr lang="en-US" dirty="0" smtClean="0"/>
              <a:t>Text without headline goes here</a:t>
            </a:r>
            <a:endParaRPr lang="en-US" sz="2400" dirty="0" smtClean="0">
              <a:solidFill>
                <a:srgbClr val="515151"/>
              </a:solidFill>
            </a:endParaRPr>
          </a:p>
        </p:txBody>
      </p:sp>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4388965" y="2034239"/>
            <a:ext cx="4937706" cy="4937706"/>
          </a:xfrm>
          <a:prstGeom prst="rect">
            <a:avLst/>
          </a:prstGeom>
        </p:spPr>
      </p:pic>
    </p:spTree>
    <p:extLst>
      <p:ext uri="{BB962C8B-B14F-4D97-AF65-F5344CB8AC3E}">
        <p14:creationId xmlns:p14="http://schemas.microsoft.com/office/powerpoint/2010/main" val="242128600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rgbClr val="01B294"/>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2603" y="4840895"/>
            <a:ext cx="2486025" cy="1590675"/>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2736" y="571214"/>
            <a:ext cx="8503827" cy="4251914"/>
          </a:xfrm>
          <a:prstGeom prst="rect">
            <a:avLst/>
          </a:prstGeom>
        </p:spPr>
      </p:pic>
    </p:spTree>
    <p:extLst>
      <p:ext uri="{BB962C8B-B14F-4D97-AF65-F5344CB8AC3E}">
        <p14:creationId xmlns:p14="http://schemas.microsoft.com/office/powerpoint/2010/main" val="681740580"/>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hite Robur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97160" y="1028409"/>
            <a:ext cx="4023316" cy="1323722"/>
          </a:xfrm>
          <a:prstGeom prst="rect">
            <a:avLst/>
          </a:prstGeom>
        </p:spPr>
        <p:txBody>
          <a:bodyPr/>
          <a:lstStyle>
            <a:lvl1pPr algn="l">
              <a:defRPr sz="4000" baseline="0">
                <a:solidFill>
                  <a:srgbClr val="008272"/>
                </a:solidFill>
              </a:defRPr>
            </a:lvl1pPr>
          </a:lstStyle>
          <a:p>
            <a:r>
              <a:rPr lang="en-US" dirty="0" smtClean="0"/>
              <a:t>Title Goes Here</a:t>
            </a:r>
            <a:br>
              <a:rPr lang="en-US" dirty="0" smtClean="0"/>
            </a:br>
            <a:r>
              <a:rPr lang="en-US" dirty="0" smtClean="0"/>
              <a:t>Title Goes Here</a:t>
            </a:r>
            <a:endParaRPr lang="en-US" dirty="0"/>
          </a:p>
        </p:txBody>
      </p:sp>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4114647" y="3131506"/>
            <a:ext cx="4571950" cy="3425466"/>
          </a:xfrm>
          <a:prstGeom prst="rect">
            <a:avLst/>
          </a:prstGeom>
        </p:spPr>
      </p:pic>
    </p:spTree>
    <p:extLst>
      <p:ext uri="{BB962C8B-B14F-4D97-AF65-F5344CB8AC3E}">
        <p14:creationId xmlns:p14="http://schemas.microsoft.com/office/powerpoint/2010/main" val="3482045936"/>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hite Flying Bot">
    <p:spTree>
      <p:nvGrpSpPr>
        <p:cNvPr id="1" name=""/>
        <p:cNvGrpSpPr/>
        <p:nvPr/>
      </p:nvGrpSpPr>
      <p:grpSpPr>
        <a:xfrm>
          <a:off x="0" y="0"/>
          <a:ext cx="0" cy="0"/>
          <a:chOff x="0" y="0"/>
          <a:chExt cx="0" cy="0"/>
        </a:xfrm>
      </p:grpSpPr>
      <p:grpSp>
        <p:nvGrpSpPr>
          <p:cNvPr id="9" name="Group 8"/>
          <p:cNvGrpSpPr/>
          <p:nvPr userDrawn="1"/>
        </p:nvGrpSpPr>
        <p:grpSpPr>
          <a:xfrm>
            <a:off x="3071" y="-1"/>
            <a:ext cx="9323599" cy="6994525"/>
            <a:chOff x="3071" y="-1"/>
            <a:chExt cx="9323599" cy="6994525"/>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2203" t="972" r="23784" b="318"/>
            <a:stretch/>
          </p:blipFill>
          <p:spPr>
            <a:xfrm>
              <a:off x="3071" y="-1"/>
              <a:ext cx="9323599" cy="6994525"/>
            </a:xfrm>
            <a:prstGeom prst="rect">
              <a:avLst/>
            </a:prstGeom>
          </p:spPr>
        </p:pic>
        <p:sp>
          <p:nvSpPr>
            <p:cNvPr id="8" name="Rectangle 7"/>
            <p:cNvSpPr/>
            <p:nvPr userDrawn="1"/>
          </p:nvSpPr>
          <p:spPr bwMode="auto">
            <a:xfrm>
              <a:off x="548526" y="205458"/>
              <a:ext cx="3931877" cy="2285975"/>
            </a:xfrm>
            <a:prstGeom prst="rect">
              <a:avLst/>
            </a:prstGeom>
            <a:solidFill>
              <a:srgbClr val="A8EBE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6" name="Title 1"/>
          <p:cNvSpPr>
            <a:spLocks noGrp="1"/>
          </p:cNvSpPr>
          <p:nvPr>
            <p:ph type="title" hasCustomPrompt="1"/>
          </p:nvPr>
        </p:nvSpPr>
        <p:spPr>
          <a:xfrm>
            <a:off x="1097160" y="1028409"/>
            <a:ext cx="4023316" cy="1323722"/>
          </a:xfrm>
          <a:prstGeom prst="rect">
            <a:avLst/>
          </a:prstGeom>
        </p:spPr>
        <p:txBody>
          <a:bodyPr/>
          <a:lstStyle>
            <a:lvl1pPr algn="l">
              <a:defRPr sz="4000" baseline="0">
                <a:solidFill>
                  <a:srgbClr val="008272"/>
                </a:solidFill>
              </a:defRPr>
            </a:lvl1pPr>
          </a:lstStyle>
          <a:p>
            <a:r>
              <a:rPr lang="en-US" dirty="0" smtClean="0"/>
              <a:t>Title Goes Here</a:t>
            </a:r>
            <a:br>
              <a:rPr lang="en-US" dirty="0" smtClean="0"/>
            </a:br>
            <a:r>
              <a:rPr lang="en-US" dirty="0" smtClean="0"/>
              <a:t>Title Goes Here</a:t>
            </a:r>
            <a:endParaRPr lang="en-US" dirty="0"/>
          </a:p>
        </p:txBody>
      </p:sp>
    </p:spTree>
    <p:extLst>
      <p:ext uri="{BB962C8B-B14F-4D97-AF65-F5344CB8AC3E}">
        <p14:creationId xmlns:p14="http://schemas.microsoft.com/office/powerpoint/2010/main" val="1394374077"/>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hite Plain">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097090" y="1028409"/>
            <a:ext cx="7132312" cy="1280146"/>
          </a:xfrm>
          <a:prstGeom prst="rect">
            <a:avLst/>
          </a:prstGeom>
        </p:spPr>
        <p:txBody>
          <a:bodyPr/>
          <a:lstStyle>
            <a:lvl1pPr algn="l">
              <a:defRPr sz="4000" baseline="0">
                <a:solidFill>
                  <a:srgbClr val="008272"/>
                </a:solidFill>
              </a:defRPr>
            </a:lvl1pPr>
          </a:lstStyle>
          <a:p>
            <a:r>
              <a:rPr lang="en-US" dirty="0" smtClean="0"/>
              <a:t>Title goes here</a:t>
            </a:r>
            <a:br>
              <a:rPr lang="en-US" dirty="0" smtClean="0"/>
            </a:br>
            <a:r>
              <a:rPr lang="en-US" dirty="0" smtClean="0"/>
              <a:t>Title goes here</a:t>
            </a:r>
            <a:endParaRPr lang="en-US" dirty="0"/>
          </a:p>
        </p:txBody>
      </p:sp>
    </p:spTree>
    <p:extLst>
      <p:ext uri="{BB962C8B-B14F-4D97-AF65-F5344CB8AC3E}">
        <p14:creationId xmlns:p14="http://schemas.microsoft.com/office/powerpoint/2010/main" val="44408776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g body: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97090" y="1028409"/>
            <a:ext cx="7132312" cy="731511"/>
          </a:xfrm>
          <a:prstGeom prst="rect">
            <a:avLst/>
          </a:prstGeom>
        </p:spPr>
        <p:txBody>
          <a:bodyPr/>
          <a:lstStyle>
            <a:lvl1pPr algn="l">
              <a:defRPr sz="4000" baseline="0">
                <a:solidFill>
                  <a:srgbClr val="008272"/>
                </a:solidFill>
              </a:defRPr>
            </a:lvl1pPr>
          </a:lstStyle>
          <a:p>
            <a:r>
              <a:rPr lang="en-US" dirty="0" smtClean="0"/>
              <a:t>Text or code goes here</a:t>
            </a:r>
            <a:endParaRPr lang="en-US" dirty="0"/>
          </a:p>
        </p:txBody>
      </p:sp>
      <p:sp>
        <p:nvSpPr>
          <p:cNvPr id="6" name="Text Placeholder 5"/>
          <p:cNvSpPr>
            <a:spLocks noGrp="1"/>
          </p:cNvSpPr>
          <p:nvPr>
            <p:ph type="body" sz="quarter" idx="10" hasCustomPrompt="1"/>
          </p:nvPr>
        </p:nvSpPr>
        <p:spPr>
          <a:xfrm>
            <a:off x="1097090" y="1851359"/>
            <a:ext cx="7132390" cy="4114755"/>
          </a:xfrm>
          <a:prstGeom prst="rect">
            <a:avLst/>
          </a:prstGeom>
        </p:spPr>
        <p:txBody>
          <a:bodyPr/>
          <a:lstStyle>
            <a:lvl1pPr marL="0" indent="0" algn="l">
              <a:buNone/>
              <a:defRPr sz="3600"/>
            </a:lvl1pPr>
          </a:lstStyle>
          <a:p>
            <a:pPr algn="l"/>
            <a:r>
              <a:rPr lang="en-US" sz="2400" dirty="0" smtClean="0">
                <a:solidFill>
                  <a:srgbClr val="515151"/>
                </a:solidFill>
              </a:rPr>
              <a:t>Secondary text or code goes here</a:t>
            </a:r>
            <a:endParaRPr lang="en-US" sz="2400" dirty="0">
              <a:solidFill>
                <a:srgbClr val="515151"/>
              </a:solidFill>
            </a:endParaRPr>
          </a:p>
        </p:txBody>
      </p:sp>
    </p:spTree>
    <p:extLst>
      <p:ext uri="{BB962C8B-B14F-4D97-AF65-F5344CB8AC3E}">
        <p14:creationId xmlns:p14="http://schemas.microsoft.com/office/powerpoint/2010/main" val="576916317"/>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ouble Header: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97090" y="1028409"/>
            <a:ext cx="7132312" cy="1371585"/>
          </a:xfrm>
          <a:prstGeom prst="rect">
            <a:avLst/>
          </a:prstGeom>
        </p:spPr>
        <p:txBody>
          <a:bodyPr/>
          <a:lstStyle>
            <a:lvl1pPr algn="l">
              <a:defRPr sz="4000" baseline="0">
                <a:solidFill>
                  <a:srgbClr val="008272"/>
                </a:solidFill>
              </a:defRPr>
            </a:lvl1pPr>
          </a:lstStyle>
          <a:p>
            <a:r>
              <a:rPr lang="en-US" dirty="0" smtClean="0"/>
              <a:t>Text or code goes here</a:t>
            </a:r>
            <a:br>
              <a:rPr lang="en-US" dirty="0" smtClean="0"/>
            </a:br>
            <a:r>
              <a:rPr lang="en-US" dirty="0" smtClean="0"/>
              <a:t>Text or code goes here</a:t>
            </a:r>
            <a:endParaRPr lang="en-US" dirty="0"/>
          </a:p>
        </p:txBody>
      </p:sp>
      <p:sp>
        <p:nvSpPr>
          <p:cNvPr id="6" name="Text Placeholder 5"/>
          <p:cNvSpPr>
            <a:spLocks noGrp="1"/>
          </p:cNvSpPr>
          <p:nvPr>
            <p:ph type="body" sz="quarter" idx="10" hasCustomPrompt="1"/>
          </p:nvPr>
        </p:nvSpPr>
        <p:spPr>
          <a:xfrm>
            <a:off x="1097090" y="2491433"/>
            <a:ext cx="7132390" cy="3474682"/>
          </a:xfrm>
          <a:prstGeom prst="rect">
            <a:avLst/>
          </a:prstGeom>
        </p:spPr>
        <p:txBody>
          <a:bodyPr/>
          <a:lstStyle>
            <a:lvl1pPr marL="0" indent="0" algn="l">
              <a:buNone/>
              <a:defRPr sz="3600"/>
            </a:lvl1pPr>
          </a:lstStyle>
          <a:p>
            <a:pPr algn="l"/>
            <a:r>
              <a:rPr lang="en-US" sz="2400" dirty="0" smtClean="0">
                <a:solidFill>
                  <a:srgbClr val="515151"/>
                </a:solidFill>
              </a:rPr>
              <a:t>Secondary text or code goes here</a:t>
            </a:r>
            <a:endParaRPr lang="en-US" sz="2400" dirty="0">
              <a:solidFill>
                <a:srgbClr val="515151"/>
              </a:solidFill>
            </a:endParaRPr>
          </a:p>
        </p:txBody>
      </p:sp>
    </p:spTree>
    <p:extLst>
      <p:ext uri="{BB962C8B-B14F-4D97-AF65-F5344CB8AC3E}">
        <p14:creationId xmlns:p14="http://schemas.microsoft.com/office/powerpoint/2010/main" val="1004705357"/>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 White">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1097090" y="1028409"/>
            <a:ext cx="7040796" cy="731511"/>
          </a:xfrm>
          <a:prstGeom prst="rect">
            <a:avLst/>
          </a:prstGeom>
        </p:spPr>
        <p:txBody>
          <a:bodyPr/>
          <a:lstStyle>
            <a:lvl1pPr algn="l">
              <a:defRPr sz="4000" baseline="0">
                <a:solidFill>
                  <a:srgbClr val="008272"/>
                </a:solidFill>
              </a:defRPr>
            </a:lvl1pPr>
          </a:lstStyle>
          <a:p>
            <a:r>
              <a:rPr lang="en-US" dirty="0" smtClean="0"/>
              <a:t>Text or code goes here</a:t>
            </a:r>
            <a:endParaRPr lang="en-US" dirty="0"/>
          </a:p>
        </p:txBody>
      </p:sp>
      <p:sp>
        <p:nvSpPr>
          <p:cNvPr id="8" name="Text Placeholder 5"/>
          <p:cNvSpPr>
            <a:spLocks noGrp="1"/>
          </p:cNvSpPr>
          <p:nvPr>
            <p:ph type="body" sz="quarter" idx="10" hasCustomPrompt="1"/>
          </p:nvPr>
        </p:nvSpPr>
        <p:spPr>
          <a:xfrm>
            <a:off x="1097089" y="1851360"/>
            <a:ext cx="7040873" cy="4023316"/>
          </a:xfrm>
          <a:prstGeom prst="rect">
            <a:avLst/>
          </a:prstGeom>
        </p:spPr>
        <p:txBody>
          <a:bodyPr/>
          <a:lstStyle>
            <a:lvl1pPr marL="342900" marR="0" indent="-342900" algn="l" defTabSz="699463" rtl="0" eaLnBrk="1" fontAlgn="auto" latinLnBrk="0" hangingPunct="1">
              <a:lnSpc>
                <a:spcPct val="90000"/>
              </a:lnSpc>
              <a:spcBef>
                <a:spcPct val="20000"/>
              </a:spcBef>
              <a:spcAft>
                <a:spcPts val="0"/>
              </a:spcAft>
              <a:buClrTx/>
              <a:buSzPct val="90000"/>
              <a:buFont typeface="Arial" pitchFamily="34" charset="0"/>
              <a:buChar char="•"/>
              <a:tabLst/>
              <a:defRPr sz="2400">
                <a:solidFill>
                  <a:srgbClr val="666660"/>
                </a:solidFill>
              </a:defRPr>
            </a:lvl1pPr>
          </a:lstStyle>
          <a:p>
            <a:pPr algn="l"/>
            <a:r>
              <a:rPr lang="en-US" dirty="0" smtClean="0"/>
              <a:t>Secondary Text or code goes here</a:t>
            </a:r>
          </a:p>
          <a:p>
            <a:pPr algn="l"/>
            <a:r>
              <a:rPr lang="en-US" dirty="0" smtClean="0"/>
              <a:t>Secondary Text or code goes here</a:t>
            </a:r>
            <a:endParaRPr lang="en-US" sz="2400" dirty="0" smtClean="0">
              <a:solidFill>
                <a:srgbClr val="515151"/>
              </a:solidFill>
            </a:endParaRPr>
          </a:p>
          <a:p>
            <a:pPr algn="l"/>
            <a:r>
              <a:rPr lang="en-US" dirty="0" smtClean="0"/>
              <a:t>Secondary Text or code goes here</a:t>
            </a:r>
            <a:endParaRPr lang="en-US" sz="2400" dirty="0" smtClean="0">
              <a:solidFill>
                <a:srgbClr val="515151"/>
              </a:solidFill>
            </a:endParaRPr>
          </a:p>
          <a:p>
            <a:pPr algn="l"/>
            <a:r>
              <a:rPr lang="en-US" dirty="0" smtClean="0"/>
              <a:t>Secondary Text or code goes here</a:t>
            </a:r>
            <a:endParaRPr lang="en-US" sz="2400" dirty="0" smtClean="0">
              <a:solidFill>
                <a:srgbClr val="515151"/>
              </a:solidFill>
            </a:endParaRPr>
          </a:p>
          <a:p>
            <a:pPr algn="l"/>
            <a:r>
              <a:rPr lang="en-US" dirty="0" smtClean="0"/>
              <a:t>Secondary Text or code goes here</a:t>
            </a:r>
            <a:endParaRPr lang="en-US" sz="2400" dirty="0" smtClean="0">
              <a:solidFill>
                <a:srgbClr val="515151"/>
              </a:solidFill>
            </a:endParaRPr>
          </a:p>
          <a:p>
            <a:pPr algn="l"/>
            <a:r>
              <a:rPr lang="en-US" dirty="0" smtClean="0"/>
              <a:t>Secondary Text or code goes here</a:t>
            </a:r>
            <a:endParaRPr lang="en-US" sz="2400" dirty="0" smtClean="0">
              <a:solidFill>
                <a:srgbClr val="515151"/>
              </a:solidFill>
            </a:endParaRPr>
          </a:p>
          <a:p>
            <a:pPr algn="l"/>
            <a:endParaRPr lang="en-US" sz="2400" dirty="0">
              <a:solidFill>
                <a:srgbClr val="515151"/>
              </a:solidFill>
            </a:endParaRPr>
          </a:p>
        </p:txBody>
      </p:sp>
    </p:spTree>
    <p:extLst>
      <p:ext uri="{BB962C8B-B14F-4D97-AF65-F5344CB8AC3E}">
        <p14:creationId xmlns:p14="http://schemas.microsoft.com/office/powerpoint/2010/main" val="3005978387"/>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dy and Bullet: White">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1097090" y="1028409"/>
            <a:ext cx="7132312" cy="731511"/>
          </a:xfrm>
          <a:prstGeom prst="rect">
            <a:avLst/>
          </a:prstGeom>
        </p:spPr>
        <p:txBody>
          <a:bodyPr/>
          <a:lstStyle>
            <a:lvl1pPr algn="l">
              <a:defRPr sz="4000" baseline="0">
                <a:solidFill>
                  <a:srgbClr val="008272"/>
                </a:solidFill>
              </a:defRPr>
            </a:lvl1pPr>
          </a:lstStyle>
          <a:p>
            <a:r>
              <a:rPr lang="en-US" dirty="0" smtClean="0"/>
              <a:t>Text or code goes here</a:t>
            </a:r>
            <a:endParaRPr lang="en-US" dirty="0"/>
          </a:p>
        </p:txBody>
      </p:sp>
      <p:sp>
        <p:nvSpPr>
          <p:cNvPr id="8" name="Text Placeholder 5"/>
          <p:cNvSpPr>
            <a:spLocks noGrp="1"/>
          </p:cNvSpPr>
          <p:nvPr>
            <p:ph type="body" sz="quarter" idx="10" hasCustomPrompt="1"/>
          </p:nvPr>
        </p:nvSpPr>
        <p:spPr>
          <a:xfrm>
            <a:off x="1097160" y="2765751"/>
            <a:ext cx="7132382" cy="3291804"/>
          </a:xfrm>
          <a:prstGeom prst="rect">
            <a:avLst/>
          </a:prstGeom>
        </p:spPr>
        <p:txBody>
          <a:bodyPr/>
          <a:lstStyle>
            <a:lvl1pPr marL="342900" marR="0" indent="-342900" algn="l" defTabSz="699463" rtl="0" eaLnBrk="1" fontAlgn="auto" latinLnBrk="0" hangingPunct="1">
              <a:lnSpc>
                <a:spcPct val="90000"/>
              </a:lnSpc>
              <a:spcBef>
                <a:spcPct val="20000"/>
              </a:spcBef>
              <a:spcAft>
                <a:spcPts val="0"/>
              </a:spcAft>
              <a:buClrTx/>
              <a:buSzPct val="90000"/>
              <a:buFont typeface="Arial" pitchFamily="34" charset="0"/>
              <a:buChar char="•"/>
              <a:tabLst/>
              <a:defRPr sz="2400">
                <a:solidFill>
                  <a:srgbClr val="666660"/>
                </a:solidFill>
              </a:defRPr>
            </a:lvl1pPr>
          </a:lstStyle>
          <a:p>
            <a:pPr algn="l"/>
            <a:r>
              <a:rPr lang="en-US" dirty="0" smtClean="0"/>
              <a:t>Secondary Text or code goes here</a:t>
            </a:r>
          </a:p>
          <a:p>
            <a:pPr algn="l"/>
            <a:r>
              <a:rPr lang="en-US" dirty="0" smtClean="0"/>
              <a:t>Secondary Text or code goes here</a:t>
            </a:r>
            <a:endParaRPr lang="en-US" sz="2400" dirty="0" smtClean="0">
              <a:solidFill>
                <a:srgbClr val="515151"/>
              </a:solidFill>
            </a:endParaRPr>
          </a:p>
          <a:p>
            <a:pPr algn="l"/>
            <a:r>
              <a:rPr lang="en-US" dirty="0" smtClean="0"/>
              <a:t>Secondary Text or code goes here</a:t>
            </a:r>
            <a:endParaRPr lang="en-US" sz="2400" dirty="0" smtClean="0">
              <a:solidFill>
                <a:srgbClr val="515151"/>
              </a:solidFill>
            </a:endParaRPr>
          </a:p>
          <a:p>
            <a:pPr algn="l"/>
            <a:r>
              <a:rPr lang="en-US" dirty="0" smtClean="0"/>
              <a:t>Secondary Text or code goes here</a:t>
            </a:r>
            <a:endParaRPr lang="en-US" sz="2400" dirty="0" smtClean="0">
              <a:solidFill>
                <a:srgbClr val="515151"/>
              </a:solidFill>
            </a:endParaRPr>
          </a:p>
          <a:p>
            <a:pPr algn="l"/>
            <a:r>
              <a:rPr lang="en-US" dirty="0" smtClean="0"/>
              <a:t>Secondary Text or code goes here</a:t>
            </a:r>
            <a:endParaRPr lang="en-US" sz="2400" dirty="0" smtClean="0">
              <a:solidFill>
                <a:srgbClr val="515151"/>
              </a:solidFill>
            </a:endParaRPr>
          </a:p>
          <a:p>
            <a:pPr algn="l"/>
            <a:r>
              <a:rPr lang="en-US" dirty="0" smtClean="0"/>
              <a:t>Secondary Text or code goes here</a:t>
            </a:r>
            <a:endParaRPr lang="en-US" sz="2400" dirty="0" smtClean="0">
              <a:solidFill>
                <a:srgbClr val="515151"/>
              </a:solidFill>
            </a:endParaRPr>
          </a:p>
          <a:p>
            <a:pPr algn="l"/>
            <a:endParaRPr lang="en-US" sz="2400" dirty="0">
              <a:solidFill>
                <a:srgbClr val="515151"/>
              </a:solidFill>
            </a:endParaRPr>
          </a:p>
        </p:txBody>
      </p:sp>
      <p:sp>
        <p:nvSpPr>
          <p:cNvPr id="9" name="Text Placeholder 5"/>
          <p:cNvSpPr>
            <a:spLocks noGrp="1"/>
          </p:cNvSpPr>
          <p:nvPr>
            <p:ph type="body" sz="quarter" idx="11" hasCustomPrompt="1"/>
          </p:nvPr>
        </p:nvSpPr>
        <p:spPr>
          <a:xfrm>
            <a:off x="1085227" y="1862641"/>
            <a:ext cx="7132312" cy="800387"/>
          </a:xfrm>
          <a:prstGeom prst="rect">
            <a:avLst/>
          </a:prstGeom>
        </p:spPr>
        <p:txBody>
          <a:bodyPr/>
          <a:lstStyle>
            <a:lvl1pPr marL="0" marR="0" indent="0" algn="l" defTabSz="699463" rtl="0" eaLnBrk="1" fontAlgn="auto" latinLnBrk="0" hangingPunct="1">
              <a:lnSpc>
                <a:spcPct val="90000"/>
              </a:lnSpc>
              <a:spcBef>
                <a:spcPct val="20000"/>
              </a:spcBef>
              <a:spcAft>
                <a:spcPts val="0"/>
              </a:spcAft>
              <a:buClrTx/>
              <a:buSzPct val="90000"/>
              <a:buFont typeface="Arial" pitchFamily="34" charset="0"/>
              <a:buNone/>
              <a:tabLst/>
              <a:defRPr sz="2400">
                <a:solidFill>
                  <a:srgbClr val="666660"/>
                </a:solidFill>
                <a:latin typeface="+mj-lt"/>
                <a:cs typeface="Segoe UI Semibold" panose="020B0702040204020203" pitchFamily="34" charset="0"/>
              </a:defRPr>
            </a:lvl1pPr>
          </a:lstStyle>
          <a:p>
            <a:pPr algn="l"/>
            <a:r>
              <a:rPr lang="en-US" dirty="0" smtClean="0"/>
              <a:t>Secondary Text or code goes here</a:t>
            </a:r>
            <a:br>
              <a:rPr lang="en-US" dirty="0" smtClean="0"/>
            </a:br>
            <a:r>
              <a:rPr lang="en-US" dirty="0" smtClean="0"/>
              <a:t>Secondary Text or code goes here</a:t>
            </a:r>
            <a:endParaRPr lang="en-US" sz="2400" dirty="0" smtClean="0">
              <a:solidFill>
                <a:srgbClr val="515151"/>
              </a:solidFill>
            </a:endParaRPr>
          </a:p>
          <a:p>
            <a:pPr algn="l"/>
            <a:endParaRPr lang="en-US" sz="2400" dirty="0">
              <a:solidFill>
                <a:srgbClr val="515151"/>
              </a:solidFill>
            </a:endParaRPr>
          </a:p>
        </p:txBody>
      </p:sp>
    </p:spTree>
    <p:extLst>
      <p:ext uri="{BB962C8B-B14F-4D97-AF65-F5344CB8AC3E}">
        <p14:creationId xmlns:p14="http://schemas.microsoft.com/office/powerpoint/2010/main" val="68081820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6369909"/>
      </p:ext>
    </p:extLst>
  </p:cSld>
  <p:clrMap bg1="lt1" tx1="dk1" bg2="lt2" tx2="dk2" accent1="accent1" accent2="accent2" accent3="accent3" accent4="accent4" accent5="accent5" accent6="accent6" hlink="hlink" folHlink="folHlink"/>
  <p:sldLayoutIdLst>
    <p:sldLayoutId id="2147484530" r:id="rId1"/>
    <p:sldLayoutId id="2147484532" r:id="rId2"/>
    <p:sldLayoutId id="2147484533" r:id="rId3"/>
    <p:sldLayoutId id="2147484534" r:id="rId4"/>
    <p:sldLayoutId id="2147484531" r:id="rId5"/>
    <p:sldLayoutId id="2147484539" r:id="rId6"/>
    <p:sldLayoutId id="2147484540" r:id="rId7"/>
    <p:sldLayoutId id="2147484541" r:id="rId8"/>
    <p:sldLayoutId id="2147484517" r:id="rId9"/>
    <p:sldLayoutId id="2147484538" r:id="rId10"/>
    <p:sldLayoutId id="2147484535" r:id="rId11"/>
    <p:sldLayoutId id="2147484514" r:id="rId12"/>
    <p:sldLayoutId id="2147484543" r:id="rId13"/>
    <p:sldLayoutId id="2147484516" r:id="rId14"/>
    <p:sldLayoutId id="2147484512" r:id="rId15"/>
    <p:sldLayoutId id="2147484542" r:id="rId16"/>
    <p:sldLayoutId id="2147484536" r:id="rId17"/>
    <p:sldLayoutId id="2147484544" r:id="rId18"/>
    <p:sldLayoutId id="2147484545" r:id="rId19"/>
    <p:sldLayoutId id="2147484546" r:id="rId20"/>
    <p:sldLayoutId id="2147484547" r:id="rId21"/>
    <p:sldLayoutId id="2147484551" r:id="rId22"/>
    <p:sldLayoutId id="2147484550" r:id="rId23"/>
    <p:sldLayoutId id="2147484549" r:id="rId24"/>
    <p:sldLayoutId id="2147484548" r:id="rId25"/>
    <p:sldLayoutId id="2147484470" r:id="rId26"/>
  </p:sldLayoutIdLst>
  <p:transition>
    <p:fade/>
  </p:transition>
  <p:timing>
    <p:tnLst>
      <p:par>
        <p:cTn id="1" dur="indefinite" restart="never" nodeType="tmRoot"/>
      </p:par>
    </p:tnLst>
  </p:timing>
  <p:hf hdr="0"/>
  <p:txStyles>
    <p:titleStyle>
      <a:lvl1pPr algn="l" defTabSz="699463" rtl="0" eaLnBrk="1" latinLnBrk="0" hangingPunct="1">
        <a:lnSpc>
          <a:spcPct val="90000"/>
        </a:lnSpc>
        <a:spcBef>
          <a:spcPct val="0"/>
        </a:spcBef>
        <a:buNone/>
        <a:defRPr lang="en-US" sz="4400" b="0" kern="1200" cap="none" spc="-76"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57141" marR="0" indent="-257141" algn="l" defTabSz="699463" rtl="0" eaLnBrk="1" fontAlgn="auto" latinLnBrk="0" hangingPunct="1">
        <a:lnSpc>
          <a:spcPct val="90000"/>
        </a:lnSpc>
        <a:spcBef>
          <a:spcPct val="20000"/>
        </a:spcBef>
        <a:spcAft>
          <a:spcPts val="0"/>
        </a:spcAft>
        <a:buClrTx/>
        <a:buSzPct val="90000"/>
        <a:buFont typeface="Arial" pitchFamily="34" charset="0"/>
        <a:buChar char="•"/>
        <a:tabLst/>
        <a:defRPr sz="3600" kern="1200" spc="0" baseline="0">
          <a:gradFill>
            <a:gsLst>
              <a:gs pos="1250">
                <a:schemeClr val="tx1"/>
              </a:gs>
              <a:gs pos="100000">
                <a:schemeClr val="tx1"/>
              </a:gs>
            </a:gsLst>
            <a:lin ang="5400000" scaled="0"/>
          </a:gradFill>
          <a:latin typeface="+mj-lt"/>
          <a:ea typeface="+mn-ea"/>
          <a:cs typeface="+mn-cs"/>
        </a:defRPr>
      </a:lvl1pPr>
      <a:lvl2pPr marL="461963" marR="0" indent="-204788" algn="l" defTabSz="69946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630238" marR="0" indent="-169863" algn="l" defTabSz="69946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798513" marR="0" indent="-169863" algn="l" defTabSz="6994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914400" marR="0" indent="-169863" algn="l" defTabSz="6994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1923523"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73256"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622987"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72720"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99463" rtl="0" eaLnBrk="1" latinLnBrk="0" hangingPunct="1">
        <a:defRPr sz="1350" kern="1200">
          <a:solidFill>
            <a:schemeClr val="tx1"/>
          </a:solidFill>
          <a:latin typeface="+mn-lt"/>
          <a:ea typeface="+mn-ea"/>
          <a:cs typeface="+mn-cs"/>
        </a:defRPr>
      </a:lvl1pPr>
      <a:lvl2pPr marL="349732" algn="l" defTabSz="699463" rtl="0" eaLnBrk="1" latinLnBrk="0" hangingPunct="1">
        <a:defRPr sz="1350" kern="1200">
          <a:solidFill>
            <a:schemeClr val="tx1"/>
          </a:solidFill>
          <a:latin typeface="+mn-lt"/>
          <a:ea typeface="+mn-ea"/>
          <a:cs typeface="+mn-cs"/>
        </a:defRPr>
      </a:lvl2pPr>
      <a:lvl3pPr marL="699463" algn="l" defTabSz="699463" rtl="0" eaLnBrk="1" latinLnBrk="0" hangingPunct="1">
        <a:defRPr sz="1350" kern="1200">
          <a:solidFill>
            <a:schemeClr val="tx1"/>
          </a:solidFill>
          <a:latin typeface="+mn-lt"/>
          <a:ea typeface="+mn-ea"/>
          <a:cs typeface="+mn-cs"/>
        </a:defRPr>
      </a:lvl3pPr>
      <a:lvl4pPr marL="1049195" algn="l" defTabSz="699463" rtl="0" eaLnBrk="1" latinLnBrk="0" hangingPunct="1">
        <a:defRPr sz="1350" kern="1200">
          <a:solidFill>
            <a:schemeClr val="tx1"/>
          </a:solidFill>
          <a:latin typeface="+mn-lt"/>
          <a:ea typeface="+mn-ea"/>
          <a:cs typeface="+mn-cs"/>
        </a:defRPr>
      </a:lvl4pPr>
      <a:lvl5pPr marL="1398926" algn="l" defTabSz="699463" rtl="0" eaLnBrk="1" latinLnBrk="0" hangingPunct="1">
        <a:defRPr sz="1350" kern="1200">
          <a:solidFill>
            <a:schemeClr val="tx1"/>
          </a:solidFill>
          <a:latin typeface="+mn-lt"/>
          <a:ea typeface="+mn-ea"/>
          <a:cs typeface="+mn-cs"/>
        </a:defRPr>
      </a:lvl5pPr>
      <a:lvl6pPr marL="1748659" algn="l" defTabSz="699463" rtl="0" eaLnBrk="1" latinLnBrk="0" hangingPunct="1">
        <a:defRPr sz="1350" kern="1200">
          <a:solidFill>
            <a:schemeClr val="tx1"/>
          </a:solidFill>
          <a:latin typeface="+mn-lt"/>
          <a:ea typeface="+mn-ea"/>
          <a:cs typeface="+mn-cs"/>
        </a:defRPr>
      </a:lvl6pPr>
      <a:lvl7pPr marL="2098390" algn="l" defTabSz="699463" rtl="0" eaLnBrk="1" latinLnBrk="0" hangingPunct="1">
        <a:defRPr sz="1350" kern="1200">
          <a:solidFill>
            <a:schemeClr val="tx1"/>
          </a:solidFill>
          <a:latin typeface="+mn-lt"/>
          <a:ea typeface="+mn-ea"/>
          <a:cs typeface="+mn-cs"/>
        </a:defRPr>
      </a:lvl7pPr>
      <a:lvl8pPr marL="2448121" algn="l" defTabSz="699463" rtl="0" eaLnBrk="1" latinLnBrk="0" hangingPunct="1">
        <a:defRPr sz="1350" kern="1200">
          <a:solidFill>
            <a:schemeClr val="tx1"/>
          </a:solidFill>
          <a:latin typeface="+mn-lt"/>
          <a:ea typeface="+mn-ea"/>
          <a:cs typeface="+mn-cs"/>
        </a:defRPr>
      </a:lvl8pPr>
      <a:lvl9pPr marL="2797854" algn="l" defTabSz="699463" rtl="0" eaLnBrk="1" latinLnBrk="0" hangingPunct="1">
        <a:defRPr sz="135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702">
          <p15:clr>
            <a:srgbClr val="5ACBF0"/>
          </p15:clr>
        </p15:guide>
        <p15:guide id="13" pos="288">
          <p15:clr>
            <a:srgbClr val="C35EA4"/>
          </p15:clr>
        </p15:guide>
        <p15:guide id="14" pos="5587">
          <p15:clr>
            <a:srgbClr val="C35EA4"/>
          </p15:clr>
        </p15:guide>
        <p15:guide id="15" orient="horz" pos="763">
          <p15:clr>
            <a:srgbClr val="5ACBF0"/>
          </p15:clr>
        </p15:guide>
        <p15:guide id="16" orient="horz" pos="1339">
          <p15:clr>
            <a:srgbClr val="5ACBF0"/>
          </p15:clr>
        </p15:guide>
        <p15:guide id="17" orient="horz" pos="1915">
          <p15:clr>
            <a:srgbClr val="5ACBF0"/>
          </p15:clr>
        </p15:guide>
        <p15:guide id="18" orient="horz" pos="2491">
          <p15:clr>
            <a:srgbClr val="5ACBF0"/>
          </p15:clr>
        </p15:guide>
        <p15:guide id="19" orient="horz" pos="3067">
          <p15:clr>
            <a:srgbClr val="5ACBF0"/>
          </p15:clr>
        </p15:guide>
        <p15:guide id="20" orient="horz" pos="3643">
          <p15:clr>
            <a:srgbClr val="5ACBF0"/>
          </p15:clr>
        </p15:guide>
        <p15:guide id="21" orient="horz" pos="4219">
          <p15:clr>
            <a:srgbClr val="5ACBF0"/>
          </p15:clr>
        </p15:guide>
        <p15:guide id="22" orient="horz" pos="302">
          <p15:clr>
            <a:srgbClr val="C35EA4"/>
          </p15:clr>
        </p15:guide>
        <p15:guide id="23" orient="horz" pos="4104">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8.xml"/><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8.xml"/><Relationship Id="rId4" Type="http://schemas.openxmlformats.org/officeDocument/2006/relationships/image" Target="../media/image32.png"/></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7.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8.xml"/><Relationship Id="rId1" Type="http://schemas.openxmlformats.org/officeDocument/2006/relationships/vmlDrawing" Target="../drawings/vmlDrawing1.vml"/><Relationship Id="rId4" Type="http://schemas.openxmlformats.org/officeDocument/2006/relationships/image" Target="../media/image35.wmf"/></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2770" y="1028409"/>
            <a:ext cx="7132312" cy="1280146"/>
          </a:xfrm>
        </p:spPr>
        <p:txBody>
          <a:bodyPr anchor="t"/>
          <a:lstStyle/>
          <a:p>
            <a:r>
              <a:rPr lang="en-US" sz="5400" b="1" dirty="0" smtClean="0"/>
              <a:t>IT Audit</a:t>
            </a:r>
            <a:r>
              <a:rPr lang="cs-CZ" dirty="0"/>
              <a:t/>
            </a:r>
            <a:br>
              <a:rPr lang="cs-CZ" dirty="0"/>
            </a:br>
            <a:r>
              <a:rPr lang="en-US" sz="2400" dirty="0" smtClean="0"/>
              <a:t>Dita P</a:t>
            </a:r>
            <a:r>
              <a:rPr lang="cs-CZ" sz="2400" dirty="0" err="1" smtClean="0"/>
              <a:t>řikrylová</a:t>
            </a:r>
            <a:r>
              <a:rPr lang="en-US" sz="3600" dirty="0" smtClean="0"/>
              <a:t/>
            </a:r>
            <a:br>
              <a:rPr lang="en-US" sz="3600" dirty="0" smtClean="0"/>
            </a:br>
            <a:r>
              <a:rPr lang="cs-CZ" sz="2400" dirty="0" smtClean="0"/>
              <a:t>16</a:t>
            </a:r>
            <a:r>
              <a:rPr lang="en-US" sz="2400" dirty="0" smtClean="0"/>
              <a:t>. </a:t>
            </a:r>
            <a:r>
              <a:rPr lang="en-US" sz="2400" dirty="0" err="1" smtClean="0"/>
              <a:t>kv</a:t>
            </a:r>
            <a:r>
              <a:rPr lang="cs-CZ" sz="2400" dirty="0" err="1" smtClean="0"/>
              <a:t>ětna</a:t>
            </a:r>
            <a:r>
              <a:rPr lang="en-US" sz="2400" dirty="0" smtClean="0"/>
              <a:t> 2016</a:t>
            </a:r>
            <a:endParaRPr lang="en-US" sz="2400" dirty="0"/>
          </a:p>
        </p:txBody>
      </p:sp>
      <p:pic>
        <p:nvPicPr>
          <p:cNvPr id="5" name="Picture 2"/>
          <p:cNvPicPr>
            <a:picLocks noChangeAspect="1" noChangeArrowheads="1"/>
          </p:cNvPicPr>
          <p:nvPr/>
        </p:nvPicPr>
        <p:blipFill>
          <a:blip r:embed="rId3" cstate="print"/>
          <a:srcRect/>
          <a:stretch>
            <a:fillRect/>
          </a:stretch>
        </p:blipFill>
        <p:spPr bwMode="auto">
          <a:xfrm>
            <a:off x="182770" y="2765750"/>
            <a:ext cx="8960914" cy="2652431"/>
          </a:xfrm>
          <a:prstGeom prst="rect">
            <a:avLst/>
          </a:prstGeom>
          <a:noFill/>
          <a:ln w="9525">
            <a:noFill/>
            <a:miter lim="800000"/>
            <a:headEnd/>
            <a:tailEnd/>
          </a:ln>
        </p:spPr>
      </p:pic>
    </p:spTree>
    <p:extLst>
      <p:ext uri="{BB962C8B-B14F-4D97-AF65-F5344CB8AC3E}">
        <p14:creationId xmlns:p14="http://schemas.microsoft.com/office/powerpoint/2010/main" val="2895065479"/>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4 fáze</a:t>
            </a:r>
            <a:endParaRPr lang="en-US" dirty="0"/>
          </a:p>
        </p:txBody>
      </p:sp>
      <p:sp>
        <p:nvSpPr>
          <p:cNvPr id="3" name="Text Placeholder 2"/>
          <p:cNvSpPr>
            <a:spLocks noGrp="1"/>
          </p:cNvSpPr>
          <p:nvPr>
            <p:ph type="body" sz="quarter" idx="10"/>
          </p:nvPr>
        </p:nvSpPr>
        <p:spPr/>
        <p:txBody>
          <a:bodyPr/>
          <a:lstStyle/>
          <a:p>
            <a:r>
              <a:rPr lang="cs-CZ" dirty="0" smtClean="0"/>
              <a:t>Plánování a identifikování rizika</a:t>
            </a:r>
          </a:p>
          <a:p>
            <a:r>
              <a:rPr lang="cs-CZ" dirty="0" smtClean="0"/>
              <a:t>Strategie a hodnocení rizika</a:t>
            </a:r>
          </a:p>
          <a:p>
            <a:r>
              <a:rPr lang="cs-CZ" dirty="0" smtClean="0"/>
              <a:t>Exekuce</a:t>
            </a:r>
          </a:p>
          <a:p>
            <a:r>
              <a:rPr lang="cs-CZ" dirty="0" smtClean="0"/>
              <a:t>Zhodnocení a reporting</a:t>
            </a:r>
            <a:endParaRPr lang="en-US" dirty="0"/>
          </a:p>
        </p:txBody>
      </p:sp>
    </p:spTree>
    <p:extLst>
      <p:ext uri="{BB962C8B-B14F-4D97-AF65-F5344CB8AC3E}">
        <p14:creationId xmlns:p14="http://schemas.microsoft.com/office/powerpoint/2010/main" val="236360035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StrategySL"/>
          <p:cNvPicPr>
            <a:picLocks noChangeAspect="1" noChangeArrowheads="1"/>
          </p:cNvPicPr>
          <p:nvPr/>
        </p:nvPicPr>
        <p:blipFill>
          <a:blip r:embed="rId3" cstate="print"/>
          <a:srcRect/>
          <a:stretch>
            <a:fillRect/>
          </a:stretch>
        </p:blipFill>
        <p:spPr bwMode="auto">
          <a:xfrm>
            <a:off x="731404" y="936970"/>
            <a:ext cx="8210550" cy="4964112"/>
          </a:xfrm>
          <a:prstGeom prst="rect">
            <a:avLst/>
          </a:prstGeom>
          <a:noFill/>
          <a:ln w="9525">
            <a:noFill/>
            <a:miter lim="800000"/>
            <a:headEnd/>
            <a:tailEnd/>
          </a:ln>
        </p:spPr>
      </p:pic>
    </p:spTree>
    <p:extLst>
      <p:ext uri="{BB962C8B-B14F-4D97-AF65-F5344CB8AC3E}">
        <p14:creationId xmlns:p14="http://schemas.microsoft.com/office/powerpoint/2010/main" val="244666350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IT General Controls</a:t>
            </a:r>
            <a:endParaRPr lang="en-US" dirty="0"/>
          </a:p>
        </p:txBody>
      </p:sp>
      <p:sp>
        <p:nvSpPr>
          <p:cNvPr id="5" name="Right Arrow 4"/>
          <p:cNvSpPr>
            <a:spLocks noChangeArrowheads="1"/>
          </p:cNvSpPr>
          <p:nvPr/>
        </p:nvSpPr>
        <p:spPr bwMode="auto">
          <a:xfrm>
            <a:off x="1005681" y="2930525"/>
            <a:ext cx="533400" cy="2438400"/>
          </a:xfrm>
          <a:prstGeom prst="rightArrow">
            <a:avLst>
              <a:gd name="adj1" fmla="val 50000"/>
              <a:gd name="adj2" fmla="val 50000"/>
            </a:avLst>
          </a:prstGeom>
          <a:gradFill rotWithShape="1">
            <a:gsLst>
              <a:gs pos="0">
                <a:srgbClr val="FFE800"/>
              </a:gs>
              <a:gs pos="20000">
                <a:srgbClr val="FFE300"/>
              </a:gs>
              <a:gs pos="100000">
                <a:srgbClr val="DAAD00"/>
              </a:gs>
            </a:gsLst>
            <a:lin ang="5400000"/>
          </a:gradFill>
          <a:ln w="9525">
            <a:solidFill>
              <a:srgbClr val="FFD100"/>
            </a:solidFill>
            <a:miter lim="800000"/>
            <a:headEnd/>
            <a:tailEnd/>
          </a:ln>
          <a:effectLst>
            <a:outerShdw dist="23000" dir="5400000" rotWithShape="0">
              <a:srgbClr val="808080">
                <a:alpha val="34999"/>
              </a:srgbClr>
            </a:outerShdw>
          </a:effectLst>
        </p:spPr>
        <p:txBody>
          <a:bodyPr wrap="none" lIns="0" tIns="0" rIns="0" bIns="0" anchor="ctr"/>
          <a:lstStyle/>
          <a:p>
            <a:pPr>
              <a:defRPr/>
            </a:pPr>
            <a:endParaRPr lang="en-US">
              <a:latin typeface="Arial" pitchFamily="34" charset="0"/>
              <a:ea typeface="ＭＳ Ｐゴシック" pitchFamily="-112" charset="-128"/>
            </a:endParaRPr>
          </a:p>
        </p:txBody>
      </p:sp>
      <p:sp>
        <p:nvSpPr>
          <p:cNvPr id="6" name="Rounded Rectangle 5"/>
          <p:cNvSpPr>
            <a:spLocks noChangeArrowheads="1"/>
          </p:cNvSpPr>
          <p:nvPr/>
        </p:nvSpPr>
        <p:spPr bwMode="auto">
          <a:xfrm>
            <a:off x="738981" y="1787525"/>
            <a:ext cx="457200" cy="4800600"/>
          </a:xfrm>
          <a:prstGeom prst="roundRect">
            <a:avLst>
              <a:gd name="adj" fmla="val 16667"/>
            </a:avLst>
          </a:prstGeom>
          <a:gradFill rotWithShape="1">
            <a:gsLst>
              <a:gs pos="0">
                <a:srgbClr val="BDBDBD"/>
              </a:gs>
              <a:gs pos="80000">
                <a:srgbClr val="F7F7F7"/>
              </a:gs>
              <a:gs pos="100000">
                <a:srgbClr val="F8F8F8"/>
              </a:gs>
            </a:gsLst>
            <a:lin ang="21480000"/>
          </a:gradFill>
          <a:ln w="9525">
            <a:solidFill>
              <a:schemeClr val="accent1"/>
            </a:solidFill>
            <a:round/>
            <a:headEnd/>
            <a:tailEnd/>
          </a:ln>
          <a:effectLst>
            <a:outerShdw dist="23000" dir="5400000" rotWithShape="0">
              <a:srgbClr val="808080">
                <a:alpha val="34998"/>
              </a:srgbClr>
            </a:outerShdw>
          </a:effectLst>
        </p:spPr>
        <p:txBody>
          <a:bodyPr wrap="none" lIns="0" tIns="0" rIns="0" bIns="0" anchor="ctr"/>
          <a:lstStyle/>
          <a:p>
            <a:pPr>
              <a:defRPr/>
            </a:pPr>
            <a:endParaRPr lang="en-US">
              <a:latin typeface="Arial" pitchFamily="34" charset="0"/>
              <a:ea typeface="ＭＳ Ｐゴシック" pitchFamily="-112" charset="-128"/>
            </a:endParaRPr>
          </a:p>
        </p:txBody>
      </p:sp>
      <p:sp>
        <p:nvSpPr>
          <p:cNvPr id="7" name="TextBox 9"/>
          <p:cNvSpPr txBox="1">
            <a:spLocks noChangeArrowheads="1"/>
          </p:cNvSpPr>
          <p:nvPr/>
        </p:nvSpPr>
        <p:spPr bwMode="auto">
          <a:xfrm rot="16200000">
            <a:off x="-231775" y="4002881"/>
            <a:ext cx="2362200" cy="369888"/>
          </a:xfrm>
          <a:prstGeom prst="rect">
            <a:avLst/>
          </a:prstGeom>
          <a:noFill/>
          <a:ln w="9525">
            <a:noFill/>
            <a:miter lim="800000"/>
            <a:headEnd/>
            <a:tailEnd/>
          </a:ln>
        </p:spPr>
        <p:txBody>
          <a:bodyPr>
            <a:spAutoFit/>
          </a:bodyPr>
          <a:lstStyle/>
          <a:p>
            <a:r>
              <a:rPr lang="en-US" b="1">
                <a:solidFill>
                  <a:srgbClr val="000000"/>
                </a:solidFill>
                <a:cs typeface="Times New Roman" pitchFamily="18" charset="0"/>
              </a:rPr>
              <a:t>Business Risks</a:t>
            </a:r>
          </a:p>
        </p:txBody>
      </p:sp>
      <p:sp>
        <p:nvSpPr>
          <p:cNvPr id="9" name="Rounded Rectangle 12"/>
          <p:cNvSpPr>
            <a:spLocks noChangeArrowheads="1"/>
          </p:cNvSpPr>
          <p:nvPr/>
        </p:nvSpPr>
        <p:spPr bwMode="auto">
          <a:xfrm>
            <a:off x="1577181" y="1787525"/>
            <a:ext cx="6400800" cy="4800600"/>
          </a:xfrm>
          <a:prstGeom prst="roundRect">
            <a:avLst>
              <a:gd name="adj" fmla="val 5856"/>
            </a:avLst>
          </a:prstGeom>
          <a:solidFill>
            <a:srgbClr val="DDDDDD"/>
          </a:solidFill>
          <a:ln w="31750">
            <a:solidFill>
              <a:schemeClr val="tx1"/>
            </a:solidFill>
            <a:round/>
            <a:headEnd/>
            <a:tailEnd/>
          </a:ln>
        </p:spPr>
        <p:txBody>
          <a:bodyPr wrap="none" lIns="0" tIns="0" rIns="0" bIns="0" anchor="ctr"/>
          <a:lstStyle/>
          <a:p>
            <a:endParaRPr lang="cs-CZ">
              <a:cs typeface="Times New Roman" pitchFamily="18" charset="0"/>
            </a:endParaRPr>
          </a:p>
        </p:txBody>
      </p:sp>
      <p:sp>
        <p:nvSpPr>
          <p:cNvPr id="10" name="Rounded Rectangle 59"/>
          <p:cNvSpPr>
            <a:spLocks noChangeArrowheads="1"/>
          </p:cNvSpPr>
          <p:nvPr/>
        </p:nvSpPr>
        <p:spPr bwMode="auto">
          <a:xfrm>
            <a:off x="2288381" y="4911725"/>
            <a:ext cx="5029200" cy="1447800"/>
          </a:xfrm>
          <a:prstGeom prst="roundRect">
            <a:avLst>
              <a:gd name="adj" fmla="val 16667"/>
            </a:avLst>
          </a:prstGeom>
          <a:solidFill>
            <a:schemeClr val="folHlink"/>
          </a:solidFill>
          <a:ln w="9525">
            <a:solidFill>
              <a:schemeClr val="tx1"/>
            </a:solidFill>
            <a:round/>
            <a:headEnd/>
            <a:tailEnd/>
          </a:ln>
        </p:spPr>
        <p:txBody>
          <a:bodyPr wrap="none" lIns="0" tIns="0" rIns="0" bIns="0" anchor="ctr"/>
          <a:lstStyle/>
          <a:p>
            <a:endParaRPr lang="cs-CZ">
              <a:cs typeface="Times New Roman" pitchFamily="18" charset="0"/>
            </a:endParaRPr>
          </a:p>
        </p:txBody>
      </p:sp>
      <p:cxnSp>
        <p:nvCxnSpPr>
          <p:cNvPr id="11" name="Straight Connector 63"/>
          <p:cNvCxnSpPr>
            <a:cxnSpLocks noChangeShapeType="1"/>
            <a:stCxn id="16" idx="2"/>
          </p:cNvCxnSpPr>
          <p:nvPr/>
        </p:nvCxnSpPr>
        <p:spPr bwMode="auto">
          <a:xfrm rot="16200000" flipH="1">
            <a:off x="3082131" y="3430588"/>
            <a:ext cx="788988" cy="11112"/>
          </a:xfrm>
          <a:prstGeom prst="line">
            <a:avLst/>
          </a:prstGeom>
          <a:noFill/>
          <a:ln w="34925">
            <a:solidFill>
              <a:schemeClr val="tx2"/>
            </a:solidFill>
            <a:round/>
            <a:headEnd/>
            <a:tailEnd/>
          </a:ln>
        </p:spPr>
      </p:cxnSp>
      <p:cxnSp>
        <p:nvCxnSpPr>
          <p:cNvPr id="12" name="Straight Connector 64"/>
          <p:cNvCxnSpPr>
            <a:cxnSpLocks noChangeShapeType="1"/>
          </p:cNvCxnSpPr>
          <p:nvPr/>
        </p:nvCxnSpPr>
        <p:spPr bwMode="auto">
          <a:xfrm rot="16200000" flipH="1">
            <a:off x="5622131" y="3216276"/>
            <a:ext cx="788987" cy="11112"/>
          </a:xfrm>
          <a:prstGeom prst="line">
            <a:avLst/>
          </a:prstGeom>
          <a:noFill/>
          <a:ln w="34925">
            <a:solidFill>
              <a:schemeClr val="tx2"/>
            </a:solidFill>
            <a:round/>
            <a:headEnd/>
            <a:tailEnd/>
          </a:ln>
        </p:spPr>
      </p:cxnSp>
      <p:sp>
        <p:nvSpPr>
          <p:cNvPr id="13" name="Rectangle 13"/>
          <p:cNvSpPr>
            <a:spLocks noChangeArrowheads="1"/>
          </p:cNvSpPr>
          <p:nvPr/>
        </p:nvSpPr>
        <p:spPr bwMode="auto">
          <a:xfrm>
            <a:off x="4045744" y="1863725"/>
            <a:ext cx="1420812" cy="457200"/>
          </a:xfrm>
          <a:prstGeom prst="rect">
            <a:avLst/>
          </a:prstGeom>
          <a:noFill/>
          <a:ln w="9525">
            <a:noFill/>
            <a:miter lim="800000"/>
            <a:headEnd/>
            <a:tailEnd/>
          </a:ln>
        </p:spPr>
        <p:txBody>
          <a:bodyPr wrap="none">
            <a:spAutoFit/>
          </a:bodyPr>
          <a:lstStyle/>
          <a:p>
            <a:r>
              <a:rPr lang="en-US" sz="2400" b="1">
                <a:solidFill>
                  <a:srgbClr val="000000"/>
                </a:solidFill>
                <a:latin typeface="EYInterstate" pitchFamily="2" charset="0"/>
                <a:cs typeface="Times New Roman" pitchFamily="18" charset="0"/>
              </a:rPr>
              <a:t>Controls</a:t>
            </a:r>
          </a:p>
        </p:txBody>
      </p:sp>
      <p:sp>
        <p:nvSpPr>
          <p:cNvPr id="14" name="Rounded Rectangle 13"/>
          <p:cNvSpPr>
            <a:spLocks noChangeArrowheads="1"/>
          </p:cNvSpPr>
          <p:nvPr/>
        </p:nvSpPr>
        <p:spPr bwMode="auto">
          <a:xfrm>
            <a:off x="5247481" y="2355850"/>
            <a:ext cx="1600200" cy="685800"/>
          </a:xfrm>
          <a:prstGeom prst="roundRect">
            <a:avLst>
              <a:gd name="adj" fmla="val 16667"/>
            </a:avLst>
          </a:prstGeom>
          <a:solidFill>
            <a:srgbClr val="FFF27F"/>
          </a:solidFill>
          <a:ln w="9525">
            <a:solidFill>
              <a:schemeClr val="accent2"/>
            </a:solidFill>
            <a:round/>
            <a:headEnd/>
            <a:tailEnd/>
          </a:ln>
          <a:effectLst/>
        </p:spPr>
        <p:txBody>
          <a:bodyPr wrap="none" lIns="0" tIns="0" rIns="0" bIns="0" anchor="ctr"/>
          <a:lstStyle/>
          <a:p>
            <a:pPr>
              <a:defRPr/>
            </a:pPr>
            <a:endParaRPr lang="en-US">
              <a:latin typeface="Arial" pitchFamily="34" charset="0"/>
              <a:ea typeface="ＭＳ Ｐゴシック" pitchFamily="-112" charset="-128"/>
            </a:endParaRPr>
          </a:p>
        </p:txBody>
      </p:sp>
      <p:sp>
        <p:nvSpPr>
          <p:cNvPr id="15" name="Rectangle 15"/>
          <p:cNvSpPr>
            <a:spLocks noChangeArrowheads="1"/>
          </p:cNvSpPr>
          <p:nvPr/>
        </p:nvSpPr>
        <p:spPr bwMode="auto">
          <a:xfrm>
            <a:off x="5374481" y="2444750"/>
            <a:ext cx="1265238" cy="533400"/>
          </a:xfrm>
          <a:prstGeom prst="rect">
            <a:avLst/>
          </a:prstGeom>
          <a:noFill/>
          <a:ln w="9525">
            <a:noFill/>
            <a:miter lim="800000"/>
            <a:headEnd/>
            <a:tailEnd/>
          </a:ln>
        </p:spPr>
        <p:txBody>
          <a:bodyPr wrap="none">
            <a:spAutoFit/>
          </a:bodyPr>
          <a:lstStyle/>
          <a:p>
            <a:pPr>
              <a:lnSpc>
                <a:spcPct val="90000"/>
              </a:lnSpc>
            </a:pPr>
            <a:r>
              <a:rPr lang="en-US" sz="1600" b="1">
                <a:solidFill>
                  <a:srgbClr val="000000"/>
                </a:solidFill>
                <a:latin typeface="EYInterstate" pitchFamily="2" charset="0"/>
                <a:cs typeface="Times New Roman" pitchFamily="18" charset="0"/>
              </a:rPr>
              <a:t>Automated</a:t>
            </a:r>
          </a:p>
          <a:p>
            <a:pPr>
              <a:lnSpc>
                <a:spcPct val="90000"/>
              </a:lnSpc>
            </a:pPr>
            <a:r>
              <a:rPr lang="en-US" sz="1600" b="1">
                <a:solidFill>
                  <a:srgbClr val="000000"/>
                </a:solidFill>
                <a:latin typeface="EYInterstate" pitchFamily="2" charset="0"/>
                <a:cs typeface="Times New Roman" pitchFamily="18" charset="0"/>
              </a:rPr>
              <a:t>controls</a:t>
            </a:r>
          </a:p>
        </p:txBody>
      </p:sp>
      <p:sp>
        <p:nvSpPr>
          <p:cNvPr id="16" name="Rounded Rectangle 15"/>
          <p:cNvSpPr>
            <a:spLocks noChangeArrowheads="1"/>
          </p:cNvSpPr>
          <p:nvPr/>
        </p:nvSpPr>
        <p:spPr bwMode="auto">
          <a:xfrm>
            <a:off x="2670969" y="2355850"/>
            <a:ext cx="1600200" cy="685800"/>
          </a:xfrm>
          <a:prstGeom prst="roundRect">
            <a:avLst>
              <a:gd name="adj" fmla="val 16667"/>
            </a:avLst>
          </a:prstGeom>
          <a:solidFill>
            <a:srgbClr val="FFF27F"/>
          </a:solidFill>
          <a:ln w="9525">
            <a:solidFill>
              <a:schemeClr val="accent2"/>
            </a:solidFill>
            <a:round/>
            <a:headEnd/>
            <a:tailEnd/>
          </a:ln>
          <a:effectLst/>
        </p:spPr>
        <p:txBody>
          <a:bodyPr wrap="none" lIns="0" tIns="0" rIns="0" bIns="0" anchor="ctr"/>
          <a:lstStyle/>
          <a:p>
            <a:pPr>
              <a:defRPr/>
            </a:pPr>
            <a:endParaRPr lang="en-US">
              <a:latin typeface="Arial" pitchFamily="34" charset="0"/>
              <a:ea typeface="ＭＳ Ｐゴシック" pitchFamily="-112" charset="-128"/>
            </a:endParaRPr>
          </a:p>
        </p:txBody>
      </p:sp>
      <p:sp>
        <p:nvSpPr>
          <p:cNvPr id="17" name="Rectangle 14"/>
          <p:cNvSpPr>
            <a:spLocks noChangeArrowheads="1"/>
          </p:cNvSpPr>
          <p:nvPr/>
        </p:nvSpPr>
        <p:spPr bwMode="auto">
          <a:xfrm>
            <a:off x="2969419" y="2444750"/>
            <a:ext cx="982662" cy="533400"/>
          </a:xfrm>
          <a:prstGeom prst="rect">
            <a:avLst/>
          </a:prstGeom>
          <a:noFill/>
          <a:ln w="9525">
            <a:noFill/>
            <a:miter lim="800000"/>
            <a:headEnd/>
            <a:tailEnd/>
          </a:ln>
        </p:spPr>
        <p:txBody>
          <a:bodyPr wrap="none">
            <a:spAutoFit/>
          </a:bodyPr>
          <a:lstStyle/>
          <a:p>
            <a:pPr>
              <a:lnSpc>
                <a:spcPct val="90000"/>
              </a:lnSpc>
            </a:pPr>
            <a:r>
              <a:rPr lang="en-US" sz="1600" b="1">
                <a:solidFill>
                  <a:srgbClr val="000000"/>
                </a:solidFill>
                <a:latin typeface="EYInterstate" pitchFamily="2" charset="0"/>
                <a:cs typeface="Times New Roman" pitchFamily="18" charset="0"/>
              </a:rPr>
              <a:t>Manual</a:t>
            </a:r>
          </a:p>
          <a:p>
            <a:pPr>
              <a:lnSpc>
                <a:spcPct val="90000"/>
              </a:lnSpc>
            </a:pPr>
            <a:r>
              <a:rPr lang="en-US" sz="1600" b="1">
                <a:solidFill>
                  <a:srgbClr val="000000"/>
                </a:solidFill>
                <a:latin typeface="EYInterstate" pitchFamily="2" charset="0"/>
                <a:cs typeface="Times New Roman" pitchFamily="18" charset="0"/>
              </a:rPr>
              <a:t>controls</a:t>
            </a:r>
          </a:p>
        </p:txBody>
      </p:sp>
      <p:sp>
        <p:nvSpPr>
          <p:cNvPr id="18" name="Round Same Side Corner Rectangle 28"/>
          <p:cNvSpPr>
            <a:spLocks noChangeArrowheads="1"/>
          </p:cNvSpPr>
          <p:nvPr/>
        </p:nvSpPr>
        <p:spPr bwMode="auto">
          <a:xfrm>
            <a:off x="2110581" y="3921125"/>
            <a:ext cx="5334000" cy="827088"/>
          </a:xfrm>
          <a:custGeom>
            <a:avLst/>
            <a:gdLst>
              <a:gd name="T0" fmla="*/ 5334000 w 5334000"/>
              <a:gd name="T1" fmla="*/ 413544 h 827581"/>
              <a:gd name="T2" fmla="*/ 2667000 w 5334000"/>
              <a:gd name="T3" fmla="*/ 827088 h 827581"/>
              <a:gd name="T4" fmla="*/ 0 w 5334000"/>
              <a:gd name="T5" fmla="*/ 413544 h 827581"/>
              <a:gd name="T6" fmla="*/ 2667000 w 5334000"/>
              <a:gd name="T7" fmla="*/ 0 h 827581"/>
              <a:gd name="T8" fmla="*/ 0 60000 65536"/>
              <a:gd name="T9" fmla="*/ 0 60000 65536"/>
              <a:gd name="T10" fmla="*/ 0 60000 65536"/>
              <a:gd name="T11" fmla="*/ 0 60000 65536"/>
              <a:gd name="T12" fmla="*/ 86538 w 5334000"/>
              <a:gd name="T13" fmla="*/ 86538 h 827581"/>
              <a:gd name="T14" fmla="*/ 5247460 w 5334000"/>
              <a:gd name="T15" fmla="*/ 827581 h 827581"/>
            </a:gdLst>
            <a:ahLst/>
            <a:cxnLst>
              <a:cxn ang="T8">
                <a:pos x="T0" y="T1"/>
              </a:cxn>
              <a:cxn ang="T9">
                <a:pos x="T2" y="T3"/>
              </a:cxn>
              <a:cxn ang="T10">
                <a:pos x="T4" y="T5"/>
              </a:cxn>
              <a:cxn ang="T11">
                <a:pos x="T6" y="T7"/>
              </a:cxn>
            </a:cxnLst>
            <a:rect l="T12" t="T13" r="T14" b="T15"/>
            <a:pathLst>
              <a:path w="5334000" h="827581">
                <a:moveTo>
                  <a:pt x="295463" y="0"/>
                </a:moveTo>
                <a:lnTo>
                  <a:pt x="5038537" y="0"/>
                </a:lnTo>
                <a:lnTo>
                  <a:pt x="5038536" y="0"/>
                </a:lnTo>
                <a:cubicBezTo>
                  <a:pt x="5201716" y="0"/>
                  <a:pt x="5334000" y="132283"/>
                  <a:pt x="5334000" y="295463"/>
                </a:cubicBezTo>
                <a:lnTo>
                  <a:pt x="5334000" y="827581"/>
                </a:lnTo>
                <a:lnTo>
                  <a:pt x="0" y="827581"/>
                </a:lnTo>
                <a:lnTo>
                  <a:pt x="0" y="295463"/>
                </a:lnTo>
                <a:cubicBezTo>
                  <a:pt x="0" y="132283"/>
                  <a:pt x="132283" y="0"/>
                  <a:pt x="295462" y="0"/>
                </a:cubicBezTo>
                <a:close/>
              </a:path>
            </a:pathLst>
          </a:custGeom>
          <a:solidFill>
            <a:schemeClr val="tx1"/>
          </a:solidFill>
          <a:ln w="9525">
            <a:solidFill>
              <a:srgbClr val="DDDDDD"/>
            </a:solidFill>
            <a:miter lim="800000"/>
            <a:headEnd/>
            <a:tailEnd/>
          </a:ln>
          <a:effectLst/>
        </p:spPr>
        <p:txBody>
          <a:bodyPr wrap="none" lIns="0" tIns="0" rIns="0" bIns="0" anchor="ctr"/>
          <a:lstStyle/>
          <a:p>
            <a:pPr>
              <a:defRPr/>
            </a:pPr>
            <a:endParaRPr lang="en-US">
              <a:latin typeface="Arial" pitchFamily="34" charset="0"/>
              <a:ea typeface="ＭＳ Ｐゴシック" pitchFamily="-112" charset="-128"/>
            </a:endParaRPr>
          </a:p>
        </p:txBody>
      </p:sp>
      <p:sp>
        <p:nvSpPr>
          <p:cNvPr id="19" name="Round Same Side Corner Rectangle 25"/>
          <p:cNvSpPr>
            <a:spLocks noChangeArrowheads="1"/>
          </p:cNvSpPr>
          <p:nvPr/>
        </p:nvSpPr>
        <p:spPr bwMode="auto">
          <a:xfrm>
            <a:off x="4777581" y="3454400"/>
            <a:ext cx="2667000" cy="609600"/>
          </a:xfrm>
          <a:custGeom>
            <a:avLst/>
            <a:gdLst>
              <a:gd name="T0" fmla="*/ 2667000 w 2667000"/>
              <a:gd name="T1" fmla="*/ 304800 h 609600"/>
              <a:gd name="T2" fmla="*/ 1333500 w 2667000"/>
              <a:gd name="T3" fmla="*/ 609600 h 609600"/>
              <a:gd name="T4" fmla="*/ 0 w 2667000"/>
              <a:gd name="T5" fmla="*/ 304800 h 609600"/>
              <a:gd name="T6" fmla="*/ 1333500 w 2667000"/>
              <a:gd name="T7" fmla="*/ 0 h 609600"/>
              <a:gd name="T8" fmla="*/ 0 60000 65536"/>
              <a:gd name="T9" fmla="*/ 0 60000 65536"/>
              <a:gd name="T10" fmla="*/ 0 60000 65536"/>
              <a:gd name="T11" fmla="*/ 0 60000 65536"/>
              <a:gd name="T12" fmla="*/ 63744 w 2667000"/>
              <a:gd name="T13" fmla="*/ 63744 h 609600"/>
              <a:gd name="T14" fmla="*/ 2603256 w 2667000"/>
              <a:gd name="T15" fmla="*/ 609600 h 609600"/>
            </a:gdLst>
            <a:ahLst/>
            <a:cxnLst>
              <a:cxn ang="T8">
                <a:pos x="T0" y="T1"/>
              </a:cxn>
              <a:cxn ang="T9">
                <a:pos x="T2" y="T3"/>
              </a:cxn>
              <a:cxn ang="T10">
                <a:pos x="T4" y="T5"/>
              </a:cxn>
              <a:cxn ang="T11">
                <a:pos x="T6" y="T7"/>
              </a:cxn>
            </a:cxnLst>
            <a:rect l="T12" t="T13" r="T14" b="T15"/>
            <a:pathLst>
              <a:path w="2667000" h="609600">
                <a:moveTo>
                  <a:pt x="217639" y="0"/>
                </a:moveTo>
                <a:lnTo>
                  <a:pt x="2449361" y="0"/>
                </a:lnTo>
                <a:lnTo>
                  <a:pt x="2449360" y="0"/>
                </a:lnTo>
                <a:cubicBezTo>
                  <a:pt x="2569559" y="0"/>
                  <a:pt x="2667000" y="97440"/>
                  <a:pt x="2667000" y="217639"/>
                </a:cubicBezTo>
                <a:lnTo>
                  <a:pt x="2667000" y="609600"/>
                </a:lnTo>
                <a:lnTo>
                  <a:pt x="0" y="609600"/>
                </a:lnTo>
                <a:lnTo>
                  <a:pt x="0" y="217639"/>
                </a:lnTo>
                <a:cubicBezTo>
                  <a:pt x="0" y="97440"/>
                  <a:pt x="97440" y="0"/>
                  <a:pt x="217638" y="0"/>
                </a:cubicBezTo>
                <a:close/>
              </a:path>
            </a:pathLst>
          </a:custGeom>
          <a:solidFill>
            <a:schemeClr val="tx1"/>
          </a:solidFill>
          <a:ln w="9525">
            <a:solidFill>
              <a:srgbClr val="DDDDDD"/>
            </a:solidFill>
            <a:miter lim="800000"/>
            <a:headEnd/>
            <a:tailEnd/>
          </a:ln>
          <a:effectLst/>
        </p:spPr>
        <p:txBody>
          <a:bodyPr wrap="none" lIns="0" tIns="0" rIns="0" bIns="0" anchor="ctr"/>
          <a:lstStyle/>
          <a:p>
            <a:pPr>
              <a:defRPr/>
            </a:pPr>
            <a:endParaRPr lang="en-US">
              <a:latin typeface="Arial" pitchFamily="34" charset="0"/>
              <a:ea typeface="ＭＳ Ｐゴシック" pitchFamily="-112" charset="-128"/>
            </a:endParaRPr>
          </a:p>
        </p:txBody>
      </p:sp>
      <p:sp>
        <p:nvSpPr>
          <p:cNvPr id="20" name="Round Same Side Corner Rectangle 26"/>
          <p:cNvSpPr>
            <a:spLocks noChangeArrowheads="1"/>
          </p:cNvSpPr>
          <p:nvPr/>
        </p:nvSpPr>
        <p:spPr bwMode="auto">
          <a:xfrm>
            <a:off x="2145506" y="3454400"/>
            <a:ext cx="2667000" cy="609600"/>
          </a:xfrm>
          <a:custGeom>
            <a:avLst/>
            <a:gdLst>
              <a:gd name="T0" fmla="*/ 2667000 w 2667000"/>
              <a:gd name="T1" fmla="*/ 304800 h 609600"/>
              <a:gd name="T2" fmla="*/ 1333500 w 2667000"/>
              <a:gd name="T3" fmla="*/ 609600 h 609600"/>
              <a:gd name="T4" fmla="*/ 0 w 2667000"/>
              <a:gd name="T5" fmla="*/ 304800 h 609600"/>
              <a:gd name="T6" fmla="*/ 1333500 w 2667000"/>
              <a:gd name="T7" fmla="*/ 0 h 609600"/>
              <a:gd name="T8" fmla="*/ 0 60000 65536"/>
              <a:gd name="T9" fmla="*/ 0 60000 65536"/>
              <a:gd name="T10" fmla="*/ 0 60000 65536"/>
              <a:gd name="T11" fmla="*/ 0 60000 65536"/>
              <a:gd name="T12" fmla="*/ 63744 w 2667000"/>
              <a:gd name="T13" fmla="*/ 63744 h 609600"/>
              <a:gd name="T14" fmla="*/ 2603256 w 2667000"/>
              <a:gd name="T15" fmla="*/ 609600 h 609600"/>
            </a:gdLst>
            <a:ahLst/>
            <a:cxnLst>
              <a:cxn ang="T8">
                <a:pos x="T0" y="T1"/>
              </a:cxn>
              <a:cxn ang="T9">
                <a:pos x="T2" y="T3"/>
              </a:cxn>
              <a:cxn ang="T10">
                <a:pos x="T4" y="T5"/>
              </a:cxn>
              <a:cxn ang="T11">
                <a:pos x="T6" y="T7"/>
              </a:cxn>
            </a:cxnLst>
            <a:rect l="T12" t="T13" r="T14" b="T15"/>
            <a:pathLst>
              <a:path w="2667000" h="609600">
                <a:moveTo>
                  <a:pt x="217639" y="0"/>
                </a:moveTo>
                <a:lnTo>
                  <a:pt x="2449361" y="0"/>
                </a:lnTo>
                <a:lnTo>
                  <a:pt x="2449360" y="0"/>
                </a:lnTo>
                <a:cubicBezTo>
                  <a:pt x="2569559" y="0"/>
                  <a:pt x="2667000" y="97440"/>
                  <a:pt x="2667000" y="217639"/>
                </a:cubicBezTo>
                <a:lnTo>
                  <a:pt x="2667000" y="609600"/>
                </a:lnTo>
                <a:lnTo>
                  <a:pt x="0" y="609600"/>
                </a:lnTo>
                <a:lnTo>
                  <a:pt x="0" y="217639"/>
                </a:lnTo>
                <a:cubicBezTo>
                  <a:pt x="0" y="97440"/>
                  <a:pt x="97440" y="0"/>
                  <a:pt x="217638" y="0"/>
                </a:cubicBezTo>
                <a:close/>
              </a:path>
            </a:pathLst>
          </a:custGeom>
          <a:solidFill>
            <a:schemeClr val="tx1"/>
          </a:solidFill>
          <a:ln w="9525">
            <a:solidFill>
              <a:srgbClr val="DDDDDD"/>
            </a:solidFill>
            <a:miter lim="800000"/>
            <a:headEnd/>
            <a:tailEnd/>
          </a:ln>
          <a:effectLst/>
        </p:spPr>
        <p:txBody>
          <a:bodyPr wrap="none" lIns="0" tIns="0" rIns="0" bIns="0" anchor="ctr"/>
          <a:lstStyle/>
          <a:p>
            <a:pPr>
              <a:defRPr/>
            </a:pPr>
            <a:endParaRPr lang="en-US">
              <a:latin typeface="Arial" pitchFamily="34" charset="0"/>
              <a:ea typeface="ＭＳ Ｐゴシック" pitchFamily="-112" charset="-128"/>
            </a:endParaRPr>
          </a:p>
        </p:txBody>
      </p:sp>
      <p:sp>
        <p:nvSpPr>
          <p:cNvPr id="21" name="Rectangle 20"/>
          <p:cNvSpPr/>
          <p:nvPr/>
        </p:nvSpPr>
        <p:spPr>
          <a:xfrm>
            <a:off x="2520156" y="3478213"/>
            <a:ext cx="1924050" cy="558800"/>
          </a:xfrm>
          <a:prstGeom prst="rect">
            <a:avLst/>
          </a:prstGeom>
          <a:effectLst/>
        </p:spPr>
        <p:txBody>
          <a:bodyPr>
            <a:spAutoFit/>
          </a:bodyPr>
          <a:lstStyle/>
          <a:p>
            <a:pPr>
              <a:lnSpc>
                <a:spcPct val="90000"/>
              </a:lnSpc>
            </a:pPr>
            <a:r>
              <a:rPr lang="en-US" sz="1700" b="1">
                <a:solidFill>
                  <a:schemeClr val="bg1"/>
                </a:solidFill>
                <a:latin typeface="EYInterstate" pitchFamily="2" charset="0"/>
                <a:cs typeface="Times New Roman" pitchFamily="18" charset="0"/>
              </a:rPr>
              <a:t>IT dependent manual controls</a:t>
            </a:r>
          </a:p>
        </p:txBody>
      </p:sp>
      <p:sp>
        <p:nvSpPr>
          <p:cNvPr id="22" name="Rectangle 21"/>
          <p:cNvSpPr/>
          <p:nvPr/>
        </p:nvSpPr>
        <p:spPr>
          <a:xfrm>
            <a:off x="5104606" y="3478213"/>
            <a:ext cx="1828800" cy="558800"/>
          </a:xfrm>
          <a:prstGeom prst="rect">
            <a:avLst/>
          </a:prstGeom>
          <a:effectLst/>
        </p:spPr>
        <p:txBody>
          <a:bodyPr>
            <a:spAutoFit/>
          </a:bodyPr>
          <a:lstStyle/>
          <a:p>
            <a:pPr>
              <a:lnSpc>
                <a:spcPct val="90000"/>
              </a:lnSpc>
            </a:pPr>
            <a:r>
              <a:rPr lang="en-US" sz="1700" b="1">
                <a:solidFill>
                  <a:schemeClr val="bg1"/>
                </a:solidFill>
                <a:latin typeface="EYInterstate" pitchFamily="2" charset="0"/>
                <a:cs typeface="Times New Roman" pitchFamily="18" charset="0"/>
              </a:rPr>
              <a:t>Application</a:t>
            </a:r>
            <a:br>
              <a:rPr lang="en-US" sz="1700" b="1">
                <a:solidFill>
                  <a:schemeClr val="bg1"/>
                </a:solidFill>
                <a:latin typeface="EYInterstate" pitchFamily="2" charset="0"/>
                <a:cs typeface="Times New Roman" pitchFamily="18" charset="0"/>
              </a:rPr>
            </a:br>
            <a:r>
              <a:rPr lang="en-US" sz="1700" b="1">
                <a:solidFill>
                  <a:schemeClr val="bg1"/>
                </a:solidFill>
                <a:latin typeface="EYInterstate" pitchFamily="2" charset="0"/>
                <a:cs typeface="Times New Roman" pitchFamily="18" charset="0"/>
              </a:rPr>
              <a:t>controls</a:t>
            </a:r>
          </a:p>
        </p:txBody>
      </p:sp>
      <p:sp>
        <p:nvSpPr>
          <p:cNvPr id="23" name="Rectangle 22"/>
          <p:cNvSpPr/>
          <p:nvPr/>
        </p:nvSpPr>
        <p:spPr>
          <a:xfrm>
            <a:off x="2355056" y="4157663"/>
            <a:ext cx="4822825" cy="558800"/>
          </a:xfrm>
          <a:prstGeom prst="rect">
            <a:avLst/>
          </a:prstGeom>
        </p:spPr>
        <p:txBody>
          <a:bodyPr>
            <a:spAutoFit/>
          </a:bodyPr>
          <a:lstStyle/>
          <a:p>
            <a:pPr>
              <a:lnSpc>
                <a:spcPct val="90000"/>
              </a:lnSpc>
            </a:pPr>
            <a:r>
              <a:rPr lang="en-US" sz="1700" b="1" dirty="0">
                <a:solidFill>
                  <a:schemeClr val="bg1"/>
                </a:solidFill>
                <a:latin typeface="EYInterstate" pitchFamily="2" charset="0"/>
                <a:cs typeface="Times New Roman" pitchFamily="18" charset="0"/>
              </a:rPr>
              <a:t>Embedded controls</a:t>
            </a:r>
          </a:p>
          <a:p>
            <a:pPr>
              <a:lnSpc>
                <a:spcPct val="90000"/>
              </a:lnSpc>
            </a:pPr>
            <a:r>
              <a:rPr lang="en-US" sz="1700" b="1" dirty="0">
                <a:solidFill>
                  <a:schemeClr val="bg1"/>
                </a:solidFill>
                <a:latin typeface="EYInterstate" pitchFamily="2" charset="0"/>
                <a:cs typeface="Times New Roman" pitchFamily="18" charset="0"/>
              </a:rPr>
              <a:t>configurable controls</a:t>
            </a:r>
          </a:p>
        </p:txBody>
      </p:sp>
      <p:sp>
        <p:nvSpPr>
          <p:cNvPr id="24" name="Rounded Rectangle 23"/>
          <p:cNvSpPr>
            <a:spLocks noChangeArrowheads="1"/>
          </p:cNvSpPr>
          <p:nvPr/>
        </p:nvSpPr>
        <p:spPr bwMode="auto">
          <a:xfrm>
            <a:off x="1704181" y="3463925"/>
            <a:ext cx="457200" cy="2895600"/>
          </a:xfrm>
          <a:prstGeom prst="roundRect">
            <a:avLst>
              <a:gd name="adj" fmla="val 16667"/>
            </a:avLst>
          </a:prstGeom>
          <a:solidFill>
            <a:srgbClr val="FFF27F"/>
          </a:solidFill>
          <a:ln w="9525">
            <a:solidFill>
              <a:schemeClr val="accent2"/>
            </a:solidFill>
            <a:round/>
            <a:headEnd/>
            <a:tailEnd/>
          </a:ln>
          <a:effectLst/>
        </p:spPr>
        <p:txBody>
          <a:bodyPr wrap="none" lIns="0" tIns="0" rIns="0" bIns="0" anchor="ctr"/>
          <a:lstStyle/>
          <a:p>
            <a:pPr>
              <a:defRPr/>
            </a:pPr>
            <a:endParaRPr lang="en-US">
              <a:latin typeface="Arial" pitchFamily="34" charset="0"/>
              <a:ea typeface="ＭＳ Ｐゴシック" pitchFamily="-112" charset="-128"/>
            </a:endParaRPr>
          </a:p>
        </p:txBody>
      </p:sp>
      <p:sp>
        <p:nvSpPr>
          <p:cNvPr id="25" name="Rectangle 19"/>
          <p:cNvSpPr>
            <a:spLocks noChangeArrowheads="1"/>
          </p:cNvSpPr>
          <p:nvPr/>
        </p:nvSpPr>
        <p:spPr bwMode="auto">
          <a:xfrm rot="16200000">
            <a:off x="794543" y="4745038"/>
            <a:ext cx="2251075" cy="336550"/>
          </a:xfrm>
          <a:prstGeom prst="rect">
            <a:avLst/>
          </a:prstGeom>
          <a:noFill/>
          <a:ln w="9525">
            <a:noFill/>
            <a:miter lim="800000"/>
            <a:headEnd/>
            <a:tailEnd/>
          </a:ln>
        </p:spPr>
        <p:txBody>
          <a:bodyPr wrap="none">
            <a:spAutoFit/>
          </a:bodyPr>
          <a:lstStyle/>
          <a:p>
            <a:r>
              <a:rPr lang="en-US" sz="1600" b="1">
                <a:solidFill>
                  <a:srgbClr val="000000"/>
                </a:solidFill>
                <a:latin typeface="EYInterstate" pitchFamily="2" charset="0"/>
                <a:cs typeface="Times New Roman" pitchFamily="18" charset="0"/>
              </a:rPr>
              <a:t>Segregation of duties</a:t>
            </a:r>
          </a:p>
        </p:txBody>
      </p:sp>
      <p:sp>
        <p:nvSpPr>
          <p:cNvPr id="26" name="Rounded Rectangle 25"/>
          <p:cNvSpPr>
            <a:spLocks noChangeArrowheads="1"/>
          </p:cNvSpPr>
          <p:nvPr/>
        </p:nvSpPr>
        <p:spPr bwMode="auto">
          <a:xfrm>
            <a:off x="7411244" y="3463925"/>
            <a:ext cx="457200" cy="2895600"/>
          </a:xfrm>
          <a:prstGeom prst="roundRect">
            <a:avLst>
              <a:gd name="adj" fmla="val 16667"/>
            </a:avLst>
          </a:prstGeom>
          <a:solidFill>
            <a:srgbClr val="FFF27F"/>
          </a:solidFill>
          <a:ln w="9525" algn="ctr">
            <a:solidFill>
              <a:schemeClr val="accent2"/>
            </a:solidFill>
            <a:round/>
            <a:headEnd/>
            <a:tailEnd/>
          </a:ln>
          <a:effectLst/>
        </p:spPr>
        <p:txBody>
          <a:bodyPr wrap="none" lIns="0" tIns="0" rIns="0" bIns="0" anchor="ctr"/>
          <a:lstStyle/>
          <a:p>
            <a:pPr>
              <a:defRPr/>
            </a:pPr>
            <a:endParaRPr lang="en-US">
              <a:latin typeface="Arial" pitchFamily="34" charset="0"/>
              <a:ea typeface="ＭＳ Ｐゴシック" pitchFamily="-112" charset="-128"/>
            </a:endParaRPr>
          </a:p>
        </p:txBody>
      </p:sp>
      <p:sp>
        <p:nvSpPr>
          <p:cNvPr id="27" name="Rectangle 21"/>
          <p:cNvSpPr>
            <a:spLocks noChangeArrowheads="1"/>
          </p:cNvSpPr>
          <p:nvPr/>
        </p:nvSpPr>
        <p:spPr bwMode="auto">
          <a:xfrm rot="16200000">
            <a:off x="6378574" y="4745832"/>
            <a:ext cx="2468563" cy="336550"/>
          </a:xfrm>
          <a:prstGeom prst="rect">
            <a:avLst/>
          </a:prstGeom>
          <a:noFill/>
          <a:ln w="9525">
            <a:noFill/>
            <a:miter lim="800000"/>
            <a:headEnd/>
            <a:tailEnd/>
          </a:ln>
        </p:spPr>
        <p:txBody>
          <a:bodyPr wrap="none">
            <a:spAutoFit/>
          </a:bodyPr>
          <a:lstStyle/>
          <a:p>
            <a:r>
              <a:rPr lang="en-US" sz="1600" b="1">
                <a:solidFill>
                  <a:srgbClr val="000000"/>
                </a:solidFill>
                <a:latin typeface="EYInterstate" pitchFamily="2" charset="0"/>
                <a:cs typeface="Times New Roman" pitchFamily="18" charset="0"/>
              </a:rPr>
              <a:t>Company-level controls</a:t>
            </a:r>
          </a:p>
        </p:txBody>
      </p:sp>
      <p:sp>
        <p:nvSpPr>
          <p:cNvPr id="28" name="Rectangle 29"/>
          <p:cNvSpPr>
            <a:spLocks noChangeArrowheads="1"/>
          </p:cNvSpPr>
          <p:nvPr/>
        </p:nvSpPr>
        <p:spPr bwMode="auto">
          <a:xfrm>
            <a:off x="2396331" y="4968875"/>
            <a:ext cx="4822825" cy="339725"/>
          </a:xfrm>
          <a:prstGeom prst="rect">
            <a:avLst/>
          </a:prstGeom>
          <a:noFill/>
          <a:ln w="9525">
            <a:noFill/>
            <a:miter lim="800000"/>
            <a:headEnd/>
            <a:tailEnd/>
          </a:ln>
        </p:spPr>
        <p:txBody>
          <a:bodyPr>
            <a:spAutoFit/>
          </a:bodyPr>
          <a:lstStyle/>
          <a:p>
            <a:pPr>
              <a:lnSpc>
                <a:spcPct val="90000"/>
              </a:lnSpc>
            </a:pPr>
            <a:r>
              <a:rPr lang="en-US" b="1">
                <a:solidFill>
                  <a:srgbClr val="323232"/>
                </a:solidFill>
                <a:latin typeface="EYInterstate" pitchFamily="2" charset="0"/>
                <a:cs typeface="Times New Roman" pitchFamily="18" charset="0"/>
              </a:rPr>
              <a:t>IT general controls foundation</a:t>
            </a:r>
          </a:p>
        </p:txBody>
      </p:sp>
      <p:sp>
        <p:nvSpPr>
          <p:cNvPr id="29" name="Rectangle 30"/>
          <p:cNvSpPr>
            <a:spLocks noChangeArrowheads="1"/>
          </p:cNvSpPr>
          <p:nvPr/>
        </p:nvSpPr>
        <p:spPr bwMode="auto">
          <a:xfrm>
            <a:off x="2415381" y="5978525"/>
            <a:ext cx="1609725" cy="257175"/>
          </a:xfrm>
          <a:prstGeom prst="rect">
            <a:avLst/>
          </a:prstGeom>
          <a:noFill/>
          <a:ln w="9525">
            <a:noFill/>
            <a:miter lim="800000"/>
            <a:headEnd/>
            <a:tailEnd/>
          </a:ln>
        </p:spPr>
        <p:txBody>
          <a:bodyPr>
            <a:spAutoFit/>
          </a:bodyPr>
          <a:lstStyle/>
          <a:p>
            <a:pPr>
              <a:lnSpc>
                <a:spcPct val="90000"/>
              </a:lnSpc>
            </a:pPr>
            <a:r>
              <a:rPr lang="en-US" sz="1200" b="1">
                <a:solidFill>
                  <a:srgbClr val="000000"/>
                </a:solidFill>
                <a:latin typeface="EYInterstate" pitchFamily="2" charset="0"/>
                <a:cs typeface="Times New Roman" pitchFamily="18" charset="0"/>
              </a:rPr>
              <a:t>Operating systems</a:t>
            </a:r>
          </a:p>
        </p:txBody>
      </p:sp>
      <p:sp>
        <p:nvSpPr>
          <p:cNvPr id="30" name="Rectangle 31"/>
          <p:cNvSpPr>
            <a:spLocks noChangeArrowheads="1"/>
          </p:cNvSpPr>
          <p:nvPr/>
        </p:nvSpPr>
        <p:spPr bwMode="auto">
          <a:xfrm>
            <a:off x="4253706" y="5978525"/>
            <a:ext cx="1611313" cy="257175"/>
          </a:xfrm>
          <a:prstGeom prst="rect">
            <a:avLst/>
          </a:prstGeom>
          <a:noFill/>
          <a:ln w="9525">
            <a:noFill/>
            <a:miter lim="800000"/>
            <a:headEnd/>
            <a:tailEnd/>
          </a:ln>
        </p:spPr>
        <p:txBody>
          <a:bodyPr>
            <a:spAutoFit/>
          </a:bodyPr>
          <a:lstStyle/>
          <a:p>
            <a:pPr>
              <a:lnSpc>
                <a:spcPct val="90000"/>
              </a:lnSpc>
            </a:pPr>
            <a:r>
              <a:rPr lang="en-US" sz="1200" b="1">
                <a:solidFill>
                  <a:srgbClr val="000000"/>
                </a:solidFill>
                <a:latin typeface="EYInterstate" pitchFamily="2" charset="0"/>
                <a:cs typeface="Times New Roman" pitchFamily="18" charset="0"/>
              </a:rPr>
              <a:t>Databases</a:t>
            </a:r>
          </a:p>
        </p:txBody>
      </p:sp>
      <p:sp>
        <p:nvSpPr>
          <p:cNvPr id="31" name="Rectangle 32"/>
          <p:cNvSpPr>
            <a:spLocks noChangeArrowheads="1"/>
          </p:cNvSpPr>
          <p:nvPr/>
        </p:nvSpPr>
        <p:spPr bwMode="auto">
          <a:xfrm>
            <a:off x="6082506" y="5978525"/>
            <a:ext cx="1155700" cy="257175"/>
          </a:xfrm>
          <a:prstGeom prst="rect">
            <a:avLst/>
          </a:prstGeom>
          <a:noFill/>
          <a:ln w="9525">
            <a:noFill/>
            <a:miter lim="800000"/>
            <a:headEnd/>
            <a:tailEnd/>
          </a:ln>
        </p:spPr>
        <p:txBody>
          <a:bodyPr>
            <a:spAutoFit/>
          </a:bodyPr>
          <a:lstStyle/>
          <a:p>
            <a:pPr>
              <a:lnSpc>
                <a:spcPct val="90000"/>
              </a:lnSpc>
            </a:pPr>
            <a:r>
              <a:rPr lang="en-US" sz="1200" b="1">
                <a:solidFill>
                  <a:srgbClr val="000000"/>
                </a:solidFill>
                <a:latin typeface="EYInterstate" pitchFamily="2" charset="0"/>
                <a:cs typeface="Times New Roman" pitchFamily="18" charset="0"/>
              </a:rPr>
              <a:t>ERP</a:t>
            </a:r>
          </a:p>
        </p:txBody>
      </p:sp>
      <p:sp>
        <p:nvSpPr>
          <p:cNvPr id="32" name="Can 33"/>
          <p:cNvSpPr>
            <a:spLocks noChangeArrowheads="1"/>
          </p:cNvSpPr>
          <p:nvPr/>
        </p:nvSpPr>
        <p:spPr bwMode="auto">
          <a:xfrm>
            <a:off x="4787106" y="5521325"/>
            <a:ext cx="533400" cy="381000"/>
          </a:xfrm>
          <a:prstGeom prst="can">
            <a:avLst>
              <a:gd name="adj" fmla="val 25000"/>
            </a:avLst>
          </a:prstGeom>
          <a:solidFill>
            <a:schemeClr val="accent2"/>
          </a:solidFill>
          <a:ln w="22225">
            <a:solidFill>
              <a:schemeClr val="bg1"/>
            </a:solidFill>
            <a:round/>
            <a:headEnd/>
            <a:tailEnd/>
          </a:ln>
        </p:spPr>
        <p:txBody>
          <a:bodyPr wrap="none" lIns="0" tIns="0" rIns="0" bIns="0" anchor="ctr"/>
          <a:lstStyle/>
          <a:p>
            <a:endParaRPr lang="cs-CZ">
              <a:cs typeface="Times New Roman" pitchFamily="18" charset="0"/>
            </a:endParaRPr>
          </a:p>
        </p:txBody>
      </p:sp>
      <p:sp>
        <p:nvSpPr>
          <p:cNvPr id="33" name="Internal Storage 34"/>
          <p:cNvSpPr>
            <a:spLocks noChangeArrowheads="1"/>
          </p:cNvSpPr>
          <p:nvPr/>
        </p:nvSpPr>
        <p:spPr bwMode="auto">
          <a:xfrm>
            <a:off x="6349206" y="5534025"/>
            <a:ext cx="609600" cy="381000"/>
          </a:xfrm>
          <a:prstGeom prst="flowChartInternalStorage">
            <a:avLst/>
          </a:prstGeom>
          <a:gradFill rotWithShape="1">
            <a:gsLst>
              <a:gs pos="0">
                <a:srgbClr val="F2F2F2"/>
              </a:gs>
              <a:gs pos="100000">
                <a:srgbClr val="BFBFBF"/>
              </a:gs>
            </a:gsLst>
            <a:lin ang="5460000"/>
          </a:gradFill>
          <a:ln w="9525" algn="ctr">
            <a:solidFill>
              <a:schemeClr val="tx1"/>
            </a:solidFill>
            <a:round/>
            <a:headEnd/>
            <a:tailEnd/>
          </a:ln>
        </p:spPr>
        <p:txBody>
          <a:bodyPr wrap="none" lIns="0" tIns="0" rIns="0" bIns="0" anchor="ctr"/>
          <a:lstStyle/>
          <a:p>
            <a:pPr>
              <a:defRPr/>
            </a:pPr>
            <a:endParaRPr lang="en-US">
              <a:latin typeface="Arial" pitchFamily="34" charset="0"/>
              <a:ea typeface="ＭＳ Ｐゴシック" pitchFamily="-112" charset="-128"/>
            </a:endParaRPr>
          </a:p>
        </p:txBody>
      </p:sp>
      <p:sp>
        <p:nvSpPr>
          <p:cNvPr id="34" name="Diamond 35"/>
          <p:cNvSpPr>
            <a:spLocks noChangeArrowheads="1"/>
          </p:cNvSpPr>
          <p:nvPr/>
        </p:nvSpPr>
        <p:spPr bwMode="auto">
          <a:xfrm>
            <a:off x="6590506" y="5635625"/>
            <a:ext cx="152400" cy="152400"/>
          </a:xfrm>
          <a:prstGeom prst="diamond">
            <a:avLst/>
          </a:prstGeom>
          <a:solidFill>
            <a:schemeClr val="accent2"/>
          </a:solidFill>
          <a:ln w="9525">
            <a:solidFill>
              <a:schemeClr val="tx1"/>
            </a:solidFill>
            <a:round/>
            <a:headEnd/>
            <a:tailEnd/>
          </a:ln>
        </p:spPr>
        <p:txBody>
          <a:bodyPr wrap="none" lIns="0" tIns="0" rIns="0" bIns="0" anchor="ctr"/>
          <a:lstStyle/>
          <a:p>
            <a:endParaRPr lang="cs-CZ">
              <a:cs typeface="Times New Roman" pitchFamily="18" charset="0"/>
            </a:endParaRPr>
          </a:p>
        </p:txBody>
      </p:sp>
      <p:cxnSp>
        <p:nvCxnSpPr>
          <p:cNvPr id="35" name="Straight Connector 39"/>
          <p:cNvCxnSpPr>
            <a:cxnSpLocks noChangeShapeType="1"/>
          </p:cNvCxnSpPr>
          <p:nvPr/>
        </p:nvCxnSpPr>
        <p:spPr bwMode="auto">
          <a:xfrm flipH="1">
            <a:off x="6349206" y="5824538"/>
            <a:ext cx="609600" cy="1587"/>
          </a:xfrm>
          <a:prstGeom prst="line">
            <a:avLst/>
          </a:prstGeom>
          <a:noFill/>
          <a:ln w="9525">
            <a:solidFill>
              <a:schemeClr val="tx1"/>
            </a:solidFill>
            <a:round/>
            <a:headEnd/>
            <a:tailEnd/>
          </a:ln>
        </p:spPr>
      </p:cxnSp>
      <p:sp>
        <p:nvSpPr>
          <p:cNvPr id="36" name="TextBox 40"/>
          <p:cNvSpPr txBox="1">
            <a:spLocks noChangeArrowheads="1"/>
          </p:cNvSpPr>
          <p:nvPr/>
        </p:nvSpPr>
        <p:spPr bwMode="auto">
          <a:xfrm>
            <a:off x="6434931" y="5616575"/>
            <a:ext cx="476250" cy="366713"/>
          </a:xfrm>
          <a:prstGeom prst="rect">
            <a:avLst/>
          </a:prstGeom>
          <a:noFill/>
          <a:ln w="9525">
            <a:noFill/>
            <a:miter lim="800000"/>
            <a:headEnd/>
            <a:tailEnd/>
          </a:ln>
        </p:spPr>
        <p:txBody>
          <a:bodyPr wrap="none">
            <a:spAutoFit/>
          </a:bodyPr>
          <a:lstStyle/>
          <a:p>
            <a:r>
              <a:rPr lang="en-US">
                <a:cs typeface="Times New Roman" pitchFamily="18" charset="0"/>
              </a:rPr>
              <a:t>….</a:t>
            </a:r>
          </a:p>
        </p:txBody>
      </p:sp>
      <p:grpSp>
        <p:nvGrpSpPr>
          <p:cNvPr id="37" name="Group 48"/>
          <p:cNvGrpSpPr>
            <a:grpSpLocks/>
          </p:cNvGrpSpPr>
          <p:nvPr/>
        </p:nvGrpSpPr>
        <p:grpSpPr bwMode="auto">
          <a:xfrm>
            <a:off x="2640806" y="5445125"/>
            <a:ext cx="304800" cy="533400"/>
            <a:chOff x="2286000" y="4724400"/>
            <a:chExt cx="304800" cy="533400"/>
          </a:xfrm>
        </p:grpSpPr>
        <p:sp>
          <p:nvSpPr>
            <p:cNvPr id="38" name="Cube 37"/>
            <p:cNvSpPr>
              <a:spLocks noChangeArrowheads="1"/>
            </p:cNvSpPr>
            <p:nvPr/>
          </p:nvSpPr>
          <p:spPr bwMode="auto">
            <a:xfrm>
              <a:off x="2286000" y="4724400"/>
              <a:ext cx="304800" cy="533400"/>
            </a:xfrm>
            <a:prstGeom prst="cube">
              <a:avLst>
                <a:gd name="adj" fmla="val 25000"/>
              </a:avLst>
            </a:prstGeom>
            <a:solidFill>
              <a:srgbClr val="E6E6E6"/>
            </a:solidFill>
            <a:ln w="9525" algn="ctr">
              <a:solidFill>
                <a:schemeClr val="tx1"/>
              </a:solidFill>
              <a:round/>
              <a:headEnd/>
              <a:tailEnd/>
            </a:ln>
          </p:spPr>
          <p:txBody>
            <a:bodyPr wrap="none" lIns="0" tIns="0" rIns="0" bIns="0" anchor="ctr"/>
            <a:lstStyle/>
            <a:p>
              <a:pPr>
                <a:defRPr/>
              </a:pPr>
              <a:endParaRPr lang="en-US">
                <a:latin typeface="Arial" pitchFamily="34" charset="0"/>
                <a:ea typeface="ＭＳ Ｐゴシック" pitchFamily="-112" charset="-128"/>
              </a:endParaRPr>
            </a:p>
          </p:txBody>
        </p:sp>
        <p:cxnSp>
          <p:nvCxnSpPr>
            <p:cNvPr id="39" name="Straight Connector 45"/>
            <p:cNvCxnSpPr>
              <a:cxnSpLocks noChangeShapeType="1"/>
            </p:cNvCxnSpPr>
            <p:nvPr/>
          </p:nvCxnSpPr>
          <p:spPr bwMode="auto">
            <a:xfrm>
              <a:off x="2304288" y="4876800"/>
              <a:ext cx="192024" cy="1588"/>
            </a:xfrm>
            <a:prstGeom prst="line">
              <a:avLst/>
            </a:prstGeom>
            <a:noFill/>
            <a:ln w="9525">
              <a:solidFill>
                <a:schemeClr val="tx1"/>
              </a:solidFill>
              <a:round/>
              <a:headEnd/>
              <a:tailEnd/>
            </a:ln>
          </p:spPr>
        </p:cxnSp>
        <p:cxnSp>
          <p:nvCxnSpPr>
            <p:cNvPr id="40" name="Straight Connector 46"/>
            <p:cNvCxnSpPr>
              <a:cxnSpLocks noChangeShapeType="1"/>
            </p:cNvCxnSpPr>
            <p:nvPr/>
          </p:nvCxnSpPr>
          <p:spPr bwMode="auto">
            <a:xfrm>
              <a:off x="2304288" y="4953000"/>
              <a:ext cx="192024" cy="1588"/>
            </a:xfrm>
            <a:prstGeom prst="line">
              <a:avLst/>
            </a:prstGeom>
            <a:noFill/>
            <a:ln w="9525">
              <a:solidFill>
                <a:schemeClr val="tx1"/>
              </a:solidFill>
              <a:round/>
              <a:headEnd/>
              <a:tailEnd/>
            </a:ln>
          </p:spPr>
        </p:cxnSp>
        <p:sp>
          <p:nvSpPr>
            <p:cNvPr id="41" name="Oval 47"/>
            <p:cNvSpPr>
              <a:spLocks noChangeArrowheads="1"/>
            </p:cNvSpPr>
            <p:nvPr/>
          </p:nvSpPr>
          <p:spPr bwMode="auto">
            <a:xfrm>
              <a:off x="2387600" y="5105400"/>
              <a:ext cx="76200" cy="76200"/>
            </a:xfrm>
            <a:prstGeom prst="ellipse">
              <a:avLst/>
            </a:prstGeom>
            <a:solidFill>
              <a:schemeClr val="accent2"/>
            </a:solidFill>
            <a:ln w="9525">
              <a:solidFill>
                <a:schemeClr val="tx1"/>
              </a:solidFill>
              <a:round/>
              <a:headEnd/>
              <a:tailEnd/>
            </a:ln>
          </p:spPr>
          <p:txBody>
            <a:bodyPr wrap="none" lIns="0" tIns="0" rIns="0" bIns="0" anchor="ctr"/>
            <a:lstStyle/>
            <a:p>
              <a:endParaRPr lang="cs-CZ">
                <a:cs typeface="Times New Roman" pitchFamily="18" charset="0"/>
              </a:endParaRPr>
            </a:p>
          </p:txBody>
        </p:sp>
      </p:grpSp>
      <p:grpSp>
        <p:nvGrpSpPr>
          <p:cNvPr id="42" name="Group 49"/>
          <p:cNvGrpSpPr>
            <a:grpSpLocks/>
          </p:cNvGrpSpPr>
          <p:nvPr/>
        </p:nvGrpSpPr>
        <p:grpSpPr bwMode="auto">
          <a:xfrm>
            <a:off x="3085306" y="5445125"/>
            <a:ext cx="304800" cy="533400"/>
            <a:chOff x="2286000" y="4724400"/>
            <a:chExt cx="304800" cy="533400"/>
          </a:xfrm>
        </p:grpSpPr>
        <p:sp>
          <p:nvSpPr>
            <p:cNvPr id="43" name="Cube 42"/>
            <p:cNvSpPr>
              <a:spLocks noChangeArrowheads="1"/>
            </p:cNvSpPr>
            <p:nvPr/>
          </p:nvSpPr>
          <p:spPr bwMode="auto">
            <a:xfrm>
              <a:off x="2286000" y="4724400"/>
              <a:ext cx="304800" cy="533400"/>
            </a:xfrm>
            <a:prstGeom prst="cube">
              <a:avLst>
                <a:gd name="adj" fmla="val 25000"/>
              </a:avLst>
            </a:prstGeom>
            <a:solidFill>
              <a:srgbClr val="E6E6E6"/>
            </a:solidFill>
            <a:ln w="9525" algn="ctr">
              <a:solidFill>
                <a:schemeClr val="tx1"/>
              </a:solidFill>
              <a:round/>
              <a:headEnd/>
              <a:tailEnd/>
            </a:ln>
          </p:spPr>
          <p:txBody>
            <a:bodyPr wrap="none" lIns="0" tIns="0" rIns="0" bIns="0" anchor="ctr"/>
            <a:lstStyle/>
            <a:p>
              <a:pPr>
                <a:defRPr/>
              </a:pPr>
              <a:endParaRPr lang="en-US">
                <a:latin typeface="Arial" pitchFamily="34" charset="0"/>
                <a:ea typeface="ＭＳ Ｐゴシック" pitchFamily="-112" charset="-128"/>
              </a:endParaRPr>
            </a:p>
          </p:txBody>
        </p:sp>
        <p:cxnSp>
          <p:nvCxnSpPr>
            <p:cNvPr id="44" name="Straight Connector 51"/>
            <p:cNvCxnSpPr>
              <a:cxnSpLocks noChangeShapeType="1"/>
            </p:cNvCxnSpPr>
            <p:nvPr/>
          </p:nvCxnSpPr>
          <p:spPr bwMode="auto">
            <a:xfrm>
              <a:off x="2304288" y="4876800"/>
              <a:ext cx="192024" cy="1588"/>
            </a:xfrm>
            <a:prstGeom prst="line">
              <a:avLst/>
            </a:prstGeom>
            <a:noFill/>
            <a:ln w="9525">
              <a:solidFill>
                <a:schemeClr val="tx1"/>
              </a:solidFill>
              <a:round/>
              <a:headEnd/>
              <a:tailEnd/>
            </a:ln>
          </p:spPr>
        </p:cxnSp>
        <p:cxnSp>
          <p:nvCxnSpPr>
            <p:cNvPr id="45" name="Straight Connector 52"/>
            <p:cNvCxnSpPr>
              <a:cxnSpLocks noChangeShapeType="1"/>
            </p:cNvCxnSpPr>
            <p:nvPr/>
          </p:nvCxnSpPr>
          <p:spPr bwMode="auto">
            <a:xfrm>
              <a:off x="2304288" y="4953000"/>
              <a:ext cx="192024" cy="1588"/>
            </a:xfrm>
            <a:prstGeom prst="line">
              <a:avLst/>
            </a:prstGeom>
            <a:noFill/>
            <a:ln w="9525">
              <a:solidFill>
                <a:schemeClr val="tx1"/>
              </a:solidFill>
              <a:round/>
              <a:headEnd/>
              <a:tailEnd/>
            </a:ln>
          </p:spPr>
        </p:cxnSp>
        <p:sp>
          <p:nvSpPr>
            <p:cNvPr id="46" name="Oval 53"/>
            <p:cNvSpPr>
              <a:spLocks noChangeArrowheads="1"/>
            </p:cNvSpPr>
            <p:nvPr/>
          </p:nvSpPr>
          <p:spPr bwMode="auto">
            <a:xfrm>
              <a:off x="2387600" y="5105400"/>
              <a:ext cx="76200" cy="76200"/>
            </a:xfrm>
            <a:prstGeom prst="ellipse">
              <a:avLst/>
            </a:prstGeom>
            <a:solidFill>
              <a:schemeClr val="accent2"/>
            </a:solidFill>
            <a:ln w="9525">
              <a:solidFill>
                <a:schemeClr val="tx1"/>
              </a:solidFill>
              <a:round/>
              <a:headEnd/>
              <a:tailEnd/>
            </a:ln>
          </p:spPr>
          <p:txBody>
            <a:bodyPr wrap="none" lIns="0" tIns="0" rIns="0" bIns="0" anchor="ctr"/>
            <a:lstStyle/>
            <a:p>
              <a:endParaRPr lang="cs-CZ">
                <a:cs typeface="Times New Roman" pitchFamily="18" charset="0"/>
              </a:endParaRPr>
            </a:p>
          </p:txBody>
        </p:sp>
      </p:grpSp>
      <p:cxnSp>
        <p:nvCxnSpPr>
          <p:cNvPr id="47" name="Straight Connector 66"/>
          <p:cNvCxnSpPr>
            <a:cxnSpLocks noChangeShapeType="1"/>
            <a:stCxn id="20" idx="3"/>
            <a:endCxn id="14" idx="2"/>
          </p:cNvCxnSpPr>
          <p:nvPr/>
        </p:nvCxnSpPr>
        <p:spPr bwMode="auto">
          <a:xfrm flipV="1">
            <a:off x="3479006" y="3041650"/>
            <a:ext cx="2568575" cy="412750"/>
          </a:xfrm>
          <a:prstGeom prst="line">
            <a:avLst/>
          </a:prstGeom>
          <a:noFill/>
          <a:ln w="9525">
            <a:solidFill>
              <a:schemeClr val="tx2"/>
            </a:solidFill>
            <a:prstDash val="dash"/>
            <a:round/>
            <a:headEnd/>
            <a:tailEnd/>
          </a:ln>
        </p:spPr>
      </p:cxnSp>
      <p:grpSp>
        <p:nvGrpSpPr>
          <p:cNvPr id="48" name="Group 54"/>
          <p:cNvGrpSpPr>
            <a:grpSpLocks/>
          </p:cNvGrpSpPr>
          <p:nvPr/>
        </p:nvGrpSpPr>
        <p:grpSpPr bwMode="auto">
          <a:xfrm>
            <a:off x="3529806" y="5445125"/>
            <a:ext cx="304800" cy="533400"/>
            <a:chOff x="2286000" y="4724400"/>
            <a:chExt cx="304800" cy="533400"/>
          </a:xfrm>
        </p:grpSpPr>
        <p:sp>
          <p:nvSpPr>
            <p:cNvPr id="49" name="Cube 48"/>
            <p:cNvSpPr>
              <a:spLocks noChangeArrowheads="1"/>
            </p:cNvSpPr>
            <p:nvPr/>
          </p:nvSpPr>
          <p:spPr bwMode="auto">
            <a:xfrm>
              <a:off x="2286000" y="4724400"/>
              <a:ext cx="304800" cy="533400"/>
            </a:xfrm>
            <a:prstGeom prst="cube">
              <a:avLst>
                <a:gd name="adj" fmla="val 25000"/>
              </a:avLst>
            </a:prstGeom>
            <a:solidFill>
              <a:srgbClr val="E6E6E6"/>
            </a:solidFill>
            <a:ln w="9525" algn="ctr">
              <a:solidFill>
                <a:schemeClr val="tx1"/>
              </a:solidFill>
              <a:round/>
              <a:headEnd/>
              <a:tailEnd/>
            </a:ln>
          </p:spPr>
          <p:txBody>
            <a:bodyPr wrap="none" lIns="0" tIns="0" rIns="0" bIns="0" anchor="ctr"/>
            <a:lstStyle/>
            <a:p>
              <a:pPr>
                <a:defRPr/>
              </a:pPr>
              <a:endParaRPr lang="en-US">
                <a:latin typeface="Arial" pitchFamily="34" charset="0"/>
                <a:ea typeface="ＭＳ Ｐゴシック" pitchFamily="-112" charset="-128"/>
              </a:endParaRPr>
            </a:p>
          </p:txBody>
        </p:sp>
        <p:cxnSp>
          <p:nvCxnSpPr>
            <p:cNvPr id="50" name="Straight Connector 56"/>
            <p:cNvCxnSpPr>
              <a:cxnSpLocks noChangeShapeType="1"/>
            </p:cNvCxnSpPr>
            <p:nvPr/>
          </p:nvCxnSpPr>
          <p:spPr bwMode="auto">
            <a:xfrm>
              <a:off x="2304288" y="4876800"/>
              <a:ext cx="192024" cy="1588"/>
            </a:xfrm>
            <a:prstGeom prst="line">
              <a:avLst/>
            </a:prstGeom>
            <a:noFill/>
            <a:ln w="9525">
              <a:solidFill>
                <a:schemeClr val="tx1"/>
              </a:solidFill>
              <a:round/>
              <a:headEnd/>
              <a:tailEnd/>
            </a:ln>
          </p:spPr>
        </p:cxnSp>
        <p:cxnSp>
          <p:nvCxnSpPr>
            <p:cNvPr id="51" name="Straight Connector 57"/>
            <p:cNvCxnSpPr>
              <a:cxnSpLocks noChangeShapeType="1"/>
            </p:cNvCxnSpPr>
            <p:nvPr/>
          </p:nvCxnSpPr>
          <p:spPr bwMode="auto">
            <a:xfrm>
              <a:off x="2304288" y="4953000"/>
              <a:ext cx="192024" cy="1588"/>
            </a:xfrm>
            <a:prstGeom prst="line">
              <a:avLst/>
            </a:prstGeom>
            <a:noFill/>
            <a:ln w="9525">
              <a:solidFill>
                <a:schemeClr val="tx1"/>
              </a:solidFill>
              <a:round/>
              <a:headEnd/>
              <a:tailEnd/>
            </a:ln>
          </p:spPr>
        </p:cxnSp>
        <p:sp>
          <p:nvSpPr>
            <p:cNvPr id="52" name="Oval 58"/>
            <p:cNvSpPr>
              <a:spLocks noChangeArrowheads="1"/>
            </p:cNvSpPr>
            <p:nvPr/>
          </p:nvSpPr>
          <p:spPr bwMode="auto">
            <a:xfrm>
              <a:off x="2387600" y="5105400"/>
              <a:ext cx="76200" cy="76200"/>
            </a:xfrm>
            <a:prstGeom prst="ellipse">
              <a:avLst/>
            </a:prstGeom>
            <a:solidFill>
              <a:schemeClr val="accent2"/>
            </a:solidFill>
            <a:ln w="9525">
              <a:solidFill>
                <a:schemeClr val="tx1"/>
              </a:solidFill>
              <a:round/>
              <a:headEnd/>
              <a:tailEnd/>
            </a:ln>
          </p:spPr>
          <p:txBody>
            <a:bodyPr wrap="none" lIns="0" tIns="0" rIns="0" bIns="0" anchor="ctr"/>
            <a:lstStyle/>
            <a:p>
              <a:endParaRPr lang="cs-CZ">
                <a:cs typeface="Times New Roman" pitchFamily="18" charset="0"/>
              </a:endParaRPr>
            </a:p>
          </p:txBody>
        </p:sp>
      </p:grpSp>
    </p:spTree>
    <p:extLst>
      <p:ext uri="{BB962C8B-B14F-4D97-AF65-F5344CB8AC3E}">
        <p14:creationId xmlns:p14="http://schemas.microsoft.com/office/powerpoint/2010/main" val="3797692086"/>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cs-CZ" dirty="0" smtClean="0"/>
              <a:t>Kategorie</a:t>
            </a:r>
            <a:endParaRPr lang="en-US" dirty="0"/>
          </a:p>
        </p:txBody>
      </p:sp>
      <p:sp>
        <p:nvSpPr>
          <p:cNvPr id="3" name="Text Placeholder 2"/>
          <p:cNvSpPr>
            <a:spLocks noGrp="1"/>
          </p:cNvSpPr>
          <p:nvPr>
            <p:ph type="body" sz="quarter" idx="10"/>
          </p:nvPr>
        </p:nvSpPr>
        <p:spPr/>
        <p:txBody>
          <a:bodyPr/>
          <a:lstStyle/>
          <a:p>
            <a:pPr marL="742950" indent="-742950">
              <a:buFont typeface="+mj-lt"/>
              <a:buAutoNum type="arabicPeriod"/>
            </a:pPr>
            <a:r>
              <a:rPr lang="cs-CZ" dirty="0" smtClean="0"/>
              <a:t>Kontroly v procesech změnového řízení</a:t>
            </a:r>
          </a:p>
          <a:p>
            <a:pPr marL="742950" indent="-742950">
              <a:buFont typeface="+mj-lt"/>
              <a:buAutoNum type="arabicPeriod"/>
            </a:pPr>
            <a:r>
              <a:rPr lang="cs-CZ" dirty="0" smtClean="0"/>
              <a:t>Kontroly přístupových oprávnění</a:t>
            </a:r>
          </a:p>
          <a:p>
            <a:pPr marL="742950" indent="-742950">
              <a:buFont typeface="+mj-lt"/>
              <a:buAutoNum type="arabicPeriod"/>
            </a:pPr>
            <a:r>
              <a:rPr lang="cs-CZ" dirty="0" smtClean="0"/>
              <a:t>Kontroly IT operací</a:t>
            </a:r>
            <a:endParaRPr lang="en-US" dirty="0"/>
          </a:p>
        </p:txBody>
      </p:sp>
    </p:spTree>
    <p:extLst>
      <p:ext uri="{BB962C8B-B14F-4D97-AF65-F5344CB8AC3E}">
        <p14:creationId xmlns:p14="http://schemas.microsoft.com/office/powerpoint/2010/main" val="2823225203"/>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p:cNvGraphicFramePr>
            <a:graphicFrameLocks/>
          </p:cNvGraphicFramePr>
          <p:nvPr>
            <p:extLst>
              <p:ext uri="{D42A27DB-BD31-4B8C-83A1-F6EECF244321}">
                <p14:modId xmlns:p14="http://schemas.microsoft.com/office/powerpoint/2010/main" val="1963191137"/>
              </p:ext>
            </p:extLst>
          </p:nvPr>
        </p:nvGraphicFramePr>
        <p:xfrm>
          <a:off x="365648" y="845531"/>
          <a:ext cx="8778030" cy="5107580"/>
        </p:xfrm>
        <a:graphic>
          <a:graphicData uri="http://schemas.openxmlformats.org/drawingml/2006/table">
            <a:tbl>
              <a:tblPr/>
              <a:tblGrid>
                <a:gridCol w="1880157"/>
                <a:gridCol w="836150"/>
                <a:gridCol w="6061723"/>
              </a:tblGrid>
              <a:tr h="395832">
                <a:tc>
                  <a:txBody>
                    <a:bodyPr/>
                    <a:lstStyle/>
                    <a:p>
                      <a:pPr algn="ctr" fontAlgn="ctr"/>
                      <a:r>
                        <a:rPr lang="en-US" sz="1000" b="1" i="0" u="none" strike="noStrike" noProof="0" dirty="0">
                          <a:solidFill>
                            <a:schemeClr val="bg1"/>
                          </a:solidFill>
                          <a:latin typeface="EYInterstate Light"/>
                        </a:rPr>
                        <a:t>Process</a:t>
                      </a:r>
                    </a:p>
                  </a:txBody>
                  <a:tcPr marL="46800" marR="46800" marT="36000" marB="3600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ctr"/>
                      <a:r>
                        <a:rPr lang="en-US" sz="1000" b="1" i="0" u="none" strike="noStrike" noProof="0" dirty="0">
                          <a:solidFill>
                            <a:schemeClr val="bg1"/>
                          </a:solidFill>
                          <a:latin typeface="EYInterstate Light"/>
                        </a:rPr>
                        <a:t>Control Ref</a:t>
                      </a:r>
                    </a:p>
                  </a:txBody>
                  <a:tcPr marL="46800" marR="46800" marT="36000" marB="3600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ctr"/>
                      <a:r>
                        <a:rPr lang="en-US" sz="1000" b="1" i="0" u="none" strike="noStrike" noProof="0" dirty="0">
                          <a:solidFill>
                            <a:schemeClr val="bg1"/>
                          </a:solidFill>
                          <a:latin typeface="EYInterstate Light"/>
                        </a:rPr>
                        <a:t>Control Objective</a:t>
                      </a:r>
                    </a:p>
                  </a:txBody>
                  <a:tcPr marL="46800" marR="46800" marT="36000" marB="3600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r>
              <a:tr h="243589">
                <a:tc rowSpan="5">
                  <a:txBody>
                    <a:bodyPr/>
                    <a:lstStyle/>
                    <a:p>
                      <a:pPr algn="l" fontAlgn="b"/>
                      <a:r>
                        <a:rPr lang="en-US" sz="1000" b="0" i="0" u="none" strike="noStrike" noProof="0" dirty="0">
                          <a:solidFill>
                            <a:srgbClr val="000000"/>
                          </a:solidFill>
                          <a:latin typeface="Arial"/>
                        </a:rPr>
                        <a:t>Change Management</a:t>
                      </a:r>
                    </a:p>
                  </a:txBody>
                  <a:tcPr marL="46800" marR="46800" marT="36000" marB="3600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D200"/>
                    </a:solidFill>
                  </a:tcPr>
                </a:tc>
                <a:tc>
                  <a:txBody>
                    <a:bodyPr/>
                    <a:lstStyle/>
                    <a:p>
                      <a:pPr algn="l" fontAlgn="b"/>
                      <a:r>
                        <a:rPr lang="en-US" sz="1000" b="0" i="0" u="none" strike="noStrike" noProof="0" dirty="0">
                          <a:solidFill>
                            <a:srgbClr val="000000"/>
                          </a:solidFill>
                          <a:latin typeface="Arial"/>
                        </a:rPr>
                        <a:t>MC1</a:t>
                      </a:r>
                    </a:p>
                  </a:txBody>
                  <a:tcPr marL="46800" marR="46800" marT="36000" marB="3600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0" i="0" u="none" strike="noStrike" noProof="0" dirty="0">
                          <a:solidFill>
                            <a:srgbClr val="000000"/>
                          </a:solidFill>
                          <a:latin typeface="Arial"/>
                        </a:rPr>
                        <a:t>Changes are authorized</a:t>
                      </a:r>
                    </a:p>
                  </a:txBody>
                  <a:tcPr marL="46800" marR="46800" marT="36000" marB="3600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r>
              <a:tr h="243589">
                <a:tc vMerge="1">
                  <a:txBody>
                    <a:bodyPr/>
                    <a:lstStyle/>
                    <a:p>
                      <a:pPr algn="l" fontAlgn="b"/>
                      <a:endParaRPr lang="cs-CZ" sz="800" b="0" i="0" u="none" strike="noStrike">
                        <a:solidFill>
                          <a:srgbClr val="000000"/>
                        </a:solidFill>
                        <a:latin typeface="Arial"/>
                      </a:endParaRPr>
                    </a:p>
                  </a:txBody>
                  <a:tcPr marL="9525" marR="9525" marT="9525" marB="0" anchor="b">
                    <a:lnL>
                      <a:noFill/>
                    </a:lnL>
                    <a:lnR>
                      <a:noFill/>
                    </a:lnR>
                    <a:lnT>
                      <a:noFill/>
                    </a:lnT>
                    <a:lnB>
                      <a:noFill/>
                    </a:lnB>
                  </a:tcPr>
                </a:tc>
                <a:tc>
                  <a:txBody>
                    <a:bodyPr/>
                    <a:lstStyle/>
                    <a:p>
                      <a:pPr algn="l" fontAlgn="b"/>
                      <a:r>
                        <a:rPr lang="en-US" sz="1000" b="0" i="0" u="none" strike="noStrike" noProof="0" dirty="0">
                          <a:solidFill>
                            <a:srgbClr val="000000"/>
                          </a:solidFill>
                          <a:latin typeface="Arial"/>
                        </a:rPr>
                        <a:t>MC2</a:t>
                      </a:r>
                    </a:p>
                  </a:txBody>
                  <a:tcPr marL="46800" marR="46800" marT="36000" marB="3600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0" i="0" u="none" strike="noStrike" noProof="0" dirty="0">
                          <a:solidFill>
                            <a:srgbClr val="000000"/>
                          </a:solidFill>
                          <a:latin typeface="Arial"/>
                        </a:rPr>
                        <a:t>Changes are tested</a:t>
                      </a:r>
                    </a:p>
                  </a:txBody>
                  <a:tcPr marL="46800" marR="46800" marT="36000" marB="3600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r>
              <a:tr h="243589">
                <a:tc vMerge="1">
                  <a:txBody>
                    <a:bodyPr/>
                    <a:lstStyle/>
                    <a:p>
                      <a:pPr algn="l" fontAlgn="b"/>
                      <a:endParaRPr lang="cs-CZ" sz="800" b="0" i="0" u="none" strike="noStrike">
                        <a:solidFill>
                          <a:srgbClr val="000000"/>
                        </a:solidFill>
                        <a:latin typeface="Arial"/>
                      </a:endParaRPr>
                    </a:p>
                  </a:txBody>
                  <a:tcPr marL="9525" marR="9525" marT="9525" marB="0" anchor="b">
                    <a:lnL>
                      <a:noFill/>
                    </a:lnL>
                    <a:lnR>
                      <a:noFill/>
                    </a:lnR>
                    <a:lnT>
                      <a:noFill/>
                    </a:lnT>
                    <a:lnB>
                      <a:noFill/>
                    </a:lnB>
                  </a:tcPr>
                </a:tc>
                <a:tc>
                  <a:txBody>
                    <a:bodyPr/>
                    <a:lstStyle/>
                    <a:p>
                      <a:pPr algn="l" fontAlgn="b"/>
                      <a:r>
                        <a:rPr lang="en-US" sz="1000" b="0" i="0" u="none" strike="noStrike" noProof="0" dirty="0">
                          <a:solidFill>
                            <a:srgbClr val="000000"/>
                          </a:solidFill>
                          <a:latin typeface="Arial"/>
                        </a:rPr>
                        <a:t>MC3</a:t>
                      </a:r>
                    </a:p>
                  </a:txBody>
                  <a:tcPr marL="46800" marR="46800" marT="36000" marB="3600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0" i="0" u="none" strike="noStrike" noProof="0" dirty="0">
                          <a:solidFill>
                            <a:srgbClr val="000000"/>
                          </a:solidFill>
                          <a:latin typeface="Arial"/>
                        </a:rPr>
                        <a:t>Changes are approved (transport approval)</a:t>
                      </a:r>
                    </a:p>
                  </a:txBody>
                  <a:tcPr marL="46800" marR="46800" marT="36000" marB="3600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r>
              <a:tr h="243589">
                <a:tc vMerge="1">
                  <a:txBody>
                    <a:bodyPr/>
                    <a:lstStyle/>
                    <a:p>
                      <a:pPr algn="l" fontAlgn="b"/>
                      <a:endParaRPr lang="cs-CZ" sz="800" b="0" i="0" u="none" strike="noStrike">
                        <a:solidFill>
                          <a:srgbClr val="000000"/>
                        </a:solidFill>
                        <a:latin typeface="Arial"/>
                      </a:endParaRPr>
                    </a:p>
                  </a:txBody>
                  <a:tcPr marL="9525" marR="9525" marT="9525" marB="0" anchor="b">
                    <a:lnL>
                      <a:noFill/>
                    </a:lnL>
                    <a:lnR>
                      <a:noFill/>
                    </a:lnR>
                    <a:lnT>
                      <a:noFill/>
                    </a:lnT>
                    <a:lnB>
                      <a:noFill/>
                    </a:lnB>
                  </a:tcPr>
                </a:tc>
                <a:tc>
                  <a:txBody>
                    <a:bodyPr/>
                    <a:lstStyle/>
                    <a:p>
                      <a:pPr algn="l" fontAlgn="b"/>
                      <a:r>
                        <a:rPr lang="en-US" sz="1000" b="0" i="0" u="none" strike="noStrike" noProof="0" dirty="0">
                          <a:solidFill>
                            <a:srgbClr val="000000"/>
                          </a:solidFill>
                          <a:latin typeface="Arial"/>
                        </a:rPr>
                        <a:t>MC4</a:t>
                      </a:r>
                    </a:p>
                  </a:txBody>
                  <a:tcPr marL="46800" marR="46800" marT="36000" marB="3600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0" i="0" u="none" strike="noStrike" noProof="0" dirty="0">
                          <a:solidFill>
                            <a:srgbClr val="000000"/>
                          </a:solidFill>
                          <a:latin typeface="Arial"/>
                        </a:rPr>
                        <a:t>Changes are monitored</a:t>
                      </a:r>
                    </a:p>
                  </a:txBody>
                  <a:tcPr marL="46800" marR="46800" marT="36000" marB="3600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r>
              <a:tr h="243589">
                <a:tc vMerge="1">
                  <a:txBody>
                    <a:bodyPr/>
                    <a:lstStyle/>
                    <a:p>
                      <a:pPr algn="l" fontAlgn="b"/>
                      <a:endParaRPr lang="cs-CZ" sz="800" b="0" i="0" u="none" strike="noStrike" dirty="0">
                        <a:solidFill>
                          <a:srgbClr val="000000"/>
                        </a:solidFill>
                        <a:latin typeface="Arial"/>
                      </a:endParaRPr>
                    </a:p>
                  </a:txBody>
                  <a:tcPr marL="9525" marR="9525" marT="9525" marB="0" anchor="b">
                    <a:lnL>
                      <a:noFill/>
                    </a:lnL>
                    <a:lnR>
                      <a:noFill/>
                    </a:lnR>
                    <a:lnT>
                      <a:noFill/>
                    </a:lnT>
                    <a:lnB>
                      <a:noFill/>
                    </a:lnB>
                  </a:tcPr>
                </a:tc>
                <a:tc>
                  <a:txBody>
                    <a:bodyPr/>
                    <a:lstStyle/>
                    <a:p>
                      <a:pPr algn="l" fontAlgn="b"/>
                      <a:r>
                        <a:rPr lang="en-US" sz="1000" b="0" i="0" u="none" strike="noStrike" noProof="0" dirty="0">
                          <a:solidFill>
                            <a:srgbClr val="000000"/>
                          </a:solidFill>
                          <a:latin typeface="Arial"/>
                        </a:rPr>
                        <a:t>MC5</a:t>
                      </a:r>
                    </a:p>
                  </a:txBody>
                  <a:tcPr marL="46800" marR="46800" marT="36000" marB="3600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0" i="0" u="none" strike="noStrike" noProof="0" dirty="0">
                          <a:solidFill>
                            <a:srgbClr val="000000"/>
                          </a:solidFill>
                          <a:latin typeface="Arial"/>
                        </a:rPr>
                        <a:t>Segregation of incompatible duties exists within the manage change environment</a:t>
                      </a:r>
                    </a:p>
                  </a:txBody>
                  <a:tcPr marL="46800" marR="46800" marT="36000" marB="3600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r>
              <a:tr h="243589">
                <a:tc rowSpan="10">
                  <a:txBody>
                    <a:bodyPr/>
                    <a:lstStyle/>
                    <a:p>
                      <a:pPr algn="l" fontAlgn="b"/>
                      <a:r>
                        <a:rPr lang="en-US" sz="1000" b="0" i="0" u="none" strike="noStrike" noProof="0" dirty="0">
                          <a:solidFill>
                            <a:srgbClr val="000000"/>
                          </a:solidFill>
                          <a:latin typeface="Arial"/>
                        </a:rPr>
                        <a:t>Logical Access</a:t>
                      </a:r>
                    </a:p>
                  </a:txBody>
                  <a:tcPr marL="46800" marR="46800" marT="36000" marB="3600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D200"/>
                    </a:solidFill>
                  </a:tcPr>
                </a:tc>
                <a:tc>
                  <a:txBody>
                    <a:bodyPr/>
                    <a:lstStyle/>
                    <a:p>
                      <a:pPr algn="l" fontAlgn="b"/>
                      <a:r>
                        <a:rPr lang="en-US" sz="1000" b="0" i="0" u="none" strike="noStrike" noProof="0" dirty="0">
                          <a:solidFill>
                            <a:srgbClr val="000000"/>
                          </a:solidFill>
                          <a:latin typeface="Arial"/>
                        </a:rPr>
                        <a:t>LA1</a:t>
                      </a:r>
                    </a:p>
                  </a:txBody>
                  <a:tcPr marL="46800" marR="46800" marT="36000" marB="3600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0" i="0" u="none" strike="noStrike" noProof="0" dirty="0">
                          <a:solidFill>
                            <a:srgbClr val="000000"/>
                          </a:solidFill>
                          <a:latin typeface="Arial"/>
                        </a:rPr>
                        <a:t>General system security settings are appropriate</a:t>
                      </a:r>
                    </a:p>
                  </a:txBody>
                  <a:tcPr marL="46800" marR="46800" marT="36000" marB="3600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r>
              <a:tr h="243589">
                <a:tc vMerge="1">
                  <a:txBody>
                    <a:bodyPr/>
                    <a:lstStyle/>
                    <a:p>
                      <a:pPr algn="l" fontAlgn="b"/>
                      <a:endParaRPr lang="cs-CZ" sz="800" b="0" i="0" u="none" strike="noStrike" dirty="0">
                        <a:solidFill>
                          <a:srgbClr val="000000"/>
                        </a:solidFill>
                        <a:latin typeface="Arial"/>
                      </a:endParaRPr>
                    </a:p>
                  </a:txBody>
                  <a:tcPr marL="9525" marR="9525" marT="9525" marB="0" anchor="b">
                    <a:lnL>
                      <a:noFill/>
                    </a:lnL>
                    <a:lnR>
                      <a:noFill/>
                    </a:lnR>
                    <a:lnT>
                      <a:noFill/>
                    </a:lnT>
                    <a:lnB>
                      <a:noFill/>
                    </a:lnB>
                  </a:tcPr>
                </a:tc>
                <a:tc>
                  <a:txBody>
                    <a:bodyPr/>
                    <a:lstStyle/>
                    <a:p>
                      <a:pPr algn="l" fontAlgn="b"/>
                      <a:r>
                        <a:rPr lang="en-US" sz="1000" b="0" i="0" u="none" strike="noStrike" noProof="0" dirty="0">
                          <a:solidFill>
                            <a:srgbClr val="000000"/>
                          </a:solidFill>
                          <a:latin typeface="Arial"/>
                        </a:rPr>
                        <a:t>LA2</a:t>
                      </a:r>
                    </a:p>
                  </a:txBody>
                  <a:tcPr marL="46800" marR="46800" marT="36000" marB="3600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0" i="0" u="none" strike="noStrike" noProof="0" dirty="0">
                          <a:solidFill>
                            <a:srgbClr val="000000"/>
                          </a:solidFill>
                          <a:latin typeface="Arial"/>
                        </a:rPr>
                        <a:t>Password settings are appropriate</a:t>
                      </a:r>
                    </a:p>
                  </a:txBody>
                  <a:tcPr marL="46800" marR="46800" marT="36000" marB="3600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r>
              <a:tr h="243589">
                <a:tc vMerge="1">
                  <a:txBody>
                    <a:bodyPr/>
                    <a:lstStyle/>
                    <a:p>
                      <a:pPr algn="l" fontAlgn="b"/>
                      <a:endParaRPr lang="cs-CZ" sz="800" b="0" i="0" u="none" strike="noStrike" dirty="0">
                        <a:solidFill>
                          <a:srgbClr val="000000"/>
                        </a:solidFill>
                        <a:latin typeface="Arial"/>
                      </a:endParaRPr>
                    </a:p>
                  </a:txBody>
                  <a:tcPr marL="9525" marR="9525" marT="9525" marB="0" anchor="b">
                    <a:lnL>
                      <a:noFill/>
                    </a:lnL>
                    <a:lnR>
                      <a:noFill/>
                    </a:lnR>
                    <a:lnT>
                      <a:noFill/>
                    </a:lnT>
                    <a:lnB>
                      <a:noFill/>
                    </a:lnB>
                  </a:tcPr>
                </a:tc>
                <a:tc>
                  <a:txBody>
                    <a:bodyPr/>
                    <a:lstStyle/>
                    <a:p>
                      <a:pPr algn="l" fontAlgn="b"/>
                      <a:r>
                        <a:rPr lang="en-US" sz="1000" b="0" i="0" u="none" strike="noStrike" noProof="0">
                          <a:solidFill>
                            <a:srgbClr val="000000"/>
                          </a:solidFill>
                          <a:latin typeface="Arial"/>
                        </a:rPr>
                        <a:t>LA3</a:t>
                      </a:r>
                    </a:p>
                  </a:txBody>
                  <a:tcPr marL="46800" marR="46800" marT="36000" marB="3600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0" i="0" u="none" strike="noStrike" noProof="0" dirty="0">
                          <a:solidFill>
                            <a:srgbClr val="000000"/>
                          </a:solidFill>
                          <a:latin typeface="Arial"/>
                        </a:rPr>
                        <a:t>Access to privileged IT functions is limited to appropriate individuals</a:t>
                      </a:r>
                    </a:p>
                  </a:txBody>
                  <a:tcPr marL="46800" marR="46800" marT="36000" marB="3600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r>
              <a:tr h="243589">
                <a:tc vMerge="1">
                  <a:txBody>
                    <a:bodyPr/>
                    <a:lstStyle/>
                    <a:p>
                      <a:pPr algn="l" fontAlgn="b"/>
                      <a:endParaRPr lang="cs-CZ" sz="800" b="0" i="0" u="none" strike="noStrike" dirty="0">
                        <a:solidFill>
                          <a:srgbClr val="000000"/>
                        </a:solidFill>
                        <a:latin typeface="Arial"/>
                      </a:endParaRPr>
                    </a:p>
                  </a:txBody>
                  <a:tcPr marL="9525" marR="9525" marT="9525" marB="0" anchor="b">
                    <a:lnL>
                      <a:noFill/>
                    </a:lnL>
                    <a:lnR>
                      <a:noFill/>
                    </a:lnR>
                    <a:lnT>
                      <a:noFill/>
                    </a:lnT>
                    <a:lnB>
                      <a:noFill/>
                    </a:lnB>
                  </a:tcPr>
                </a:tc>
                <a:tc>
                  <a:txBody>
                    <a:bodyPr/>
                    <a:lstStyle/>
                    <a:p>
                      <a:pPr algn="l" fontAlgn="b"/>
                      <a:r>
                        <a:rPr lang="en-US" sz="1000" b="0" i="0" u="none" strike="noStrike" noProof="0">
                          <a:solidFill>
                            <a:srgbClr val="000000"/>
                          </a:solidFill>
                          <a:latin typeface="Arial"/>
                        </a:rPr>
                        <a:t>LA4</a:t>
                      </a:r>
                    </a:p>
                  </a:txBody>
                  <a:tcPr marL="46800" marR="46800" marT="36000" marB="3600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0" i="0" u="none" strike="noStrike" noProof="0" dirty="0">
                          <a:solidFill>
                            <a:srgbClr val="000000"/>
                          </a:solidFill>
                          <a:latin typeface="Arial"/>
                        </a:rPr>
                        <a:t>Access to system resources and utilities is limited to appropriate individuals</a:t>
                      </a:r>
                    </a:p>
                  </a:txBody>
                  <a:tcPr marL="46800" marR="46800" marT="36000" marB="3600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r>
              <a:tr h="242895">
                <a:tc vMerge="1">
                  <a:txBody>
                    <a:bodyPr/>
                    <a:lstStyle/>
                    <a:p>
                      <a:pPr algn="l" fontAlgn="b"/>
                      <a:endParaRPr lang="cs-CZ" sz="800" b="0" i="0" u="none" strike="noStrike" dirty="0">
                        <a:solidFill>
                          <a:srgbClr val="000000"/>
                        </a:solidFill>
                        <a:latin typeface="Arial"/>
                      </a:endParaRPr>
                    </a:p>
                  </a:txBody>
                  <a:tcPr marL="9525" marR="9525" marT="9525" marB="0" anchor="b">
                    <a:lnL>
                      <a:noFill/>
                    </a:lnL>
                    <a:lnR>
                      <a:noFill/>
                    </a:lnR>
                    <a:lnT>
                      <a:noFill/>
                    </a:lnT>
                    <a:lnB>
                      <a:noFill/>
                    </a:lnB>
                  </a:tcPr>
                </a:tc>
                <a:tc>
                  <a:txBody>
                    <a:bodyPr/>
                    <a:lstStyle/>
                    <a:p>
                      <a:pPr algn="l" fontAlgn="b"/>
                      <a:r>
                        <a:rPr lang="en-US" sz="1000" b="0" i="0" u="none" strike="noStrike" noProof="0">
                          <a:solidFill>
                            <a:srgbClr val="000000"/>
                          </a:solidFill>
                          <a:latin typeface="Arial"/>
                        </a:rPr>
                        <a:t>LA5Part1</a:t>
                      </a:r>
                    </a:p>
                  </a:txBody>
                  <a:tcPr marL="46800" marR="46800" marT="36000" marB="3600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0" i="0" u="none" strike="noStrike" noProof="0" dirty="0">
                          <a:solidFill>
                            <a:srgbClr val="000000"/>
                          </a:solidFill>
                          <a:latin typeface="Arial"/>
                        </a:rPr>
                        <a:t>User access is authorized and appropriately established - Terminated employees</a:t>
                      </a:r>
                    </a:p>
                  </a:txBody>
                  <a:tcPr marL="46800" marR="46800" marT="36000" marB="3600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r>
              <a:tr h="242895">
                <a:tc vMerge="1">
                  <a:txBody>
                    <a:bodyPr/>
                    <a:lstStyle/>
                    <a:p>
                      <a:pPr algn="l" fontAlgn="b"/>
                      <a:endParaRPr lang="cs-CZ" sz="800" b="0" i="0" u="none" strike="noStrike" dirty="0">
                        <a:solidFill>
                          <a:srgbClr val="000000"/>
                        </a:solidFill>
                        <a:latin typeface="Arial"/>
                      </a:endParaRPr>
                    </a:p>
                  </a:txBody>
                  <a:tcPr marL="9525" marR="9525" marT="9525" marB="0" anchor="b">
                    <a:lnL>
                      <a:noFill/>
                    </a:lnL>
                    <a:lnR>
                      <a:noFill/>
                    </a:lnR>
                    <a:lnT>
                      <a:noFill/>
                    </a:lnT>
                    <a:lnB>
                      <a:noFill/>
                    </a:lnB>
                  </a:tcPr>
                </a:tc>
                <a:tc>
                  <a:txBody>
                    <a:bodyPr/>
                    <a:lstStyle/>
                    <a:p>
                      <a:pPr algn="l" fontAlgn="b"/>
                      <a:r>
                        <a:rPr lang="en-US" sz="1000" b="0" i="0" u="none" strike="noStrike" noProof="0">
                          <a:solidFill>
                            <a:srgbClr val="000000"/>
                          </a:solidFill>
                          <a:latin typeface="Arial"/>
                        </a:rPr>
                        <a:t>LA5Part2</a:t>
                      </a:r>
                    </a:p>
                  </a:txBody>
                  <a:tcPr marL="46800" marR="46800" marT="36000" marB="3600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0" i="0" u="none" strike="noStrike" noProof="0" dirty="0">
                          <a:solidFill>
                            <a:srgbClr val="000000"/>
                          </a:solidFill>
                          <a:latin typeface="Arial"/>
                        </a:rPr>
                        <a:t>User access is authorized and appropriately established - New user setup part</a:t>
                      </a:r>
                    </a:p>
                  </a:txBody>
                  <a:tcPr marL="46800" marR="46800" marT="36000" marB="3600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r>
              <a:tr h="407856">
                <a:tc vMerge="1">
                  <a:txBody>
                    <a:bodyPr/>
                    <a:lstStyle/>
                    <a:p>
                      <a:pPr algn="l" fontAlgn="b"/>
                      <a:endParaRPr lang="cs-CZ" sz="800" b="0" i="0" u="none" strike="noStrike" dirty="0">
                        <a:solidFill>
                          <a:srgbClr val="000000"/>
                        </a:solidFill>
                        <a:latin typeface="Arial"/>
                      </a:endParaRPr>
                    </a:p>
                  </a:txBody>
                  <a:tcPr marL="9525" marR="9525" marT="9525" marB="0" anchor="b">
                    <a:lnL>
                      <a:noFill/>
                    </a:lnL>
                    <a:lnR>
                      <a:noFill/>
                    </a:lnR>
                    <a:lnT>
                      <a:noFill/>
                    </a:lnT>
                    <a:lnB>
                      <a:noFill/>
                    </a:lnB>
                  </a:tcPr>
                </a:tc>
                <a:tc>
                  <a:txBody>
                    <a:bodyPr/>
                    <a:lstStyle/>
                    <a:p>
                      <a:pPr algn="l" fontAlgn="b"/>
                      <a:r>
                        <a:rPr lang="en-US" sz="1000" b="0" i="0" u="none" strike="noStrike" noProof="0">
                          <a:solidFill>
                            <a:srgbClr val="000000"/>
                          </a:solidFill>
                          <a:latin typeface="Arial"/>
                        </a:rPr>
                        <a:t>LA5Part3</a:t>
                      </a:r>
                    </a:p>
                  </a:txBody>
                  <a:tcPr marL="46800" marR="46800" marT="36000" marB="3600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0" i="0" u="none" strike="noStrike" noProof="0" dirty="0">
                          <a:solidFill>
                            <a:srgbClr val="000000"/>
                          </a:solidFill>
                          <a:latin typeface="Arial"/>
                        </a:rPr>
                        <a:t>User access is authorized and appropriately established - Violation attempts review and user access logs review</a:t>
                      </a:r>
                    </a:p>
                  </a:txBody>
                  <a:tcPr marL="46800" marR="46800" marT="36000" marB="3600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r>
              <a:tr h="243589">
                <a:tc vMerge="1">
                  <a:txBody>
                    <a:bodyPr/>
                    <a:lstStyle/>
                    <a:p>
                      <a:pPr algn="l" fontAlgn="b"/>
                      <a:endParaRPr lang="cs-CZ" sz="800" b="0" i="0" u="none" strike="noStrike" dirty="0">
                        <a:solidFill>
                          <a:srgbClr val="000000"/>
                        </a:solidFill>
                        <a:latin typeface="Arial"/>
                      </a:endParaRPr>
                    </a:p>
                  </a:txBody>
                  <a:tcPr marL="9525" marR="9525" marT="9525" marB="0" anchor="b">
                    <a:lnL>
                      <a:noFill/>
                    </a:lnL>
                    <a:lnR>
                      <a:noFill/>
                    </a:lnR>
                    <a:lnT>
                      <a:noFill/>
                    </a:lnT>
                    <a:lnB>
                      <a:noFill/>
                    </a:lnB>
                  </a:tcPr>
                </a:tc>
                <a:tc>
                  <a:txBody>
                    <a:bodyPr/>
                    <a:lstStyle/>
                    <a:p>
                      <a:pPr algn="l" fontAlgn="b"/>
                      <a:r>
                        <a:rPr lang="en-US" sz="1000" b="0" i="0" u="none" strike="noStrike" noProof="0">
                          <a:solidFill>
                            <a:srgbClr val="000000"/>
                          </a:solidFill>
                          <a:latin typeface="Arial"/>
                        </a:rPr>
                        <a:t>LA6</a:t>
                      </a:r>
                    </a:p>
                  </a:txBody>
                  <a:tcPr marL="46800" marR="46800" marT="36000" marB="3600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0" i="0" u="none" strike="noStrike" noProof="0" dirty="0">
                          <a:solidFill>
                            <a:srgbClr val="000000"/>
                          </a:solidFill>
                          <a:latin typeface="Arial"/>
                        </a:rPr>
                        <a:t>Physical access to computer hardware is limited to appropriate individuals</a:t>
                      </a:r>
                    </a:p>
                  </a:txBody>
                  <a:tcPr marL="46800" marR="46800" marT="36000" marB="3600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r>
              <a:tr h="243589">
                <a:tc vMerge="1">
                  <a:txBody>
                    <a:bodyPr/>
                    <a:lstStyle/>
                    <a:p>
                      <a:pPr algn="l" fontAlgn="b"/>
                      <a:endParaRPr lang="cs-CZ" sz="800" b="0" i="0" u="none" strike="noStrike" dirty="0">
                        <a:solidFill>
                          <a:srgbClr val="000000"/>
                        </a:solidFill>
                        <a:latin typeface="Arial"/>
                      </a:endParaRPr>
                    </a:p>
                  </a:txBody>
                  <a:tcPr marL="9525" marR="9525" marT="9525" marB="0" anchor="b">
                    <a:lnL>
                      <a:noFill/>
                    </a:lnL>
                    <a:lnR>
                      <a:noFill/>
                    </a:lnR>
                    <a:lnT>
                      <a:noFill/>
                    </a:lnT>
                    <a:lnB>
                      <a:noFill/>
                    </a:lnB>
                  </a:tcPr>
                </a:tc>
                <a:tc>
                  <a:txBody>
                    <a:bodyPr/>
                    <a:lstStyle/>
                    <a:p>
                      <a:pPr algn="l" fontAlgn="b"/>
                      <a:r>
                        <a:rPr lang="en-US" sz="1000" b="0" i="0" u="none" strike="noStrike" noProof="0">
                          <a:solidFill>
                            <a:srgbClr val="000000"/>
                          </a:solidFill>
                          <a:latin typeface="Arial"/>
                        </a:rPr>
                        <a:t>LA7</a:t>
                      </a:r>
                    </a:p>
                  </a:txBody>
                  <a:tcPr marL="46800" marR="46800" marT="36000" marB="3600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0" i="0" u="none" strike="noStrike" noProof="0" dirty="0">
                          <a:solidFill>
                            <a:srgbClr val="000000"/>
                          </a:solidFill>
                          <a:latin typeface="Arial"/>
                        </a:rPr>
                        <a:t>Logical access process is monitored</a:t>
                      </a:r>
                    </a:p>
                  </a:txBody>
                  <a:tcPr marL="46800" marR="46800" marT="36000" marB="3600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r>
              <a:tr h="243589">
                <a:tc vMerge="1">
                  <a:txBody>
                    <a:bodyPr/>
                    <a:lstStyle/>
                    <a:p>
                      <a:pPr algn="l" fontAlgn="b"/>
                      <a:endParaRPr lang="cs-CZ" sz="800" b="0" i="0" u="none" strike="noStrike" dirty="0">
                        <a:solidFill>
                          <a:srgbClr val="000000"/>
                        </a:solidFill>
                        <a:latin typeface="Arial"/>
                      </a:endParaRPr>
                    </a:p>
                  </a:txBody>
                  <a:tcPr marL="9525" marR="9525" marT="9525" marB="0" anchor="b">
                    <a:lnL>
                      <a:noFill/>
                    </a:lnL>
                    <a:lnR>
                      <a:noFill/>
                    </a:lnR>
                    <a:lnT>
                      <a:noFill/>
                    </a:lnT>
                    <a:lnB>
                      <a:noFill/>
                    </a:lnB>
                  </a:tcPr>
                </a:tc>
                <a:tc>
                  <a:txBody>
                    <a:bodyPr/>
                    <a:lstStyle/>
                    <a:p>
                      <a:pPr algn="l" fontAlgn="b"/>
                      <a:r>
                        <a:rPr lang="en-US" sz="1000" b="0" i="0" u="none" strike="noStrike" noProof="0">
                          <a:solidFill>
                            <a:srgbClr val="000000"/>
                          </a:solidFill>
                          <a:latin typeface="Arial"/>
                        </a:rPr>
                        <a:t>LA8</a:t>
                      </a:r>
                    </a:p>
                  </a:txBody>
                  <a:tcPr marL="46800" marR="46800" marT="36000" marB="3600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0" i="0" u="none" strike="noStrike" noProof="0" dirty="0">
                          <a:solidFill>
                            <a:srgbClr val="000000"/>
                          </a:solidFill>
                          <a:latin typeface="Arial"/>
                        </a:rPr>
                        <a:t>Segregation of incompatible duties exists within the logical access environment</a:t>
                      </a:r>
                    </a:p>
                  </a:txBody>
                  <a:tcPr marL="46800" marR="46800" marT="36000" marB="3600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r>
              <a:tr h="243589">
                <a:tc rowSpan="3">
                  <a:txBody>
                    <a:bodyPr/>
                    <a:lstStyle/>
                    <a:p>
                      <a:pPr algn="l" fontAlgn="b"/>
                      <a:r>
                        <a:rPr lang="en-US" sz="1000" b="0" i="0" u="none" strike="noStrike" noProof="0" dirty="0">
                          <a:solidFill>
                            <a:srgbClr val="000000"/>
                          </a:solidFill>
                          <a:latin typeface="Arial"/>
                        </a:rPr>
                        <a:t>IT Operations</a:t>
                      </a:r>
                    </a:p>
                  </a:txBody>
                  <a:tcPr marL="46800" marR="46800" marT="36000" marB="3600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D200"/>
                    </a:solidFill>
                  </a:tcPr>
                </a:tc>
                <a:tc>
                  <a:txBody>
                    <a:bodyPr/>
                    <a:lstStyle/>
                    <a:p>
                      <a:pPr algn="l" fontAlgn="b"/>
                      <a:r>
                        <a:rPr lang="en-US" sz="1000" b="0" i="0" u="none" strike="noStrike" noProof="0">
                          <a:solidFill>
                            <a:srgbClr val="000000"/>
                          </a:solidFill>
                          <a:latin typeface="Arial"/>
                        </a:rPr>
                        <a:t>OP1</a:t>
                      </a:r>
                    </a:p>
                  </a:txBody>
                  <a:tcPr marL="46800" marR="46800" marT="36000" marB="3600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0" i="0" u="none" strike="noStrike" noProof="0" dirty="0">
                          <a:solidFill>
                            <a:srgbClr val="000000"/>
                          </a:solidFill>
                          <a:latin typeface="Arial"/>
                        </a:rPr>
                        <a:t>Financial data has been backed-up and is recoverable</a:t>
                      </a:r>
                    </a:p>
                  </a:txBody>
                  <a:tcPr marL="46800" marR="46800" marT="36000" marB="3600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r>
              <a:tr h="243589">
                <a:tc vMerge="1">
                  <a:txBody>
                    <a:bodyPr/>
                    <a:lstStyle/>
                    <a:p>
                      <a:pPr algn="l" fontAlgn="b"/>
                      <a:endParaRPr lang="cs-CZ" sz="800" b="0" i="0" u="none" strike="noStrike" dirty="0">
                        <a:solidFill>
                          <a:srgbClr val="000000"/>
                        </a:solidFill>
                        <a:latin typeface="Arial"/>
                      </a:endParaRPr>
                    </a:p>
                  </a:txBody>
                  <a:tcPr marL="9525" marR="9525" marT="9525" marB="0" anchor="b">
                    <a:lnL>
                      <a:noFill/>
                    </a:lnL>
                    <a:lnR>
                      <a:noFill/>
                    </a:lnR>
                    <a:lnT>
                      <a:noFill/>
                    </a:lnT>
                    <a:lnB>
                      <a:noFill/>
                    </a:lnB>
                  </a:tcPr>
                </a:tc>
                <a:tc>
                  <a:txBody>
                    <a:bodyPr/>
                    <a:lstStyle/>
                    <a:p>
                      <a:pPr algn="l" fontAlgn="b"/>
                      <a:r>
                        <a:rPr lang="en-US" sz="1000" b="0" i="0" u="none" strike="noStrike" noProof="0">
                          <a:solidFill>
                            <a:srgbClr val="000000"/>
                          </a:solidFill>
                          <a:latin typeface="Arial"/>
                        </a:rPr>
                        <a:t>OP2</a:t>
                      </a:r>
                    </a:p>
                  </a:txBody>
                  <a:tcPr marL="46800" marR="46800" marT="36000" marB="3600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0" i="0" u="none" strike="noStrike" noProof="0" dirty="0">
                          <a:solidFill>
                            <a:srgbClr val="000000"/>
                          </a:solidFill>
                          <a:latin typeface="Arial"/>
                        </a:rPr>
                        <a:t>Deviations from scheduled processing are identified and resolved in a timely manner</a:t>
                      </a:r>
                    </a:p>
                  </a:txBody>
                  <a:tcPr marL="46800" marR="46800" marT="36000" marB="3600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r>
              <a:tr h="407856">
                <a:tc vMerge="1">
                  <a:txBody>
                    <a:bodyPr/>
                    <a:lstStyle/>
                    <a:p>
                      <a:pPr algn="l" fontAlgn="b"/>
                      <a:endParaRPr lang="cs-CZ" sz="800" b="0" i="0" u="none" strike="noStrike" dirty="0">
                        <a:solidFill>
                          <a:srgbClr val="000000"/>
                        </a:solidFill>
                        <a:latin typeface="Arial"/>
                      </a:endParaRPr>
                    </a:p>
                  </a:txBody>
                  <a:tcPr marL="9525" marR="9525" marT="9525" marB="0" anchor="b">
                    <a:lnL>
                      <a:noFill/>
                    </a:lnL>
                    <a:lnR>
                      <a:noFill/>
                    </a:lnR>
                    <a:lnT>
                      <a:noFill/>
                    </a:lnT>
                    <a:lnB>
                      <a:noFill/>
                    </a:lnB>
                  </a:tcPr>
                </a:tc>
                <a:tc>
                  <a:txBody>
                    <a:bodyPr/>
                    <a:lstStyle/>
                    <a:p>
                      <a:pPr algn="l" fontAlgn="b"/>
                      <a:r>
                        <a:rPr lang="en-US" sz="1000" b="0" i="0" u="none" strike="noStrike" noProof="0">
                          <a:solidFill>
                            <a:srgbClr val="000000"/>
                          </a:solidFill>
                          <a:latin typeface="Arial"/>
                        </a:rPr>
                        <a:t>OP3</a:t>
                      </a:r>
                    </a:p>
                  </a:txBody>
                  <a:tcPr marL="46800" marR="46800" marT="36000" marB="3600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b="0" i="0" u="none" strike="noStrike" noProof="0" dirty="0">
                          <a:solidFill>
                            <a:srgbClr val="000000"/>
                          </a:solidFill>
                          <a:latin typeface="Arial"/>
                        </a:rPr>
                        <a:t>IT operations problems or incidents are identified, resolved, reviewed, and analyzed in a timely manner</a:t>
                      </a:r>
                    </a:p>
                  </a:txBody>
                  <a:tcPr marL="46800" marR="46800" marT="36000" marB="3600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4067119991"/>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Co chci od klienta?</a:t>
            </a:r>
            <a:endParaRPr lang="en-US" dirty="0"/>
          </a:p>
        </p:txBody>
      </p:sp>
      <p:sp>
        <p:nvSpPr>
          <p:cNvPr id="3" name="Text Placeholder 2"/>
          <p:cNvSpPr>
            <a:spLocks noGrp="1"/>
          </p:cNvSpPr>
          <p:nvPr>
            <p:ph type="body" sz="quarter" idx="10"/>
          </p:nvPr>
        </p:nvSpPr>
        <p:spPr>
          <a:xfrm>
            <a:off x="365649" y="1851359"/>
            <a:ext cx="8686704" cy="4754829"/>
          </a:xfrm>
        </p:spPr>
        <p:txBody>
          <a:bodyPr/>
          <a:lstStyle/>
          <a:p>
            <a:pPr marL="285750" indent="-285750" fontAlgn="t">
              <a:buFont typeface="Arial" panose="020B0604020202020204" pitchFamily="34" charset="0"/>
              <a:buChar char="•"/>
            </a:pPr>
            <a:r>
              <a:rPr lang="en-US" sz="1600" dirty="0">
                <a:solidFill>
                  <a:schemeClr val="tx1"/>
                </a:solidFill>
                <a:latin typeface="Segoe UI Light" pitchFamily="34" charset="0"/>
              </a:rPr>
              <a:t>List of implemented changes during the audit </a:t>
            </a:r>
            <a:r>
              <a:rPr lang="en-US" sz="1600" dirty="0" smtClean="0">
                <a:solidFill>
                  <a:schemeClr val="tx1"/>
                </a:solidFill>
                <a:latin typeface="Segoe UI Light" pitchFamily="34" charset="0"/>
              </a:rPr>
              <a:t>period</a:t>
            </a:r>
            <a:endParaRPr lang="cs-CZ" sz="1600" dirty="0" smtClean="0">
              <a:solidFill>
                <a:schemeClr val="tx1"/>
              </a:solidFill>
              <a:latin typeface="Segoe UI Light" pitchFamily="34" charset="0"/>
            </a:endParaRPr>
          </a:p>
          <a:p>
            <a:pPr marL="285750" indent="-285750" fontAlgn="t">
              <a:buFont typeface="Arial" panose="020B0604020202020204" pitchFamily="34" charset="0"/>
              <a:buChar char="•"/>
            </a:pPr>
            <a:r>
              <a:rPr lang="en-US" sz="1600" dirty="0" smtClean="0">
                <a:solidFill>
                  <a:schemeClr val="tx1"/>
                </a:solidFill>
                <a:latin typeface="Segoe UI Light" pitchFamily="34" charset="0"/>
              </a:rPr>
              <a:t>Password </a:t>
            </a:r>
            <a:r>
              <a:rPr lang="en-US" sz="1600" dirty="0">
                <a:solidFill>
                  <a:schemeClr val="tx1"/>
                </a:solidFill>
                <a:latin typeface="Segoe UI Light" pitchFamily="34" charset="0"/>
              </a:rPr>
              <a:t>settings </a:t>
            </a:r>
            <a:endParaRPr lang="cs-CZ" sz="1600" dirty="0" smtClean="0">
              <a:solidFill>
                <a:schemeClr val="tx1"/>
              </a:solidFill>
              <a:latin typeface="Segoe UI Light" pitchFamily="34" charset="0"/>
            </a:endParaRPr>
          </a:p>
          <a:p>
            <a:pPr marL="285750" indent="-285750" fontAlgn="t">
              <a:buFont typeface="Arial" panose="020B0604020202020204" pitchFamily="34" charset="0"/>
              <a:buChar char="•"/>
            </a:pPr>
            <a:r>
              <a:rPr lang="en-US" sz="1600" dirty="0" smtClean="0">
                <a:solidFill>
                  <a:schemeClr val="tx1"/>
                </a:solidFill>
                <a:latin typeface="Segoe UI Light" pitchFamily="34" charset="0"/>
              </a:rPr>
              <a:t>List </a:t>
            </a:r>
            <a:r>
              <a:rPr lang="en-US" sz="1600" dirty="0">
                <a:solidFill>
                  <a:schemeClr val="tx1"/>
                </a:solidFill>
                <a:latin typeface="Segoe UI Light" pitchFamily="34" charset="0"/>
              </a:rPr>
              <a:t>of application administrators / privileged users</a:t>
            </a:r>
          </a:p>
          <a:p>
            <a:pPr marL="285750" indent="-285750" fontAlgn="t">
              <a:buFont typeface="Arial" panose="020B0604020202020204" pitchFamily="34" charset="0"/>
              <a:buChar char="•"/>
            </a:pPr>
            <a:r>
              <a:rPr lang="en-US" sz="1600" dirty="0">
                <a:solidFill>
                  <a:schemeClr val="tx1"/>
                </a:solidFill>
                <a:latin typeface="Segoe UI Light" pitchFamily="34" charset="0"/>
              </a:rPr>
              <a:t>List of all application users and roles </a:t>
            </a:r>
            <a:endParaRPr lang="cs-CZ" sz="1600" dirty="0" smtClean="0">
              <a:solidFill>
                <a:schemeClr val="tx1"/>
              </a:solidFill>
              <a:latin typeface="Segoe UI Light" pitchFamily="34" charset="0"/>
            </a:endParaRPr>
          </a:p>
          <a:p>
            <a:pPr marL="285750" indent="-285750" fontAlgn="t">
              <a:buFont typeface="Arial" panose="020B0604020202020204" pitchFamily="34" charset="0"/>
              <a:buChar char="•"/>
            </a:pPr>
            <a:r>
              <a:rPr lang="en-US" sz="1600" dirty="0" smtClean="0">
                <a:solidFill>
                  <a:schemeClr val="tx1"/>
                </a:solidFill>
                <a:latin typeface="Segoe UI Light" pitchFamily="34" charset="0"/>
              </a:rPr>
              <a:t>List </a:t>
            </a:r>
            <a:r>
              <a:rPr lang="en-US" sz="1600" dirty="0">
                <a:solidFill>
                  <a:schemeClr val="tx1"/>
                </a:solidFill>
                <a:latin typeface="Segoe UI Light" pitchFamily="34" charset="0"/>
              </a:rPr>
              <a:t>of employees with access to the data center(s)</a:t>
            </a:r>
          </a:p>
          <a:p>
            <a:pPr marL="285750" indent="-285750" fontAlgn="b">
              <a:buFont typeface="Arial" panose="020B0604020202020204" pitchFamily="34" charset="0"/>
              <a:buChar char="•"/>
            </a:pPr>
            <a:r>
              <a:rPr lang="en-US" sz="1600" dirty="0">
                <a:solidFill>
                  <a:schemeClr val="tx1"/>
                </a:solidFill>
                <a:latin typeface="Segoe UI Light" pitchFamily="34" charset="0"/>
              </a:rPr>
              <a:t>List of IT developers per application</a:t>
            </a:r>
          </a:p>
          <a:p>
            <a:pPr marL="285750" indent="-285750" fontAlgn="b">
              <a:buFont typeface="Arial" panose="020B0604020202020204" pitchFamily="34" charset="0"/>
              <a:buChar char="•"/>
            </a:pPr>
            <a:r>
              <a:rPr lang="en-US" sz="1600" dirty="0">
                <a:solidFill>
                  <a:schemeClr val="tx1"/>
                </a:solidFill>
                <a:latin typeface="Segoe UI Light" pitchFamily="34" charset="0"/>
              </a:rPr>
              <a:t>Back-ups </a:t>
            </a:r>
            <a:endParaRPr lang="cs-CZ" sz="1600" dirty="0" smtClean="0">
              <a:solidFill>
                <a:schemeClr val="tx1"/>
              </a:solidFill>
              <a:latin typeface="Segoe UI Light" pitchFamily="34" charset="0"/>
            </a:endParaRPr>
          </a:p>
          <a:p>
            <a:pPr marL="285750" indent="-285750" fontAlgn="b">
              <a:buFont typeface="Arial" panose="020B0604020202020204" pitchFamily="34" charset="0"/>
              <a:buChar char="•"/>
            </a:pPr>
            <a:r>
              <a:rPr lang="en-US" sz="1600" dirty="0" smtClean="0">
                <a:solidFill>
                  <a:schemeClr val="tx1"/>
                </a:solidFill>
                <a:latin typeface="Segoe UI Light" pitchFamily="34" charset="0"/>
              </a:rPr>
              <a:t>List </a:t>
            </a:r>
            <a:r>
              <a:rPr lang="en-US" sz="1600" dirty="0">
                <a:solidFill>
                  <a:schemeClr val="tx1"/>
                </a:solidFill>
                <a:latin typeface="Segoe UI Light" pitchFamily="34" charset="0"/>
              </a:rPr>
              <a:t>of scheduled tasks (ID, name, description, frequency, responsible person)</a:t>
            </a:r>
          </a:p>
          <a:p>
            <a:pPr marL="285750" indent="-285750" fontAlgn="b">
              <a:buFont typeface="Arial" panose="020B0604020202020204" pitchFamily="34" charset="0"/>
              <a:buChar char="•"/>
            </a:pPr>
            <a:r>
              <a:rPr lang="en-US" sz="1600" dirty="0">
                <a:solidFill>
                  <a:schemeClr val="tx1"/>
                </a:solidFill>
                <a:latin typeface="Segoe UI Light" pitchFamily="34" charset="0"/>
              </a:rPr>
              <a:t>List of IT operations problems and incidents during the audit period (ID, date, category, application, description, resolution)</a:t>
            </a:r>
          </a:p>
          <a:p>
            <a:pPr marL="285750" indent="-285750" fontAlgn="b">
              <a:buFont typeface="Arial" panose="020B0604020202020204" pitchFamily="34" charset="0"/>
              <a:buChar char="•"/>
            </a:pPr>
            <a:r>
              <a:rPr lang="en-US" sz="1600" dirty="0">
                <a:solidFill>
                  <a:schemeClr val="tx1"/>
                </a:solidFill>
                <a:latin typeface="Segoe UI Light" pitchFamily="34" charset="0"/>
              </a:rPr>
              <a:t>List of all employees </a:t>
            </a:r>
            <a:endParaRPr lang="cs-CZ" sz="1600" dirty="0" smtClean="0">
              <a:solidFill>
                <a:schemeClr val="tx1"/>
              </a:solidFill>
              <a:latin typeface="Segoe UI Light" pitchFamily="34" charset="0"/>
            </a:endParaRPr>
          </a:p>
          <a:p>
            <a:pPr marL="285750" indent="-285750" fontAlgn="b">
              <a:buFont typeface="Arial" panose="020B0604020202020204" pitchFamily="34" charset="0"/>
              <a:buChar char="•"/>
            </a:pPr>
            <a:r>
              <a:rPr lang="en-US" sz="1600" dirty="0" smtClean="0">
                <a:solidFill>
                  <a:schemeClr val="tx1"/>
                </a:solidFill>
                <a:latin typeface="Segoe UI Light" pitchFamily="34" charset="0"/>
              </a:rPr>
              <a:t>List </a:t>
            </a:r>
            <a:r>
              <a:rPr lang="en-US" sz="1600" dirty="0">
                <a:solidFill>
                  <a:schemeClr val="tx1"/>
                </a:solidFill>
                <a:latin typeface="Segoe UI Light" pitchFamily="34" charset="0"/>
              </a:rPr>
              <a:t>of all employees who started during the audit period </a:t>
            </a:r>
            <a:endParaRPr lang="cs-CZ" sz="1600" dirty="0" smtClean="0">
              <a:solidFill>
                <a:schemeClr val="tx1"/>
              </a:solidFill>
              <a:latin typeface="Segoe UI Light" pitchFamily="34" charset="0"/>
            </a:endParaRPr>
          </a:p>
          <a:p>
            <a:pPr marL="285750" indent="-285750" fontAlgn="b">
              <a:buFont typeface="Arial" panose="020B0604020202020204" pitchFamily="34" charset="0"/>
              <a:buChar char="•"/>
            </a:pPr>
            <a:r>
              <a:rPr lang="en-US" sz="1600" dirty="0" smtClean="0">
                <a:solidFill>
                  <a:schemeClr val="tx1"/>
                </a:solidFill>
                <a:latin typeface="Segoe UI Light" pitchFamily="34" charset="0"/>
              </a:rPr>
              <a:t>List </a:t>
            </a:r>
            <a:r>
              <a:rPr lang="en-US" sz="1600" dirty="0">
                <a:solidFill>
                  <a:schemeClr val="tx1"/>
                </a:solidFill>
                <a:latin typeface="Segoe UI Light" pitchFamily="34" charset="0"/>
              </a:rPr>
              <a:t>of all employees who left during the audit period  (ID, name, department, position, date of leave)</a:t>
            </a:r>
          </a:p>
          <a:p>
            <a:pPr marL="285750" indent="-285750" fontAlgn="b">
              <a:buFont typeface="Arial" panose="020B0604020202020204" pitchFamily="34" charset="0"/>
              <a:buChar char="•"/>
            </a:pPr>
            <a:r>
              <a:rPr lang="en-US" sz="1600" dirty="0">
                <a:solidFill>
                  <a:schemeClr val="tx1"/>
                </a:solidFill>
                <a:latin typeface="Segoe UI Light" pitchFamily="34" charset="0"/>
              </a:rPr>
              <a:t>List of all employees who changed their position during the audit period </a:t>
            </a:r>
            <a:endParaRPr lang="cs-CZ" sz="1600" dirty="0" smtClean="0">
              <a:solidFill>
                <a:schemeClr val="tx1"/>
              </a:solidFill>
              <a:latin typeface="Segoe UI Light" pitchFamily="34" charset="0"/>
            </a:endParaRPr>
          </a:p>
          <a:p>
            <a:pPr marL="285750" indent="-285750" fontAlgn="b">
              <a:buFont typeface="Arial" panose="020B0604020202020204" pitchFamily="34" charset="0"/>
              <a:buChar char="•"/>
            </a:pPr>
            <a:r>
              <a:rPr lang="en-US" sz="1600" dirty="0" smtClean="0">
                <a:solidFill>
                  <a:schemeClr val="tx1"/>
                </a:solidFill>
                <a:latin typeface="Segoe UI Light" pitchFamily="34" charset="0"/>
              </a:rPr>
              <a:t>Information </a:t>
            </a:r>
            <a:r>
              <a:rPr lang="en-US" sz="1600" dirty="0">
                <a:solidFill>
                  <a:schemeClr val="tx1"/>
                </a:solidFill>
                <a:latin typeface="Segoe UI Light" pitchFamily="34" charset="0"/>
              </a:rPr>
              <a:t>about IT environment and infrastructure (applications, policies, processes, controls)</a:t>
            </a:r>
          </a:p>
          <a:p>
            <a:pPr marL="285750" indent="-285750" fontAlgn="b">
              <a:buFont typeface="Arial" panose="020B0604020202020204" pitchFamily="34" charset="0"/>
              <a:buChar char="•"/>
            </a:pPr>
            <a:r>
              <a:rPr lang="en-US" sz="1600" dirty="0">
                <a:solidFill>
                  <a:schemeClr val="tx1"/>
                </a:solidFill>
                <a:latin typeface="Segoe UI Light" pitchFamily="34" charset="0"/>
              </a:rPr>
              <a:t>List of all users from Windows domain (ID, name, lockout, last logon date)</a:t>
            </a:r>
          </a:p>
          <a:p>
            <a:pPr marL="285750" indent="-285750" fontAlgn="b">
              <a:buFont typeface="Arial" panose="020B0604020202020204" pitchFamily="34" charset="0"/>
              <a:buChar char="•"/>
            </a:pPr>
            <a:r>
              <a:rPr lang="en-US" sz="1600" dirty="0">
                <a:solidFill>
                  <a:schemeClr val="tx1"/>
                </a:solidFill>
                <a:latin typeface="Segoe UI Light" pitchFamily="34" charset="0"/>
              </a:rPr>
              <a:t>Data for the journal entries testing </a:t>
            </a:r>
            <a:endParaRPr lang="cs-CZ" sz="1600" dirty="0" smtClean="0">
              <a:solidFill>
                <a:schemeClr val="tx1"/>
              </a:solidFill>
              <a:latin typeface="Segoe UI Light" pitchFamily="34" charset="0"/>
            </a:endParaRPr>
          </a:p>
          <a:p>
            <a:pPr marL="285750" indent="-285750" fontAlgn="b">
              <a:buFont typeface="Arial" panose="020B0604020202020204" pitchFamily="34" charset="0"/>
              <a:buChar char="•"/>
            </a:pPr>
            <a:r>
              <a:rPr lang="en-US" sz="1600" dirty="0" smtClean="0">
                <a:solidFill>
                  <a:schemeClr val="tx1"/>
                </a:solidFill>
                <a:latin typeface="Segoe UI Light" pitchFamily="34" charset="0"/>
              </a:rPr>
              <a:t>Output </a:t>
            </a:r>
            <a:r>
              <a:rPr lang="en-US" sz="1600" dirty="0">
                <a:solidFill>
                  <a:schemeClr val="tx1"/>
                </a:solidFill>
                <a:latin typeface="Segoe UI Light" pitchFamily="34" charset="0"/>
              </a:rPr>
              <a:t>from the automated scripts for selected OSs and </a:t>
            </a:r>
            <a:r>
              <a:rPr lang="en-US" sz="1600" dirty="0" smtClean="0">
                <a:solidFill>
                  <a:schemeClr val="tx1"/>
                </a:solidFill>
                <a:latin typeface="Segoe UI Light" pitchFamily="34" charset="0"/>
              </a:rPr>
              <a:t>DBs</a:t>
            </a:r>
            <a:endParaRPr lang="en-US" sz="1600" dirty="0"/>
          </a:p>
          <a:p>
            <a:endParaRPr lang="en-US" sz="1400" dirty="0"/>
          </a:p>
        </p:txBody>
      </p:sp>
    </p:spTree>
    <p:extLst>
      <p:ext uri="{BB962C8B-B14F-4D97-AF65-F5344CB8AC3E}">
        <p14:creationId xmlns:p14="http://schemas.microsoft.com/office/powerpoint/2010/main" val="1707236255"/>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526" y="2948628"/>
            <a:ext cx="8046702" cy="1280146"/>
          </a:xfrm>
        </p:spPr>
        <p:txBody>
          <a:bodyPr/>
          <a:lstStyle/>
          <a:p>
            <a:r>
              <a:rPr lang="cs-CZ" dirty="0" smtClean="0"/>
              <a:t>1. kontroly procesů změnového řízení</a:t>
            </a:r>
            <a:endParaRPr lang="en-US" dirty="0"/>
          </a:p>
        </p:txBody>
      </p:sp>
    </p:spTree>
    <p:extLst>
      <p:ext uri="{BB962C8B-B14F-4D97-AF65-F5344CB8AC3E}">
        <p14:creationId xmlns:p14="http://schemas.microsoft.com/office/powerpoint/2010/main" val="3355966391"/>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Co jsou změny?</a:t>
            </a:r>
            <a:endParaRPr lang="en-US" dirty="0"/>
          </a:p>
        </p:txBody>
      </p:sp>
    </p:spTree>
    <p:extLst>
      <p:ext uri="{BB962C8B-B14F-4D97-AF65-F5344CB8AC3E}">
        <p14:creationId xmlns:p14="http://schemas.microsoft.com/office/powerpoint/2010/main" val="2088712977"/>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Co jsou změny?</a:t>
            </a:r>
            <a:endParaRPr lang="en-US" dirty="0"/>
          </a:p>
        </p:txBody>
      </p:sp>
      <p:sp>
        <p:nvSpPr>
          <p:cNvPr id="3" name="Text Placeholder 2"/>
          <p:cNvSpPr>
            <a:spLocks noGrp="1"/>
          </p:cNvSpPr>
          <p:nvPr>
            <p:ph type="body" sz="quarter" idx="10"/>
          </p:nvPr>
        </p:nvSpPr>
        <p:spPr>
          <a:xfrm>
            <a:off x="274209" y="1851360"/>
            <a:ext cx="8686705" cy="4023316"/>
          </a:xfrm>
        </p:spPr>
        <p:txBody>
          <a:bodyPr/>
          <a:lstStyle/>
          <a:p>
            <a:r>
              <a:rPr lang="cs-CZ" dirty="0" smtClean="0"/>
              <a:t>Nové systémové implementace</a:t>
            </a:r>
            <a:endParaRPr lang="en-US" dirty="0"/>
          </a:p>
          <a:p>
            <a:r>
              <a:rPr lang="cs-CZ" dirty="0" smtClean="0"/>
              <a:t>Změny v stávajícím systému</a:t>
            </a:r>
            <a:endParaRPr lang="en-US" dirty="0"/>
          </a:p>
          <a:p>
            <a:r>
              <a:rPr lang="cs-CZ" dirty="0" smtClean="0"/>
              <a:t>Nová funkcionalita</a:t>
            </a:r>
            <a:endParaRPr lang="en-US" dirty="0"/>
          </a:p>
          <a:p>
            <a:r>
              <a:rPr lang="cs-CZ" dirty="0" smtClean="0"/>
              <a:t>Nové nebo upravené rozhraní spojující aplikace</a:t>
            </a:r>
            <a:endParaRPr lang="en-US" dirty="0"/>
          </a:p>
          <a:p>
            <a:r>
              <a:rPr lang="cs-CZ" dirty="0" smtClean="0"/>
              <a:t>Údržba SW </a:t>
            </a:r>
          </a:p>
          <a:p>
            <a:r>
              <a:rPr lang="cs-CZ" dirty="0" smtClean="0"/>
              <a:t>Konfigurační a parametrické změny</a:t>
            </a:r>
            <a:endParaRPr lang="en-US" dirty="0"/>
          </a:p>
          <a:p>
            <a:r>
              <a:rPr lang="cs-CZ" dirty="0" smtClean="0"/>
              <a:t>Technické změny v DB</a:t>
            </a:r>
            <a:endParaRPr lang="en-US" dirty="0"/>
          </a:p>
        </p:txBody>
      </p:sp>
    </p:spTree>
    <p:extLst>
      <p:ext uri="{BB962C8B-B14F-4D97-AF65-F5344CB8AC3E}">
        <p14:creationId xmlns:p14="http://schemas.microsoft.com/office/powerpoint/2010/main" val="4211344460"/>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Struktura změnového řízení</a:t>
            </a:r>
            <a:endParaRPr lang="en-US" dirty="0"/>
          </a:p>
        </p:txBody>
      </p:sp>
      <p:graphicFrame>
        <p:nvGraphicFramePr>
          <p:cNvPr id="5" name="Diagram 4"/>
          <p:cNvGraphicFramePr/>
          <p:nvPr>
            <p:extLst>
              <p:ext uri="{D42A27DB-BD31-4B8C-83A1-F6EECF244321}">
                <p14:modId xmlns:p14="http://schemas.microsoft.com/office/powerpoint/2010/main" val="2931432709"/>
              </p:ext>
            </p:extLst>
          </p:nvPr>
        </p:nvGraphicFramePr>
        <p:xfrm>
          <a:off x="1188599" y="1851360"/>
          <a:ext cx="7040803" cy="35661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5843421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cs-CZ" dirty="0" smtClean="0"/>
              <a:t>Kdo jsem</a:t>
            </a:r>
            <a:endParaRPr lang="en-US" dirty="0"/>
          </a:p>
        </p:txBody>
      </p:sp>
      <p:pic>
        <p:nvPicPr>
          <p:cNvPr id="6" name="Picture 2" descr="https://lh3.googleusercontent.com/KMg1Ujux6NBq3R1_Gm_N8aZ7aHc9srjw_L6VI0m6EazqS2cac8VMBEStiSXUu4IyWXO80o-st9sRpfmMqqT85M-MEMmD5oQG-yKxcCOalQQH9SuI_7XiqbQTOpdYxVL1vmSxn2y1eM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0403" y="5602739"/>
            <a:ext cx="628650" cy="952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0"/>
          </p:nvPr>
        </p:nvSpPr>
        <p:spPr/>
        <p:txBody>
          <a:bodyPr/>
          <a:lstStyle/>
          <a:p>
            <a:r>
              <a:rPr lang="cs-CZ" dirty="0" smtClean="0"/>
              <a:t>ESF MUNI</a:t>
            </a:r>
          </a:p>
          <a:p>
            <a:r>
              <a:rPr lang="cs-CZ" dirty="0" smtClean="0"/>
              <a:t>FI MUNI</a:t>
            </a:r>
          </a:p>
          <a:p>
            <a:r>
              <a:rPr lang="cs-CZ" dirty="0" smtClean="0"/>
              <a:t>EY</a:t>
            </a:r>
          </a:p>
          <a:p>
            <a:r>
              <a:rPr lang="cs-CZ" dirty="0" err="1" smtClean="0"/>
              <a:t>Czechitas</a:t>
            </a:r>
            <a:endParaRPr lang="cs-CZ" dirty="0" smtClean="0"/>
          </a:p>
          <a:p>
            <a:r>
              <a:rPr lang="cs-CZ" dirty="0"/>
              <a:t>Akademie </a:t>
            </a:r>
            <a:r>
              <a:rPr lang="cs-CZ" dirty="0" smtClean="0"/>
              <a:t>Programování</a:t>
            </a:r>
          </a:p>
          <a:p>
            <a:r>
              <a:rPr lang="cs-CZ" dirty="0" smtClean="0"/>
              <a:t>6D </a:t>
            </a:r>
            <a:r>
              <a:rPr lang="cs-CZ" dirty="0" err="1" smtClean="0"/>
              <a:t>Academy</a:t>
            </a:r>
            <a:endParaRPr lang="cs-CZ" dirty="0" smtClean="0"/>
          </a:p>
        </p:txBody>
      </p:sp>
    </p:spTree>
    <p:extLst>
      <p:ext uri="{BB962C8B-B14F-4D97-AF65-F5344CB8AC3E}">
        <p14:creationId xmlns:p14="http://schemas.microsoft.com/office/powerpoint/2010/main" val="3220787806"/>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Jaká</a:t>
            </a:r>
            <a:r>
              <a:rPr lang="cs-CZ" dirty="0" smtClean="0"/>
              <a:t> </a:t>
            </a:r>
            <a:r>
              <a:rPr lang="cs-CZ" dirty="0" smtClean="0"/>
              <a:t>jsou rizika?</a:t>
            </a:r>
            <a:endParaRPr lang="en-US" dirty="0"/>
          </a:p>
        </p:txBody>
      </p:sp>
      <p:graphicFrame>
        <p:nvGraphicFramePr>
          <p:cNvPr id="4" name="Content Placeholder 5"/>
          <p:cNvGraphicFramePr>
            <a:graphicFrameLocks/>
          </p:cNvGraphicFramePr>
          <p:nvPr>
            <p:extLst>
              <p:ext uri="{D42A27DB-BD31-4B8C-83A1-F6EECF244321}">
                <p14:modId xmlns:p14="http://schemas.microsoft.com/office/powerpoint/2010/main" val="3909698505"/>
              </p:ext>
            </p:extLst>
          </p:nvPr>
        </p:nvGraphicFramePr>
        <p:xfrm>
          <a:off x="1005721" y="1851360"/>
          <a:ext cx="7397395" cy="27148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68657124"/>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Příklad: změnový dokument</a:t>
            </a:r>
            <a:endParaRPr lang="en-US" dirty="0"/>
          </a:p>
        </p:txBody>
      </p:sp>
      <p:pic>
        <p:nvPicPr>
          <p:cNvPr id="4" name="obrázek 1"/>
          <p:cNvPicPr/>
          <p:nvPr/>
        </p:nvPicPr>
        <p:blipFill>
          <a:blip r:embed="rId3" cstate="print"/>
          <a:srcRect/>
          <a:stretch>
            <a:fillRect/>
          </a:stretch>
        </p:blipFill>
        <p:spPr bwMode="auto">
          <a:xfrm>
            <a:off x="274208" y="1668482"/>
            <a:ext cx="8869583" cy="5120584"/>
          </a:xfrm>
          <a:prstGeom prst="rect">
            <a:avLst/>
          </a:prstGeom>
          <a:noFill/>
          <a:ln w="9525">
            <a:noFill/>
            <a:miter lim="800000"/>
            <a:headEnd/>
            <a:tailEnd/>
          </a:ln>
        </p:spPr>
      </p:pic>
    </p:spTree>
    <p:extLst>
      <p:ext uri="{BB962C8B-B14F-4D97-AF65-F5344CB8AC3E}">
        <p14:creationId xmlns:p14="http://schemas.microsoft.com/office/powerpoint/2010/main" val="698600189"/>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Příklad: změnový dokument</a:t>
            </a:r>
            <a:endParaRPr lang="en-US" dirty="0"/>
          </a:p>
        </p:txBody>
      </p:sp>
      <p:pic>
        <p:nvPicPr>
          <p:cNvPr id="4" name="obrázek 4"/>
          <p:cNvPicPr/>
          <p:nvPr/>
        </p:nvPicPr>
        <p:blipFill>
          <a:blip r:embed="rId2" cstate="print"/>
          <a:srcRect/>
          <a:stretch>
            <a:fillRect/>
          </a:stretch>
        </p:blipFill>
        <p:spPr bwMode="auto">
          <a:xfrm>
            <a:off x="639965" y="1577042"/>
            <a:ext cx="8046632" cy="5029145"/>
          </a:xfrm>
          <a:prstGeom prst="rect">
            <a:avLst/>
          </a:prstGeom>
          <a:noFill/>
          <a:ln w="9525">
            <a:noFill/>
            <a:miter lim="800000"/>
            <a:headEnd/>
            <a:tailEnd/>
          </a:ln>
        </p:spPr>
      </p:pic>
    </p:spTree>
    <p:extLst>
      <p:ext uri="{BB962C8B-B14F-4D97-AF65-F5344CB8AC3E}">
        <p14:creationId xmlns:p14="http://schemas.microsoft.com/office/powerpoint/2010/main" val="2685771445"/>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526" y="2948628"/>
            <a:ext cx="8046702" cy="1280146"/>
          </a:xfrm>
        </p:spPr>
        <p:txBody>
          <a:bodyPr/>
          <a:lstStyle/>
          <a:p>
            <a:r>
              <a:rPr lang="cs-CZ" dirty="0"/>
              <a:t>2</a:t>
            </a:r>
            <a:r>
              <a:rPr lang="cs-CZ" dirty="0" smtClean="0"/>
              <a:t>. kontroly přístupových oprávnění</a:t>
            </a:r>
            <a:endParaRPr lang="en-US" dirty="0"/>
          </a:p>
        </p:txBody>
      </p:sp>
    </p:spTree>
    <p:extLst>
      <p:ext uri="{BB962C8B-B14F-4D97-AF65-F5344CB8AC3E}">
        <p14:creationId xmlns:p14="http://schemas.microsoft.com/office/powerpoint/2010/main" val="1500833243"/>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Jaká</a:t>
            </a:r>
            <a:r>
              <a:rPr lang="cs-CZ" dirty="0" smtClean="0"/>
              <a:t> </a:t>
            </a:r>
            <a:r>
              <a:rPr lang="cs-CZ" dirty="0" smtClean="0"/>
              <a:t>jsou rizika?</a:t>
            </a:r>
            <a:endParaRPr lang="en-US" dirty="0"/>
          </a:p>
        </p:txBody>
      </p:sp>
      <p:graphicFrame>
        <p:nvGraphicFramePr>
          <p:cNvPr id="4" name="Content Placeholder 5"/>
          <p:cNvGraphicFramePr>
            <a:graphicFrameLocks/>
          </p:cNvGraphicFramePr>
          <p:nvPr>
            <p:extLst>
              <p:ext uri="{D42A27DB-BD31-4B8C-83A1-F6EECF244321}">
                <p14:modId xmlns:p14="http://schemas.microsoft.com/office/powerpoint/2010/main" val="3167374864"/>
              </p:ext>
            </p:extLst>
          </p:nvPr>
        </p:nvGraphicFramePr>
        <p:xfrm>
          <a:off x="1188599" y="2034238"/>
          <a:ext cx="7263829" cy="22319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02800625"/>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Struktura prostředí přístupových oprávnění</a:t>
            </a:r>
            <a:endParaRPr lang="en-US" dirty="0"/>
          </a:p>
        </p:txBody>
      </p:sp>
      <p:sp>
        <p:nvSpPr>
          <p:cNvPr id="3" name="Text Placeholder 2"/>
          <p:cNvSpPr>
            <a:spLocks noGrp="1"/>
          </p:cNvSpPr>
          <p:nvPr>
            <p:ph type="body" sz="quarter" idx="10"/>
          </p:nvPr>
        </p:nvSpPr>
        <p:spPr>
          <a:xfrm>
            <a:off x="1097089" y="2308554"/>
            <a:ext cx="7040873" cy="3566121"/>
          </a:xfrm>
        </p:spPr>
        <p:txBody>
          <a:bodyPr/>
          <a:lstStyle/>
          <a:p>
            <a:r>
              <a:rPr lang="cs-CZ" dirty="0" smtClean="0"/>
              <a:t>Procedury – administrace uživatelů, správa systémového nastavení, monitoring</a:t>
            </a:r>
          </a:p>
          <a:p>
            <a:r>
              <a:rPr lang="cs-CZ" dirty="0" smtClean="0"/>
              <a:t>Konfigurace – skupiny, administrátoři, nastavení heslové politiky, segregace oprávnění</a:t>
            </a:r>
          </a:p>
          <a:p>
            <a:r>
              <a:rPr lang="cs-CZ" dirty="0" smtClean="0"/>
              <a:t>Politiky – bezpečnostní politiky, data </a:t>
            </a:r>
            <a:r>
              <a:rPr lang="cs-CZ" dirty="0" err="1" smtClean="0"/>
              <a:t>definition</a:t>
            </a:r>
            <a:r>
              <a:rPr lang="cs-CZ" dirty="0" smtClean="0"/>
              <a:t> politiky</a:t>
            </a:r>
          </a:p>
          <a:p>
            <a:endParaRPr lang="en-US" dirty="0"/>
          </a:p>
        </p:txBody>
      </p:sp>
    </p:spTree>
    <p:extLst>
      <p:ext uri="{BB962C8B-B14F-4D97-AF65-F5344CB8AC3E}">
        <p14:creationId xmlns:p14="http://schemas.microsoft.com/office/powerpoint/2010/main" val="482706644"/>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089" y="1028409"/>
            <a:ext cx="7955263" cy="731511"/>
          </a:xfrm>
        </p:spPr>
        <p:txBody>
          <a:bodyPr/>
          <a:lstStyle/>
          <a:p>
            <a:r>
              <a:rPr lang="cs-CZ" dirty="0" smtClean="0"/>
              <a:t>Příklad: proces administrace uživatelů</a:t>
            </a:r>
            <a:endParaRPr lang="en-US" dirty="0"/>
          </a:p>
        </p:txBody>
      </p:sp>
      <p:sp>
        <p:nvSpPr>
          <p:cNvPr id="3" name="Text Placeholder 2"/>
          <p:cNvSpPr>
            <a:spLocks noGrp="1"/>
          </p:cNvSpPr>
          <p:nvPr>
            <p:ph type="body" sz="quarter" idx="10"/>
          </p:nvPr>
        </p:nvSpPr>
        <p:spPr/>
        <p:txBody>
          <a:bodyPr/>
          <a:lstStyle/>
          <a:p>
            <a:r>
              <a:rPr lang="cs-CZ" dirty="0" smtClean="0"/>
              <a:t>Noví zaměstnanci</a:t>
            </a:r>
          </a:p>
          <a:p>
            <a:r>
              <a:rPr lang="cs-CZ" dirty="0" smtClean="0"/>
              <a:t>Změna pracovních rolí</a:t>
            </a:r>
          </a:p>
          <a:p>
            <a:r>
              <a:rPr lang="cs-CZ" dirty="0" smtClean="0"/>
              <a:t>Bývalí zaměstnanci</a:t>
            </a:r>
          </a:p>
          <a:p>
            <a:r>
              <a:rPr lang="cs-CZ" dirty="0" smtClean="0"/>
              <a:t>Monitoring </a:t>
            </a:r>
            <a:endParaRPr lang="en-US" dirty="0"/>
          </a:p>
        </p:txBody>
      </p:sp>
    </p:spTree>
    <p:extLst>
      <p:ext uri="{BB962C8B-B14F-4D97-AF65-F5344CB8AC3E}">
        <p14:creationId xmlns:p14="http://schemas.microsoft.com/office/powerpoint/2010/main" val="551017200"/>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Příklad logické cesty – SAP ERP</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888" y="1574257"/>
            <a:ext cx="7570787" cy="3943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1852239"/>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Příklad: nastavení heslové politiky</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941502697"/>
              </p:ext>
            </p:extLst>
          </p:nvPr>
        </p:nvGraphicFramePr>
        <p:xfrm>
          <a:off x="2834501" y="1873250"/>
          <a:ext cx="3155137" cy="3909986"/>
        </p:xfrm>
        <a:graphic>
          <a:graphicData uri="http://schemas.openxmlformats.org/drawingml/2006/table">
            <a:tbl>
              <a:tblPr>
                <a:tableStyleId>{5C22544A-7EE6-4342-B048-85BDC9FD1C3A}</a:tableStyleId>
              </a:tblPr>
              <a:tblGrid>
                <a:gridCol w="1766273"/>
                <a:gridCol w="1388864"/>
              </a:tblGrid>
              <a:tr h="401318">
                <a:tc>
                  <a:txBody>
                    <a:bodyPr/>
                    <a:lstStyle/>
                    <a:p>
                      <a:pPr algn="ctr" fontAlgn="ctr"/>
                      <a:r>
                        <a:rPr lang="en-US" sz="1000" u="none" strike="noStrike" dirty="0">
                          <a:effectLst/>
                        </a:rPr>
                        <a:t>Component</a:t>
                      </a:r>
                      <a:endParaRPr lang="en-US" sz="1000" b="1" i="0" u="none" strike="noStrike" dirty="0">
                        <a:effectLst/>
                        <a:latin typeface="Arial"/>
                      </a:endParaRPr>
                    </a:p>
                  </a:txBody>
                  <a:tcPr marL="0" marR="0" marT="0" marB="0" anchor="ctr"/>
                </a:tc>
                <a:tc>
                  <a:txBody>
                    <a:bodyPr/>
                    <a:lstStyle/>
                    <a:p>
                      <a:pPr algn="ctr" fontAlgn="ctr"/>
                      <a:r>
                        <a:rPr lang="en-US" sz="1000" u="none" strike="noStrike">
                          <a:effectLst/>
                        </a:rPr>
                        <a:t>Good practice</a:t>
                      </a:r>
                      <a:endParaRPr lang="en-US" sz="1000" b="1" i="0" u="none" strike="noStrike">
                        <a:effectLst/>
                        <a:latin typeface="Arial"/>
                      </a:endParaRPr>
                    </a:p>
                  </a:txBody>
                  <a:tcPr marL="0" marR="0" marT="0" marB="0" anchor="ctr"/>
                </a:tc>
              </a:tr>
              <a:tr h="389852">
                <a:tc>
                  <a:txBody>
                    <a:bodyPr/>
                    <a:lstStyle/>
                    <a:p>
                      <a:pPr algn="ctr" fontAlgn="ctr"/>
                      <a:r>
                        <a:rPr lang="en-US" sz="1000" u="none" strike="noStrike">
                          <a:effectLst/>
                        </a:rPr>
                        <a:t>Minimum password length</a:t>
                      </a:r>
                      <a:endParaRPr lang="en-US" sz="1000" b="0" i="0" u="none" strike="noStrike">
                        <a:effectLst/>
                        <a:latin typeface="Arial"/>
                      </a:endParaRPr>
                    </a:p>
                  </a:txBody>
                  <a:tcPr marL="0" marR="0" marT="0" marB="0" anchor="ctr"/>
                </a:tc>
                <a:tc>
                  <a:txBody>
                    <a:bodyPr/>
                    <a:lstStyle/>
                    <a:p>
                      <a:pPr algn="ctr" fontAlgn="ctr"/>
                      <a:r>
                        <a:rPr lang="en-US" sz="1000" u="none" strike="noStrike">
                          <a:effectLst/>
                        </a:rPr>
                        <a:t>6</a:t>
                      </a:r>
                      <a:endParaRPr lang="en-US" sz="1000" b="0" i="0" u="none" strike="noStrike">
                        <a:effectLst/>
                        <a:latin typeface="Arial"/>
                      </a:endParaRPr>
                    </a:p>
                  </a:txBody>
                  <a:tcPr marL="0" marR="0" marT="0" marB="0" anchor="ctr"/>
                </a:tc>
              </a:tr>
              <a:tr h="389852">
                <a:tc>
                  <a:txBody>
                    <a:bodyPr/>
                    <a:lstStyle/>
                    <a:p>
                      <a:pPr algn="ctr" fontAlgn="ctr"/>
                      <a:r>
                        <a:rPr lang="en-US" sz="1000" u="none" strike="noStrike">
                          <a:effectLst/>
                        </a:rPr>
                        <a:t>Initial log-on uses a one time password</a:t>
                      </a:r>
                      <a:endParaRPr lang="en-US" sz="1000" b="0" i="0" u="none" strike="noStrike">
                        <a:effectLst/>
                        <a:latin typeface="Arial"/>
                      </a:endParaRPr>
                    </a:p>
                  </a:txBody>
                  <a:tcPr marL="0" marR="0" marT="0" marB="0" anchor="ctr"/>
                </a:tc>
                <a:tc>
                  <a:txBody>
                    <a:bodyPr/>
                    <a:lstStyle/>
                    <a:p>
                      <a:pPr algn="ctr" fontAlgn="ctr"/>
                      <a:r>
                        <a:rPr lang="en-US" sz="1000" u="none" strike="noStrike">
                          <a:effectLst/>
                        </a:rPr>
                        <a:t>yes</a:t>
                      </a:r>
                      <a:endParaRPr lang="en-US" sz="1000" b="0" i="0" u="none" strike="noStrike">
                        <a:effectLst/>
                        <a:latin typeface="Arial"/>
                      </a:endParaRPr>
                    </a:p>
                  </a:txBody>
                  <a:tcPr marL="0" marR="0" marT="0" marB="0" anchor="ctr"/>
                </a:tc>
              </a:tr>
              <a:tr h="779704">
                <a:tc>
                  <a:txBody>
                    <a:bodyPr/>
                    <a:lstStyle/>
                    <a:p>
                      <a:pPr algn="ctr" fontAlgn="ctr"/>
                      <a:r>
                        <a:rPr lang="en-US" sz="1000" u="none" strike="noStrike">
                          <a:effectLst/>
                        </a:rPr>
                        <a:t>Password composition</a:t>
                      </a:r>
                      <a:endParaRPr lang="en-US" sz="1000" b="0" i="0" u="none" strike="noStrike">
                        <a:effectLst/>
                        <a:latin typeface="Arial"/>
                      </a:endParaRPr>
                    </a:p>
                  </a:txBody>
                  <a:tcPr marL="0" marR="0" marT="0" marB="0" anchor="ctr"/>
                </a:tc>
                <a:tc>
                  <a:txBody>
                    <a:bodyPr/>
                    <a:lstStyle/>
                    <a:p>
                      <a:pPr algn="ctr" fontAlgn="ctr"/>
                      <a:r>
                        <a:rPr lang="en-US" sz="1000" u="none" strike="noStrike" dirty="0">
                          <a:effectLst/>
                        </a:rPr>
                        <a:t> </a:t>
                      </a:r>
                      <a:r>
                        <a:rPr lang="cs-CZ" sz="1000" u="none" strike="noStrike" dirty="0" err="1" smtClean="0">
                          <a:effectLst/>
                        </a:rPr>
                        <a:t>Characters</a:t>
                      </a:r>
                      <a:r>
                        <a:rPr lang="cs-CZ" sz="1000" u="none" strike="noStrike" dirty="0" smtClean="0">
                          <a:effectLst/>
                        </a:rPr>
                        <a:t>, </a:t>
                      </a:r>
                      <a:r>
                        <a:rPr lang="cs-CZ" sz="1000" u="none" strike="noStrike" dirty="0" err="1" smtClean="0">
                          <a:effectLst/>
                        </a:rPr>
                        <a:t>Numbers</a:t>
                      </a:r>
                      <a:r>
                        <a:rPr lang="cs-CZ" sz="1000" u="none" strike="noStrike" dirty="0" smtClean="0">
                          <a:effectLst/>
                        </a:rPr>
                        <a:t>,</a:t>
                      </a:r>
                      <a:r>
                        <a:rPr lang="cs-CZ" sz="1000" u="none" strike="noStrike" baseline="0" dirty="0" smtClean="0">
                          <a:effectLst/>
                        </a:rPr>
                        <a:t> </a:t>
                      </a:r>
                      <a:r>
                        <a:rPr lang="cs-CZ" sz="1000" u="none" strike="noStrike" baseline="0" dirty="0" err="1" smtClean="0">
                          <a:effectLst/>
                        </a:rPr>
                        <a:t>Special</a:t>
                      </a:r>
                      <a:r>
                        <a:rPr lang="cs-CZ" sz="1000" u="none" strike="noStrike" baseline="0" dirty="0" smtClean="0">
                          <a:effectLst/>
                        </a:rPr>
                        <a:t> </a:t>
                      </a:r>
                      <a:r>
                        <a:rPr lang="cs-CZ" sz="1000" u="none" strike="noStrike" baseline="0" dirty="0" err="1" smtClean="0">
                          <a:effectLst/>
                        </a:rPr>
                        <a:t>Characters</a:t>
                      </a:r>
                      <a:r>
                        <a:rPr lang="cs-CZ" sz="1000" u="none" strike="noStrike" baseline="0" dirty="0" smtClean="0">
                          <a:effectLst/>
                        </a:rPr>
                        <a:t>, </a:t>
                      </a:r>
                      <a:r>
                        <a:rPr lang="cs-CZ" sz="1000" u="none" strike="noStrike" baseline="0" dirty="0" err="1" smtClean="0">
                          <a:effectLst/>
                        </a:rPr>
                        <a:t>Lower</a:t>
                      </a:r>
                      <a:r>
                        <a:rPr lang="cs-CZ" sz="1000" u="none" strike="noStrike" baseline="0" dirty="0" smtClean="0">
                          <a:effectLst/>
                        </a:rPr>
                        <a:t>/</a:t>
                      </a:r>
                      <a:r>
                        <a:rPr lang="cs-CZ" sz="1000" u="none" strike="noStrike" baseline="0" dirty="0" err="1" smtClean="0">
                          <a:effectLst/>
                        </a:rPr>
                        <a:t>Upper</a:t>
                      </a:r>
                      <a:r>
                        <a:rPr lang="cs-CZ" sz="1000" u="none" strike="noStrike" baseline="0" dirty="0" smtClean="0">
                          <a:effectLst/>
                        </a:rPr>
                        <a:t> case</a:t>
                      </a:r>
                      <a:endParaRPr lang="en-US" sz="1000" b="0" i="0" u="none" strike="noStrike" dirty="0">
                        <a:effectLst/>
                        <a:latin typeface="Arial"/>
                      </a:endParaRPr>
                    </a:p>
                  </a:txBody>
                  <a:tcPr marL="0" marR="0" marT="0" marB="0" anchor="ctr"/>
                </a:tc>
              </a:tr>
              <a:tr h="389852">
                <a:tc>
                  <a:txBody>
                    <a:bodyPr/>
                    <a:lstStyle/>
                    <a:p>
                      <a:pPr algn="ctr" fontAlgn="ctr"/>
                      <a:r>
                        <a:rPr lang="en-US" sz="1000" u="none" strike="noStrike">
                          <a:effectLst/>
                        </a:rPr>
                        <a:t>Frequency of forced password changes</a:t>
                      </a:r>
                      <a:endParaRPr lang="en-US" sz="1000" b="0" i="0" u="none" strike="noStrike">
                        <a:effectLst/>
                        <a:latin typeface="Arial"/>
                      </a:endParaRPr>
                    </a:p>
                  </a:txBody>
                  <a:tcPr marL="0" marR="0" marT="0" marB="0" anchor="ctr"/>
                </a:tc>
                <a:tc>
                  <a:txBody>
                    <a:bodyPr/>
                    <a:lstStyle/>
                    <a:p>
                      <a:pPr algn="ctr" fontAlgn="ctr"/>
                      <a:r>
                        <a:rPr lang="en-US" sz="1000" u="none" strike="noStrike">
                          <a:effectLst/>
                        </a:rPr>
                        <a:t>90 days</a:t>
                      </a:r>
                      <a:endParaRPr lang="en-US" sz="1000" b="0" i="0" u="none" strike="noStrike">
                        <a:effectLst/>
                        <a:latin typeface="Arial"/>
                      </a:endParaRPr>
                    </a:p>
                  </a:txBody>
                  <a:tcPr marL="0" marR="0" marT="0" marB="0" anchor="ctr"/>
                </a:tc>
              </a:tr>
              <a:tr h="389852">
                <a:tc>
                  <a:txBody>
                    <a:bodyPr/>
                    <a:lstStyle/>
                    <a:p>
                      <a:pPr algn="ctr" fontAlgn="ctr"/>
                      <a:r>
                        <a:rPr lang="en-US" sz="1000" u="none" strike="noStrike">
                          <a:effectLst/>
                        </a:rPr>
                        <a:t>Unsuccessful attempts before lockout</a:t>
                      </a:r>
                      <a:endParaRPr lang="en-US" sz="1000" b="0" i="0" u="none" strike="noStrike">
                        <a:effectLst/>
                        <a:latin typeface="Arial"/>
                      </a:endParaRPr>
                    </a:p>
                  </a:txBody>
                  <a:tcPr marL="0" marR="0" marT="0" marB="0" anchor="ctr"/>
                </a:tc>
                <a:tc>
                  <a:txBody>
                    <a:bodyPr/>
                    <a:lstStyle/>
                    <a:p>
                      <a:pPr algn="ctr" fontAlgn="ctr"/>
                      <a:r>
                        <a:rPr lang="en-US" sz="1000" u="none" strike="noStrike">
                          <a:effectLst/>
                        </a:rPr>
                        <a:t>5</a:t>
                      </a:r>
                      <a:endParaRPr lang="en-US" sz="1000" b="0" i="0" u="none" strike="noStrike">
                        <a:effectLst/>
                        <a:latin typeface="Arial"/>
                      </a:endParaRPr>
                    </a:p>
                  </a:txBody>
                  <a:tcPr marL="0" marR="0" marT="0" marB="0" anchor="ctr"/>
                </a:tc>
              </a:tr>
              <a:tr h="389852">
                <a:tc>
                  <a:txBody>
                    <a:bodyPr/>
                    <a:lstStyle/>
                    <a:p>
                      <a:pPr algn="ctr" fontAlgn="ctr"/>
                      <a:r>
                        <a:rPr lang="en-US" sz="1000" u="none" strike="noStrike">
                          <a:effectLst/>
                        </a:rPr>
                        <a:t>Number of passwords to be used prior to reuse</a:t>
                      </a:r>
                      <a:endParaRPr lang="en-US" sz="1000" b="0" i="0" u="none" strike="noStrike">
                        <a:effectLst/>
                        <a:latin typeface="Arial"/>
                      </a:endParaRPr>
                    </a:p>
                  </a:txBody>
                  <a:tcPr marL="0" marR="0" marT="0" marB="0" anchor="ctr"/>
                </a:tc>
                <a:tc>
                  <a:txBody>
                    <a:bodyPr/>
                    <a:lstStyle/>
                    <a:p>
                      <a:pPr algn="ctr" fontAlgn="ctr"/>
                      <a:r>
                        <a:rPr lang="en-US" sz="1000" u="none" strike="noStrike">
                          <a:effectLst/>
                        </a:rPr>
                        <a:t>5</a:t>
                      </a:r>
                      <a:endParaRPr lang="en-US" sz="1000" b="0" i="0" u="none" strike="noStrike">
                        <a:effectLst/>
                        <a:latin typeface="Arial"/>
                      </a:endParaRPr>
                    </a:p>
                  </a:txBody>
                  <a:tcPr marL="0" marR="0" marT="0" marB="0" anchor="ctr"/>
                </a:tc>
              </a:tr>
              <a:tr h="389852">
                <a:tc>
                  <a:txBody>
                    <a:bodyPr/>
                    <a:lstStyle/>
                    <a:p>
                      <a:pPr algn="ctr" fontAlgn="ctr"/>
                      <a:r>
                        <a:rPr lang="en-US" sz="1000" u="none" strike="noStrike">
                          <a:effectLst/>
                        </a:rPr>
                        <a:t>Idle session timeout</a:t>
                      </a:r>
                      <a:endParaRPr lang="en-US" sz="1000" b="0" i="0" u="none" strike="noStrike">
                        <a:effectLst/>
                        <a:latin typeface="Arial"/>
                      </a:endParaRPr>
                    </a:p>
                  </a:txBody>
                  <a:tcPr marL="0" marR="0" marT="0" marB="0" anchor="ctr"/>
                </a:tc>
                <a:tc>
                  <a:txBody>
                    <a:bodyPr/>
                    <a:lstStyle/>
                    <a:p>
                      <a:pPr algn="ctr" fontAlgn="ctr"/>
                      <a:r>
                        <a:rPr lang="en-US" sz="1000" u="none" strike="noStrike">
                          <a:effectLst/>
                        </a:rPr>
                        <a:t>60 min</a:t>
                      </a:r>
                      <a:endParaRPr lang="en-US" sz="1000" b="0" i="0" u="none" strike="noStrike">
                        <a:effectLst/>
                        <a:latin typeface="Arial"/>
                      </a:endParaRPr>
                    </a:p>
                  </a:txBody>
                  <a:tcPr marL="0" marR="0" marT="0" marB="0" anchor="ctr"/>
                </a:tc>
              </a:tr>
              <a:tr h="389852">
                <a:tc>
                  <a:txBody>
                    <a:bodyPr/>
                    <a:lstStyle/>
                    <a:p>
                      <a:pPr algn="ctr" fontAlgn="ctr"/>
                      <a:r>
                        <a:rPr lang="en-US" sz="1000" u="none" strike="noStrike">
                          <a:effectLst/>
                        </a:rPr>
                        <a:t>Logging of unsuccessful logins</a:t>
                      </a:r>
                      <a:endParaRPr lang="en-US" sz="1000" b="0" i="0" u="none" strike="noStrike">
                        <a:effectLst/>
                        <a:latin typeface="Arial"/>
                      </a:endParaRPr>
                    </a:p>
                  </a:txBody>
                  <a:tcPr marL="0" marR="0" marT="0" marB="0" anchor="ctr"/>
                </a:tc>
                <a:tc>
                  <a:txBody>
                    <a:bodyPr/>
                    <a:lstStyle/>
                    <a:p>
                      <a:pPr algn="ctr" fontAlgn="ctr"/>
                      <a:r>
                        <a:rPr lang="en-US" sz="1000" u="none" strike="noStrike" dirty="0">
                          <a:effectLst/>
                        </a:rPr>
                        <a:t>yes</a:t>
                      </a:r>
                      <a:endParaRPr lang="en-US" sz="1000" b="0" i="0" u="none" strike="noStrike" dirty="0">
                        <a:effectLst/>
                        <a:latin typeface="Arial"/>
                      </a:endParaRPr>
                    </a:p>
                  </a:txBody>
                  <a:tcPr marL="0" marR="0" marT="0" marB="0" anchor="ctr"/>
                </a:tc>
              </a:tr>
            </a:tbl>
          </a:graphicData>
        </a:graphic>
      </p:graphicFrame>
    </p:spTree>
    <p:extLst>
      <p:ext uri="{BB962C8B-B14F-4D97-AF65-F5344CB8AC3E}">
        <p14:creationId xmlns:p14="http://schemas.microsoft.com/office/powerpoint/2010/main" val="3215936202"/>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Příklad: </a:t>
            </a:r>
            <a:r>
              <a:rPr lang="cs-CZ" dirty="0" smtClean="0"/>
              <a:t>přístupová oprávnění</a:t>
            </a:r>
            <a:endParaRPr lang="en-US" dirty="0"/>
          </a:p>
        </p:txBody>
      </p:sp>
      <p:sp>
        <p:nvSpPr>
          <p:cNvPr id="3" name="Text Placeholder 2"/>
          <p:cNvSpPr>
            <a:spLocks noGrp="1"/>
          </p:cNvSpPr>
          <p:nvPr>
            <p:ph type="body" sz="quarter" idx="10"/>
          </p:nvPr>
        </p:nvSpPr>
        <p:spPr/>
        <p:txBody>
          <a:bodyPr/>
          <a:lstStyle/>
          <a:p>
            <a:pPr marL="0" indent="0">
              <a:buNone/>
            </a:pPr>
            <a:r>
              <a:rPr lang="cs-CZ" dirty="0" smtClean="0"/>
              <a:t>Změny</a:t>
            </a:r>
          </a:p>
          <a:p>
            <a:pPr marL="0" indent="0">
              <a:buNone/>
            </a:pPr>
            <a:endParaRPr lang="cs-CZ" dirty="0" smtClean="0"/>
          </a:p>
          <a:p>
            <a:pPr marL="0" indent="0">
              <a:buNone/>
            </a:pPr>
            <a:endParaRPr lang="cs-CZ" dirty="0"/>
          </a:p>
          <a:p>
            <a:pPr marL="0" indent="0">
              <a:buNone/>
            </a:pPr>
            <a:endParaRPr lang="cs-CZ" dirty="0" smtClean="0"/>
          </a:p>
          <a:p>
            <a:pPr marL="0" indent="0">
              <a:buNone/>
            </a:pPr>
            <a:endParaRPr lang="cs-CZ" dirty="0"/>
          </a:p>
          <a:p>
            <a:pPr marL="0" indent="0">
              <a:buNone/>
            </a:pPr>
            <a:r>
              <a:rPr lang="cs-CZ" dirty="0" smtClean="0"/>
              <a:t>Přístupová oprávnění v aplikaci</a:t>
            </a:r>
          </a:p>
          <a:p>
            <a:pPr marL="0" indent="0">
              <a:buNone/>
            </a:pP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9782214"/>
              </p:ext>
            </p:extLst>
          </p:nvPr>
        </p:nvGraphicFramePr>
        <p:xfrm>
          <a:off x="1188599" y="2308551"/>
          <a:ext cx="7040803" cy="1371588"/>
        </p:xfrm>
        <a:graphic>
          <a:graphicData uri="http://schemas.openxmlformats.org/drawingml/2006/table">
            <a:tbl>
              <a:tblPr>
                <a:tableStyleId>{5C22544A-7EE6-4342-B048-85BDC9FD1C3A}</a:tableStyleId>
              </a:tblPr>
              <a:tblGrid>
                <a:gridCol w="626181"/>
                <a:gridCol w="793907"/>
                <a:gridCol w="1759269"/>
                <a:gridCol w="626181"/>
                <a:gridCol w="924361"/>
                <a:gridCol w="1684723"/>
                <a:gridCol w="626181"/>
              </a:tblGrid>
              <a:tr h="228598">
                <a:tc>
                  <a:txBody>
                    <a:bodyPr/>
                    <a:lstStyle/>
                    <a:p>
                      <a:pPr algn="l" fontAlgn="b"/>
                      <a:r>
                        <a:rPr lang="en-US" sz="800" b="1" u="none" strike="noStrike" dirty="0">
                          <a:effectLst/>
                        </a:rPr>
                        <a:t>ID</a:t>
                      </a:r>
                      <a:endParaRPr lang="en-US" sz="800" b="1" i="0" u="none" strike="noStrike" dirty="0">
                        <a:solidFill>
                          <a:srgbClr val="000000"/>
                        </a:solidFill>
                        <a:effectLst/>
                        <a:latin typeface="Arial"/>
                      </a:endParaRPr>
                    </a:p>
                  </a:txBody>
                  <a:tcPr marL="9525" marR="9525" marT="9525" marB="0" anchor="b"/>
                </a:tc>
                <a:tc>
                  <a:txBody>
                    <a:bodyPr/>
                    <a:lstStyle/>
                    <a:p>
                      <a:pPr algn="l" fontAlgn="b"/>
                      <a:r>
                        <a:rPr lang="en-US" sz="800" b="1" u="none" strike="noStrike" dirty="0">
                          <a:effectLst/>
                        </a:rPr>
                        <a:t>OD</a:t>
                      </a:r>
                      <a:endParaRPr lang="en-US" sz="800" b="1" i="0" u="none" strike="noStrike" dirty="0">
                        <a:solidFill>
                          <a:srgbClr val="000000"/>
                        </a:solidFill>
                        <a:effectLst/>
                        <a:latin typeface="Arial"/>
                      </a:endParaRPr>
                    </a:p>
                  </a:txBody>
                  <a:tcPr marL="9525" marR="9525" marT="9525" marB="0" anchor="b"/>
                </a:tc>
                <a:tc>
                  <a:txBody>
                    <a:bodyPr/>
                    <a:lstStyle/>
                    <a:p>
                      <a:pPr algn="l" fontAlgn="b"/>
                      <a:r>
                        <a:rPr lang="en-US" sz="800" b="1" u="none" strike="noStrike" dirty="0">
                          <a:effectLst/>
                        </a:rPr>
                        <a:t>AKTUÁLNÍ POZICE</a:t>
                      </a:r>
                      <a:endParaRPr lang="en-US" sz="800" b="1" i="0" u="none" strike="noStrike" dirty="0">
                        <a:solidFill>
                          <a:srgbClr val="000000"/>
                        </a:solidFill>
                        <a:effectLst/>
                        <a:latin typeface="Arial"/>
                      </a:endParaRPr>
                    </a:p>
                  </a:txBody>
                  <a:tcPr marL="9525" marR="9525" marT="9525" marB="0" anchor="b"/>
                </a:tc>
                <a:tc>
                  <a:txBody>
                    <a:bodyPr/>
                    <a:lstStyle/>
                    <a:p>
                      <a:pPr algn="l" fontAlgn="b"/>
                      <a:r>
                        <a:rPr lang="en-US" sz="800" b="1" u="none" strike="noStrike">
                          <a:effectLst/>
                        </a:rPr>
                        <a:t>OD</a:t>
                      </a:r>
                      <a:endParaRPr lang="en-US" sz="800" b="1" i="0" u="none" strike="noStrike">
                        <a:solidFill>
                          <a:srgbClr val="000000"/>
                        </a:solidFill>
                        <a:effectLst/>
                        <a:latin typeface="Arial"/>
                      </a:endParaRPr>
                    </a:p>
                  </a:txBody>
                  <a:tcPr marL="9525" marR="9525" marT="9525" marB="0" anchor="b"/>
                </a:tc>
                <a:tc>
                  <a:txBody>
                    <a:bodyPr/>
                    <a:lstStyle/>
                    <a:p>
                      <a:pPr algn="l" fontAlgn="b"/>
                      <a:r>
                        <a:rPr lang="en-US" sz="800" b="1" u="none" strike="noStrike">
                          <a:effectLst/>
                        </a:rPr>
                        <a:t>DO</a:t>
                      </a:r>
                      <a:endParaRPr lang="en-US" sz="800" b="1" i="0" u="none" strike="noStrike">
                        <a:solidFill>
                          <a:srgbClr val="000000"/>
                        </a:solidFill>
                        <a:effectLst/>
                        <a:latin typeface="Arial"/>
                      </a:endParaRPr>
                    </a:p>
                  </a:txBody>
                  <a:tcPr marL="9525" marR="9525" marT="9525" marB="0" anchor="b"/>
                </a:tc>
                <a:tc>
                  <a:txBody>
                    <a:bodyPr/>
                    <a:lstStyle/>
                    <a:p>
                      <a:pPr algn="l" fontAlgn="b"/>
                      <a:r>
                        <a:rPr lang="en-US" sz="800" b="1" u="none" strike="noStrike" dirty="0">
                          <a:effectLst/>
                        </a:rPr>
                        <a:t>PŘEDCHOZÍ POZICE</a:t>
                      </a:r>
                      <a:endParaRPr lang="en-US" sz="800" b="1" i="0" u="none" strike="noStrike" dirty="0">
                        <a:solidFill>
                          <a:srgbClr val="000000"/>
                        </a:solidFill>
                        <a:effectLst/>
                        <a:latin typeface="Arial"/>
                      </a:endParaRPr>
                    </a:p>
                  </a:txBody>
                  <a:tcPr marL="9525" marR="9525" marT="9525" marB="0" anchor="b"/>
                </a:tc>
                <a:tc>
                  <a:txBody>
                    <a:bodyPr/>
                    <a:lstStyle/>
                    <a:p>
                      <a:pPr algn="l" fontAlgn="b"/>
                      <a:r>
                        <a:rPr lang="en-US" sz="800" b="1" u="none" strike="noStrike" dirty="0">
                          <a:effectLst/>
                        </a:rPr>
                        <a:t>POMĚR DO</a:t>
                      </a:r>
                      <a:endParaRPr lang="en-US" sz="800" b="1" i="0" u="none" strike="noStrike" dirty="0">
                        <a:solidFill>
                          <a:srgbClr val="000000"/>
                        </a:solidFill>
                        <a:effectLst/>
                        <a:latin typeface="Arial"/>
                      </a:endParaRPr>
                    </a:p>
                  </a:txBody>
                  <a:tcPr marL="9525" marR="9525" marT="9525" marB="0" anchor="b"/>
                </a:tc>
              </a:tr>
              <a:tr h="228598">
                <a:tc>
                  <a:txBody>
                    <a:bodyPr/>
                    <a:lstStyle/>
                    <a:p>
                      <a:pPr algn="r" fontAlgn="b"/>
                      <a:r>
                        <a:rPr lang="en-US" sz="800" u="none" strike="noStrike">
                          <a:effectLst/>
                        </a:rPr>
                        <a:t>1212</a:t>
                      </a:r>
                      <a:endParaRPr lang="en-US" sz="800" b="0" i="0" u="none" strike="noStrike">
                        <a:solidFill>
                          <a:srgbClr val="000000"/>
                        </a:solidFill>
                        <a:effectLst/>
                        <a:latin typeface="Arial"/>
                      </a:endParaRPr>
                    </a:p>
                  </a:txBody>
                  <a:tcPr marL="9525" marR="9525" marT="9525" marB="0" anchor="b"/>
                </a:tc>
                <a:tc>
                  <a:txBody>
                    <a:bodyPr/>
                    <a:lstStyle/>
                    <a:p>
                      <a:pPr algn="r" fontAlgn="b"/>
                      <a:r>
                        <a:rPr lang="en-US" sz="800" u="none" strike="noStrike">
                          <a:effectLst/>
                        </a:rPr>
                        <a:t>1.1.2014</a:t>
                      </a:r>
                      <a:endParaRPr lang="en-US" sz="800" b="0" i="0" u="none" strike="noStrike">
                        <a:solidFill>
                          <a:srgbClr val="000000"/>
                        </a:solidFill>
                        <a:effectLst/>
                        <a:latin typeface="Arial"/>
                      </a:endParaRPr>
                    </a:p>
                  </a:txBody>
                  <a:tcPr marL="9525" marR="9525" marT="9525" marB="0" anchor="b"/>
                </a:tc>
                <a:tc>
                  <a:txBody>
                    <a:bodyPr/>
                    <a:lstStyle/>
                    <a:p>
                      <a:pPr algn="l" fontAlgn="b"/>
                      <a:r>
                        <a:rPr lang="en-US" sz="800" u="none" strike="noStrike" dirty="0" err="1">
                          <a:effectLst/>
                        </a:rPr>
                        <a:t>Ved.týmu</a:t>
                      </a:r>
                      <a:r>
                        <a:rPr lang="en-US" sz="800" u="none" strike="noStrike" dirty="0">
                          <a:effectLst/>
                        </a:rPr>
                        <a:t> </a:t>
                      </a:r>
                      <a:r>
                        <a:rPr lang="en-US" sz="800" u="none" strike="noStrike" dirty="0" err="1">
                          <a:effectLst/>
                        </a:rPr>
                        <a:t>podpory</a:t>
                      </a:r>
                      <a:r>
                        <a:rPr lang="en-US" sz="800" u="none" strike="noStrike" dirty="0">
                          <a:effectLst/>
                        </a:rPr>
                        <a:t> </a:t>
                      </a:r>
                      <a:r>
                        <a:rPr lang="en-US" sz="800" u="none" strike="noStrike" dirty="0" err="1">
                          <a:effectLst/>
                        </a:rPr>
                        <a:t>interní</a:t>
                      </a:r>
                      <a:r>
                        <a:rPr lang="en-US" sz="800" u="none" strike="noStrike" dirty="0">
                          <a:effectLst/>
                        </a:rPr>
                        <a:t> </a:t>
                      </a:r>
                      <a:r>
                        <a:rPr lang="en-US" sz="800" u="none" strike="noStrike" dirty="0" err="1">
                          <a:effectLst/>
                        </a:rPr>
                        <a:t>sítě</a:t>
                      </a:r>
                      <a:endParaRPr lang="en-US" sz="800" b="0" i="0" u="none" strike="noStrike" dirty="0">
                        <a:solidFill>
                          <a:srgbClr val="000000"/>
                        </a:solidFill>
                        <a:effectLst/>
                        <a:latin typeface="Arial"/>
                      </a:endParaRPr>
                    </a:p>
                  </a:txBody>
                  <a:tcPr marL="9525" marR="9525" marT="9525" marB="0" anchor="b"/>
                </a:tc>
                <a:tc>
                  <a:txBody>
                    <a:bodyPr/>
                    <a:lstStyle/>
                    <a:p>
                      <a:pPr algn="r" fontAlgn="b"/>
                      <a:r>
                        <a:rPr lang="en-US" sz="800" u="none" strike="noStrike" dirty="0">
                          <a:effectLst/>
                        </a:rPr>
                        <a:t>1.10.2012</a:t>
                      </a:r>
                      <a:endParaRPr lang="en-US" sz="800" b="0" i="0" u="none" strike="noStrike" dirty="0">
                        <a:solidFill>
                          <a:srgbClr val="000000"/>
                        </a:solidFill>
                        <a:effectLst/>
                        <a:latin typeface="Arial"/>
                      </a:endParaRPr>
                    </a:p>
                  </a:txBody>
                  <a:tcPr marL="9525" marR="9525" marT="9525" marB="0" anchor="b"/>
                </a:tc>
                <a:tc>
                  <a:txBody>
                    <a:bodyPr/>
                    <a:lstStyle/>
                    <a:p>
                      <a:pPr algn="r" fontAlgn="b"/>
                      <a:r>
                        <a:rPr lang="en-US" sz="800" u="none" strike="noStrike" dirty="0">
                          <a:effectLst/>
                        </a:rPr>
                        <a:t>31.12.2013</a:t>
                      </a:r>
                      <a:endParaRPr lang="en-US" sz="800" b="0" i="0" u="none" strike="noStrike" dirty="0">
                        <a:solidFill>
                          <a:srgbClr val="000000"/>
                        </a:solidFill>
                        <a:effectLst/>
                        <a:latin typeface="Arial"/>
                      </a:endParaRPr>
                    </a:p>
                  </a:txBody>
                  <a:tcPr marL="9525" marR="9525" marT="9525" marB="0" anchor="b"/>
                </a:tc>
                <a:tc>
                  <a:txBody>
                    <a:bodyPr/>
                    <a:lstStyle/>
                    <a:p>
                      <a:pPr algn="l" fontAlgn="b"/>
                      <a:r>
                        <a:rPr lang="en-US" sz="800" u="none" strike="noStrike" dirty="0" err="1">
                          <a:effectLst/>
                        </a:rPr>
                        <a:t>Finanční</a:t>
                      </a:r>
                      <a:r>
                        <a:rPr lang="en-US" sz="800" u="none" strike="noStrike" dirty="0">
                          <a:effectLst/>
                        </a:rPr>
                        <a:t> </a:t>
                      </a:r>
                      <a:r>
                        <a:rPr lang="en-US" sz="800" u="none" strike="noStrike" dirty="0" err="1">
                          <a:effectLst/>
                        </a:rPr>
                        <a:t>specialista</a:t>
                      </a:r>
                      <a:endParaRPr lang="en-US" sz="800" b="0" i="0" u="none" strike="noStrike" dirty="0">
                        <a:solidFill>
                          <a:srgbClr val="000000"/>
                        </a:solidFill>
                        <a:effectLst/>
                        <a:latin typeface="Arial"/>
                      </a:endParaRPr>
                    </a:p>
                  </a:txBody>
                  <a:tcPr marL="9525" marR="9525" marT="9525" marB="0" anchor="b"/>
                </a:tc>
                <a:tc>
                  <a:txBody>
                    <a:bodyPr/>
                    <a:lstStyle/>
                    <a:p>
                      <a:pPr algn="r" fontAlgn="b"/>
                      <a:r>
                        <a:rPr lang="en-US" sz="800" u="none" strike="noStrike">
                          <a:effectLst/>
                        </a:rPr>
                        <a:t>16.5.2016</a:t>
                      </a:r>
                      <a:endParaRPr lang="en-US" sz="800" b="0" i="0" u="none" strike="noStrike">
                        <a:solidFill>
                          <a:srgbClr val="000000"/>
                        </a:solidFill>
                        <a:effectLst/>
                        <a:latin typeface="Arial"/>
                      </a:endParaRPr>
                    </a:p>
                  </a:txBody>
                  <a:tcPr marL="9525" marR="9525" marT="9525" marB="0" anchor="b"/>
                </a:tc>
              </a:tr>
              <a:tr h="228598">
                <a:tc>
                  <a:txBody>
                    <a:bodyPr/>
                    <a:lstStyle/>
                    <a:p>
                      <a:pPr algn="r" fontAlgn="b"/>
                      <a:r>
                        <a:rPr lang="en-US" sz="800" u="none" strike="noStrike">
                          <a:effectLst/>
                        </a:rPr>
                        <a:t>1539</a:t>
                      </a:r>
                      <a:endParaRPr lang="en-US" sz="800" b="0" i="0" u="none" strike="noStrike">
                        <a:solidFill>
                          <a:srgbClr val="000000"/>
                        </a:solidFill>
                        <a:effectLst/>
                        <a:latin typeface="Arial"/>
                      </a:endParaRPr>
                    </a:p>
                  </a:txBody>
                  <a:tcPr marL="9525" marR="9525" marT="9525" marB="0" anchor="b"/>
                </a:tc>
                <a:tc>
                  <a:txBody>
                    <a:bodyPr/>
                    <a:lstStyle/>
                    <a:p>
                      <a:pPr algn="r" fontAlgn="b"/>
                      <a:r>
                        <a:rPr lang="en-US" sz="800" u="none" strike="noStrike">
                          <a:effectLst/>
                        </a:rPr>
                        <a:t>1.1.2014</a:t>
                      </a:r>
                      <a:endParaRPr lang="en-US" sz="800" b="0" i="0" u="none" strike="noStrike">
                        <a:solidFill>
                          <a:srgbClr val="000000"/>
                        </a:solidFill>
                        <a:effectLst/>
                        <a:latin typeface="Arial"/>
                      </a:endParaRPr>
                    </a:p>
                  </a:txBody>
                  <a:tcPr marL="9525" marR="9525" marT="9525" marB="0" anchor="b"/>
                </a:tc>
                <a:tc>
                  <a:txBody>
                    <a:bodyPr/>
                    <a:lstStyle/>
                    <a:p>
                      <a:pPr algn="l" fontAlgn="b"/>
                      <a:r>
                        <a:rPr lang="en-US" sz="800" u="none" strike="noStrike">
                          <a:effectLst/>
                        </a:rPr>
                        <a:t>Pojišťovací specialista</a:t>
                      </a:r>
                      <a:endParaRPr lang="en-US" sz="800" b="0" i="0" u="none" strike="noStrike">
                        <a:solidFill>
                          <a:srgbClr val="000000"/>
                        </a:solidFill>
                        <a:effectLst/>
                        <a:latin typeface="Arial"/>
                      </a:endParaRPr>
                    </a:p>
                  </a:txBody>
                  <a:tcPr marL="9525" marR="9525" marT="9525" marB="0" anchor="b"/>
                </a:tc>
                <a:tc>
                  <a:txBody>
                    <a:bodyPr/>
                    <a:lstStyle/>
                    <a:p>
                      <a:pPr algn="r" fontAlgn="b"/>
                      <a:r>
                        <a:rPr lang="en-US" sz="800" u="none" strike="noStrike">
                          <a:effectLst/>
                        </a:rPr>
                        <a:t>1.10.2012</a:t>
                      </a:r>
                      <a:endParaRPr lang="en-US" sz="800" b="0" i="0" u="none" strike="noStrike">
                        <a:solidFill>
                          <a:srgbClr val="000000"/>
                        </a:solidFill>
                        <a:effectLst/>
                        <a:latin typeface="Arial"/>
                      </a:endParaRPr>
                    </a:p>
                  </a:txBody>
                  <a:tcPr marL="9525" marR="9525" marT="9525" marB="0" anchor="b"/>
                </a:tc>
                <a:tc>
                  <a:txBody>
                    <a:bodyPr/>
                    <a:lstStyle/>
                    <a:p>
                      <a:pPr algn="r" fontAlgn="b"/>
                      <a:r>
                        <a:rPr lang="en-US" sz="800" u="none" strike="noStrike">
                          <a:effectLst/>
                        </a:rPr>
                        <a:t>31.12.2013</a:t>
                      </a:r>
                      <a:endParaRPr lang="en-US" sz="800" b="0" i="0" u="none" strike="noStrike">
                        <a:solidFill>
                          <a:srgbClr val="000000"/>
                        </a:solidFill>
                        <a:effectLst/>
                        <a:latin typeface="Arial"/>
                      </a:endParaRPr>
                    </a:p>
                  </a:txBody>
                  <a:tcPr marL="9525" marR="9525" marT="9525" marB="0" anchor="b"/>
                </a:tc>
                <a:tc>
                  <a:txBody>
                    <a:bodyPr/>
                    <a:lstStyle/>
                    <a:p>
                      <a:pPr algn="l" fontAlgn="b"/>
                      <a:r>
                        <a:rPr lang="en-US" sz="800" u="none" strike="noStrike">
                          <a:effectLst/>
                        </a:rPr>
                        <a:t>Specialista podpory prodeje</a:t>
                      </a:r>
                      <a:endParaRPr lang="en-US" sz="800" b="0" i="0" u="none" strike="noStrike">
                        <a:solidFill>
                          <a:srgbClr val="000000"/>
                        </a:solidFill>
                        <a:effectLst/>
                        <a:latin typeface="Arial"/>
                      </a:endParaRPr>
                    </a:p>
                  </a:txBody>
                  <a:tcPr marL="9525" marR="9525" marT="9525" marB="0" anchor="b"/>
                </a:tc>
                <a:tc>
                  <a:txBody>
                    <a:bodyPr/>
                    <a:lstStyle/>
                    <a:p>
                      <a:pPr algn="r" fontAlgn="b"/>
                      <a:r>
                        <a:rPr lang="en-US" sz="800" u="none" strike="noStrike">
                          <a:effectLst/>
                        </a:rPr>
                        <a:t>1.1.2016</a:t>
                      </a:r>
                      <a:endParaRPr lang="en-US" sz="800" b="0" i="0" u="none" strike="noStrike">
                        <a:solidFill>
                          <a:srgbClr val="000000"/>
                        </a:solidFill>
                        <a:effectLst/>
                        <a:latin typeface="Arial"/>
                      </a:endParaRPr>
                    </a:p>
                  </a:txBody>
                  <a:tcPr marL="9525" marR="9525" marT="9525" marB="0" anchor="b"/>
                </a:tc>
              </a:tr>
              <a:tr h="228598">
                <a:tc>
                  <a:txBody>
                    <a:bodyPr/>
                    <a:lstStyle/>
                    <a:p>
                      <a:pPr algn="r" fontAlgn="b"/>
                      <a:r>
                        <a:rPr lang="en-US" sz="800" u="none" strike="noStrike">
                          <a:effectLst/>
                        </a:rPr>
                        <a:t>1411</a:t>
                      </a:r>
                      <a:endParaRPr lang="en-US" sz="800" b="0" i="0" u="none" strike="noStrike">
                        <a:solidFill>
                          <a:srgbClr val="000000"/>
                        </a:solidFill>
                        <a:effectLst/>
                        <a:latin typeface="Arial"/>
                      </a:endParaRPr>
                    </a:p>
                  </a:txBody>
                  <a:tcPr marL="9525" marR="9525" marT="9525" marB="0" anchor="b"/>
                </a:tc>
                <a:tc>
                  <a:txBody>
                    <a:bodyPr/>
                    <a:lstStyle/>
                    <a:p>
                      <a:pPr algn="r" fontAlgn="b"/>
                      <a:r>
                        <a:rPr lang="en-US" sz="800" u="none" strike="noStrike">
                          <a:effectLst/>
                        </a:rPr>
                        <a:t>1.1.2014</a:t>
                      </a:r>
                      <a:endParaRPr lang="en-US" sz="800" b="0" i="0" u="none" strike="noStrike">
                        <a:solidFill>
                          <a:srgbClr val="000000"/>
                        </a:solidFill>
                        <a:effectLst/>
                        <a:latin typeface="Arial"/>
                      </a:endParaRPr>
                    </a:p>
                  </a:txBody>
                  <a:tcPr marL="9525" marR="9525" marT="9525" marB="0" anchor="b"/>
                </a:tc>
                <a:tc>
                  <a:txBody>
                    <a:bodyPr/>
                    <a:lstStyle/>
                    <a:p>
                      <a:pPr algn="l" fontAlgn="b"/>
                      <a:r>
                        <a:rPr lang="en-US" sz="800" u="none" strike="noStrike">
                          <a:effectLst/>
                        </a:rPr>
                        <a:t>Specialista podpory prodeje</a:t>
                      </a:r>
                      <a:endParaRPr lang="en-US" sz="800" b="0" i="0" u="none" strike="noStrike">
                        <a:solidFill>
                          <a:srgbClr val="000000"/>
                        </a:solidFill>
                        <a:effectLst/>
                        <a:latin typeface="Arial"/>
                      </a:endParaRPr>
                    </a:p>
                  </a:txBody>
                  <a:tcPr marL="9525" marR="9525" marT="9525" marB="0" anchor="b"/>
                </a:tc>
                <a:tc>
                  <a:txBody>
                    <a:bodyPr/>
                    <a:lstStyle/>
                    <a:p>
                      <a:pPr algn="r" fontAlgn="b"/>
                      <a:r>
                        <a:rPr lang="en-US" sz="800" u="none" strike="noStrike">
                          <a:effectLst/>
                        </a:rPr>
                        <a:t>1.8.2013</a:t>
                      </a:r>
                      <a:endParaRPr lang="en-US" sz="800" b="0" i="0" u="none" strike="noStrike">
                        <a:solidFill>
                          <a:srgbClr val="000000"/>
                        </a:solidFill>
                        <a:effectLst/>
                        <a:latin typeface="Arial"/>
                      </a:endParaRPr>
                    </a:p>
                  </a:txBody>
                  <a:tcPr marL="9525" marR="9525" marT="9525" marB="0" anchor="b"/>
                </a:tc>
                <a:tc>
                  <a:txBody>
                    <a:bodyPr/>
                    <a:lstStyle/>
                    <a:p>
                      <a:pPr algn="r" fontAlgn="b"/>
                      <a:r>
                        <a:rPr lang="en-US" sz="800" u="none" strike="noStrike">
                          <a:effectLst/>
                        </a:rPr>
                        <a:t>31.12.2013</a:t>
                      </a:r>
                      <a:endParaRPr lang="en-US" sz="800" b="0" i="0" u="none" strike="noStrike">
                        <a:solidFill>
                          <a:srgbClr val="000000"/>
                        </a:solidFill>
                        <a:effectLst/>
                        <a:latin typeface="Arial"/>
                      </a:endParaRPr>
                    </a:p>
                  </a:txBody>
                  <a:tcPr marL="9525" marR="9525" marT="9525" marB="0" anchor="b"/>
                </a:tc>
                <a:tc>
                  <a:txBody>
                    <a:bodyPr/>
                    <a:lstStyle/>
                    <a:p>
                      <a:pPr algn="l" fontAlgn="b"/>
                      <a:r>
                        <a:rPr lang="en-US" sz="800" u="none" strike="noStrike">
                          <a:effectLst/>
                        </a:rPr>
                        <a:t>DB Administrátor</a:t>
                      </a:r>
                      <a:endParaRPr lang="en-US" sz="800" b="0" i="0" u="none" strike="noStrike">
                        <a:solidFill>
                          <a:srgbClr val="000000"/>
                        </a:solidFill>
                        <a:effectLst/>
                        <a:latin typeface="Arial"/>
                      </a:endParaRPr>
                    </a:p>
                  </a:txBody>
                  <a:tcPr marL="9525" marR="9525" marT="9525" marB="0" anchor="b"/>
                </a:tc>
                <a:tc>
                  <a:txBody>
                    <a:bodyPr/>
                    <a:lstStyle/>
                    <a:p>
                      <a:pPr algn="r" fontAlgn="b"/>
                      <a:r>
                        <a:rPr lang="en-US" sz="800" u="none" strike="noStrike">
                          <a:effectLst/>
                        </a:rPr>
                        <a:t>16.5.2016</a:t>
                      </a:r>
                      <a:endParaRPr lang="en-US" sz="800" b="0" i="0" u="none" strike="noStrike">
                        <a:solidFill>
                          <a:srgbClr val="000000"/>
                        </a:solidFill>
                        <a:effectLst/>
                        <a:latin typeface="Arial"/>
                      </a:endParaRPr>
                    </a:p>
                  </a:txBody>
                  <a:tcPr marL="9525" marR="9525" marT="9525" marB="0" anchor="b"/>
                </a:tc>
              </a:tr>
              <a:tr h="228598">
                <a:tc>
                  <a:txBody>
                    <a:bodyPr/>
                    <a:lstStyle/>
                    <a:p>
                      <a:pPr algn="r" fontAlgn="b"/>
                      <a:r>
                        <a:rPr lang="en-US" sz="800" u="none" strike="noStrike">
                          <a:effectLst/>
                        </a:rPr>
                        <a:t>1205</a:t>
                      </a:r>
                      <a:endParaRPr lang="en-US" sz="800" b="0" i="0" u="none" strike="noStrike">
                        <a:solidFill>
                          <a:srgbClr val="000000"/>
                        </a:solidFill>
                        <a:effectLst/>
                        <a:latin typeface="Arial"/>
                      </a:endParaRPr>
                    </a:p>
                  </a:txBody>
                  <a:tcPr marL="9525" marR="9525" marT="9525" marB="0" anchor="b"/>
                </a:tc>
                <a:tc>
                  <a:txBody>
                    <a:bodyPr/>
                    <a:lstStyle/>
                    <a:p>
                      <a:pPr algn="r" fontAlgn="b"/>
                      <a:r>
                        <a:rPr lang="en-US" sz="800" u="none" strike="noStrike">
                          <a:effectLst/>
                        </a:rPr>
                        <a:t>1.1.2014</a:t>
                      </a:r>
                      <a:endParaRPr lang="en-US" sz="800" b="0" i="0" u="none" strike="noStrike">
                        <a:solidFill>
                          <a:srgbClr val="000000"/>
                        </a:solidFill>
                        <a:effectLst/>
                        <a:latin typeface="Arial"/>
                      </a:endParaRPr>
                    </a:p>
                  </a:txBody>
                  <a:tcPr marL="9525" marR="9525" marT="9525" marB="0" anchor="b"/>
                </a:tc>
                <a:tc>
                  <a:txBody>
                    <a:bodyPr/>
                    <a:lstStyle/>
                    <a:p>
                      <a:pPr algn="l" fontAlgn="b"/>
                      <a:r>
                        <a:rPr lang="en-US" sz="800" u="none" strike="noStrike">
                          <a:effectLst/>
                        </a:rPr>
                        <a:t>Spec.podpory interní sítě</a:t>
                      </a:r>
                      <a:endParaRPr lang="en-US" sz="800" b="0" i="0" u="none" strike="noStrike">
                        <a:solidFill>
                          <a:srgbClr val="000000"/>
                        </a:solidFill>
                        <a:effectLst/>
                        <a:latin typeface="Arial"/>
                      </a:endParaRPr>
                    </a:p>
                  </a:txBody>
                  <a:tcPr marL="9525" marR="9525" marT="9525" marB="0" anchor="b"/>
                </a:tc>
                <a:tc>
                  <a:txBody>
                    <a:bodyPr/>
                    <a:lstStyle/>
                    <a:p>
                      <a:pPr algn="r" fontAlgn="b"/>
                      <a:r>
                        <a:rPr lang="en-US" sz="800" u="none" strike="noStrike">
                          <a:effectLst/>
                        </a:rPr>
                        <a:t>1.12.2012</a:t>
                      </a:r>
                      <a:endParaRPr lang="en-US" sz="800" b="0" i="0" u="none" strike="noStrike">
                        <a:solidFill>
                          <a:srgbClr val="000000"/>
                        </a:solidFill>
                        <a:effectLst/>
                        <a:latin typeface="Arial"/>
                      </a:endParaRPr>
                    </a:p>
                  </a:txBody>
                  <a:tcPr marL="9525" marR="9525" marT="9525" marB="0" anchor="b"/>
                </a:tc>
                <a:tc>
                  <a:txBody>
                    <a:bodyPr/>
                    <a:lstStyle/>
                    <a:p>
                      <a:pPr algn="r" fontAlgn="b"/>
                      <a:r>
                        <a:rPr lang="en-US" sz="800" u="none" strike="noStrike">
                          <a:effectLst/>
                        </a:rPr>
                        <a:t>31.12.2013</a:t>
                      </a:r>
                      <a:endParaRPr lang="en-US" sz="800" b="0" i="0" u="none" strike="noStrike">
                        <a:solidFill>
                          <a:srgbClr val="000000"/>
                        </a:solidFill>
                        <a:effectLst/>
                        <a:latin typeface="Arial"/>
                      </a:endParaRPr>
                    </a:p>
                  </a:txBody>
                  <a:tcPr marL="9525" marR="9525" marT="9525" marB="0" anchor="b"/>
                </a:tc>
                <a:tc>
                  <a:txBody>
                    <a:bodyPr/>
                    <a:lstStyle/>
                    <a:p>
                      <a:pPr algn="l" fontAlgn="b"/>
                      <a:r>
                        <a:rPr lang="en-US" sz="800" u="none" strike="noStrike">
                          <a:effectLst/>
                        </a:rPr>
                        <a:t>Specialista podpory prodeje</a:t>
                      </a:r>
                      <a:endParaRPr lang="en-US" sz="800" b="0" i="0" u="none" strike="noStrike">
                        <a:solidFill>
                          <a:srgbClr val="000000"/>
                        </a:solidFill>
                        <a:effectLst/>
                        <a:latin typeface="Arial"/>
                      </a:endParaRPr>
                    </a:p>
                  </a:txBody>
                  <a:tcPr marL="9525" marR="9525" marT="9525" marB="0" anchor="b"/>
                </a:tc>
                <a:tc>
                  <a:txBody>
                    <a:bodyPr/>
                    <a:lstStyle/>
                    <a:p>
                      <a:pPr algn="r" fontAlgn="b"/>
                      <a:r>
                        <a:rPr lang="en-US" sz="800" u="none" strike="noStrike">
                          <a:effectLst/>
                        </a:rPr>
                        <a:t>1.2.2016</a:t>
                      </a:r>
                      <a:endParaRPr lang="en-US" sz="800" b="0" i="0" u="none" strike="noStrike">
                        <a:solidFill>
                          <a:srgbClr val="000000"/>
                        </a:solidFill>
                        <a:effectLst/>
                        <a:latin typeface="Arial"/>
                      </a:endParaRPr>
                    </a:p>
                  </a:txBody>
                  <a:tcPr marL="9525" marR="9525" marT="9525" marB="0" anchor="b"/>
                </a:tc>
              </a:tr>
              <a:tr h="228598">
                <a:tc>
                  <a:txBody>
                    <a:bodyPr/>
                    <a:lstStyle/>
                    <a:p>
                      <a:pPr algn="r" fontAlgn="b"/>
                      <a:r>
                        <a:rPr lang="en-US" sz="800" u="none" strike="noStrike">
                          <a:effectLst/>
                        </a:rPr>
                        <a:t>9999</a:t>
                      </a:r>
                      <a:endParaRPr lang="en-US" sz="800" b="0" i="0" u="none" strike="noStrike">
                        <a:solidFill>
                          <a:srgbClr val="000000"/>
                        </a:solidFill>
                        <a:effectLst/>
                        <a:latin typeface="Arial"/>
                      </a:endParaRPr>
                    </a:p>
                  </a:txBody>
                  <a:tcPr marL="9525" marR="9525" marT="9525" marB="0" anchor="b"/>
                </a:tc>
                <a:tc>
                  <a:txBody>
                    <a:bodyPr/>
                    <a:lstStyle/>
                    <a:p>
                      <a:pPr algn="r" fontAlgn="b"/>
                      <a:r>
                        <a:rPr lang="en-US" sz="800" u="none" strike="noStrike">
                          <a:effectLst/>
                        </a:rPr>
                        <a:t>1.1.2014</a:t>
                      </a:r>
                      <a:endParaRPr lang="en-US" sz="800" b="0" i="0" u="none" strike="noStrike">
                        <a:solidFill>
                          <a:srgbClr val="000000"/>
                        </a:solidFill>
                        <a:effectLst/>
                        <a:latin typeface="Arial"/>
                      </a:endParaRPr>
                    </a:p>
                  </a:txBody>
                  <a:tcPr marL="9525" marR="9525" marT="9525" marB="0" anchor="b"/>
                </a:tc>
                <a:tc>
                  <a:txBody>
                    <a:bodyPr/>
                    <a:lstStyle/>
                    <a:p>
                      <a:pPr algn="l" fontAlgn="b"/>
                      <a:r>
                        <a:rPr lang="en-US" sz="800" u="none" strike="noStrike">
                          <a:effectLst/>
                        </a:rPr>
                        <a:t>Administrátor</a:t>
                      </a:r>
                      <a:endParaRPr lang="en-US" sz="800" b="0" i="0" u="none" strike="noStrike">
                        <a:solidFill>
                          <a:srgbClr val="000000"/>
                        </a:solidFill>
                        <a:effectLst/>
                        <a:latin typeface="Arial"/>
                      </a:endParaRPr>
                    </a:p>
                  </a:txBody>
                  <a:tcPr marL="9525" marR="9525" marT="9525" marB="0" anchor="b"/>
                </a:tc>
                <a:tc>
                  <a:txBody>
                    <a:bodyPr/>
                    <a:lstStyle/>
                    <a:p>
                      <a:pPr algn="r" fontAlgn="b"/>
                      <a:r>
                        <a:rPr lang="en-US" sz="800" u="none" strike="noStrike">
                          <a:effectLst/>
                        </a:rPr>
                        <a:t>1.12.2012</a:t>
                      </a:r>
                      <a:endParaRPr lang="en-US" sz="800" b="0" i="0" u="none" strike="noStrike">
                        <a:solidFill>
                          <a:srgbClr val="000000"/>
                        </a:solidFill>
                        <a:effectLst/>
                        <a:latin typeface="Arial"/>
                      </a:endParaRPr>
                    </a:p>
                  </a:txBody>
                  <a:tcPr marL="9525" marR="9525" marT="9525" marB="0" anchor="b"/>
                </a:tc>
                <a:tc>
                  <a:txBody>
                    <a:bodyPr/>
                    <a:lstStyle/>
                    <a:p>
                      <a:pPr algn="r" fontAlgn="b"/>
                      <a:r>
                        <a:rPr lang="en-US" sz="800" u="none" strike="noStrike">
                          <a:effectLst/>
                        </a:rPr>
                        <a:t>31.12.2013</a:t>
                      </a:r>
                      <a:endParaRPr lang="en-US" sz="800" b="0" i="0" u="none" strike="noStrike">
                        <a:solidFill>
                          <a:srgbClr val="000000"/>
                        </a:solidFill>
                        <a:effectLst/>
                        <a:latin typeface="Arial"/>
                      </a:endParaRPr>
                    </a:p>
                  </a:txBody>
                  <a:tcPr marL="9525" marR="9525" marT="9525" marB="0" anchor="b"/>
                </a:tc>
                <a:tc>
                  <a:txBody>
                    <a:bodyPr/>
                    <a:lstStyle/>
                    <a:p>
                      <a:pPr algn="l" fontAlgn="b"/>
                      <a:r>
                        <a:rPr lang="en-US" sz="800" u="none" strike="noStrike">
                          <a:effectLst/>
                        </a:rPr>
                        <a:t>DB Analytik</a:t>
                      </a:r>
                      <a:endParaRPr lang="en-US" sz="800" b="0" i="0" u="none" strike="noStrike">
                        <a:solidFill>
                          <a:srgbClr val="000000"/>
                        </a:solidFill>
                        <a:effectLst/>
                        <a:latin typeface="Arial"/>
                      </a:endParaRPr>
                    </a:p>
                  </a:txBody>
                  <a:tcPr marL="9525" marR="9525" marT="9525" marB="0" anchor="b"/>
                </a:tc>
                <a:tc>
                  <a:txBody>
                    <a:bodyPr/>
                    <a:lstStyle/>
                    <a:p>
                      <a:pPr algn="r" fontAlgn="b"/>
                      <a:r>
                        <a:rPr lang="en-US" sz="800" u="none" strike="noStrike" dirty="0">
                          <a:effectLst/>
                        </a:rPr>
                        <a:t>16.5.2016</a:t>
                      </a:r>
                      <a:endParaRPr lang="en-US" sz="800" b="0" i="0" u="none" strike="noStrike" dirty="0">
                        <a:solidFill>
                          <a:srgbClr val="000000"/>
                        </a:solidFill>
                        <a:effectLst/>
                        <a:latin typeface="Arial"/>
                      </a:endParaRPr>
                    </a:p>
                  </a:txBody>
                  <a:tcPr marL="9525" marR="9525" marT="9525" marB="0" anchor="b"/>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41504686"/>
              </p:ext>
            </p:extLst>
          </p:nvPr>
        </p:nvGraphicFramePr>
        <p:xfrm>
          <a:off x="1188599" y="4411652"/>
          <a:ext cx="1463024" cy="1645903"/>
        </p:xfrm>
        <a:graphic>
          <a:graphicData uri="http://schemas.openxmlformats.org/drawingml/2006/table">
            <a:tbl>
              <a:tblPr>
                <a:tableStyleId>{5C22544A-7EE6-4342-B048-85BDC9FD1C3A}</a:tableStyleId>
              </a:tblPr>
              <a:tblGrid>
                <a:gridCol w="645113"/>
                <a:gridCol w="817911"/>
              </a:tblGrid>
              <a:tr h="235129">
                <a:tc>
                  <a:txBody>
                    <a:bodyPr/>
                    <a:lstStyle/>
                    <a:p>
                      <a:pPr algn="r" fontAlgn="b"/>
                      <a:r>
                        <a:rPr lang="en-US" sz="800" b="1" u="none" strike="noStrike" dirty="0">
                          <a:effectLst/>
                        </a:rPr>
                        <a:t>ID</a:t>
                      </a:r>
                      <a:endParaRPr lang="en-US" sz="800" b="1" i="0" u="none" strike="noStrike" dirty="0">
                        <a:solidFill>
                          <a:srgbClr val="000000"/>
                        </a:solidFill>
                        <a:effectLst/>
                        <a:latin typeface="Arial"/>
                      </a:endParaRPr>
                    </a:p>
                  </a:txBody>
                  <a:tcPr marL="9525" marR="9525" marT="9525" marB="0" anchor="b"/>
                </a:tc>
                <a:tc>
                  <a:txBody>
                    <a:bodyPr/>
                    <a:lstStyle/>
                    <a:p>
                      <a:pPr algn="l" fontAlgn="b"/>
                      <a:r>
                        <a:rPr lang="en-US" sz="800" b="1" u="none" strike="noStrike" dirty="0">
                          <a:effectLst/>
                        </a:rPr>
                        <a:t>OPRÁVNĚNÍ</a:t>
                      </a:r>
                      <a:endParaRPr lang="en-US" sz="800" b="1" i="0" u="none" strike="noStrike" dirty="0">
                        <a:solidFill>
                          <a:srgbClr val="000000"/>
                        </a:solidFill>
                        <a:effectLst/>
                        <a:latin typeface="Arial"/>
                      </a:endParaRPr>
                    </a:p>
                  </a:txBody>
                  <a:tcPr marL="9525" marR="9525" marT="9525" marB="0" anchor="b"/>
                </a:tc>
              </a:tr>
              <a:tr h="235129">
                <a:tc>
                  <a:txBody>
                    <a:bodyPr/>
                    <a:lstStyle/>
                    <a:p>
                      <a:pPr algn="r" fontAlgn="b"/>
                      <a:r>
                        <a:rPr lang="en-US" sz="800" u="none" strike="noStrike">
                          <a:effectLst/>
                        </a:rPr>
                        <a:t>9999</a:t>
                      </a:r>
                      <a:endParaRPr lang="en-US" sz="800" b="0" i="0" u="none" strike="noStrike">
                        <a:solidFill>
                          <a:srgbClr val="000000"/>
                        </a:solidFill>
                        <a:effectLst/>
                        <a:latin typeface="Arial"/>
                      </a:endParaRPr>
                    </a:p>
                  </a:txBody>
                  <a:tcPr marL="9525" marR="9525" marT="9525" marB="0" anchor="b"/>
                </a:tc>
                <a:tc>
                  <a:txBody>
                    <a:bodyPr/>
                    <a:lstStyle/>
                    <a:p>
                      <a:pPr algn="l" fontAlgn="b"/>
                      <a:r>
                        <a:rPr lang="en-US" sz="800" u="none" strike="noStrike">
                          <a:effectLst/>
                        </a:rPr>
                        <a:t>EDIT</a:t>
                      </a:r>
                      <a:endParaRPr lang="en-US" sz="800" b="0" i="0" u="none" strike="noStrike">
                        <a:solidFill>
                          <a:srgbClr val="000000"/>
                        </a:solidFill>
                        <a:effectLst/>
                        <a:latin typeface="Arial"/>
                      </a:endParaRPr>
                    </a:p>
                  </a:txBody>
                  <a:tcPr marL="9525" marR="9525" marT="9525" marB="0" anchor="b"/>
                </a:tc>
              </a:tr>
              <a:tr h="235129">
                <a:tc>
                  <a:txBody>
                    <a:bodyPr/>
                    <a:lstStyle/>
                    <a:p>
                      <a:pPr algn="r" fontAlgn="b"/>
                      <a:r>
                        <a:rPr lang="en-US" sz="800" u="none" strike="noStrike">
                          <a:effectLst/>
                        </a:rPr>
                        <a:t>1212</a:t>
                      </a:r>
                      <a:endParaRPr lang="en-US" sz="800" b="0" i="0" u="none" strike="noStrike">
                        <a:solidFill>
                          <a:srgbClr val="000000"/>
                        </a:solidFill>
                        <a:effectLst/>
                        <a:latin typeface="Arial"/>
                      </a:endParaRPr>
                    </a:p>
                  </a:txBody>
                  <a:tcPr marL="9525" marR="9525" marT="9525" marB="0" anchor="b"/>
                </a:tc>
                <a:tc>
                  <a:txBody>
                    <a:bodyPr/>
                    <a:lstStyle/>
                    <a:p>
                      <a:pPr algn="l" fontAlgn="b"/>
                      <a:r>
                        <a:rPr lang="en-US" sz="800" u="none" strike="noStrike">
                          <a:effectLst/>
                        </a:rPr>
                        <a:t>ACCESS</a:t>
                      </a:r>
                      <a:endParaRPr lang="en-US" sz="800" b="0" i="0" u="none" strike="noStrike">
                        <a:solidFill>
                          <a:srgbClr val="000000"/>
                        </a:solidFill>
                        <a:effectLst/>
                        <a:latin typeface="Arial"/>
                      </a:endParaRPr>
                    </a:p>
                  </a:txBody>
                  <a:tcPr marL="9525" marR="9525" marT="9525" marB="0" anchor="b"/>
                </a:tc>
              </a:tr>
              <a:tr h="235129">
                <a:tc>
                  <a:txBody>
                    <a:bodyPr/>
                    <a:lstStyle/>
                    <a:p>
                      <a:pPr algn="r" fontAlgn="b"/>
                      <a:r>
                        <a:rPr lang="en-US" sz="800" u="none" strike="noStrike">
                          <a:effectLst/>
                        </a:rPr>
                        <a:t>1205</a:t>
                      </a:r>
                      <a:endParaRPr lang="en-US" sz="800" b="0" i="0" u="none" strike="noStrike">
                        <a:solidFill>
                          <a:srgbClr val="000000"/>
                        </a:solidFill>
                        <a:effectLst/>
                        <a:latin typeface="Arial"/>
                      </a:endParaRPr>
                    </a:p>
                  </a:txBody>
                  <a:tcPr marL="9525" marR="9525" marT="9525" marB="0" anchor="b"/>
                </a:tc>
                <a:tc>
                  <a:txBody>
                    <a:bodyPr/>
                    <a:lstStyle/>
                    <a:p>
                      <a:pPr algn="l" fontAlgn="b"/>
                      <a:r>
                        <a:rPr lang="en-US" sz="800" u="none" strike="noStrike">
                          <a:effectLst/>
                        </a:rPr>
                        <a:t>ACCESS</a:t>
                      </a:r>
                      <a:endParaRPr lang="en-US" sz="800" b="0" i="0" u="none" strike="noStrike">
                        <a:solidFill>
                          <a:srgbClr val="000000"/>
                        </a:solidFill>
                        <a:effectLst/>
                        <a:latin typeface="Arial"/>
                      </a:endParaRPr>
                    </a:p>
                  </a:txBody>
                  <a:tcPr marL="9525" marR="9525" marT="9525" marB="0" anchor="b"/>
                </a:tc>
              </a:tr>
              <a:tr h="235129">
                <a:tc>
                  <a:txBody>
                    <a:bodyPr/>
                    <a:lstStyle/>
                    <a:p>
                      <a:pPr algn="r" fontAlgn="b"/>
                      <a:r>
                        <a:rPr lang="en-US" sz="800" u="none" strike="noStrike">
                          <a:effectLst/>
                        </a:rPr>
                        <a:t>1411</a:t>
                      </a:r>
                      <a:endParaRPr lang="en-US" sz="800" b="0" i="0" u="none" strike="noStrike">
                        <a:solidFill>
                          <a:srgbClr val="000000"/>
                        </a:solidFill>
                        <a:effectLst/>
                        <a:latin typeface="Arial"/>
                      </a:endParaRPr>
                    </a:p>
                  </a:txBody>
                  <a:tcPr marL="9525" marR="9525" marT="9525" marB="0" anchor="b"/>
                </a:tc>
                <a:tc>
                  <a:txBody>
                    <a:bodyPr/>
                    <a:lstStyle/>
                    <a:p>
                      <a:pPr algn="l" fontAlgn="b"/>
                      <a:r>
                        <a:rPr lang="en-US" sz="800" u="none" strike="noStrike">
                          <a:effectLst/>
                        </a:rPr>
                        <a:t>EDIT</a:t>
                      </a:r>
                      <a:endParaRPr lang="en-US" sz="800" b="0" i="0" u="none" strike="noStrike">
                        <a:solidFill>
                          <a:srgbClr val="000000"/>
                        </a:solidFill>
                        <a:effectLst/>
                        <a:latin typeface="Arial"/>
                      </a:endParaRPr>
                    </a:p>
                  </a:txBody>
                  <a:tcPr marL="9525" marR="9525" marT="9525" marB="0" anchor="b"/>
                </a:tc>
              </a:tr>
              <a:tr h="235129">
                <a:tc>
                  <a:txBody>
                    <a:bodyPr/>
                    <a:lstStyle/>
                    <a:p>
                      <a:pPr algn="r" fontAlgn="b"/>
                      <a:r>
                        <a:rPr lang="en-US" sz="800" u="none" strike="noStrike">
                          <a:effectLst/>
                        </a:rPr>
                        <a:t>1411</a:t>
                      </a:r>
                      <a:endParaRPr lang="en-US" sz="800" b="0" i="0" u="none" strike="noStrike">
                        <a:solidFill>
                          <a:srgbClr val="000000"/>
                        </a:solidFill>
                        <a:effectLst/>
                        <a:latin typeface="Arial"/>
                      </a:endParaRPr>
                    </a:p>
                  </a:txBody>
                  <a:tcPr marL="9525" marR="9525" marT="9525" marB="0" anchor="b"/>
                </a:tc>
                <a:tc>
                  <a:txBody>
                    <a:bodyPr/>
                    <a:lstStyle/>
                    <a:p>
                      <a:pPr algn="l" fontAlgn="b"/>
                      <a:r>
                        <a:rPr lang="en-US" sz="800" u="none" strike="noStrike">
                          <a:effectLst/>
                        </a:rPr>
                        <a:t>EXECUTE</a:t>
                      </a:r>
                      <a:endParaRPr lang="en-US" sz="800" b="0" i="0" u="none" strike="noStrike">
                        <a:solidFill>
                          <a:srgbClr val="000000"/>
                        </a:solidFill>
                        <a:effectLst/>
                        <a:latin typeface="Arial"/>
                      </a:endParaRPr>
                    </a:p>
                  </a:txBody>
                  <a:tcPr marL="9525" marR="9525" marT="9525" marB="0" anchor="b"/>
                </a:tc>
              </a:tr>
              <a:tr h="235129">
                <a:tc>
                  <a:txBody>
                    <a:bodyPr/>
                    <a:lstStyle/>
                    <a:p>
                      <a:pPr algn="r" fontAlgn="b"/>
                      <a:r>
                        <a:rPr lang="en-US" sz="800" u="none" strike="noStrike">
                          <a:effectLst/>
                        </a:rPr>
                        <a:t>1212</a:t>
                      </a:r>
                      <a:endParaRPr lang="en-US" sz="800" b="0" i="0" u="none" strike="noStrike">
                        <a:solidFill>
                          <a:srgbClr val="000000"/>
                        </a:solidFill>
                        <a:effectLst/>
                        <a:latin typeface="Arial"/>
                      </a:endParaRPr>
                    </a:p>
                  </a:txBody>
                  <a:tcPr marL="9525" marR="9525" marT="9525" marB="0" anchor="b"/>
                </a:tc>
                <a:tc>
                  <a:txBody>
                    <a:bodyPr/>
                    <a:lstStyle/>
                    <a:p>
                      <a:pPr algn="l" fontAlgn="b"/>
                      <a:r>
                        <a:rPr lang="en-US" sz="800" u="none" strike="noStrike" dirty="0">
                          <a:effectLst/>
                        </a:rPr>
                        <a:t>EXECUTE</a:t>
                      </a:r>
                      <a:endParaRPr lang="en-US" sz="800" b="0" i="0" u="none" strike="noStrike" dirty="0">
                        <a:solidFill>
                          <a:srgbClr val="000000"/>
                        </a:solidFill>
                        <a:effectLst/>
                        <a:latin typeface="Arial"/>
                      </a:endParaRPr>
                    </a:p>
                  </a:txBody>
                  <a:tcPr marL="9525" marR="9525" marT="9525" marB="0" anchor="b"/>
                </a:tc>
              </a:tr>
            </a:tbl>
          </a:graphicData>
        </a:graphic>
      </p:graphicFrame>
    </p:spTree>
    <p:extLst>
      <p:ext uri="{BB962C8B-B14F-4D97-AF65-F5344CB8AC3E}">
        <p14:creationId xmlns:p14="http://schemas.microsoft.com/office/powerpoint/2010/main" val="169410590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nchor="t"/>
          <a:lstStyle/>
          <a:p>
            <a:r>
              <a:rPr lang="cs-CZ" dirty="0" smtClean="0"/>
              <a:t>O čem to bude?</a:t>
            </a:r>
            <a:endParaRPr lang="cs-CZ" dirty="0"/>
          </a:p>
        </p:txBody>
      </p:sp>
      <p:sp>
        <p:nvSpPr>
          <p:cNvPr id="4" name="Zástupný symbol pro text 3"/>
          <p:cNvSpPr>
            <a:spLocks noGrp="1"/>
          </p:cNvSpPr>
          <p:nvPr>
            <p:ph type="body" sz="quarter" idx="10"/>
          </p:nvPr>
        </p:nvSpPr>
        <p:spPr/>
        <p:txBody>
          <a:bodyPr anchor="t"/>
          <a:lstStyle/>
          <a:p>
            <a:pPr marL="571500" indent="-571500">
              <a:buFont typeface="Segoe UI Light" panose="020B0502040204020203" pitchFamily="34" charset="0"/>
              <a:buChar char="→"/>
            </a:pPr>
            <a:r>
              <a:rPr lang="cs-CZ" dirty="0" smtClean="0"/>
              <a:t>Co a k čemu je IT Audit</a:t>
            </a:r>
            <a:r>
              <a:rPr lang="cs-CZ" dirty="0" smtClean="0"/>
              <a:t>.</a:t>
            </a:r>
            <a:endParaRPr lang="cs-CZ" dirty="0" smtClean="0"/>
          </a:p>
          <a:p>
            <a:pPr marL="571500" indent="-571500">
              <a:buFont typeface="Segoe UI Light" panose="020B0502040204020203" pitchFamily="34" charset="0"/>
              <a:buChar char="→"/>
            </a:pPr>
            <a:r>
              <a:rPr lang="cs-CZ" dirty="0" smtClean="0"/>
              <a:t>Co to může pro podniky znamenat.</a:t>
            </a:r>
          </a:p>
          <a:p>
            <a:pPr marL="571500" indent="-571500">
              <a:buFont typeface="Segoe UI Light" panose="020B0502040204020203" pitchFamily="34" charset="0"/>
              <a:buChar char="→"/>
            </a:pPr>
            <a:r>
              <a:rPr lang="cs-CZ" dirty="0" smtClean="0"/>
              <a:t>Jak to souvisí se strategickým řízením podniku.</a:t>
            </a:r>
          </a:p>
          <a:p>
            <a:pPr marL="571500" indent="-571500">
              <a:buFont typeface="Segoe UI Light" panose="020B0502040204020203" pitchFamily="34" charset="0"/>
              <a:buChar char="→"/>
            </a:pPr>
            <a:r>
              <a:rPr lang="cs-CZ" dirty="0" smtClean="0"/>
              <a:t>Jak to vypadá v praxi?</a:t>
            </a:r>
            <a:endParaRPr lang="cs-CZ" dirty="0"/>
          </a:p>
        </p:txBody>
      </p:sp>
    </p:spTree>
    <p:extLst>
      <p:ext uri="{BB962C8B-B14F-4D97-AF65-F5344CB8AC3E}">
        <p14:creationId xmlns:p14="http://schemas.microsoft.com/office/powerpoint/2010/main" val="358454469"/>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526" y="2948628"/>
            <a:ext cx="8046702" cy="1280146"/>
          </a:xfrm>
        </p:spPr>
        <p:txBody>
          <a:bodyPr/>
          <a:lstStyle/>
          <a:p>
            <a:r>
              <a:rPr lang="cs-CZ" dirty="0" smtClean="0"/>
              <a:t>3. Kontroly IT operací</a:t>
            </a:r>
            <a:endParaRPr lang="en-US" dirty="0"/>
          </a:p>
        </p:txBody>
      </p:sp>
    </p:spTree>
    <p:extLst>
      <p:ext uri="{BB962C8B-B14F-4D97-AF65-F5344CB8AC3E}">
        <p14:creationId xmlns:p14="http://schemas.microsoft.com/office/powerpoint/2010/main" val="933644036"/>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Struktura prostředí</a:t>
            </a:r>
            <a:endParaRPr lang="en-US" dirty="0"/>
          </a:p>
        </p:txBody>
      </p:sp>
      <p:sp>
        <p:nvSpPr>
          <p:cNvPr id="3" name="Text Placeholder 2"/>
          <p:cNvSpPr>
            <a:spLocks noGrp="1"/>
          </p:cNvSpPr>
          <p:nvPr>
            <p:ph type="body" sz="quarter" idx="10"/>
          </p:nvPr>
        </p:nvSpPr>
        <p:spPr>
          <a:xfrm>
            <a:off x="1097089" y="2308554"/>
            <a:ext cx="7040873" cy="3566121"/>
          </a:xfrm>
        </p:spPr>
        <p:txBody>
          <a:bodyPr/>
          <a:lstStyle/>
          <a:p>
            <a:r>
              <a:rPr lang="cs-CZ" dirty="0" smtClean="0"/>
              <a:t>Zálohování a proces obnovy dat</a:t>
            </a:r>
          </a:p>
          <a:p>
            <a:r>
              <a:rPr lang="cs-CZ" dirty="0" smtClean="0"/>
              <a:t>Plánování automatických úloh</a:t>
            </a:r>
          </a:p>
          <a:p>
            <a:r>
              <a:rPr lang="cs-CZ" dirty="0" smtClean="0"/>
              <a:t>Proces řízení a monitoring problémů a incidentů</a:t>
            </a:r>
          </a:p>
          <a:p>
            <a:endParaRPr lang="en-US" dirty="0"/>
          </a:p>
        </p:txBody>
      </p:sp>
    </p:spTree>
    <p:extLst>
      <p:ext uri="{BB962C8B-B14F-4D97-AF65-F5344CB8AC3E}">
        <p14:creationId xmlns:p14="http://schemas.microsoft.com/office/powerpoint/2010/main" val="1077962872"/>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Aplikační kontroly ve vztahu k ERP rizikům</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843" y="2224840"/>
            <a:ext cx="7863754" cy="3985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5031972"/>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Příklad: </a:t>
            </a:r>
            <a:r>
              <a:rPr lang="cs-CZ" dirty="0" smtClean="0"/>
              <a:t>OS</a:t>
            </a:r>
            <a:endParaRPr lang="en-US"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079" t="9941" r="39685" b="74150"/>
          <a:stretch/>
        </p:blipFill>
        <p:spPr bwMode="auto">
          <a:xfrm>
            <a:off x="534909" y="1942799"/>
            <a:ext cx="7877571" cy="1507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7079" t="9941" r="40902" b="74150"/>
          <a:stretch/>
        </p:blipFill>
        <p:spPr bwMode="auto">
          <a:xfrm>
            <a:off x="534909" y="4411652"/>
            <a:ext cx="7286728" cy="1427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3407750"/>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Příklad: OS</a:t>
            </a:r>
            <a:endParaRPr lang="en-US" dirty="0"/>
          </a:p>
        </p:txBody>
      </p:sp>
      <p:pic>
        <p:nvPicPr>
          <p:cNvPr id="4"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4003" t="6295" r="43843" b="83612"/>
          <a:stretch/>
        </p:blipFill>
        <p:spPr bwMode="auto">
          <a:xfrm>
            <a:off x="495588" y="1871001"/>
            <a:ext cx="7948247" cy="844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911" t="6295" r="42274" b="80752"/>
          <a:stretch/>
        </p:blipFill>
        <p:spPr bwMode="auto">
          <a:xfrm>
            <a:off x="456266" y="2715062"/>
            <a:ext cx="8201464" cy="108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3726" t="5958" r="28797" b="84285"/>
          <a:stretch/>
        </p:blipFill>
        <p:spPr bwMode="auto">
          <a:xfrm>
            <a:off x="456267" y="4045896"/>
            <a:ext cx="8201464" cy="650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5607119"/>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Příklad: DB</a:t>
            </a:r>
            <a:endParaRPr lang="en-US"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29" t="55364" r="51333" b="36306"/>
          <a:stretch/>
        </p:blipFill>
        <p:spPr bwMode="auto">
          <a:xfrm>
            <a:off x="365648" y="1757233"/>
            <a:ext cx="8531610" cy="825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082" t="22218" r="41810" b="38891"/>
          <a:stretch/>
        </p:blipFill>
        <p:spPr bwMode="auto">
          <a:xfrm>
            <a:off x="365648" y="2656177"/>
            <a:ext cx="6527409" cy="2341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107" t="21792" r="59262" b="66056"/>
          <a:stretch/>
        </p:blipFill>
        <p:spPr bwMode="auto">
          <a:xfrm>
            <a:off x="404657" y="5342115"/>
            <a:ext cx="4529798" cy="731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8023052"/>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Příklad: DB</a:t>
            </a:r>
            <a:endParaRPr lang="en-US"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47" t="75240" r="6070" b="7426"/>
          <a:stretch/>
        </p:blipFill>
        <p:spPr bwMode="auto">
          <a:xfrm>
            <a:off x="313219" y="1759922"/>
            <a:ext cx="8595266" cy="1028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665" t="55750" r="71535" b="22125"/>
          <a:stretch/>
        </p:blipFill>
        <p:spPr bwMode="auto">
          <a:xfrm>
            <a:off x="313219" y="3040067"/>
            <a:ext cx="3474720" cy="1850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3281" y="2788536"/>
            <a:ext cx="4347820" cy="3935126"/>
          </a:xfrm>
          <a:prstGeom prst="rect">
            <a:avLst/>
          </a:prstGeom>
        </p:spPr>
      </p:pic>
    </p:spTree>
    <p:extLst>
      <p:ext uri="{BB962C8B-B14F-4D97-AF65-F5344CB8AC3E}">
        <p14:creationId xmlns:p14="http://schemas.microsoft.com/office/powerpoint/2010/main" val="190694064"/>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Jaká jsou rizika?</a:t>
            </a:r>
            <a:endParaRPr lang="en-US" dirty="0"/>
          </a:p>
        </p:txBody>
      </p:sp>
      <p:graphicFrame>
        <p:nvGraphicFramePr>
          <p:cNvPr id="4" name="Content Placeholder 5"/>
          <p:cNvGraphicFramePr>
            <a:graphicFrameLocks/>
          </p:cNvGraphicFramePr>
          <p:nvPr>
            <p:extLst>
              <p:ext uri="{D42A27DB-BD31-4B8C-83A1-F6EECF244321}">
                <p14:modId xmlns:p14="http://schemas.microsoft.com/office/powerpoint/2010/main" val="2731119046"/>
              </p:ext>
            </p:extLst>
          </p:nvPr>
        </p:nvGraphicFramePr>
        <p:xfrm>
          <a:off x="1280038" y="2125677"/>
          <a:ext cx="7263829" cy="22319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97442606"/>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97089" y="1028409"/>
            <a:ext cx="8229473" cy="731511"/>
          </a:xfrm>
        </p:spPr>
        <p:txBody>
          <a:bodyPr/>
          <a:lstStyle/>
          <a:p>
            <a:r>
              <a:rPr lang="cs-CZ" dirty="0"/>
              <a:t>Identifikovali jsme riziko. Co potom?</a:t>
            </a:r>
            <a:br>
              <a:rPr lang="cs-CZ" dirty="0"/>
            </a:br>
            <a:endParaRPr lang="en-US" dirty="0"/>
          </a:p>
        </p:txBody>
      </p:sp>
      <p:sp>
        <p:nvSpPr>
          <p:cNvPr id="2" name="Text Placeholder 1"/>
          <p:cNvSpPr>
            <a:spLocks noGrp="1"/>
          </p:cNvSpPr>
          <p:nvPr>
            <p:ph type="body" sz="quarter" idx="10"/>
          </p:nvPr>
        </p:nvSpPr>
        <p:spPr/>
        <p:txBody>
          <a:bodyPr anchor="t"/>
          <a:lstStyle/>
          <a:p>
            <a:r>
              <a:rPr lang="cs-CZ" dirty="0" smtClean="0"/>
              <a:t>Zpráva:</a:t>
            </a:r>
          </a:p>
          <a:p>
            <a:pPr marL="342900" indent="-342900">
              <a:buFontTx/>
              <a:buChar char="-"/>
            </a:pPr>
            <a:r>
              <a:rPr lang="cs-CZ" dirty="0" smtClean="0"/>
              <a:t>Pozorování</a:t>
            </a:r>
          </a:p>
          <a:p>
            <a:pPr marL="342900" indent="-342900">
              <a:buFontTx/>
              <a:buChar char="-"/>
            </a:pPr>
            <a:r>
              <a:rPr lang="cs-CZ" dirty="0" smtClean="0"/>
              <a:t>Best </a:t>
            </a:r>
            <a:r>
              <a:rPr lang="cs-CZ" dirty="0" err="1" smtClean="0"/>
              <a:t>Practise</a:t>
            </a:r>
            <a:endParaRPr lang="cs-CZ" dirty="0" smtClean="0"/>
          </a:p>
          <a:p>
            <a:pPr marL="342900" indent="-342900">
              <a:buFontTx/>
              <a:buChar char="-"/>
            </a:pPr>
            <a:r>
              <a:rPr lang="cs-CZ" dirty="0" smtClean="0"/>
              <a:t>Příčiny</a:t>
            </a:r>
          </a:p>
          <a:p>
            <a:pPr marL="342900" indent="-342900">
              <a:buFontTx/>
              <a:buChar char="-"/>
            </a:pPr>
            <a:r>
              <a:rPr lang="cs-CZ" dirty="0" smtClean="0"/>
              <a:t>Rizika</a:t>
            </a:r>
          </a:p>
          <a:p>
            <a:pPr marL="342900" indent="-342900">
              <a:buFontTx/>
              <a:buChar char="-"/>
            </a:pPr>
            <a:r>
              <a:rPr lang="cs-CZ" dirty="0" smtClean="0"/>
              <a:t>Doporučení</a:t>
            </a:r>
            <a:endParaRPr lang="cs-CZ" dirty="0"/>
          </a:p>
        </p:txBody>
      </p:sp>
    </p:spTree>
    <p:extLst>
      <p:ext uri="{BB962C8B-B14F-4D97-AF65-F5344CB8AC3E}">
        <p14:creationId xmlns:p14="http://schemas.microsoft.com/office/powerpoint/2010/main" val="1355350015"/>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IT </a:t>
            </a:r>
            <a:r>
              <a:rPr lang="cs-CZ" dirty="0" err="1" smtClean="0"/>
              <a:t>Security</a:t>
            </a:r>
            <a:r>
              <a:rPr lang="cs-CZ" dirty="0" smtClean="0"/>
              <a:t> audit</a:t>
            </a:r>
            <a:endParaRPr lang="en-US" dirty="0"/>
          </a:p>
        </p:txBody>
      </p:sp>
      <p:sp>
        <p:nvSpPr>
          <p:cNvPr id="3" name="Text Placeholder 2"/>
          <p:cNvSpPr>
            <a:spLocks noGrp="1"/>
          </p:cNvSpPr>
          <p:nvPr>
            <p:ph type="body" sz="quarter" idx="10"/>
          </p:nvPr>
        </p:nvSpPr>
        <p:spPr/>
        <p:txBody>
          <a:bodyPr/>
          <a:lstStyle/>
          <a:p>
            <a:r>
              <a:rPr lang="en-US" sz="2000" dirty="0"/>
              <a:t>Security Governance</a:t>
            </a:r>
          </a:p>
          <a:p>
            <a:r>
              <a:rPr lang="en-US" sz="2000" dirty="0"/>
              <a:t>Cyber Defense Maturity Assessments</a:t>
            </a:r>
          </a:p>
          <a:p>
            <a:r>
              <a:rPr lang="en-US" sz="2000" dirty="0"/>
              <a:t>Security Operations Center (SOC) Design and Establishment</a:t>
            </a:r>
          </a:p>
          <a:p>
            <a:r>
              <a:rPr lang="en-US" sz="2000" dirty="0"/>
              <a:t>Threat Modelling and Threat Intelligence</a:t>
            </a:r>
          </a:p>
          <a:p>
            <a:r>
              <a:rPr lang="en-US" sz="2000" dirty="0"/>
              <a:t>Data Protection Frameworks</a:t>
            </a:r>
          </a:p>
          <a:p>
            <a:r>
              <a:rPr lang="en-US" sz="2000" dirty="0"/>
              <a:t>Strategy and Architecture Reviews</a:t>
            </a:r>
          </a:p>
          <a:p>
            <a:r>
              <a:rPr lang="en-US" sz="2000" dirty="0"/>
              <a:t>Incident Response and Handling</a:t>
            </a:r>
          </a:p>
          <a:p>
            <a:r>
              <a:rPr lang="en-US" sz="2000" dirty="0"/>
              <a:t>SCADA/ICS Security and Consulting</a:t>
            </a:r>
          </a:p>
          <a:p>
            <a:r>
              <a:rPr lang="en-US" sz="2000" dirty="0"/>
              <a:t>Penetration Testing</a:t>
            </a:r>
          </a:p>
          <a:p>
            <a:r>
              <a:rPr lang="en-US" sz="2000" dirty="0"/>
              <a:t>Red Team Testing</a:t>
            </a:r>
          </a:p>
          <a:p>
            <a:r>
              <a:rPr lang="en-US" sz="2000" dirty="0"/>
              <a:t>Physical Security</a:t>
            </a:r>
          </a:p>
          <a:p>
            <a:r>
              <a:rPr lang="en-US" sz="2000" dirty="0"/>
              <a:t>Social Engineering</a:t>
            </a:r>
          </a:p>
          <a:p>
            <a:endParaRPr lang="en-US" dirty="0"/>
          </a:p>
        </p:txBody>
      </p:sp>
    </p:spTree>
    <p:extLst>
      <p:ext uri="{BB962C8B-B14F-4D97-AF65-F5344CB8AC3E}">
        <p14:creationId xmlns:p14="http://schemas.microsoft.com/office/powerpoint/2010/main" val="416434333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O čem je finanční audit?</a:t>
            </a:r>
            <a:endParaRPr lang="en-US" dirty="0"/>
          </a:p>
        </p:txBody>
      </p:sp>
      <p:sp>
        <p:nvSpPr>
          <p:cNvPr id="3" name="Text Placeholder 2"/>
          <p:cNvSpPr>
            <a:spLocks noGrp="1"/>
          </p:cNvSpPr>
          <p:nvPr>
            <p:ph type="body" sz="quarter" idx="10"/>
          </p:nvPr>
        </p:nvSpPr>
        <p:spPr/>
        <p:txBody>
          <a:bodyPr/>
          <a:lstStyle/>
          <a:p>
            <a:endParaRPr lang="cs-CZ" dirty="0" smtClean="0"/>
          </a:p>
          <a:p>
            <a:r>
              <a:rPr lang="cs-CZ" dirty="0" smtClean="0"/>
              <a:t>Akciové a obchodní společnosti:</a:t>
            </a:r>
          </a:p>
          <a:p>
            <a:pPr marL="1033463" lvl="1" indent="-571500">
              <a:buFontTx/>
              <a:buChar char="-"/>
            </a:pPr>
            <a:r>
              <a:rPr lang="cs-CZ" dirty="0" smtClean="0"/>
              <a:t>Bilanční suma nad 40 miliónů</a:t>
            </a:r>
          </a:p>
          <a:p>
            <a:pPr marL="1033463" lvl="1" indent="-571500">
              <a:buFontTx/>
              <a:buChar char="-"/>
            </a:pPr>
            <a:r>
              <a:rPr lang="cs-CZ" dirty="0" smtClean="0"/>
              <a:t>Roční úhrn čistého obratu nad 80 miliónů</a:t>
            </a:r>
          </a:p>
          <a:p>
            <a:pPr marL="1033463" lvl="1" indent="-571500">
              <a:buFontTx/>
              <a:buChar char="-"/>
            </a:pPr>
            <a:r>
              <a:rPr lang="cs-CZ" dirty="0" smtClean="0"/>
              <a:t>Nad 50 zaměstnanců</a:t>
            </a:r>
            <a:endParaRPr lang="en-US" dirty="0"/>
          </a:p>
        </p:txBody>
      </p:sp>
    </p:spTree>
    <p:extLst>
      <p:ext uri="{BB962C8B-B14F-4D97-AF65-F5344CB8AC3E}">
        <p14:creationId xmlns:p14="http://schemas.microsoft.com/office/powerpoint/2010/main" val="2854718657"/>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Příklad</a:t>
            </a:r>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11111" b="6457"/>
          <a:stretch/>
        </p:blipFill>
        <p:spPr>
          <a:xfrm>
            <a:off x="1097160" y="1942799"/>
            <a:ext cx="2916524" cy="3798112"/>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7602"/>
          <a:stretch/>
        </p:blipFill>
        <p:spPr>
          <a:xfrm>
            <a:off x="4062755" y="1942520"/>
            <a:ext cx="2782674" cy="3798391"/>
          </a:xfrm>
          <a:prstGeom prst="rect">
            <a:avLst/>
          </a:prstGeom>
        </p:spPr>
      </p:pic>
      <p:sp>
        <p:nvSpPr>
          <p:cNvPr id="6" name="Rectangle 5"/>
          <p:cNvSpPr/>
          <p:nvPr/>
        </p:nvSpPr>
        <p:spPr>
          <a:xfrm>
            <a:off x="5033807" y="3040067"/>
            <a:ext cx="840570" cy="192757"/>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4498" tIns="52249" rIns="104498" bIns="52249" rtlCol="0" anchor="t" anchorCtr="0"/>
          <a:lstStyle/>
          <a:p>
            <a:pPr algn="ctr"/>
            <a:endParaRPr lang="cs-CZ" sz="1400" dirty="0">
              <a:solidFill>
                <a:schemeClr val="tx1"/>
              </a:solidFill>
            </a:endParaRPr>
          </a:p>
        </p:txBody>
      </p:sp>
    </p:spTree>
    <p:extLst>
      <p:ext uri="{BB962C8B-B14F-4D97-AF65-F5344CB8AC3E}">
        <p14:creationId xmlns:p14="http://schemas.microsoft.com/office/powerpoint/2010/main" val="3985149417"/>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Test pozornosti</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607282068"/>
              </p:ext>
            </p:extLst>
          </p:nvPr>
        </p:nvGraphicFramePr>
        <p:xfrm>
          <a:off x="3017379" y="3314384"/>
          <a:ext cx="3265487" cy="685800"/>
        </p:xfrm>
        <a:graphic>
          <a:graphicData uri="http://schemas.openxmlformats.org/presentationml/2006/ole">
            <mc:AlternateContent xmlns:mc="http://schemas.openxmlformats.org/markup-compatibility/2006">
              <mc:Choice xmlns:v="urn:schemas-microsoft-com:vml" Requires="v">
                <p:oleObj spid="_x0000_s3078" name="Packager Shell Object" showAsIcon="1" r:id="rId3" imgW="3265560" imgH="685080" progId="Package">
                  <p:embed/>
                </p:oleObj>
              </mc:Choice>
              <mc:Fallback>
                <p:oleObj name="Packager Shell Object" showAsIcon="1" r:id="rId3" imgW="3265560" imgH="685080" progId="Package">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7379" y="3314384"/>
                        <a:ext cx="326548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644513181"/>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097159" y="1119848"/>
            <a:ext cx="7120379" cy="4206194"/>
          </a:xfrm>
        </p:spPr>
        <p:txBody>
          <a:bodyPr/>
          <a:lstStyle/>
          <a:p>
            <a:r>
              <a:rPr lang="cs-CZ" sz="4000" dirty="0" smtClean="0"/>
              <a:t>Děkuji za pozornost!</a:t>
            </a:r>
          </a:p>
          <a:p>
            <a:r>
              <a:rPr lang="en-US" sz="4000" dirty="0" smtClean="0"/>
              <a:t>@</a:t>
            </a:r>
            <a:r>
              <a:rPr lang="en-US" sz="4000" dirty="0" err="1" smtClean="0"/>
              <a:t>ditudee</a:t>
            </a:r>
            <a:endParaRPr lang="en-US" sz="4000" dirty="0" smtClean="0"/>
          </a:p>
          <a:p>
            <a:r>
              <a:rPr lang="en-US" sz="4000" dirty="0" smtClean="0"/>
              <a:t>dita@czechitas.cz</a:t>
            </a:r>
            <a:endParaRPr lang="en-US" sz="4000" dirty="0"/>
          </a:p>
        </p:txBody>
      </p:sp>
    </p:spTree>
    <p:extLst>
      <p:ext uri="{BB962C8B-B14F-4D97-AF65-F5344CB8AC3E}">
        <p14:creationId xmlns:p14="http://schemas.microsoft.com/office/powerpoint/2010/main" val="1758494393"/>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Na co spoléhá finanční audit?</a:t>
            </a:r>
            <a:endParaRPr lang="en-US" dirty="0"/>
          </a:p>
        </p:txBody>
      </p:sp>
      <p:sp>
        <p:nvSpPr>
          <p:cNvPr id="3" name="Text Placeholder 2"/>
          <p:cNvSpPr>
            <a:spLocks noGrp="1"/>
          </p:cNvSpPr>
          <p:nvPr>
            <p:ph type="body" sz="quarter" idx="10"/>
          </p:nvPr>
        </p:nvSpPr>
        <p:spPr/>
        <p:txBody>
          <a:bodyPr/>
          <a:lstStyle/>
          <a:p>
            <a:r>
              <a:rPr lang="cs-CZ" dirty="0" smtClean="0"/>
              <a:t>Integrita dat</a:t>
            </a:r>
          </a:p>
          <a:p>
            <a:r>
              <a:rPr lang="cs-CZ" dirty="0" smtClean="0"/>
              <a:t>Segregace přístupových </a:t>
            </a:r>
            <a:r>
              <a:rPr lang="cs-CZ" dirty="0" smtClean="0"/>
              <a:t>oprávnění</a:t>
            </a:r>
            <a:endParaRPr lang="cs-CZ" dirty="0" smtClean="0"/>
          </a:p>
          <a:p>
            <a:r>
              <a:rPr lang="cs-CZ" dirty="0" smtClean="0"/>
              <a:t>Změnové řízení</a:t>
            </a:r>
          </a:p>
          <a:p>
            <a:endParaRPr lang="en-US" dirty="0"/>
          </a:p>
        </p:txBody>
      </p:sp>
    </p:spTree>
    <p:extLst>
      <p:ext uri="{BB962C8B-B14F-4D97-AF65-F5344CB8AC3E}">
        <p14:creationId xmlns:p14="http://schemas.microsoft.com/office/powerpoint/2010/main" val="21633574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cs-CZ" dirty="0" smtClean="0"/>
              <a:t>Co je cílem IT auditu?</a:t>
            </a:r>
            <a:endParaRPr lang="en-US" dirty="0"/>
          </a:p>
        </p:txBody>
      </p:sp>
      <p:sp>
        <p:nvSpPr>
          <p:cNvPr id="2" name="Text Placeholder 1"/>
          <p:cNvSpPr>
            <a:spLocks noGrp="1"/>
          </p:cNvSpPr>
          <p:nvPr>
            <p:ph type="body" sz="quarter" idx="10"/>
          </p:nvPr>
        </p:nvSpPr>
        <p:spPr/>
        <p:txBody>
          <a:bodyPr/>
          <a:lstStyle/>
          <a:p>
            <a:r>
              <a:rPr lang="cs-CZ" dirty="0" smtClean="0"/>
              <a:t>Spolehlivost finančního reportingu</a:t>
            </a:r>
          </a:p>
          <a:p>
            <a:r>
              <a:rPr lang="cs-CZ" dirty="0" smtClean="0"/>
              <a:t>Efektivita operací</a:t>
            </a:r>
          </a:p>
          <a:p>
            <a:r>
              <a:rPr lang="cs-CZ" dirty="0" smtClean="0"/>
              <a:t>Regulace</a:t>
            </a:r>
          </a:p>
          <a:p>
            <a:endParaRPr lang="cs-CZ" dirty="0" smtClean="0"/>
          </a:p>
        </p:txBody>
      </p:sp>
      <p:pic>
        <p:nvPicPr>
          <p:cNvPr id="5" name="Picture 5" descr="S1_C1_01_SL_L5_Slide5"/>
          <p:cNvPicPr>
            <a:picLocks noChangeAspect="1" noChangeArrowheads="1"/>
          </p:cNvPicPr>
          <p:nvPr/>
        </p:nvPicPr>
        <p:blipFill>
          <a:blip r:embed="rId3" cstate="print">
            <a:grayscl/>
          </a:blip>
          <a:srcRect/>
          <a:stretch>
            <a:fillRect/>
          </a:stretch>
        </p:blipFill>
        <p:spPr bwMode="auto">
          <a:xfrm>
            <a:off x="4480403" y="2408237"/>
            <a:ext cx="4076222" cy="4104913"/>
          </a:xfrm>
          <a:prstGeom prst="rect">
            <a:avLst/>
          </a:prstGeom>
          <a:noFill/>
          <a:ln w="9525">
            <a:noFill/>
            <a:miter lim="800000"/>
            <a:headEnd/>
            <a:tailEnd/>
          </a:ln>
        </p:spPr>
      </p:pic>
    </p:spTree>
    <p:extLst>
      <p:ext uri="{BB962C8B-B14F-4D97-AF65-F5344CB8AC3E}">
        <p14:creationId xmlns:p14="http://schemas.microsoft.com/office/powerpoint/2010/main" val="116217564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Kam až sahá IT Audit?</a:t>
            </a:r>
            <a:endParaRPr lang="en-US" dirty="0"/>
          </a:p>
        </p:txBody>
      </p:sp>
      <p:sp>
        <p:nvSpPr>
          <p:cNvPr id="3" name="Text Placeholder 2"/>
          <p:cNvSpPr>
            <a:spLocks noGrp="1"/>
          </p:cNvSpPr>
          <p:nvPr>
            <p:ph type="body" sz="quarter" idx="10"/>
          </p:nvPr>
        </p:nvSpPr>
        <p:spPr/>
        <p:txBody>
          <a:bodyPr/>
          <a:lstStyle/>
          <a:p>
            <a:r>
              <a:rPr lang="cs-CZ" dirty="0" smtClean="0"/>
              <a:t>Strategické plánování</a:t>
            </a:r>
          </a:p>
          <a:p>
            <a:r>
              <a:rPr lang="cs-CZ" dirty="0" err="1" smtClean="0"/>
              <a:t>Governance</a:t>
            </a:r>
            <a:r>
              <a:rPr lang="cs-CZ" dirty="0" smtClean="0"/>
              <a:t> IT infrastruktury</a:t>
            </a:r>
          </a:p>
          <a:p>
            <a:r>
              <a:rPr lang="cs-CZ" dirty="0" smtClean="0"/>
              <a:t>Bezpečnostní politiky </a:t>
            </a:r>
          </a:p>
          <a:p>
            <a:r>
              <a:rPr lang="cs-CZ" dirty="0" smtClean="0"/>
              <a:t>Hodnocení rizik</a:t>
            </a:r>
          </a:p>
          <a:p>
            <a:r>
              <a:rPr lang="cs-CZ" dirty="0" smtClean="0"/>
              <a:t>Monitoring systémů a procesů</a:t>
            </a:r>
            <a:endParaRPr lang="en-US" dirty="0"/>
          </a:p>
        </p:txBody>
      </p:sp>
    </p:spTree>
    <p:extLst>
      <p:ext uri="{BB962C8B-B14F-4D97-AF65-F5344CB8AC3E}">
        <p14:creationId xmlns:p14="http://schemas.microsoft.com/office/powerpoint/2010/main" val="109842404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Co všechno obsahuje IT Audit?</a:t>
            </a:r>
            <a:endParaRPr lang="en-US" dirty="0"/>
          </a:p>
        </p:txBody>
      </p:sp>
    </p:spTree>
    <p:extLst>
      <p:ext uri="{BB962C8B-B14F-4D97-AF65-F5344CB8AC3E}">
        <p14:creationId xmlns:p14="http://schemas.microsoft.com/office/powerpoint/2010/main" val="220759657"/>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cstate="print"/>
          <a:srcRect/>
          <a:stretch>
            <a:fillRect/>
          </a:stretch>
        </p:blipFill>
        <p:spPr bwMode="auto">
          <a:xfrm>
            <a:off x="457087" y="1599590"/>
            <a:ext cx="8412279" cy="3808544"/>
          </a:xfrm>
          <a:prstGeom prst="rect">
            <a:avLst/>
          </a:prstGeom>
          <a:noFill/>
          <a:ln w="9525">
            <a:noFill/>
            <a:miter lim="800000"/>
            <a:headEnd/>
            <a:tailEnd/>
          </a:ln>
        </p:spPr>
      </p:pic>
    </p:spTree>
    <p:extLst>
      <p:ext uri="{BB962C8B-B14F-4D97-AF65-F5344CB8AC3E}">
        <p14:creationId xmlns:p14="http://schemas.microsoft.com/office/powerpoint/2010/main" val="211609984"/>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9.0&quot;&gt;&lt;object type=&quot;1&quot; unique_id=&quot;10001&quot;&gt;&lt;object type=&quot;2&quot; unique_id=&quot;12592&quot;&gt;&lt;object type=&quot;3&quot; unique_id=&quot;12593&quot;&gt;&lt;property id=&quot;20148&quot; value=&quot;5&quot;/&gt;&lt;property id=&quot;20300&quot; value=&quot;Slide 1&quot;/&gt;&lt;property id=&quot;20307&quot; value=&quot;297&quot;/&gt;&lt;/object&gt;&lt;object type=&quot;3&quot; unique_id=&quot;12594&quot;&gt;&lt;property id=&quot;20148&quot; value=&quot;5&quot;/&gt;&lt;property id=&quot;20300&quot; value=&quot;Slide 2 - &amp;quot;Data Confidentiality and Security for HR&amp;quot;&quot;/&gt;&lt;property id=&quot;20307&quot; value=&quot;374&quot;/&gt;&lt;/object&gt;&lt;object type=&quot;3&quot; unique_id=&quot;12595&quot;&gt;&lt;property id=&quot;20148&quot; value=&quot;5&quot;/&gt;&lt;property id=&quot;20300&quot; value=&quot;Slide 3 - &amp;quot;Why Data Confidentiality and Data Security Matter &amp;quot;&quot;/&gt;&lt;property id=&quot;20307&quot; value=&quot;435&quot;/&gt;&lt;/object&gt;&lt;object type=&quot;3&quot; unique_id=&quot;12596&quot;&gt;&lt;property id=&quot;20148&quot; value=&quot;5&quot;/&gt;&lt;property id=&quot;20300&quot; value=&quot;Slide 4 - &amp;quot;Data Confidentiality and Data Security&amp;quot;&quot;/&gt;&lt;property id=&quot;20307&quot; value=&quot;334&quot;/&gt;&lt;/object&gt;&lt;object type=&quot;3&quot; unique_id=&quot;12597&quot;&gt;&lt;property id=&quot;20148&quot; value=&quot;5&quot;/&gt;&lt;property id=&quot;20300&quot; value=&quot;Slide 5 - &amp;quot;Data Minimization&amp;quot;&quot;/&gt;&lt;property id=&quot;20307&quot; value=&quot;354&quot;/&gt;&lt;/object&gt;&lt;object type=&quot;3&quot; unique_id=&quot;12598&quot;&gt;&lt;property id=&quot;20148&quot; value=&quot;5&quot;/&gt;&lt;property id=&quot;20300&quot; value=&quot;Slide 6 - &amp;quot;We Love Data&amp;quot;&quot;/&gt;&lt;property id=&quot;20307&quot; value=&quot;426&quot;/&gt;&lt;/object&gt;&lt;object type=&quot;3&quot; unique_id=&quot;12599&quot;&gt;&lt;property id=&quot;20148&quot; value=&quot;5&quot;/&gt;&lt;property id=&quot;20300&quot; value=&quot;Slide 7&quot;/&gt;&lt;property id=&quot;20307&quot; value=&quot;424&quot;/&gt;&lt;/object&gt;&lt;object type=&quot;3&quot; unique_id=&quot;12600&quot;&gt;&lt;property id=&quot;20148&quot; value=&quot;5&quot;/&gt;&lt;property id=&quot;20300&quot; value=&quot;Slide 8&quot;/&gt;&lt;property id=&quot;20307&quot; value=&quot;425&quot;/&gt;&lt;/object&gt;&lt;object type=&quot;3&quot; unique_id=&quot;12601&quot;&gt;&lt;property id=&quot;20148&quot; value=&quot;5&quot;/&gt;&lt;property id=&quot;20300&quot; value=&quot;Slide 9&quot;/&gt;&lt;property id=&quot;20307&quot; value=&quot;438&quot;/&gt;&lt;/object&gt;&lt;object type=&quot;3&quot; unique_id=&quot;12602&quot;&gt;&lt;property id=&quot;20148&quot; value=&quot;5&quot;/&gt;&lt;property id=&quot;20300&quot; value=&quot;Slide 10 - &amp;quot;Data Minimization&amp;quot;&quot;/&gt;&lt;property id=&quot;20307&quot; value=&quot;436&quot;/&gt;&lt;/object&gt;&lt;object type=&quot;3&quot; unique_id=&quot;12603&quot;&gt;&lt;property id=&quot;20148&quot; value=&quot;5&quot;/&gt;&lt;property id=&quot;20300&quot; value=&quot;Slide 11 - &amp;quot;Data Minimization&amp;quot;&quot;/&gt;&lt;property id=&quot;20307&quot; value=&quot;418&quot;/&gt;&lt;/object&gt;&lt;object type=&quot;3&quot; unique_id=&quot;12604&quot;&gt;&lt;property id=&quot;20148&quot; value=&quot;5&quot;/&gt;&lt;property id=&quot;20300&quot; value=&quot;Slide 12 - &amp;quot;Data Minimization Scenarios&amp;quot;&quot;/&gt;&lt;property id=&quot;20307&quot; value=&quot;472&quot;/&gt;&lt;/object&gt;&lt;object type=&quot;3&quot; unique_id=&quot;12605&quot;&gt;&lt;property id=&quot;20148&quot; value=&quot;5&quot;/&gt;&lt;property id=&quot;20300&quot; value=&quot;Slide 13 - &amp;quot;Data Minimization – Scenario&amp;quot;&quot;/&gt;&lt;property id=&quot;20307&quot; value=&quot;378&quot;/&gt;&lt;/object&gt;&lt;object type=&quot;3&quot; unique_id=&quot;12606&quot;&gt;&lt;property id=&quot;20148&quot; value=&quot;5&quot;/&gt;&lt;property id=&quot;20300&quot; value=&quot;Slide 14 - &amp;quot;Data Minimization – Scenario&amp;quot;&quot;/&gt;&lt;property id=&quot;20307&quot; value=&quot;440&quot;/&gt;&lt;/object&gt;&lt;object type=&quot;3&quot; unique_id=&quot;12607&quot;&gt;&lt;property id=&quot;20148&quot; value=&quot;5&quot;/&gt;&lt;property id=&quot;20300&quot; value=&quot;Slide 15 - &amp;quot;Data Minimization – Scenario&amp;quot;&quot;/&gt;&lt;property id=&quot;20307&quot; value=&quot;460&quot;/&gt;&lt;/object&gt;&lt;object type=&quot;3&quot; unique_id=&quot;12608&quot;&gt;&lt;property id=&quot;20148&quot; value=&quot;5&quot;/&gt;&lt;property id=&quot;20300&quot; value=&quot;Slide 16 - &amp;quot;Data Minimization – Scenario&amp;quot;&quot;/&gt;&lt;property id=&quot;20307&quot; value=&quot;382&quot;/&gt;&lt;/object&gt;&lt;object type=&quot;3&quot; unique_id=&quot;12609&quot;&gt;&lt;property id=&quot;20148&quot; value=&quot;5&quot;/&gt;&lt;property id=&quot;20300&quot; value=&quot;Slide 17 - &amp;quot;Data Minimization – Call to Action&amp;quot;&quot;/&gt;&lt;property id=&quot;20307&quot; value=&quot;441&quot;/&gt;&lt;/object&gt;&lt;object type=&quot;3&quot; unique_id=&quot;12610&quot;&gt;&lt;property id=&quot;20148&quot; value=&quot;5&quot;/&gt;&lt;property id=&quot;20300&quot; value=&quot;Slide 18 - &amp;quot;Data Minimization – Call to Action&amp;quot;&quot;/&gt;&lt;property id=&quot;20307&quot; value=&quot;380&quot;/&gt;&lt;/object&gt;&lt;object type=&quot;3&quot; unique_id=&quot;12611&quot;&gt;&lt;property id=&quot;20148&quot; value=&quot;5&quot;/&gt;&lt;property id=&quot;20300&quot; value=&quot;Slide 19 - &amp;quot;Data Minimization&amp;quot;&quot;/&gt;&lt;property id=&quot;20307&quot; value=&quot;376&quot;/&gt;&lt;/object&gt;&lt;object type=&quot;3&quot; unique_id=&quot;12612&quot;&gt;&lt;property id=&quot;20148&quot; value=&quot;5&quot;/&gt;&lt;property id=&quot;20300&quot; value=&quot;Slide 20 - &amp;quot;Data Minimization Scenarios&amp;quot;&quot;/&gt;&lt;property id=&quot;20307&quot; value=&quot;473&quot;/&gt;&lt;/object&gt;&lt;object type=&quot;3&quot; unique_id=&quot;12613&quot;&gt;&lt;property id=&quot;20148&quot; value=&quot;5&quot;/&gt;&lt;property id=&quot;20300&quot; value=&quot;Slide 21 - &amp;quot;Data Minimization - Scenario&amp;quot;&quot;/&gt;&lt;property id=&quot;20307&quot; value=&quot;444&quot;/&gt;&lt;/object&gt;&lt;object type=&quot;3&quot; unique_id=&quot;12614&quot;&gt;&lt;property id=&quot;20148&quot; value=&quot;5&quot;/&gt;&lt;property id=&quot;20300&quot; value=&quot;Slide 22 - &amp;quot;Data Minimization – Scenario&amp;quot;&quot;/&gt;&lt;property id=&quot;20307&quot; value=&quot;414&quot;/&gt;&lt;/object&gt;&lt;object type=&quot;3&quot; unique_id=&quot;12615&quot;&gt;&lt;property id=&quot;20148&quot; value=&quot;5&quot;/&gt;&lt;property id=&quot;20300&quot; value=&quot;Slide 23 - &amp;quot;Data Minimization&amp;quot;&quot;/&gt;&lt;property id=&quot;20307&quot; value=&quot;298&quot;/&gt;&lt;/object&gt;&lt;object type=&quot;3&quot; unique_id=&quot;12616&quot;&gt;&lt;property id=&quot;20148&quot; value=&quot;5&quot;/&gt;&lt;property id=&quot;20300&quot; value=&quot;Slide 24 - &amp;quot;Data Minimization&amp;quot;&quot;/&gt;&lt;property id=&quot;20307&quot; value=&quot;469&quot;/&gt;&lt;/object&gt;&lt;object type=&quot;3&quot; unique_id=&quot;12617&quot;&gt;&lt;property id=&quot;20148&quot; value=&quot;5&quot;/&gt;&lt;property id=&quot;20300&quot; value=&quot;Slide 25 - &amp;quot;Data Minimization Scenarios&amp;quot;&quot;/&gt;&lt;property id=&quot;20307&quot; value=&quot;474&quot;/&gt;&lt;/object&gt;&lt;object type=&quot;3&quot; unique_id=&quot;12618&quot;&gt;&lt;property id=&quot;20148&quot; value=&quot;5&quot;/&gt;&lt;property id=&quot;20300&quot; value=&quot;Slide 26 - &amp;quot;Data Minimization – Scenario&amp;quot;&quot;/&gt;&lt;property id=&quot;20307&quot; value=&quot;398&quot;/&gt;&lt;/object&gt;&lt;object type=&quot;3&quot; unique_id=&quot;12619&quot;&gt;&lt;property id=&quot;20148&quot; value=&quot;5&quot;/&gt;&lt;property id=&quot;20300&quot; value=&quot;Slide 27 - &amp;quot;Data Minimization – Scenario&amp;quot;&quot;/&gt;&lt;property id=&quot;20307&quot; value=&quot;400&quot;/&gt;&lt;/object&gt;&lt;object type=&quot;3&quot; unique_id=&quot;12620&quot;&gt;&lt;property id=&quot;20148&quot; value=&quot;5&quot;/&gt;&lt;property id=&quot;20300&quot; value=&quot;Slide 28 - &amp;quot;Data Minimization – Scenario&amp;quot;&quot;/&gt;&lt;property id=&quot;20307&quot; value=&quot;446&quot;/&gt;&lt;/object&gt;&lt;object type=&quot;3&quot; unique_id=&quot;12621&quot;&gt;&lt;property id=&quot;20148&quot; value=&quot;5&quot;/&gt;&lt;property id=&quot;20300&quot; value=&quot;Slide 29 - &amp;quot;Data Minimization&amp;quot;&quot;/&gt;&lt;property id=&quot;20307&quot; value=&quot;335&quot;/&gt;&lt;/object&gt;&lt;object type=&quot;3&quot; unique_id=&quot;12622&quot;&gt;&lt;property id=&quot;20148&quot; value=&quot;5&quot;/&gt;&lt;property id=&quot;20300&quot; value=&quot;Slide 30 - &amp;quot;Data Minimization&amp;quot;&quot;/&gt;&lt;property id=&quot;20307&quot; value=&quot;470&quot;/&gt;&lt;/object&gt;&lt;object type=&quot;3&quot; unique_id=&quot;12623&quot;&gt;&lt;property id=&quot;20148&quot; value=&quot;5&quot;/&gt;&lt;property id=&quot;20300&quot; value=&quot;Slide 31 - &amp;quot;Data Minimization Scenarios&amp;quot;&quot;/&gt;&lt;property id=&quot;20307&quot; value=&quot;475&quot;/&gt;&lt;/object&gt;&lt;object type=&quot;3&quot; unique_id=&quot;12624&quot;&gt;&lt;property id=&quot;20148&quot; value=&quot;5&quot;/&gt;&lt;property id=&quot;20300&quot; value=&quot;Slide 32 - &amp;quot;Data Minimization – Scenario&amp;quot;&quot;/&gt;&lt;property id=&quot;20307&quot; value=&quot;402&quot;/&gt;&lt;/object&gt;&lt;object type=&quot;3&quot; unique_id=&quot;12625&quot;&gt;&lt;property id=&quot;20148&quot; value=&quot;5&quot;/&gt;&lt;property id=&quot;20300&quot; value=&quot;Slide 33 - &amp;quot;Data Minimization – Scenario&amp;quot;&quot;/&gt;&lt;property id=&quot;20307&quot; value=&quot;404&quot;/&gt;&lt;/object&gt;&lt;object type=&quot;3&quot; unique_id=&quot;12626&quot;&gt;&lt;property id=&quot;20148&quot; value=&quot;5&quot;/&gt;&lt;property id=&quot;20300&quot; value=&quot;Slide 34 - &amp;quot;Data Minimization&amp;quot;&quot;/&gt;&lt;property id=&quot;20307&quot; value=&quot;462&quot;/&gt;&lt;/object&gt;&lt;object type=&quot;3&quot; unique_id=&quot;12627&quot;&gt;&lt;property id=&quot;20148&quot; value=&quot;5&quot;/&gt;&lt;property id=&quot;20300&quot; value=&quot;Slide 35 - &amp;quot;Data Minimization – Section Summary&amp;quot;&quot;/&gt;&lt;property id=&quot;20307&quot; value=&quot;463&quot;/&gt;&lt;/object&gt;&lt;object type=&quot;3&quot; unique_id=&quot;12628&quot;&gt;&lt;property id=&quot;20148&quot; value=&quot;5&quot;/&gt;&lt;property id=&quot;20300&quot; value=&quot;Slide 36 - &amp;quot;Data Minimization – Action Items&amp;quot;&quot;/&gt;&lt;property id=&quot;20307&quot; value=&quot;471&quot;/&gt;&lt;/object&gt;&lt;object type=&quot;3&quot; unique_id=&quot;12629&quot;&gt;&lt;property id=&quot;20148&quot; value=&quot;5&quot;/&gt;&lt;property id=&quot;20300&quot; value=&quot;Slide 37&quot;/&gt;&lt;property id=&quot;20307&quot; value=&quot;449&quot;/&gt;&lt;/object&gt;&lt;object type=&quot;3&quot; unique_id=&quot;12630&quot;&gt;&lt;property id=&quot;20148&quot; value=&quot;5&quot;/&gt;&lt;property id=&quot;20300&quot; value=&quot;Slide 38 - &amp;quot;Data Classification&amp;quot;&quot;/&gt;&lt;property id=&quot;20307&quot; value=&quot;338&quot;/&gt;&lt;/object&gt;&lt;object type=&quot;3&quot; unique_id=&quot;12631&quot;&gt;&lt;property id=&quot;20148&quot; value=&quot;5&quot;/&gt;&lt;property id=&quot;20300&quot; value=&quot;Slide 39 - &amp;quot;Data Classification - Privacy&amp;quot;&quot;/&gt;&lt;property id=&quot;20307&quot; value=&quot;337&quot;/&gt;&lt;/object&gt;&lt;object type=&quot;3&quot; unique_id=&quot;12632&quot;&gt;&lt;property id=&quot;20148&quot; value=&quot;5&quot;/&gt;&lt;property id=&quot;20300&quot; value=&quot;Slide 40 - &amp;quot;Microsoft Data Classification&amp;quot;&quot;/&gt;&lt;property id=&quot;20307&quot; value=&quot;465&quot;/&gt;&lt;/object&gt;&lt;object type=&quot;3&quot; unique_id=&quot;12633&quot;&gt;&lt;property id=&quot;20148&quot; value=&quot;5&quot;/&gt;&lt;property id=&quot;20300&quot; value=&quot;Slide 41 - &amp;quot;Data Classification - Confidentiality&amp;quot;&quot;/&gt;&lt;property id=&quot;20307&quot; value=&quot;419&quot;/&gt;&lt;/object&gt;&lt;object type=&quot;3&quot; unique_id=&quot;12634&quot;&gt;&lt;property id=&quot;20148&quot; value=&quot;5&quot;/&gt;&lt;property id=&quot;20300&quot; value=&quot;Slide 42 - &amp;quot;Data Classification: Classifying HR Data  &amp;quot;&quot;/&gt;&lt;property id=&quot;20307&quot; value=&quot;326&quot;/&gt;&lt;/object&gt;&lt;object type=&quot;3&quot; unique_id=&quot;12635&quot;&gt;&lt;property id=&quot;20148&quot; value=&quot;5&quot;/&gt;&lt;property id=&quot;20300&quot; value=&quot;Slide 43 - &amp;quot;Data Classification: Classifying HR Data  &amp;quot;&quot;/&gt;&lt;property id=&quot;20307&quot; value=&quot;420&quot;/&gt;&lt;/object&gt;&lt;object type=&quot;3&quot; unique_id=&quot;12636&quot;&gt;&lt;property id=&quot;20148&quot; value=&quot;5&quot;/&gt;&lt;property id=&quot;20300&quot; value=&quot;Slide 44&quot;/&gt;&lt;property id=&quot;20307&quot; value=&quot;476&quot;/&gt;&lt;/object&gt;&lt;object type=&quot;3&quot; unique_id=&quot;12637&quot;&gt;&lt;property id=&quot;20148&quot; value=&quot;5&quot;/&gt;&lt;property id=&quot;20300&quot; value=&quot;Slide 45 - &amp;quot;Data Classification &amp;quot;&quot;/&gt;&lt;property id=&quot;20307&quot; value=&quot;412&quot;/&gt;&lt;/object&gt;&lt;object type=&quot;3&quot; unique_id=&quot;12638&quot;&gt;&lt;property id=&quot;20148&quot; value=&quot;5&quot;/&gt;&lt;property id=&quot;20300&quot; value=&quot;Slide 46 - &amp;quot;Data Classification: Section Summary  &amp;quot;&quot;/&gt;&lt;property id=&quot;20307&quot; value=&quot;466&quot;/&gt;&lt;/object&gt;&lt;object type=&quot;3&quot; unique_id=&quot;12639&quot;&gt;&lt;property id=&quot;20148&quot; value=&quot;5&quot;/&gt;&lt;property id=&quot;20300&quot; value=&quot;Slide 47&quot;/&gt;&lt;property id=&quot;20307&quot; value=&quot;448&quot;/&gt;&lt;/object&gt;&lt;object type=&quot;3&quot; unique_id=&quot;12640&quot;&gt;&lt;property id=&quot;20148&quot; value=&quot;5&quot;/&gt;&lt;property id=&quot;20300&quot; value=&quot;Slide 48 - &amp;quot;Data Protection - Resources&amp;quot;&quot;/&gt;&lt;property id=&quot;20307&quot; value=&quot;456&quot;/&gt;&lt;/object&gt;&lt;object type=&quot;3&quot; unique_id=&quot;12641&quot;&gt;&lt;property id=&quot;20148&quot; value=&quot;5&quot;/&gt;&lt;property id=&quot;20300&quot; value=&quot;Slide 49 - &amp;quot;Data Protection&amp;quot;&quot;/&gt;&lt;property id=&quot;20307&quot; value=&quot;430&quot;/&gt;&lt;/object&gt;&lt;object type=&quot;3&quot; unique_id=&quot;12642&quot;&gt;&lt;property id=&quot;20148&quot; value=&quot;5&quot;/&gt;&lt;property id=&quot;20300&quot; value=&quot;Slide 50 - &amp;quot;Data Protection: IT Requirements&amp;quot;&quot;/&gt;&lt;property id=&quot;20307&quot; value=&quot;327&quot;/&gt;&lt;/object&gt;&lt;object type=&quot;3&quot; unique_id=&quot;12643&quot;&gt;&lt;property id=&quot;20148&quot; value=&quot;5&quot;/&gt;&lt;property id=&quot;20300&quot; value=&quot;Slide 53 - &amp;quot;Data Protection - Encryption&amp;quot;&quot;/&gt;&lt;property id=&quot;20307&quot; value=&quot;344&quot;/&gt;&lt;/object&gt;&lt;object type=&quot;3&quot; unique_id=&quot;12644&quot;&gt;&lt;property id=&quot;20148&quot; value=&quot;5&quot;/&gt;&lt;property id=&quot;20300&quot; value=&quot;Slide 54 - &amp;quot;Data Protection – Call to Action&amp;quot;&quot;/&gt;&lt;property id=&quot;20307&quot; value=&quot;457&quot;/&gt;&lt;/object&gt;&lt;object type=&quot;3&quot; unique_id=&quot;12645&quot;&gt;&lt;property id=&quot;20148&quot; value=&quot;5&quot;/&gt;&lt;property id=&quot;20300&quot; value=&quot;Slide 55 - &amp;quot;Data Protection – Access Control&amp;quot;&quot;/&gt;&lt;property id=&quot;20307&quot; value=&quot;458&quot;/&gt;&lt;/object&gt;&lt;object type=&quot;3&quot; unique_id=&quot;12646&quot;&gt;&lt;property id=&quot;20148&quot; value=&quot;5&quot;/&gt;&lt;property id=&quot;20300&quot; value=&quot;Slide 56 - &amp;quot;Data Protection – Call to Action&amp;quot;&quot;/&gt;&lt;property id=&quot;20307&quot; value=&quot;340&quot;/&gt;&lt;/object&gt;&lt;object type=&quot;3&quot; unique_id=&quot;12647&quot;&gt;&lt;property id=&quot;20148&quot; value=&quot;5&quot;/&gt;&lt;property id=&quot;20300&quot; value=&quot;Slide 57 - &amp;quot;Data Protection – Stay Up to Date&amp;quot;&quot;/&gt;&lt;property id=&quot;20307&quot; value=&quot;341&quot;/&gt;&lt;/object&gt;&lt;object type=&quot;3&quot; unique_id=&quot;12648&quot;&gt;&lt;property id=&quot;20148&quot; value=&quot;5&quot;/&gt;&lt;property id=&quot;20300&quot; value=&quot;Slide 58 - &amp;quot;Data Protection – OneDrive &amp;quot;&quot;/&gt;&lt;property id=&quot;20307&quot; value=&quot;451&quot;/&gt;&lt;/object&gt;&lt;object type=&quot;3&quot; unique_id=&quot;12649&quot;&gt;&lt;property id=&quot;20148&quot; value=&quot;5&quot;/&gt;&lt;property id=&quot;20300&quot; value=&quot;Slide 59 - &amp;quot;Data Protection – SharePoint Online&amp;quot;&quot;/&gt;&lt;property id=&quot;20307&quot; value=&quot;454&quot;/&gt;&lt;/object&gt;&lt;object type=&quot;3&quot; unique_id=&quot;12650&quot;&gt;&lt;property id=&quot;20148&quot; value=&quot;5&quot;/&gt;&lt;property id=&quot;20300&quot; value=&quot;Slide 60 - &amp;quot;Data Protection – Yammer&amp;quot;&quot;/&gt;&lt;property id=&quot;20307&quot; value=&quot;455&quot;/&gt;&lt;/object&gt;&lt;object type=&quot;3&quot; unique_id=&quot;12651&quot;&gt;&lt;property id=&quot;20148&quot; value=&quot;5&quot;/&gt;&lt;property id=&quot;20300&quot; value=&quot;Slide 61&quot;/&gt;&lt;property id=&quot;20307&quot; value=&quot;477&quot;/&gt;&lt;/object&gt;&lt;object type=&quot;3&quot; unique_id=&quot;12652&quot;&gt;&lt;property id=&quot;20148&quot; value=&quot;5&quot;/&gt;&lt;property id=&quot;20300&quot; value=&quot;Slide 62 - &amp;quot;Data Protection –  Scenario &amp;quot;&quot;/&gt;&lt;property id=&quot;20307&quot; value=&quot;408&quot;/&gt;&lt;/object&gt;&lt;object type=&quot;3&quot; unique_id=&quot;12653&quot;&gt;&lt;property id=&quot;20148&quot; value=&quot;5&quot;/&gt;&lt;property id=&quot;20300&quot; value=&quot;Slide 63 - &amp;quot;Data Protection – Call to Action&amp;quot;&quot;/&gt;&lt;property id=&quot;20307&quot; value=&quot;459&quot;/&gt;&lt;/object&gt;&lt;object type=&quot;3&quot; unique_id=&quot;12654&quot;&gt;&lt;property id=&quot;20148&quot; value=&quot;5&quot;/&gt;&lt;property id=&quot;20300&quot; value=&quot;Slide 64&quot;/&gt;&lt;property id=&quot;20307&quot; value=&quot;468&quot;/&gt;&lt;/object&gt;&lt;object type=&quot;3&quot; unique_id=&quot;12655&quot;&gt;&lt;property id=&quot;20148&quot; value=&quot;5&quot;/&gt;&lt;property id=&quot;20300&quot; value=&quot;Slide 65&quot;/&gt;&lt;property id=&quot;20307&quot; value=&quot;417&quot;/&gt;&lt;/object&gt;&lt;object type=&quot;3&quot; unique_id=&quot;12656&quot;&gt;&lt;property id=&quot;20148&quot; value=&quot;5&quot;/&gt;&lt;property id=&quot;20300&quot; value=&quot;Slide 66&quot;/&gt;&lt;property id=&quot;20307&quot; value=&quot;467&quot;/&gt;&lt;/object&gt;&lt;object type=&quot;3&quot; unique_id=&quot;12657&quot;&gt;&lt;property id=&quot;20148&quot; value=&quot;5&quot;/&gt;&lt;property id=&quot;20300&quot; value=&quot;Slide 67&quot;/&gt;&lt;property id=&quot;20307&quot; value=&quot;325&quot;/&gt;&lt;/object&gt;&lt;object type=&quot;3&quot; unique_id=&quot;13663&quot;&gt;&lt;property id=&quot;20148&quot; value=&quot;5&quot;/&gt;&lt;property id=&quot;20300&quot; value=&quot;Slide 51 - &amp;quot;Data Protection: http://worksmart&amp;quot;&quot;/&gt;&lt;property id=&quot;20307&quot; value=&quot;478&quot;/&gt;&lt;/object&gt;&lt;object type=&quot;3&quot; unique_id=&quot;13664&quot;&gt;&lt;property id=&quot;20148&quot; value=&quot;5&quot;/&gt;&lt;property id=&quot;20300&quot; value=&quot;Slide 52 - &amp;quot;Data Protection: http://nowyouknow&amp;quot;&quot;/&gt;&lt;property id=&quot;20307&quot; value=&quot;479&quot;/&gt;&lt;/object&gt;&lt;/object&gt;&lt;object type=&quot;8&quot; unique_id=&quot;12724&quot;&gt;&lt;/object&gt;&lt;/object&gt;&lt;/database&gt;"/>
  <p:tag name="SECTOMILLISECCONVERTED" val="1"/>
</p:tagLst>
</file>

<file path=ppt/theme/theme1.xml><?xml version="1.0" encoding="utf-8"?>
<a:theme xmlns:a="http://schemas.openxmlformats.org/drawingml/2006/main" name="WHITE TEMPLATE">
  <a:themeElements>
    <a:clrScheme name="TT_2014_WHITE with BLUE accent">
      <a:dk1>
        <a:srgbClr val="505050"/>
      </a:dk1>
      <a:lt1>
        <a:srgbClr val="FFFFFF"/>
      </a:lt1>
      <a:dk2>
        <a:srgbClr val="0078D7"/>
      </a:dk2>
      <a:lt2>
        <a:srgbClr val="00BCF2"/>
      </a:lt2>
      <a:accent1>
        <a:srgbClr val="0078D7"/>
      </a:accent1>
      <a:accent2>
        <a:srgbClr val="B4009E"/>
      </a:accent2>
      <a:accent3>
        <a:srgbClr val="008272"/>
      </a:accent3>
      <a:accent4>
        <a:srgbClr val="5C2D91"/>
      </a:accent4>
      <a:accent5>
        <a:srgbClr val="D83B01"/>
      </a:accent5>
      <a:accent6>
        <a:srgbClr val="107C1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 xmlns:thm15="http://schemas.microsoft.com/office/thememl/2012/main" name="Brand_template_4-3_Consumer_DARK_BLUE_2.potx" id="{9A94ED96-EF3D-429A-8DA7-02A95C67711D}" vid="{43F968B8-1A54-4F6C-A1FB-366779729A3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Metro_TT_White_16x9_2012-04-10_v2</Template>
  <TotalTime>0</TotalTime>
  <Words>5355</Words>
  <Application>Microsoft Office PowerPoint</Application>
  <PresentationFormat>Custom</PresentationFormat>
  <Paragraphs>504</Paragraphs>
  <Slides>42</Slides>
  <Notes>30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44" baseType="lpstr">
      <vt:lpstr>WHITE TEMPLATE</vt:lpstr>
      <vt:lpstr>Packager Shell Object</vt:lpstr>
      <vt:lpstr>IT Audit Dita Přikrylová 16. května 2016</vt:lpstr>
      <vt:lpstr>Kdo jsem</vt:lpstr>
      <vt:lpstr>O čem to bude?</vt:lpstr>
      <vt:lpstr>O čem je finanční audit?</vt:lpstr>
      <vt:lpstr>Na co spoléhá finanční audit?</vt:lpstr>
      <vt:lpstr>Co je cílem IT auditu?</vt:lpstr>
      <vt:lpstr>Kam až sahá IT Audit?</vt:lpstr>
      <vt:lpstr>Co všechno obsahuje IT Audit?</vt:lpstr>
      <vt:lpstr>PowerPoint Presentation</vt:lpstr>
      <vt:lpstr>4 fáze</vt:lpstr>
      <vt:lpstr>PowerPoint Presentation</vt:lpstr>
      <vt:lpstr>IT General Controls</vt:lpstr>
      <vt:lpstr>Kategorie</vt:lpstr>
      <vt:lpstr>PowerPoint Presentation</vt:lpstr>
      <vt:lpstr>Co chci od klienta?</vt:lpstr>
      <vt:lpstr>1. kontroly procesů změnového řízení</vt:lpstr>
      <vt:lpstr>Co jsou změny?</vt:lpstr>
      <vt:lpstr>Co jsou změny?</vt:lpstr>
      <vt:lpstr>Struktura změnového řízení</vt:lpstr>
      <vt:lpstr>Jaká jsou rizika?</vt:lpstr>
      <vt:lpstr>Příklad: změnový dokument</vt:lpstr>
      <vt:lpstr>Příklad: změnový dokument</vt:lpstr>
      <vt:lpstr>2. kontroly přístupových oprávnění</vt:lpstr>
      <vt:lpstr>Jaká jsou rizika?</vt:lpstr>
      <vt:lpstr>Struktura prostředí přístupových oprávnění</vt:lpstr>
      <vt:lpstr>Příklad: proces administrace uživatelů</vt:lpstr>
      <vt:lpstr>Příklad logické cesty – SAP ERP</vt:lpstr>
      <vt:lpstr>Příklad: nastavení heslové politiky</vt:lpstr>
      <vt:lpstr>Příklad: přístupová oprávnění</vt:lpstr>
      <vt:lpstr>3. Kontroly IT operací</vt:lpstr>
      <vt:lpstr>Struktura prostředí</vt:lpstr>
      <vt:lpstr>Aplikační kontroly ve vztahu k ERP rizikům</vt:lpstr>
      <vt:lpstr>Příklad: OS</vt:lpstr>
      <vt:lpstr>Příklad: OS</vt:lpstr>
      <vt:lpstr>Příklad: DB</vt:lpstr>
      <vt:lpstr>Příklad: DB</vt:lpstr>
      <vt:lpstr>Jaká jsou rizika?</vt:lpstr>
      <vt:lpstr>Identifikovali jsme riziko. Co potom? </vt:lpstr>
      <vt:lpstr>IT Security audit</vt:lpstr>
      <vt:lpstr>Příklad</vt:lpstr>
      <vt:lpstr>Test pozornosti</vt:lpstr>
      <vt:lpstr>PowerPoint Presentation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Akademie programování:  train the trainer 18. ledna 2015</dc:title>
  <dc:creator/>
  <cp:lastModifiedBy/>
  <cp:revision>10</cp:revision>
  <dcterms:created xsi:type="dcterms:W3CDTF">2015-07-23T22:49:05Z</dcterms:created>
  <dcterms:modified xsi:type="dcterms:W3CDTF">2016-05-16T11:08:46Z</dcterms:modified>
</cp:coreProperties>
</file>