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5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4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35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08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06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18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12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2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98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36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70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CBF19-BC75-468E-8402-3579F840FA83}" type="datetimeFigureOut">
              <a:rPr lang="cs-CZ" smtClean="0"/>
              <a:t>20. 4. 2016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B10F5-DD44-4150-AB55-33116660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5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novinar/narodni-sportovni-konference-2016" TargetMode="External"/><Relationship Id="rId2" Type="http://schemas.openxmlformats.org/officeDocument/2006/relationships/hyperlink" Target="https://www.youtube.com/channel/UCbzbakw2GYzMTYKtxWbU1i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P10 Národní sportovní konference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39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https://www.youtube.com/channel/UCbzbakw2GYzMTYKtxWbU1iQ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http://www.msmt.cz/ministerstvo/novinar/narodni-sportovni-konference-2016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3169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P10 Národní sportovní konference</vt:lpstr>
      <vt:lpstr>samostudium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P10 Národní sportovní konference</dc:title>
  <dc:creator>Pavlik Marek</dc:creator>
  <cp:lastModifiedBy>Pavlik Marek</cp:lastModifiedBy>
  <cp:revision>1</cp:revision>
  <dcterms:created xsi:type="dcterms:W3CDTF">2016-04-20T10:49:43Z</dcterms:created>
  <dcterms:modified xsi:type="dcterms:W3CDTF">2016-04-20T10:49:53Z</dcterms:modified>
</cp:coreProperties>
</file>