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5" r:id="rId2"/>
    <p:sldId id="275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989002-3533-4E71-AEF4-E77DBCE4F35E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2F047-AC6B-4B43-A3E1-A00A54531B2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7CAF0-C292-4E82-9644-20EDDF8A68BD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5418E-EE6E-4620-961A-8CEA2C7E311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28C21-788E-48E9-B3AB-99FA8DD61B41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ademia.ed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ovéPole 1"/>
          <p:cNvSpPr txBox="1">
            <a:spLocks noChangeArrowheads="1"/>
          </p:cNvSpPr>
          <p:nvPr/>
        </p:nvSpPr>
        <p:spPr bwMode="auto">
          <a:xfrm>
            <a:off x="1042988" y="404813"/>
            <a:ext cx="72040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 dirty="0">
              <a:solidFill>
                <a:schemeClr val="accent1"/>
              </a:solidFill>
            </a:endParaRPr>
          </a:p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 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26627" name="TextovéPole 2"/>
          <p:cNvSpPr txBox="1">
            <a:spLocks noChangeArrowheads="1"/>
          </p:cNvSpPr>
          <p:nvPr/>
        </p:nvSpPr>
        <p:spPr bwMode="auto">
          <a:xfrm>
            <a:off x="827584" y="1484784"/>
            <a:ext cx="7233741" cy="3808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cs-CZ" b="1" u="sng" dirty="0" smtClean="0">
                <a:solidFill>
                  <a:schemeClr val="accent1"/>
                </a:solidFill>
              </a:rPr>
              <a:t>Zadání </a:t>
            </a:r>
            <a:r>
              <a:rPr lang="cs-CZ" b="1" u="sng" dirty="0" smtClean="0">
                <a:solidFill>
                  <a:schemeClr val="accent1"/>
                </a:solidFill>
              </a:rPr>
              <a:t>pro semináře </a:t>
            </a:r>
            <a:r>
              <a:rPr lang="cs-CZ" b="1" u="sng" dirty="0" smtClean="0">
                <a:solidFill>
                  <a:schemeClr val="accent1"/>
                </a:solidFill>
              </a:rPr>
              <a:t>MPV_MSEV </a:t>
            </a:r>
          </a:p>
          <a:p>
            <a:pPr marL="457200" indent="-457200"/>
            <a:endParaRPr lang="cs-CZ" b="1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marL="450000"/>
            <a:r>
              <a:rPr lang="cs-CZ" dirty="0" smtClean="0"/>
              <a:t>Připravte si krátký referát buď z tématu vaší diplomové práce nebo </a:t>
            </a:r>
            <a:br>
              <a:rPr lang="cs-CZ" dirty="0" smtClean="0"/>
            </a:br>
            <a:r>
              <a:rPr lang="cs-CZ" dirty="0" smtClean="0"/>
              <a:t>z cizího odborného příspěvku (v délce cca 7 minut). </a:t>
            </a:r>
            <a:endParaRPr lang="cs-CZ" dirty="0" smtClean="0"/>
          </a:p>
          <a:p>
            <a:pPr marL="450000">
              <a:spcBef>
                <a:spcPts val="300"/>
              </a:spcBef>
            </a:pPr>
            <a:r>
              <a:rPr lang="cs-CZ" u="sng" dirty="0" smtClean="0"/>
              <a:t>Při prezentaci dodržujte strukturu</a:t>
            </a:r>
            <a:r>
              <a:rPr lang="cs-CZ" dirty="0" smtClean="0"/>
              <a:t>: </a:t>
            </a:r>
          </a:p>
          <a:p>
            <a:pPr marL="450000">
              <a:buFont typeface="Arial" pitchFamily="34" charset="0"/>
              <a:buChar char="•"/>
            </a:pPr>
            <a:r>
              <a:rPr lang="cs-CZ" dirty="0" smtClean="0"/>
              <a:t> Předmět a cíl výzkumu (definice výzkumného problému)</a:t>
            </a:r>
          </a:p>
          <a:p>
            <a:pPr marL="450000">
              <a:buFont typeface="Arial" pitchFamily="34" charset="0"/>
              <a:buChar char="•"/>
            </a:pPr>
            <a:r>
              <a:rPr lang="cs-CZ" dirty="0" smtClean="0"/>
              <a:t> Kontext problému (teorie, dosavadní poznatky, tedy na co příspěvek   	navazuje)</a:t>
            </a:r>
          </a:p>
          <a:p>
            <a:pPr marL="450000">
              <a:buFont typeface="Arial" pitchFamily="34" charset="0"/>
              <a:buChar char="•"/>
            </a:pPr>
            <a:r>
              <a:rPr lang="cs-CZ" dirty="0" smtClean="0"/>
              <a:t> Výzkumná otázka (jak zní konkrétně?), příp. </a:t>
            </a:r>
            <a:r>
              <a:rPr lang="cs-CZ" dirty="0" smtClean="0"/>
              <a:t>hypotézy</a:t>
            </a:r>
          </a:p>
          <a:p>
            <a:pPr marL="450000">
              <a:buFont typeface="Arial" pitchFamily="34" charset="0"/>
              <a:buChar char="•"/>
            </a:pPr>
            <a:r>
              <a:rPr lang="cs-CZ" dirty="0" smtClean="0"/>
              <a:t> Hlavní koncepty a jejich empirické uchopení (proměnné výzkumu)</a:t>
            </a:r>
            <a:endParaRPr lang="cs-CZ" dirty="0" smtClean="0"/>
          </a:p>
          <a:p>
            <a:pPr marL="450000">
              <a:buFont typeface="Arial" pitchFamily="34" charset="0"/>
              <a:buChar char="•"/>
            </a:pPr>
            <a:r>
              <a:rPr lang="cs-CZ" dirty="0" smtClean="0"/>
              <a:t> Informace o použitých </a:t>
            </a:r>
            <a:r>
              <a:rPr lang="cs-CZ" dirty="0" smtClean="0"/>
              <a:t>datech a </a:t>
            </a:r>
            <a:r>
              <a:rPr lang="cs-CZ" dirty="0" smtClean="0"/>
              <a:t>metodách jejich zpracování</a:t>
            </a:r>
          </a:p>
          <a:p>
            <a:pPr marL="450000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smtClean="0"/>
              <a:t>(Výsledky</a:t>
            </a:r>
            <a:r>
              <a:rPr lang="cs-CZ" dirty="0" smtClean="0"/>
              <a:t>, zjištění, </a:t>
            </a:r>
            <a:r>
              <a:rPr lang="cs-CZ" dirty="0" smtClean="0"/>
              <a:t>závěry – </a:t>
            </a:r>
            <a:r>
              <a:rPr lang="cs-CZ" i="1" dirty="0" smtClean="0">
                <a:solidFill>
                  <a:srgbClr val="FF0000"/>
                </a:solidFill>
              </a:rPr>
              <a:t>jen v případě cizího příspěvku</a:t>
            </a:r>
            <a:r>
              <a:rPr lang="cs-CZ" dirty="0" smtClean="0"/>
              <a:t>)</a:t>
            </a:r>
            <a:endParaRPr lang="cs-CZ" b="1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marL="540000" lvl="1">
              <a:spcBef>
                <a:spcPts val="600"/>
              </a:spcBef>
            </a:pPr>
            <a:endParaRPr lang="cs-CZ" i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Přečtěte si: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Císař, O.: Jak na výzkum v sociálních vědách? Výzkumný rámec, atributy a typy vědeckých prací (on </a:t>
            </a:r>
            <a:r>
              <a:rPr lang="cs-CZ" dirty="0" smtClean="0">
                <a:hlinkClick r:id="rId2"/>
              </a:rPr>
              <a:t>www.academia.</a:t>
            </a:r>
            <a:r>
              <a:rPr lang="cs-CZ" dirty="0" err="1" smtClean="0">
                <a:hlinkClick r:id="rId2"/>
              </a:rPr>
              <a:t>edu</a:t>
            </a:r>
            <a:r>
              <a:rPr lang="cs-CZ" dirty="0" smtClean="0"/>
              <a:t>), zejm. od str. 7 </a:t>
            </a:r>
            <a:r>
              <a:rPr lang="cs-CZ" i="1" dirty="0" smtClean="0"/>
              <a:t>(Co je vědecká práce?).</a:t>
            </a:r>
            <a:endParaRPr lang="cs-CZ" i="1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Dostupné na:	</a:t>
            </a:r>
          </a:p>
          <a:p>
            <a:pPr>
              <a:buNone/>
            </a:pPr>
            <a:r>
              <a:rPr lang="cs-CZ" sz="2000" dirty="0" smtClean="0"/>
              <a:t>	https://www.academia.edu/6184655/Jak_na_v%C3%BDzkum_v_soci%C3%A1ln%C3%ADch_v%C4%9Bd%C3%A1ch_V%C3%BDzkumn%C3%BD_r%C3%A1mec_atributy_a_typy_v%C4%9Bdeck%C3%BDch_prac%C3%AD</a:t>
            </a:r>
            <a:endParaRPr lang="cs-CZ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57</Words>
  <Application>Microsoft Office PowerPoint</Application>
  <PresentationFormat>Předvádění na obrazovce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Snímek 1</vt:lpstr>
      <vt:lpstr>Přečtěte si: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laura</dc:creator>
  <cp:lastModifiedBy>aaaa</cp:lastModifiedBy>
  <cp:revision>64</cp:revision>
  <dcterms:created xsi:type="dcterms:W3CDTF">2011-10-13T07:29:46Z</dcterms:created>
  <dcterms:modified xsi:type="dcterms:W3CDTF">2016-04-20T14:07:41Z</dcterms:modified>
</cp:coreProperties>
</file>