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301" r:id="rId3"/>
    <p:sldId id="626" r:id="rId4"/>
    <p:sldId id="629" r:id="rId5"/>
    <p:sldId id="627" r:id="rId6"/>
    <p:sldId id="628" r:id="rId7"/>
    <p:sldId id="630" r:id="rId8"/>
    <p:sldId id="647" r:id="rId9"/>
    <p:sldId id="648" r:id="rId10"/>
    <p:sldId id="649" r:id="rId11"/>
    <p:sldId id="651" r:id="rId12"/>
    <p:sldId id="974" r:id="rId13"/>
    <p:sldId id="975" r:id="rId14"/>
    <p:sldId id="977" r:id="rId15"/>
    <p:sldId id="976" r:id="rId16"/>
    <p:sldId id="978" r:id="rId17"/>
    <p:sldId id="980" r:id="rId18"/>
    <p:sldId id="981" r:id="rId19"/>
    <p:sldId id="983" r:id="rId20"/>
    <p:sldId id="984" r:id="rId21"/>
    <p:sldId id="990" r:id="rId22"/>
    <p:sldId id="1000" r:id="rId23"/>
    <p:sldId id="991" r:id="rId24"/>
    <p:sldId id="992" r:id="rId25"/>
    <p:sldId id="993" r:id="rId26"/>
    <p:sldId id="985" r:id="rId27"/>
    <p:sldId id="994" r:id="rId28"/>
    <p:sldId id="986" r:id="rId29"/>
    <p:sldId id="995" r:id="rId30"/>
    <p:sldId id="996" r:id="rId31"/>
    <p:sldId id="987" r:id="rId32"/>
    <p:sldId id="997" r:id="rId33"/>
    <p:sldId id="988" r:id="rId34"/>
    <p:sldId id="998" r:id="rId35"/>
    <p:sldId id="1001" r:id="rId36"/>
    <p:sldId id="1002" r:id="rId37"/>
    <p:sldId id="989" r:id="rId3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4DBF4D"/>
    <a:srgbClr val="9BBB59"/>
    <a:srgbClr val="000000"/>
    <a:srgbClr val="FFFFFF"/>
    <a:srgbClr val="245590"/>
    <a:srgbClr val="9895BC"/>
    <a:srgbClr val="66669E"/>
    <a:srgbClr val="8D89B5"/>
    <a:srgbClr val="918C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810" autoAdjust="0"/>
    <p:restoredTop sz="94630" autoAdjust="0"/>
  </p:normalViewPr>
  <p:slideViewPr>
    <p:cSldViewPr>
      <p:cViewPr varScale="1">
        <p:scale>
          <a:sx n="85" d="100"/>
          <a:sy n="85" d="100"/>
        </p:scale>
        <p:origin x="10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644"/>
    </p:cViewPr>
  </p:sorterViewPr>
  <p:notesViewPr>
    <p:cSldViewPr>
      <p:cViewPr varScale="1">
        <p:scale>
          <a:sx n="45" d="100"/>
          <a:sy n="45" d="100"/>
        </p:scale>
        <p:origin x="-1974"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258" cy="464315"/>
          </a:xfrm>
          <a:prstGeom prst="rect">
            <a:avLst/>
          </a:prstGeom>
        </p:spPr>
        <p:txBody>
          <a:bodyPr vert="horz" lIns="85999" tIns="43000" rIns="85999" bIns="43000" rtlCol="0"/>
          <a:lstStyle>
            <a:lvl1pPr algn="l">
              <a:defRPr sz="1100"/>
            </a:lvl1pPr>
          </a:lstStyle>
          <a:p>
            <a:endParaRPr lang="en-AU"/>
          </a:p>
        </p:txBody>
      </p:sp>
      <p:sp>
        <p:nvSpPr>
          <p:cNvPr id="3" name="Date Placeholder 2"/>
          <p:cNvSpPr>
            <a:spLocks noGrp="1"/>
          </p:cNvSpPr>
          <p:nvPr>
            <p:ph type="dt" sz="quarter" idx="1"/>
          </p:nvPr>
        </p:nvSpPr>
        <p:spPr>
          <a:xfrm>
            <a:off x="3970576" y="1"/>
            <a:ext cx="3038258" cy="464315"/>
          </a:xfrm>
          <a:prstGeom prst="rect">
            <a:avLst/>
          </a:prstGeom>
        </p:spPr>
        <p:txBody>
          <a:bodyPr vert="horz" lIns="85999" tIns="43000" rIns="85999" bIns="43000" rtlCol="0"/>
          <a:lstStyle>
            <a:lvl1pPr algn="r">
              <a:defRPr sz="1100"/>
            </a:lvl1pPr>
          </a:lstStyle>
          <a:p>
            <a:fld id="{ECE57552-E1D3-44DA-A94A-A3B9889D8A61}" type="datetimeFigureOut">
              <a:rPr lang="en-US" smtClean="0"/>
              <a:pPr/>
              <a:t>4/19/2017</a:t>
            </a:fld>
            <a:endParaRPr lang="en-AU"/>
          </a:p>
        </p:txBody>
      </p:sp>
      <p:sp>
        <p:nvSpPr>
          <p:cNvPr id="4" name="Footer Placeholder 3"/>
          <p:cNvSpPr>
            <a:spLocks noGrp="1"/>
          </p:cNvSpPr>
          <p:nvPr>
            <p:ph type="ftr" sz="quarter" idx="2"/>
          </p:nvPr>
        </p:nvSpPr>
        <p:spPr>
          <a:xfrm>
            <a:off x="1" y="8830643"/>
            <a:ext cx="3038258" cy="464315"/>
          </a:xfrm>
          <a:prstGeom prst="rect">
            <a:avLst/>
          </a:prstGeom>
        </p:spPr>
        <p:txBody>
          <a:bodyPr vert="horz" lIns="85999" tIns="43000" rIns="85999" bIns="43000" rtlCol="0" anchor="b"/>
          <a:lstStyle>
            <a:lvl1pPr algn="l">
              <a:defRPr sz="1100"/>
            </a:lvl1pPr>
          </a:lstStyle>
          <a:p>
            <a:endParaRPr lang="en-AU"/>
          </a:p>
        </p:txBody>
      </p:sp>
      <p:sp>
        <p:nvSpPr>
          <p:cNvPr id="5" name="Slide Number Placeholder 4"/>
          <p:cNvSpPr>
            <a:spLocks noGrp="1"/>
          </p:cNvSpPr>
          <p:nvPr>
            <p:ph type="sldNum" sz="quarter" idx="3"/>
          </p:nvPr>
        </p:nvSpPr>
        <p:spPr>
          <a:xfrm>
            <a:off x="3970576" y="8830643"/>
            <a:ext cx="3038258" cy="464315"/>
          </a:xfrm>
          <a:prstGeom prst="rect">
            <a:avLst/>
          </a:prstGeom>
        </p:spPr>
        <p:txBody>
          <a:bodyPr vert="horz" lIns="85999" tIns="43000" rIns="85999" bIns="43000" rtlCol="0" anchor="b"/>
          <a:lstStyle>
            <a:lvl1pPr algn="r">
              <a:defRPr sz="1100"/>
            </a:lvl1pPr>
          </a:lstStyle>
          <a:p>
            <a:fld id="{0B5C3CAF-1637-4DA6-9712-069FA8E5ABA6}" type="slidenum">
              <a:rPr lang="en-AU" smtClean="0"/>
              <a:pPr/>
              <a:t>‹#›</a:t>
            </a:fld>
            <a:endParaRPr lang="en-AU"/>
          </a:p>
        </p:txBody>
      </p:sp>
    </p:spTree>
    <p:extLst>
      <p:ext uri="{BB962C8B-B14F-4D97-AF65-F5344CB8AC3E}">
        <p14:creationId xmlns:p14="http://schemas.microsoft.com/office/powerpoint/2010/main" val="27768189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258" cy="464315"/>
          </a:xfrm>
          <a:prstGeom prst="rect">
            <a:avLst/>
          </a:prstGeom>
        </p:spPr>
        <p:txBody>
          <a:bodyPr vert="horz" wrap="square" lIns="93172" tIns="46586" rIns="93172" bIns="46586" numCol="1" anchor="t" anchorCtr="0" compatLnSpc="1">
            <a:prstTxWarp prst="textNoShape">
              <a:avLst/>
            </a:prstTxWarp>
          </a:bodyPr>
          <a:lstStyle>
            <a:lvl1pPr>
              <a:defRPr sz="1200"/>
            </a:lvl1pPr>
          </a:lstStyle>
          <a:p>
            <a:pPr>
              <a:defRPr/>
            </a:pPr>
            <a:endParaRPr lang="en-AU"/>
          </a:p>
        </p:txBody>
      </p:sp>
      <p:sp>
        <p:nvSpPr>
          <p:cNvPr id="3" name="Date Placeholder 2"/>
          <p:cNvSpPr>
            <a:spLocks noGrp="1"/>
          </p:cNvSpPr>
          <p:nvPr>
            <p:ph type="dt" idx="1"/>
          </p:nvPr>
        </p:nvSpPr>
        <p:spPr>
          <a:xfrm>
            <a:off x="3970576" y="1"/>
            <a:ext cx="3038258" cy="464315"/>
          </a:xfrm>
          <a:prstGeom prst="rect">
            <a:avLst/>
          </a:prstGeom>
        </p:spPr>
        <p:txBody>
          <a:bodyPr vert="horz" wrap="square" lIns="93172" tIns="46586" rIns="93172" bIns="46586" numCol="1" anchor="t" anchorCtr="0" compatLnSpc="1">
            <a:prstTxWarp prst="textNoShape">
              <a:avLst/>
            </a:prstTxWarp>
          </a:bodyPr>
          <a:lstStyle>
            <a:lvl1pPr algn="r">
              <a:defRPr sz="1200"/>
            </a:lvl1pPr>
          </a:lstStyle>
          <a:p>
            <a:pPr>
              <a:defRPr/>
            </a:pPr>
            <a:fld id="{1145C114-343A-487C-AE7A-B263B262B06D}" type="datetimeFigureOut">
              <a:rPr lang="en-US"/>
              <a:pPr>
                <a:defRPr/>
              </a:pPr>
              <a:t>4/19/2017</a:t>
            </a:fld>
            <a:endParaRPr lang="en-AU"/>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2" tIns="46586" rIns="93172" bIns="46586" rtlCol="0" anchor="ctr"/>
          <a:lstStyle/>
          <a:p>
            <a:pPr lvl="0"/>
            <a:endParaRPr lang="en-AU" noProof="0"/>
          </a:p>
        </p:txBody>
      </p:sp>
      <p:sp>
        <p:nvSpPr>
          <p:cNvPr id="5" name="Notes Placeholder 4"/>
          <p:cNvSpPr>
            <a:spLocks noGrp="1"/>
          </p:cNvSpPr>
          <p:nvPr>
            <p:ph type="body" sz="quarter" idx="3"/>
          </p:nvPr>
        </p:nvSpPr>
        <p:spPr>
          <a:xfrm>
            <a:off x="700413" y="4415321"/>
            <a:ext cx="5609574" cy="4183164"/>
          </a:xfrm>
          <a:prstGeom prst="rect">
            <a:avLst/>
          </a:prstGeom>
        </p:spPr>
        <p:txBody>
          <a:bodyPr vert="horz" wrap="square" lIns="93172" tIns="46586" rIns="93172" bIns="46586"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1" y="8830643"/>
            <a:ext cx="3038258" cy="464315"/>
          </a:xfrm>
          <a:prstGeom prst="rect">
            <a:avLst/>
          </a:prstGeom>
        </p:spPr>
        <p:txBody>
          <a:bodyPr vert="horz" wrap="square" lIns="93172" tIns="46586" rIns="93172" bIns="46586" numCol="1" anchor="b" anchorCtr="0" compatLnSpc="1">
            <a:prstTxWarp prst="textNoShape">
              <a:avLst/>
            </a:prstTxWarp>
          </a:bodyPr>
          <a:lstStyle>
            <a:lvl1pPr>
              <a:defRPr sz="1200"/>
            </a:lvl1pPr>
          </a:lstStyle>
          <a:p>
            <a:pPr>
              <a:defRPr/>
            </a:pPr>
            <a:endParaRPr lang="en-AU"/>
          </a:p>
        </p:txBody>
      </p:sp>
      <p:sp>
        <p:nvSpPr>
          <p:cNvPr id="7" name="Slide Number Placeholder 6"/>
          <p:cNvSpPr>
            <a:spLocks noGrp="1"/>
          </p:cNvSpPr>
          <p:nvPr>
            <p:ph type="sldNum" sz="quarter" idx="5"/>
          </p:nvPr>
        </p:nvSpPr>
        <p:spPr>
          <a:xfrm>
            <a:off x="3970576" y="8830643"/>
            <a:ext cx="3038258" cy="464315"/>
          </a:xfrm>
          <a:prstGeom prst="rect">
            <a:avLst/>
          </a:prstGeom>
        </p:spPr>
        <p:txBody>
          <a:bodyPr vert="horz" wrap="square" lIns="93172" tIns="46586" rIns="93172" bIns="46586" numCol="1" anchor="b" anchorCtr="0" compatLnSpc="1">
            <a:prstTxWarp prst="textNoShape">
              <a:avLst/>
            </a:prstTxWarp>
          </a:bodyPr>
          <a:lstStyle>
            <a:lvl1pPr algn="r">
              <a:defRPr sz="1200"/>
            </a:lvl1pPr>
          </a:lstStyle>
          <a:p>
            <a:pPr>
              <a:defRPr/>
            </a:pPr>
            <a:fld id="{3378E185-67A9-465A-AF46-0FCD28A7F699}" type="slidenum">
              <a:rPr lang="en-AU"/>
              <a:pPr>
                <a:defRPr/>
              </a:pPr>
              <a:t>‹#›</a:t>
            </a:fld>
            <a:endParaRPr lang="en-AU"/>
          </a:p>
        </p:txBody>
      </p:sp>
    </p:spTree>
    <p:extLst>
      <p:ext uri="{BB962C8B-B14F-4D97-AF65-F5344CB8AC3E}">
        <p14:creationId xmlns:p14="http://schemas.microsoft.com/office/powerpoint/2010/main" val="27517647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a:lstStyle/>
          <a:p>
            <a:endParaRPr lang="en-AU" dirty="0"/>
          </a:p>
        </p:txBody>
      </p:sp>
      <p:sp>
        <p:nvSpPr>
          <p:cNvPr id="265220" name="Slide Number Placeholder 3"/>
          <p:cNvSpPr>
            <a:spLocks noGrp="1"/>
          </p:cNvSpPr>
          <p:nvPr>
            <p:ph type="sldNum" sz="quarter" idx="5"/>
          </p:nvPr>
        </p:nvSpPr>
        <p:spPr bwMode="auto">
          <a:noFill/>
          <a:ln>
            <a:miter lim="800000"/>
            <a:headEnd/>
            <a:tailEnd/>
          </a:ln>
        </p:spPr>
        <p:txBody>
          <a:bodyPr/>
          <a:lstStyle/>
          <a:p>
            <a:fld id="{3EDC6C67-65B3-463C-8D4D-9522A994FDF2}" type="slidenum">
              <a:rPr lang="en-AU" smtClean="0"/>
              <a:pPr/>
              <a:t>1</a:t>
            </a:fld>
            <a:endParaRPr lang="en-AU" dirty="0"/>
          </a:p>
        </p:txBody>
      </p:sp>
    </p:spTree>
    <p:extLst>
      <p:ext uri="{BB962C8B-B14F-4D97-AF65-F5344CB8AC3E}">
        <p14:creationId xmlns:p14="http://schemas.microsoft.com/office/powerpoint/2010/main" val="205473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378E185-67A9-465A-AF46-0FCD28A7F699}" type="slidenum">
              <a:rPr lang="en-AU" smtClean="0"/>
              <a:pPr>
                <a:defRPr/>
              </a:pPr>
              <a:t>2</a:t>
            </a:fld>
            <a:endParaRPr lang="en-AU"/>
          </a:p>
        </p:txBody>
      </p:sp>
    </p:spTree>
    <p:extLst>
      <p:ext uri="{BB962C8B-B14F-4D97-AF65-F5344CB8AC3E}">
        <p14:creationId xmlns:p14="http://schemas.microsoft.com/office/powerpoint/2010/main" val="450214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11"/>
          </p:nvPr>
        </p:nvSpPr>
        <p:spPr>
          <a:xfrm>
            <a:off x="6732240" y="6365686"/>
            <a:ext cx="1954560" cy="365125"/>
          </a:xfrm>
        </p:spPr>
        <p:txBody>
          <a:bodyPr/>
          <a:lstStyle>
            <a:lvl1pPr>
              <a:defRPr/>
            </a:lvl1pPr>
          </a:lstStyle>
          <a:p>
            <a:pPr>
              <a:defRPr/>
            </a:pPr>
            <a:r>
              <a:rPr lang="en-AU"/>
              <a:t>BPH-BUPR-SS-2017-01</a:t>
            </a:r>
          </a:p>
        </p:txBody>
      </p:sp>
      <p:sp>
        <p:nvSpPr>
          <p:cNvPr id="7" name="Slide Number Placeholder 5"/>
          <p:cNvSpPr>
            <a:spLocks noGrp="1"/>
          </p:cNvSpPr>
          <p:nvPr>
            <p:ph type="sldNum" sz="quarter" idx="12"/>
          </p:nvPr>
        </p:nvSpPr>
        <p:spPr>
          <a:xfrm>
            <a:off x="457200" y="6365686"/>
            <a:ext cx="2133600" cy="365125"/>
          </a:xfrm>
        </p:spPr>
        <p:txBody>
          <a:bodyPr/>
          <a:lstStyle>
            <a:lvl1pPr>
              <a:defRPr/>
            </a:lvl1pPr>
          </a:lstStyle>
          <a:p>
            <a:pPr>
              <a:defRPr/>
            </a:pPr>
            <a:fld id="{3AE33F92-8238-4FCE-962E-80CE19B841A3}" type="slidenum">
              <a:rPr lang="en-AU" smtClean="0"/>
              <a:pPr>
                <a:defRPr/>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11"/>
          </p:nvPr>
        </p:nvSpPr>
        <p:spPr>
          <a:xfrm>
            <a:off x="6876256" y="6365686"/>
            <a:ext cx="1810544" cy="365125"/>
          </a:xfrm>
        </p:spPr>
        <p:txBody>
          <a:bodyPr/>
          <a:lstStyle>
            <a:lvl1pPr>
              <a:defRPr/>
            </a:lvl1pPr>
          </a:lstStyle>
          <a:p>
            <a:pPr>
              <a:defRPr/>
            </a:pPr>
            <a:r>
              <a:rPr lang="en-AU"/>
              <a:t>BPH-BUPR-SS-2017-01</a:t>
            </a:r>
          </a:p>
        </p:txBody>
      </p:sp>
      <p:sp>
        <p:nvSpPr>
          <p:cNvPr id="7" name="Slide Number Placeholder 5"/>
          <p:cNvSpPr>
            <a:spLocks noGrp="1"/>
          </p:cNvSpPr>
          <p:nvPr>
            <p:ph type="sldNum" sz="quarter" idx="12"/>
          </p:nvPr>
        </p:nvSpPr>
        <p:spPr>
          <a:xfrm>
            <a:off x="467544" y="6365685"/>
            <a:ext cx="2133600" cy="365125"/>
          </a:xfrm>
        </p:spPr>
        <p:txBody>
          <a:bodyPr/>
          <a:lstStyle>
            <a:lvl1pPr>
              <a:defRPr/>
            </a:lvl1pPr>
          </a:lstStyle>
          <a:p>
            <a:pPr>
              <a:defRPr/>
            </a:pPr>
            <a:fld id="{BFAE712B-5BBD-4966-9F32-E7E0876B5B8A}" type="slidenum">
              <a:rPr lang="en-AU" smtClean="0"/>
              <a:pPr>
                <a:defRPr/>
              </a:pPr>
              <a:t>‹#›</a:t>
            </a:fld>
            <a:endParaRPr lang="en-A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1143000"/>
          </a:xfrm>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a:xfrm>
            <a:off x="6804248" y="6365686"/>
            <a:ext cx="1882552" cy="365125"/>
          </a:xfrm>
        </p:spPr>
        <p:txBody>
          <a:bodyPr/>
          <a:lstStyle>
            <a:lvl1pPr>
              <a:defRPr/>
            </a:lvl1pPr>
          </a:lstStyle>
          <a:p>
            <a:pPr>
              <a:defRPr/>
            </a:pPr>
            <a:r>
              <a:rPr lang="en-AU"/>
              <a:t>BPH-BUPR-SS-2017-01</a:t>
            </a:r>
          </a:p>
        </p:txBody>
      </p:sp>
      <p:sp>
        <p:nvSpPr>
          <p:cNvPr id="6" name="Slide Number Placeholder 5"/>
          <p:cNvSpPr>
            <a:spLocks noGrp="1"/>
          </p:cNvSpPr>
          <p:nvPr>
            <p:ph type="sldNum" sz="quarter" idx="12"/>
          </p:nvPr>
        </p:nvSpPr>
        <p:spPr/>
        <p:txBody>
          <a:bodyPr/>
          <a:lstStyle>
            <a:lvl1pPr>
              <a:defRPr sz="1200"/>
            </a:lvl1pPr>
          </a:lstStyle>
          <a:p>
            <a:pPr>
              <a:defRPr/>
            </a:pPr>
            <a:endParaRPr lang="en-AU"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a:t>Click to edit Master title style</a:t>
            </a:r>
            <a:endParaRPr lang="en-AU"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p:cNvSpPr>
            <a:spLocks noGrp="1"/>
          </p:cNvSpPr>
          <p:nvPr>
            <p:ph type="ftr" sz="quarter" idx="11"/>
          </p:nvPr>
        </p:nvSpPr>
        <p:spPr>
          <a:xfrm>
            <a:off x="6876256" y="6365686"/>
            <a:ext cx="1810544" cy="365125"/>
          </a:xfrm>
        </p:spPr>
        <p:txBody>
          <a:bodyPr/>
          <a:lstStyle>
            <a:lvl1pPr>
              <a:defRPr/>
            </a:lvl1pPr>
          </a:lstStyle>
          <a:p>
            <a:pPr>
              <a:defRPr/>
            </a:pPr>
            <a:r>
              <a:rPr lang="en-AU"/>
              <a:t>BPH-BUPR-SS-2017-01</a:t>
            </a:r>
          </a:p>
        </p:txBody>
      </p:sp>
      <p:sp>
        <p:nvSpPr>
          <p:cNvPr id="6" name="Slide Number Placeholder 5"/>
          <p:cNvSpPr>
            <a:spLocks noGrp="1"/>
          </p:cNvSpPr>
          <p:nvPr>
            <p:ph type="sldNum" sz="quarter" idx="12"/>
          </p:nvPr>
        </p:nvSpPr>
        <p:spPr/>
        <p:txBody>
          <a:bodyPr/>
          <a:lstStyle>
            <a:lvl1pPr>
              <a:defRPr/>
            </a:lvl1pPr>
          </a:lstStyle>
          <a:p>
            <a:pPr>
              <a:defRPr/>
            </a:pPr>
            <a:endParaRPr lang="en-A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85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p:spPr>
        <p:txBody>
          <a:bodyPr/>
          <a:lstStyle>
            <a:lvl1pPr>
              <a:defRPr lang="en-US" sz="4000" b="1" kern="1200" dirty="0" smtClean="0">
                <a:solidFill>
                  <a:schemeClr val="accent6">
                    <a:lumMod val="75000"/>
                  </a:schemeClr>
                </a:solidFill>
                <a:latin typeface="Arial" panose="020B0604020202020204" pitchFamily="34" charset="0"/>
                <a:ea typeface="Verdana" pitchFamily="34" charset="0"/>
                <a:cs typeface="Arial" panose="020B060402020202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457200" y="1196752"/>
            <a:ext cx="8229600" cy="4929411"/>
          </a:xfrm>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1"/>
          </p:nvPr>
        </p:nvSpPr>
        <p:spPr/>
        <p:txBody>
          <a:bodyPr/>
          <a:lstStyle>
            <a:lvl1pPr>
              <a:defRPr/>
            </a:lvl1pPr>
          </a:lstStyle>
          <a:p>
            <a:pPr>
              <a:defRPr/>
            </a:pPr>
            <a:r>
              <a:rPr lang="en-AU"/>
              <a:t>BPH-BUPR-SS-2017-01</a:t>
            </a:r>
          </a:p>
        </p:txBody>
      </p:sp>
      <p:sp>
        <p:nvSpPr>
          <p:cNvPr id="6" name="Slide Number Placeholder 5"/>
          <p:cNvSpPr>
            <a:spLocks noGrp="1"/>
          </p:cNvSpPr>
          <p:nvPr>
            <p:ph type="sldNum" sz="quarter" idx="12"/>
          </p:nvPr>
        </p:nvSpPr>
        <p:spPr>
          <a:xfrm>
            <a:off x="457200" y="6365685"/>
            <a:ext cx="1666528" cy="365125"/>
          </a:xfrm>
        </p:spPr>
        <p:txBody>
          <a:bodyPr/>
          <a:lstStyle>
            <a:lvl1pPr>
              <a:defRPr/>
            </a:lvl1pPr>
          </a:lstStyle>
          <a:p>
            <a:pPr>
              <a:defRPr/>
            </a:pPr>
            <a:fld id="{77B305ED-DAD7-48C7-8A80-BD70BB989B92}" type="slidenum">
              <a:rPr lang="en-AU" smtClean="0"/>
              <a:pPr>
                <a:defRPr/>
              </a:pPr>
              <a:t>‹#›</a:t>
            </a:fld>
            <a:endParaRPr lang="en-AU" dirty="0"/>
          </a:p>
        </p:txBody>
      </p:sp>
      <p:sp>
        <p:nvSpPr>
          <p:cNvPr id="7" name="Text Box 48"/>
          <p:cNvSpPr txBox="1">
            <a:spLocks noChangeArrowheads="1"/>
          </p:cNvSpPr>
          <p:nvPr userDrawn="1"/>
        </p:nvSpPr>
        <p:spPr bwMode="auto">
          <a:xfrm>
            <a:off x="2280528" y="6392256"/>
            <a:ext cx="4582944" cy="338554"/>
          </a:xfrm>
          <a:prstGeom prst="rect">
            <a:avLst/>
          </a:prstGeom>
          <a:noFill/>
          <a:ln w="9525">
            <a:noFill/>
            <a:miter lim="800000"/>
            <a:headEnd/>
            <a:tailEnd/>
          </a:ln>
        </p:spPr>
        <p:txBody>
          <a:bodyPr wrap="square">
            <a:spAutoFit/>
          </a:bodyPr>
          <a:lstStyle/>
          <a:p>
            <a:pPr algn="ctr"/>
            <a:r>
              <a:rPr lang="en-AU" sz="800" i="1" dirty="0">
                <a:solidFill>
                  <a:srgbClr val="860404"/>
                </a:solidFill>
              </a:rPr>
              <a:t>Based on AXELOS PRINCE2 material. Reproduced under licence from AXELOS Limited</a:t>
            </a:r>
          </a:p>
          <a:p>
            <a:pPr algn="ctr"/>
            <a:r>
              <a:rPr lang="en-AU" sz="800" i="1" dirty="0">
                <a:solidFill>
                  <a:srgbClr val="860404"/>
                </a:solidFill>
              </a:rPr>
              <a:t>Masaryk University</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p:spPr>
        <p:txBody>
          <a:bodyPr/>
          <a:lstStyle>
            <a:lvl1pPr>
              <a:defRPr lang="en-US" sz="4000" b="1" kern="1200" dirty="0" smtClean="0">
                <a:solidFill>
                  <a:schemeClr val="accent6">
                    <a:lumMod val="75000"/>
                  </a:schemeClr>
                </a:solidFill>
                <a:latin typeface="Arial" panose="020B0604020202020204" pitchFamily="34" charset="0"/>
                <a:ea typeface="Verdana" pitchFamily="34" charset="0"/>
                <a:cs typeface="Arial" panose="020B060402020202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457200" y="1196752"/>
            <a:ext cx="8229600" cy="4929411"/>
          </a:xfrm>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1"/>
          </p:nvPr>
        </p:nvSpPr>
        <p:spPr/>
        <p:txBody>
          <a:bodyPr/>
          <a:lstStyle>
            <a:lvl1pPr>
              <a:defRPr/>
            </a:lvl1pPr>
          </a:lstStyle>
          <a:p>
            <a:pPr>
              <a:defRPr/>
            </a:pPr>
            <a:r>
              <a:rPr lang="en-AU"/>
              <a:t>BPH-BUPR-SS-2017-01</a:t>
            </a:r>
          </a:p>
        </p:txBody>
      </p:sp>
      <p:sp>
        <p:nvSpPr>
          <p:cNvPr id="6" name="Slide Number Placeholder 5"/>
          <p:cNvSpPr>
            <a:spLocks noGrp="1"/>
          </p:cNvSpPr>
          <p:nvPr>
            <p:ph type="sldNum" sz="quarter" idx="12"/>
          </p:nvPr>
        </p:nvSpPr>
        <p:spPr>
          <a:xfrm>
            <a:off x="457200" y="6365685"/>
            <a:ext cx="1666528" cy="365125"/>
          </a:xfrm>
        </p:spPr>
        <p:txBody>
          <a:bodyPr/>
          <a:lstStyle>
            <a:lvl1pPr>
              <a:defRPr/>
            </a:lvl1pPr>
          </a:lstStyle>
          <a:p>
            <a:pPr>
              <a:defRPr/>
            </a:pPr>
            <a:fld id="{77B305ED-DAD7-48C7-8A80-BD70BB989B92}" type="slidenum">
              <a:rPr lang="en-AU" smtClean="0"/>
              <a:pPr>
                <a:defRPr/>
              </a:pPr>
              <a:t>‹#›</a:t>
            </a:fld>
            <a:endParaRPr lang="en-AU" dirty="0"/>
          </a:p>
        </p:txBody>
      </p:sp>
      <p:sp>
        <p:nvSpPr>
          <p:cNvPr id="7" name="Text Box 48"/>
          <p:cNvSpPr txBox="1">
            <a:spLocks noChangeArrowheads="1"/>
          </p:cNvSpPr>
          <p:nvPr userDrawn="1"/>
        </p:nvSpPr>
        <p:spPr bwMode="auto">
          <a:xfrm>
            <a:off x="2123728" y="6381941"/>
            <a:ext cx="5040560" cy="338554"/>
          </a:xfrm>
          <a:prstGeom prst="rect">
            <a:avLst/>
          </a:prstGeom>
          <a:noFill/>
          <a:ln w="9525">
            <a:noFill/>
            <a:miter lim="800000"/>
            <a:headEnd/>
            <a:tailEnd/>
          </a:ln>
        </p:spPr>
        <p:txBody>
          <a:bodyPr wrap="square">
            <a:spAutoFit/>
          </a:bodyPr>
          <a:lstStyle/>
          <a:p>
            <a:pPr algn="ctr"/>
            <a:r>
              <a:rPr lang="en-CA" sz="800" i="1" dirty="0">
                <a:solidFill>
                  <a:srgbClr val="860404"/>
                </a:solidFill>
              </a:rPr>
              <a:t>Copyright © AXELOS Limited 2009. All rights reserved. </a:t>
            </a:r>
            <a:r>
              <a:rPr lang="en-AU" sz="800" i="1" dirty="0">
                <a:solidFill>
                  <a:srgbClr val="860404"/>
                </a:solidFill>
              </a:rPr>
              <a:t>Reproduced under licence from AXELOS Limited</a:t>
            </a:r>
          </a:p>
          <a:p>
            <a:pPr algn="ctr"/>
            <a:r>
              <a:rPr lang="en-AU" sz="800" i="1" dirty="0">
                <a:solidFill>
                  <a:srgbClr val="860404"/>
                </a:solidFill>
              </a:rPr>
              <a:t>Masaryk University</a:t>
            </a:r>
          </a:p>
        </p:txBody>
      </p:sp>
    </p:spTree>
    <p:extLst>
      <p:ext uri="{BB962C8B-B14F-4D97-AF65-F5344CB8AC3E}">
        <p14:creationId xmlns:p14="http://schemas.microsoft.com/office/powerpoint/2010/main" val="3646626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p:spPr>
        <p:txBody>
          <a:bodyPr/>
          <a:lstStyle>
            <a:lvl1pPr>
              <a:defRPr lang="en-US" sz="4000" b="1" kern="1200" dirty="0" smtClean="0">
                <a:solidFill>
                  <a:schemeClr val="accent6">
                    <a:lumMod val="75000"/>
                  </a:schemeClr>
                </a:solidFill>
                <a:latin typeface="Arial" panose="020B0604020202020204" pitchFamily="34" charset="0"/>
                <a:ea typeface="Verdana" pitchFamily="34" charset="0"/>
                <a:cs typeface="Arial" panose="020B060402020202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457200" y="1196752"/>
            <a:ext cx="8229600" cy="4929411"/>
          </a:xfrm>
        </p:spPr>
        <p:txBody>
          <a:bodyPr/>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11"/>
          </p:nvPr>
        </p:nvSpPr>
        <p:spPr>
          <a:xfrm>
            <a:off x="6588224" y="6365686"/>
            <a:ext cx="2098576" cy="290283"/>
          </a:xfrm>
        </p:spPr>
        <p:txBody>
          <a:bodyPr/>
          <a:lstStyle>
            <a:lvl1pPr>
              <a:defRPr/>
            </a:lvl1pPr>
          </a:lstStyle>
          <a:p>
            <a:pPr>
              <a:defRPr/>
            </a:pPr>
            <a:r>
              <a:rPr lang="en-AU"/>
              <a:t>BPH-BUPR-SS-2017-01</a:t>
            </a:r>
            <a:endParaRPr lang="en-AU" dirty="0"/>
          </a:p>
        </p:txBody>
      </p:sp>
      <p:sp>
        <p:nvSpPr>
          <p:cNvPr id="6" name="Slide Number Placeholder 5"/>
          <p:cNvSpPr>
            <a:spLocks noGrp="1"/>
          </p:cNvSpPr>
          <p:nvPr>
            <p:ph type="sldNum" sz="quarter" idx="12"/>
          </p:nvPr>
        </p:nvSpPr>
        <p:spPr>
          <a:xfrm>
            <a:off x="457200" y="6365685"/>
            <a:ext cx="1666528" cy="365125"/>
          </a:xfrm>
        </p:spPr>
        <p:txBody>
          <a:bodyPr/>
          <a:lstStyle>
            <a:lvl1pPr>
              <a:defRPr/>
            </a:lvl1pPr>
          </a:lstStyle>
          <a:p>
            <a:pPr>
              <a:defRPr/>
            </a:pPr>
            <a:fld id="{77B305ED-DAD7-48C7-8A80-BD70BB989B92}" type="slidenum">
              <a:rPr lang="en-AU" smtClean="0"/>
              <a:pPr>
                <a:defRPr/>
              </a:pPr>
              <a:t>‹#›</a:t>
            </a:fld>
            <a:endParaRPr lang="en-AU" dirty="0"/>
          </a:p>
        </p:txBody>
      </p:sp>
      <p:sp>
        <p:nvSpPr>
          <p:cNvPr id="7" name="Text Box 48"/>
          <p:cNvSpPr txBox="1">
            <a:spLocks noChangeArrowheads="1"/>
          </p:cNvSpPr>
          <p:nvPr userDrawn="1"/>
        </p:nvSpPr>
        <p:spPr bwMode="auto">
          <a:xfrm>
            <a:off x="2280528" y="6440525"/>
            <a:ext cx="4582944" cy="215444"/>
          </a:xfrm>
          <a:prstGeom prst="rect">
            <a:avLst/>
          </a:prstGeom>
          <a:noFill/>
          <a:ln w="9525">
            <a:noFill/>
            <a:miter lim="800000"/>
            <a:headEnd/>
            <a:tailEnd/>
          </a:ln>
        </p:spPr>
        <p:txBody>
          <a:bodyPr wrap="square">
            <a:spAutoFit/>
          </a:bodyPr>
          <a:lstStyle/>
          <a:p>
            <a:pPr algn="ctr"/>
            <a:r>
              <a:rPr lang="en-AU" sz="800" i="1" dirty="0">
                <a:solidFill>
                  <a:srgbClr val="860404"/>
                </a:solidFill>
              </a:rPr>
              <a:t>Masaryk University</a:t>
            </a:r>
          </a:p>
        </p:txBody>
      </p:sp>
    </p:spTree>
    <p:extLst>
      <p:ext uri="{BB962C8B-B14F-4D97-AF65-F5344CB8AC3E}">
        <p14:creationId xmlns:p14="http://schemas.microsoft.com/office/powerpoint/2010/main" val="2449045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6804248" y="6365686"/>
            <a:ext cx="1882552" cy="365125"/>
          </a:xfrm>
        </p:spPr>
        <p:txBody>
          <a:bodyPr/>
          <a:lstStyle>
            <a:lvl1pPr>
              <a:defRPr/>
            </a:lvl1pPr>
          </a:lstStyle>
          <a:p>
            <a:pPr>
              <a:defRPr/>
            </a:pPr>
            <a:r>
              <a:rPr lang="en-AU"/>
              <a:t>BPH-BUPR-SS-2017-01</a:t>
            </a:r>
          </a:p>
        </p:txBody>
      </p:sp>
      <p:sp>
        <p:nvSpPr>
          <p:cNvPr id="6" name="Slide Number Placeholder 5"/>
          <p:cNvSpPr>
            <a:spLocks noGrp="1"/>
          </p:cNvSpPr>
          <p:nvPr>
            <p:ph type="sldNum" sz="quarter" idx="12"/>
          </p:nvPr>
        </p:nvSpPr>
        <p:spPr/>
        <p:txBody>
          <a:bodyPr/>
          <a:lstStyle>
            <a:lvl1pPr>
              <a:defRPr/>
            </a:lvl1pPr>
          </a:lstStyle>
          <a:p>
            <a:pPr>
              <a:defRPr/>
            </a:pPr>
            <a:fld id="{C95D32AF-8C7D-48AC-AB8F-2642E421D4E5}" type="slidenum">
              <a:rPr lang="en-AU" smtClean="0"/>
              <a:pPr>
                <a:defRPr/>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96752"/>
          </a:xfrm>
        </p:spPr>
        <p:txBody>
          <a:bodyPr/>
          <a:lstStyle>
            <a:lvl1pPr>
              <a:defRPr>
                <a:solidFill>
                  <a:schemeClr val="accent6">
                    <a:lumMod val="75000"/>
                  </a:schemeClr>
                </a:solidFill>
              </a:defRPr>
            </a:lvl1pPr>
          </a:lstStyle>
          <a:p>
            <a:r>
              <a:rPr lang="en-US" dirty="0"/>
              <a:t>Click to edit Master title style</a:t>
            </a:r>
            <a:endParaRPr lang="en-AU" dirty="0"/>
          </a:p>
        </p:txBody>
      </p:sp>
      <p:sp>
        <p:nvSpPr>
          <p:cNvPr id="3" name="Content Placeholder 2"/>
          <p:cNvSpPr>
            <a:spLocks noGrp="1"/>
          </p:cNvSpPr>
          <p:nvPr>
            <p:ph sz="half" idx="1"/>
          </p:nvPr>
        </p:nvSpPr>
        <p:spPr>
          <a:xfrm>
            <a:off x="457200" y="1412776"/>
            <a:ext cx="4038600" cy="4713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4648200" y="1412776"/>
            <a:ext cx="4038600" cy="4713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4"/>
          <p:cNvSpPr>
            <a:spLocks noGrp="1"/>
          </p:cNvSpPr>
          <p:nvPr>
            <p:ph type="ftr" sz="quarter" idx="11"/>
          </p:nvPr>
        </p:nvSpPr>
        <p:spPr>
          <a:xfrm>
            <a:off x="6804248" y="6365686"/>
            <a:ext cx="1882552" cy="365125"/>
          </a:xfrm>
        </p:spPr>
        <p:txBody>
          <a:bodyPr/>
          <a:lstStyle>
            <a:lvl1pPr>
              <a:defRPr/>
            </a:lvl1pPr>
          </a:lstStyle>
          <a:p>
            <a:pPr>
              <a:defRPr/>
            </a:pPr>
            <a:r>
              <a:rPr lang="en-AU"/>
              <a:t>BPH-BUPR-SS-2017-01</a:t>
            </a:r>
          </a:p>
        </p:txBody>
      </p:sp>
      <p:sp>
        <p:nvSpPr>
          <p:cNvPr id="7" name="Slide Number Placeholder 5"/>
          <p:cNvSpPr>
            <a:spLocks noGrp="1"/>
          </p:cNvSpPr>
          <p:nvPr>
            <p:ph type="sldNum" sz="quarter" idx="12"/>
          </p:nvPr>
        </p:nvSpPr>
        <p:spPr>
          <a:xfrm>
            <a:off x="457200" y="6365686"/>
            <a:ext cx="2133600" cy="365125"/>
          </a:xfrm>
        </p:spPr>
        <p:txBody>
          <a:bodyPr/>
          <a:lstStyle>
            <a:lvl1pPr>
              <a:defRPr/>
            </a:lvl1pPr>
          </a:lstStyle>
          <a:p>
            <a:pPr>
              <a:defRPr/>
            </a:pPr>
            <a:fld id="{2767AE95-0342-4BE2-A7DE-086A94AA6ABC}" type="slidenum">
              <a:rPr lang="en-AU" smtClean="0"/>
              <a:pPr>
                <a:defRPr/>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Footer Placeholder 4"/>
          <p:cNvSpPr>
            <a:spLocks noGrp="1"/>
          </p:cNvSpPr>
          <p:nvPr>
            <p:ph type="ftr" sz="quarter" idx="11"/>
          </p:nvPr>
        </p:nvSpPr>
        <p:spPr>
          <a:xfrm>
            <a:off x="6804248" y="6365686"/>
            <a:ext cx="1882552" cy="365125"/>
          </a:xfrm>
        </p:spPr>
        <p:txBody>
          <a:bodyPr/>
          <a:lstStyle>
            <a:lvl1pPr>
              <a:defRPr/>
            </a:lvl1pPr>
          </a:lstStyle>
          <a:p>
            <a:pPr>
              <a:defRPr/>
            </a:pPr>
            <a:r>
              <a:rPr lang="en-AU"/>
              <a:t>BPH-BUPR-SS-2017-01</a:t>
            </a:r>
          </a:p>
        </p:txBody>
      </p:sp>
      <p:sp>
        <p:nvSpPr>
          <p:cNvPr id="9" name="Slide Number Placeholder 5"/>
          <p:cNvSpPr>
            <a:spLocks noGrp="1"/>
          </p:cNvSpPr>
          <p:nvPr>
            <p:ph type="sldNum" sz="quarter" idx="12"/>
          </p:nvPr>
        </p:nvSpPr>
        <p:spPr>
          <a:xfrm>
            <a:off x="457200" y="6365686"/>
            <a:ext cx="2133600" cy="365125"/>
          </a:xfrm>
        </p:spPr>
        <p:txBody>
          <a:bodyPr/>
          <a:lstStyle>
            <a:lvl1pPr>
              <a:defRPr/>
            </a:lvl1pPr>
          </a:lstStyle>
          <a:p>
            <a:pPr>
              <a:defRPr/>
            </a:pPr>
            <a:fld id="{700DC397-EBF4-4425-9AE4-C45AAAE7441A}" type="slidenum">
              <a:rPr lang="en-AU" smtClean="0"/>
              <a:pPr>
                <a:defRPr/>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4"/>
            <a:ext cx="9144000" cy="1143000"/>
          </a:xfrm>
        </p:spPr>
        <p:txBody>
          <a:bodyPr/>
          <a:lstStyle>
            <a:lvl1pPr>
              <a:defRPr b="1">
                <a:solidFill>
                  <a:schemeClr val="accent6">
                    <a:lumMod val="75000"/>
                  </a:schemeClr>
                </a:solidFill>
              </a:defRPr>
            </a:lvl1pPr>
          </a:lstStyle>
          <a:p>
            <a:r>
              <a:rPr lang="en-US" dirty="0"/>
              <a:t>Click to edit Master title style</a:t>
            </a:r>
            <a:endParaRPr lang="en-AU" dirty="0"/>
          </a:p>
        </p:txBody>
      </p:sp>
      <p:sp>
        <p:nvSpPr>
          <p:cNvPr id="4" name="Footer Placeholder 4"/>
          <p:cNvSpPr>
            <a:spLocks noGrp="1"/>
          </p:cNvSpPr>
          <p:nvPr>
            <p:ph type="ftr" sz="quarter" idx="11"/>
          </p:nvPr>
        </p:nvSpPr>
        <p:spPr>
          <a:xfrm>
            <a:off x="6876256" y="6365686"/>
            <a:ext cx="1810544" cy="365125"/>
          </a:xfrm>
        </p:spPr>
        <p:txBody>
          <a:bodyPr/>
          <a:lstStyle>
            <a:lvl1pPr>
              <a:defRPr/>
            </a:lvl1pPr>
          </a:lstStyle>
          <a:p>
            <a:pPr>
              <a:defRPr/>
            </a:pPr>
            <a:r>
              <a:rPr lang="en-AU"/>
              <a:t>BPH-BUPR-SS-2017-01</a:t>
            </a:r>
          </a:p>
        </p:txBody>
      </p:sp>
      <p:sp>
        <p:nvSpPr>
          <p:cNvPr id="5" name="Slide Number Placeholder 5"/>
          <p:cNvSpPr>
            <a:spLocks noGrp="1"/>
          </p:cNvSpPr>
          <p:nvPr>
            <p:ph type="sldNum" sz="quarter" idx="12"/>
          </p:nvPr>
        </p:nvSpPr>
        <p:spPr>
          <a:xfrm>
            <a:off x="467544" y="6365685"/>
            <a:ext cx="2133600" cy="365125"/>
          </a:xfrm>
        </p:spPr>
        <p:txBody>
          <a:bodyPr/>
          <a:lstStyle>
            <a:lvl1pPr>
              <a:defRPr sz="1200"/>
            </a:lvl1pPr>
          </a:lstStyle>
          <a:p>
            <a:pPr>
              <a:defRPr/>
            </a:pPr>
            <a:fld id="{EC3A4930-2677-4022-A7FA-D529F6D41639}" type="slidenum">
              <a:rPr lang="en-AU" smtClean="0"/>
              <a:pPr>
                <a:defRPr/>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p:cNvSpPr>
            <a:spLocks noGrp="1"/>
          </p:cNvSpPr>
          <p:nvPr>
            <p:ph type="ftr" sz="quarter" idx="11"/>
          </p:nvPr>
        </p:nvSpPr>
        <p:spPr>
          <a:xfrm>
            <a:off x="6876256" y="6365686"/>
            <a:ext cx="1810544" cy="365125"/>
          </a:xfrm>
        </p:spPr>
        <p:txBody>
          <a:bodyPr/>
          <a:lstStyle>
            <a:lvl1pPr>
              <a:defRPr/>
            </a:lvl1pPr>
          </a:lstStyle>
          <a:p>
            <a:pPr>
              <a:defRPr/>
            </a:pPr>
            <a:r>
              <a:rPr lang="en-AU"/>
              <a:t>BPH-BUPR-SS-2017-01</a:t>
            </a:r>
          </a:p>
        </p:txBody>
      </p:sp>
      <p:sp>
        <p:nvSpPr>
          <p:cNvPr id="4" name="Slide Number Placeholder 5"/>
          <p:cNvSpPr>
            <a:spLocks noGrp="1"/>
          </p:cNvSpPr>
          <p:nvPr>
            <p:ph type="sldNum" sz="quarter" idx="12"/>
          </p:nvPr>
        </p:nvSpPr>
        <p:spPr>
          <a:xfrm>
            <a:off x="467544" y="6365685"/>
            <a:ext cx="2133600" cy="365125"/>
          </a:xfrm>
        </p:spPr>
        <p:txBody>
          <a:bodyPr/>
          <a:lstStyle>
            <a:lvl1pPr>
              <a:defRPr/>
            </a:lvl1pPr>
          </a:lstStyle>
          <a:p>
            <a:pPr>
              <a:defRPr/>
            </a:pPr>
            <a:fld id="{94886879-1F2F-44E9-ACE6-596FF1E4F8B4}" type="slidenum">
              <a:rPr lang="en-AU" smtClean="0"/>
              <a:pPr>
                <a:defRPr/>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11247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AU" dirty="0"/>
          </a:p>
        </p:txBody>
      </p:sp>
      <p:sp>
        <p:nvSpPr>
          <p:cNvPr id="1027" name="Text Placeholder 2"/>
          <p:cNvSpPr>
            <a:spLocks noGrp="1"/>
          </p:cNvSpPr>
          <p:nvPr>
            <p:ph type="body" idx="1"/>
          </p:nvPr>
        </p:nvSpPr>
        <p:spPr bwMode="auto">
          <a:xfrm>
            <a:off x="457200" y="1268760"/>
            <a:ext cx="8229600" cy="4857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p:cNvSpPr>
            <a:spLocks noGrp="1"/>
          </p:cNvSpPr>
          <p:nvPr>
            <p:ph type="ftr" sz="quarter" idx="3"/>
          </p:nvPr>
        </p:nvSpPr>
        <p:spPr>
          <a:xfrm>
            <a:off x="7164288" y="6365686"/>
            <a:ext cx="1522512"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r>
              <a:rPr lang="en-AU"/>
              <a:t>BPH-BUPR-SS-2017-01</a:t>
            </a:r>
            <a:endParaRPr lang="en-AU" dirty="0"/>
          </a:p>
        </p:txBody>
      </p:sp>
      <p:sp>
        <p:nvSpPr>
          <p:cNvPr id="6" name="Slide Number Placeholder 5"/>
          <p:cNvSpPr>
            <a:spLocks noGrp="1"/>
          </p:cNvSpPr>
          <p:nvPr>
            <p:ph type="sldNum" sz="quarter" idx="4"/>
          </p:nvPr>
        </p:nvSpPr>
        <p:spPr>
          <a:xfrm>
            <a:off x="457200" y="6356349"/>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itchFamily="34" charset="0"/>
              </a:defRPr>
            </a:lvl1pPr>
          </a:lstStyle>
          <a:p>
            <a:pPr>
              <a:defRPr/>
            </a:pPr>
            <a:fld id="{A95C35CC-E301-4EC8-94D0-A12ED65E9F18}" type="slidenum">
              <a:rPr lang="en-AU" smtClean="0"/>
              <a:pPr>
                <a:defRPr/>
              </a:pPr>
              <a:t>‹#›</a:t>
            </a:fld>
            <a:endParaRPr lang="en-AU" dirty="0"/>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43" r:id="rId3"/>
    <p:sldLayoutId id="2147483842" r:id="rId4"/>
    <p:sldLayoutId id="2147483833" r:id="rId5"/>
    <p:sldLayoutId id="2147483834" r:id="rId6"/>
    <p:sldLayoutId id="2147483835" r:id="rId7"/>
    <p:sldLayoutId id="2147483840" r:id="rId8"/>
    <p:sldLayoutId id="2147483836" r:id="rId9"/>
    <p:sldLayoutId id="2147483837" r:id="rId10"/>
    <p:sldLayoutId id="2147483838" r:id="rId11"/>
    <p:sldLayoutId id="2147483841" r:id="rId12"/>
    <p:sldLayoutId id="2147483839" r:id="rId13"/>
    <p:sldLayoutId id="2147483844" r:id="rId14"/>
  </p:sldLayoutIdLst>
  <p:hf hdr="0" dt="0"/>
  <p:txStyles>
    <p:titleStyle>
      <a:lvl1pPr algn="ctr" rtl="0" eaLnBrk="0" fontAlgn="base" hangingPunct="0">
        <a:spcBef>
          <a:spcPct val="0"/>
        </a:spcBef>
        <a:spcAft>
          <a:spcPct val="0"/>
        </a:spcAft>
        <a:defRPr lang="en-AU" sz="4000" b="1" kern="1200" dirty="0" smtClean="0">
          <a:solidFill>
            <a:schemeClr val="accent6">
              <a:lumMod val="75000"/>
            </a:schemeClr>
          </a:solidFill>
          <a:latin typeface="Arial" panose="020B0604020202020204" pitchFamily="34" charset="0"/>
          <a:ea typeface="Verdana" pitchFamily="34" charset="0"/>
          <a:cs typeface="Arial" panose="020B0604020202020204"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C00000"/>
        </a:buClr>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C00000"/>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ttps://upload.wikimedia.org/wikipedia/commons/7/7f/Faculty_of_Economics_and_Administration%2C_MU%2C_Brno_%284%29.jpg"/>
          <p:cNvPicPr>
            <a:picLocks noChangeAspect="1"/>
          </p:cNvPicPr>
          <p:nvPr/>
        </p:nvPicPr>
        <p:blipFill rotWithShape="1">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166" t="-76"/>
          <a:stretch/>
        </p:blipFill>
        <p:spPr bwMode="auto">
          <a:xfrm>
            <a:off x="-4937" y="6508"/>
            <a:ext cx="9140479" cy="6849212"/>
          </a:xfrm>
          <a:prstGeom prst="rect">
            <a:avLst/>
          </a:prstGeom>
          <a:noFill/>
          <a:ln>
            <a:noFill/>
          </a:ln>
          <a:effectLst>
            <a:softEdge rad="0"/>
          </a:effectLst>
          <a:extLst>
            <a:ext uri="{53640926-AAD7-44D8-BBD7-CCE9431645EC}">
              <a14:shadowObscured xmlns:a14="http://schemas.microsoft.com/office/drawing/2010/main"/>
            </a:ext>
          </a:extLst>
        </p:spPr>
      </p:pic>
      <p:sp>
        <p:nvSpPr>
          <p:cNvPr id="4101" name="Rectangle 2"/>
          <p:cNvSpPr>
            <a:spLocks noChangeArrowheads="1"/>
          </p:cNvSpPr>
          <p:nvPr/>
        </p:nvSpPr>
        <p:spPr bwMode="auto">
          <a:xfrm>
            <a:off x="1398624" y="5060644"/>
            <a:ext cx="6346752" cy="1171732"/>
          </a:xfrm>
          <a:prstGeom prst="rect">
            <a:avLst/>
          </a:prstGeom>
          <a:noFill/>
          <a:ln w="9525">
            <a:noFill/>
            <a:round/>
            <a:headEnd/>
            <a:tailEnd/>
          </a:ln>
          <a:effectLst>
            <a:softEdge rad="88900"/>
          </a:effectLst>
        </p:spPr>
        <p:txBody>
          <a:bodyPr wrap="square" lIns="90000" tIns="46800" rIns="90000" bIns="46800" anchor="ctr">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000" dirty="0">
                <a:solidFill>
                  <a:srgbClr val="860404"/>
                </a:solidFill>
                <a:latin typeface="Verdana" pitchFamily="34" charset="0"/>
              </a:rPr>
              <a:t>Masaryk University is the Accredited Training Organisation responsible for this course material</a:t>
            </a:r>
          </a:p>
          <a:p>
            <a:pPr>
              <a:buFont typeface="Verdana"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000" dirty="0">
                <a:solidFill>
                  <a:srgbClr val="860404"/>
                </a:solidFill>
                <a:latin typeface="Verdana" pitchFamily="34" charset="0"/>
              </a:rPr>
              <a:t>PRINCE2</a:t>
            </a:r>
            <a:r>
              <a:rPr lang="en-AU" sz="1000" baseline="30000" dirty="0">
                <a:solidFill>
                  <a:srgbClr val="860404"/>
                </a:solidFill>
                <a:latin typeface="Verdana" pitchFamily="34" charset="0"/>
              </a:rPr>
              <a:t>®</a:t>
            </a:r>
            <a:r>
              <a:rPr lang="en-AU" sz="1000" dirty="0">
                <a:solidFill>
                  <a:srgbClr val="860404"/>
                </a:solidFill>
                <a:latin typeface="Verdana" pitchFamily="34" charset="0"/>
              </a:rPr>
              <a:t> is a Registered Trade Mark of AXELOS Limited</a:t>
            </a:r>
            <a:br>
              <a:rPr lang="en-AU" sz="1000" dirty="0">
                <a:solidFill>
                  <a:srgbClr val="860404"/>
                </a:solidFill>
                <a:latin typeface="Verdana" pitchFamily="34" charset="0"/>
              </a:rPr>
            </a:br>
            <a:r>
              <a:rPr lang="en-AU" sz="1000" dirty="0">
                <a:solidFill>
                  <a:srgbClr val="860404"/>
                </a:solidFill>
                <a:latin typeface="Verdana" pitchFamily="34" charset="0"/>
              </a:rPr>
              <a:t>The Swirl Logo is a Trademark of AXELOS Limited</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000" dirty="0">
                <a:solidFill>
                  <a:srgbClr val="860404"/>
                </a:solidFill>
                <a:latin typeface="Verdana" pitchFamily="34" charset="0"/>
              </a:rPr>
              <a:t>Referencing for materials taken from the official PRINCE2 Manual is done via the statement: </a:t>
            </a:r>
            <a:br>
              <a:rPr lang="en-AU" sz="1000" dirty="0">
                <a:solidFill>
                  <a:srgbClr val="860404"/>
                </a:solidFill>
                <a:latin typeface="Verdana" pitchFamily="34" charset="0"/>
              </a:rPr>
            </a:br>
            <a:r>
              <a:rPr lang="en-AU" sz="1000" dirty="0">
                <a:solidFill>
                  <a:srgbClr val="860404"/>
                </a:solidFill>
                <a:latin typeface="Verdana" pitchFamily="34" charset="0"/>
              </a:rPr>
              <a:t>Based on AXELOS PRINCE2 material. Reproduced under licence from AXELOS Limited.</a:t>
            </a: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AU" sz="1000" dirty="0">
                <a:solidFill>
                  <a:srgbClr val="860404"/>
                </a:solidFill>
                <a:latin typeface="Verdana" pitchFamily="34" charset="0"/>
              </a:rPr>
              <a:t>Direct quotes from the PRINCE2 Manual are cited using Harvard Style in-text referencing. The reference list is included on the last slide of this presentation.</a:t>
            </a:r>
          </a:p>
        </p:txBody>
      </p:sp>
      <p:sp>
        <p:nvSpPr>
          <p:cNvPr id="3" name="Title 2"/>
          <p:cNvSpPr>
            <a:spLocks noGrp="1"/>
          </p:cNvSpPr>
          <p:nvPr>
            <p:ph type="ctrTitle"/>
          </p:nvPr>
        </p:nvSpPr>
        <p:spPr>
          <a:xfrm>
            <a:off x="1376930" y="2708920"/>
            <a:ext cx="7443542" cy="1730623"/>
          </a:xfrm>
        </p:spPr>
        <p:txBody>
          <a:bodyPr/>
          <a:lstStyle/>
          <a:p>
            <a:pPr eaLnBrk="1" hangingPunct="1">
              <a:defRPr/>
            </a:pPr>
            <a:r>
              <a:rPr lang="en-CA" dirty="0">
                <a:solidFill>
                  <a:srgbClr val="860404"/>
                </a:solidFill>
                <a:latin typeface="Verdana" pitchFamily="34" charset="0"/>
              </a:rPr>
              <a:t>Business Projects</a:t>
            </a:r>
            <a:br>
              <a:rPr lang="en-AU" dirty="0">
                <a:solidFill>
                  <a:srgbClr val="860404"/>
                </a:solidFill>
                <a:latin typeface="Verdana" pitchFamily="34" charset="0"/>
              </a:rPr>
            </a:br>
            <a:r>
              <a:rPr lang="en-AU" dirty="0">
                <a:solidFill>
                  <a:srgbClr val="860404"/>
                </a:solidFill>
                <a:latin typeface="Verdana" pitchFamily="34" charset="0"/>
              </a:rPr>
              <a:t>Seminar Slides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406" y="927001"/>
            <a:ext cx="2686050" cy="485775"/>
          </a:xfrm>
          <a:prstGeom prst="rect">
            <a:avLst/>
          </a:prstGeom>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457838" y="2057"/>
            <a:ext cx="4377055" cy="174942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Triggers and Outputs</a:t>
            </a:r>
            <a:endParaRPr lang="en-GB" dirty="0"/>
          </a:p>
        </p:txBody>
      </p:sp>
      <p:sp>
        <p:nvSpPr>
          <p:cNvPr id="3" name="Content Placeholder 2"/>
          <p:cNvSpPr>
            <a:spLocks noGrp="1"/>
          </p:cNvSpPr>
          <p:nvPr>
            <p:ph idx="1"/>
          </p:nvPr>
        </p:nvSpPr>
        <p:spPr/>
        <p:txBody>
          <a:bodyPr>
            <a:normAutofit/>
          </a:bodyPr>
          <a:lstStyle/>
          <a:p>
            <a:r>
              <a:rPr lang="en-CA" dirty="0"/>
              <a:t>Triggered by a:</a:t>
            </a:r>
          </a:p>
          <a:p>
            <a:pPr lvl="1"/>
            <a:r>
              <a:rPr lang="en-CA" dirty="0"/>
              <a:t>Authority to deliver a Work Package</a:t>
            </a:r>
          </a:p>
          <a:p>
            <a:r>
              <a:rPr lang="en-CA" dirty="0"/>
              <a:t>Outputs:</a:t>
            </a:r>
          </a:p>
          <a:p>
            <a:pPr lvl="1"/>
            <a:r>
              <a:rPr lang="en-CA" dirty="0"/>
              <a:t>Checkpoint Reports</a:t>
            </a:r>
          </a:p>
          <a:p>
            <a:pPr lvl="1"/>
            <a:r>
              <a:rPr lang="en-CA" dirty="0"/>
              <a:t>Completed Work Package</a:t>
            </a:r>
          </a:p>
          <a:p>
            <a:pPr lvl="1"/>
            <a:r>
              <a:rPr lang="en-CA" dirty="0"/>
              <a:t>Issues and Risks</a:t>
            </a:r>
          </a:p>
          <a:p>
            <a:pPr lvl="1"/>
            <a:endParaRPr lang="en-CA" dirty="0"/>
          </a:p>
          <a:p>
            <a:pPr lvl="1"/>
            <a:endParaRPr lang="en-CA"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10</a:t>
            </a:fld>
            <a:endParaRPr lang="en-AU" dirty="0"/>
          </a:p>
        </p:txBody>
      </p:sp>
    </p:spTree>
    <p:extLst>
      <p:ext uri="{BB962C8B-B14F-4D97-AF65-F5344CB8AC3E}">
        <p14:creationId xmlns:p14="http://schemas.microsoft.com/office/powerpoint/2010/main" val="326707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a:t>
            </a:r>
            <a:endParaRPr lang="en-GB"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11</a:t>
            </a:fld>
            <a:endParaRPr lang="en-AU" dirty="0"/>
          </a:p>
        </p:txBody>
      </p:sp>
      <p:sp>
        <p:nvSpPr>
          <p:cNvPr id="18" name="TextBox 17"/>
          <p:cNvSpPr txBox="1"/>
          <p:nvPr/>
        </p:nvSpPr>
        <p:spPr>
          <a:xfrm>
            <a:off x="1555513" y="5532026"/>
            <a:ext cx="6131148" cy="276999"/>
          </a:xfrm>
          <a:prstGeom prst="rect">
            <a:avLst/>
          </a:prstGeom>
          <a:noFill/>
        </p:spPr>
        <p:txBody>
          <a:bodyPr wrap="square" rtlCol="0">
            <a:spAutoFit/>
          </a:bodyPr>
          <a:lstStyle/>
          <a:p>
            <a:r>
              <a:rPr lang="en-CA" sz="1200" dirty="0"/>
              <a:t>(Figure 16.1 Managing Successful Projects with PRINCE2® 2009 edition).</a:t>
            </a:r>
            <a:endParaRPr lang="en-GB" sz="1200" dirty="0"/>
          </a:p>
        </p:txBody>
      </p:sp>
      <p:pic>
        <p:nvPicPr>
          <p:cNvPr id="6" name="Picture 5"/>
          <p:cNvPicPr>
            <a:picLocks noChangeAspect="1"/>
          </p:cNvPicPr>
          <p:nvPr/>
        </p:nvPicPr>
        <p:blipFill>
          <a:blip r:embed="rId2"/>
          <a:stretch>
            <a:fillRect/>
          </a:stretch>
        </p:blipFill>
        <p:spPr>
          <a:xfrm>
            <a:off x="323528" y="1101578"/>
            <a:ext cx="8595118" cy="4343646"/>
          </a:xfrm>
          <a:prstGeom prst="rect">
            <a:avLst/>
          </a:prstGeom>
        </p:spPr>
      </p:pic>
      <p:sp>
        <p:nvSpPr>
          <p:cNvPr id="7" name="TextBox 6"/>
          <p:cNvSpPr txBox="1"/>
          <p:nvPr/>
        </p:nvSpPr>
        <p:spPr>
          <a:xfrm>
            <a:off x="2627784" y="3429000"/>
            <a:ext cx="504056" cy="519351"/>
          </a:xfrm>
          <a:prstGeom prst="ellipse">
            <a:avLst/>
          </a:prstGeom>
          <a:solidFill>
            <a:srgbClr val="FFFF00"/>
          </a:solidFill>
          <a:ln w="38100">
            <a:solidFill>
              <a:srgbClr val="C00000"/>
            </a:solidFill>
          </a:ln>
        </p:spPr>
        <p:txBody>
          <a:bodyPr wrap="square" rtlCol="0">
            <a:spAutoFit/>
          </a:bodyPr>
          <a:lstStyle/>
          <a:p>
            <a:r>
              <a:rPr lang="en-CA" dirty="0"/>
              <a:t>1</a:t>
            </a:r>
          </a:p>
        </p:txBody>
      </p:sp>
      <p:sp>
        <p:nvSpPr>
          <p:cNvPr id="8" name="TextBox 7"/>
          <p:cNvSpPr txBox="1"/>
          <p:nvPr/>
        </p:nvSpPr>
        <p:spPr>
          <a:xfrm>
            <a:off x="5436096" y="3428999"/>
            <a:ext cx="504056" cy="519351"/>
          </a:xfrm>
          <a:prstGeom prst="ellipse">
            <a:avLst/>
          </a:prstGeom>
          <a:solidFill>
            <a:srgbClr val="FFFF00"/>
          </a:solidFill>
          <a:ln w="38100">
            <a:solidFill>
              <a:srgbClr val="C00000"/>
            </a:solidFill>
          </a:ln>
        </p:spPr>
        <p:txBody>
          <a:bodyPr wrap="square" rtlCol="0">
            <a:spAutoFit/>
          </a:bodyPr>
          <a:lstStyle/>
          <a:p>
            <a:r>
              <a:rPr lang="en-CA" dirty="0"/>
              <a:t>2</a:t>
            </a:r>
          </a:p>
        </p:txBody>
      </p:sp>
      <p:sp>
        <p:nvSpPr>
          <p:cNvPr id="9" name="TextBox 8"/>
          <p:cNvSpPr txBox="1"/>
          <p:nvPr/>
        </p:nvSpPr>
        <p:spPr>
          <a:xfrm>
            <a:off x="8434772" y="3422729"/>
            <a:ext cx="504056" cy="519351"/>
          </a:xfrm>
          <a:prstGeom prst="ellipse">
            <a:avLst/>
          </a:prstGeom>
          <a:noFill/>
          <a:ln w="38100">
            <a:solidFill>
              <a:srgbClr val="C00000"/>
            </a:solidFill>
          </a:ln>
        </p:spPr>
        <p:txBody>
          <a:bodyPr wrap="square" rtlCol="0">
            <a:spAutoFit/>
          </a:bodyPr>
          <a:lstStyle/>
          <a:p>
            <a:r>
              <a:rPr lang="en-CA" dirty="0"/>
              <a:t>3</a:t>
            </a:r>
          </a:p>
        </p:txBody>
      </p:sp>
    </p:spTree>
    <p:extLst>
      <p:ext uri="{BB962C8B-B14F-4D97-AF65-F5344CB8AC3E}">
        <p14:creationId xmlns:p14="http://schemas.microsoft.com/office/powerpoint/2010/main" val="3198103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4590"/>
          </a:xfrm>
        </p:spPr>
        <p:txBody>
          <a:bodyPr/>
          <a:lstStyle/>
          <a:p>
            <a:r>
              <a:rPr lang="en-CA" dirty="0"/>
              <a:t>Overview, Perfect World</a:t>
            </a:r>
            <a:endParaRPr lang="en-GB"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12</a:t>
            </a:fld>
            <a:endParaRPr lang="en-AU" dirty="0"/>
          </a:p>
        </p:txBody>
      </p:sp>
      <p:sp>
        <p:nvSpPr>
          <p:cNvPr id="18" name="TextBox 17"/>
          <p:cNvSpPr txBox="1"/>
          <p:nvPr/>
        </p:nvSpPr>
        <p:spPr>
          <a:xfrm>
            <a:off x="25028" y="5157192"/>
            <a:ext cx="2458740" cy="646331"/>
          </a:xfrm>
          <a:prstGeom prst="rect">
            <a:avLst/>
          </a:prstGeom>
          <a:noFill/>
        </p:spPr>
        <p:txBody>
          <a:bodyPr wrap="square" rtlCol="0">
            <a:spAutoFit/>
          </a:bodyPr>
          <a:lstStyle/>
          <a:p>
            <a:r>
              <a:rPr lang="en-CA" sz="1200" dirty="0"/>
              <a:t>(Figure 15.1 Managing Successful Projects with PRINCE2® 2009 edition).</a:t>
            </a:r>
            <a:endParaRPr lang="en-GB" sz="1200" dirty="0"/>
          </a:p>
        </p:txBody>
      </p:sp>
      <p:pic>
        <p:nvPicPr>
          <p:cNvPr id="3" name="Picture 2"/>
          <p:cNvPicPr>
            <a:picLocks noChangeAspect="1"/>
          </p:cNvPicPr>
          <p:nvPr/>
        </p:nvPicPr>
        <p:blipFill>
          <a:blip r:embed="rId2"/>
          <a:stretch>
            <a:fillRect/>
          </a:stretch>
        </p:blipFill>
        <p:spPr>
          <a:xfrm>
            <a:off x="704323" y="607385"/>
            <a:ext cx="7735353" cy="5758300"/>
          </a:xfrm>
          <a:prstGeom prst="rect">
            <a:avLst/>
          </a:prstGeom>
        </p:spPr>
      </p:pic>
      <p:sp>
        <p:nvSpPr>
          <p:cNvPr id="7" name="TextBox 6"/>
          <p:cNvSpPr txBox="1"/>
          <p:nvPr/>
        </p:nvSpPr>
        <p:spPr>
          <a:xfrm>
            <a:off x="1964526" y="3934049"/>
            <a:ext cx="504056" cy="519351"/>
          </a:xfrm>
          <a:prstGeom prst="ellipse">
            <a:avLst/>
          </a:prstGeom>
          <a:solidFill>
            <a:srgbClr val="FFFF00"/>
          </a:solidFill>
          <a:ln w="38100">
            <a:solidFill>
              <a:srgbClr val="C00000"/>
            </a:solidFill>
          </a:ln>
        </p:spPr>
        <p:txBody>
          <a:bodyPr wrap="square" rtlCol="0">
            <a:spAutoFit/>
          </a:bodyPr>
          <a:lstStyle/>
          <a:p>
            <a:r>
              <a:rPr lang="en-CA" dirty="0"/>
              <a:t>1</a:t>
            </a:r>
          </a:p>
        </p:txBody>
      </p:sp>
      <p:sp>
        <p:nvSpPr>
          <p:cNvPr id="8" name="TextBox 7"/>
          <p:cNvSpPr txBox="1"/>
          <p:nvPr/>
        </p:nvSpPr>
        <p:spPr>
          <a:xfrm>
            <a:off x="5451751" y="3983931"/>
            <a:ext cx="504056" cy="519351"/>
          </a:xfrm>
          <a:prstGeom prst="ellipse">
            <a:avLst/>
          </a:prstGeom>
          <a:solidFill>
            <a:srgbClr val="FFFF00"/>
          </a:solidFill>
          <a:ln w="38100">
            <a:solidFill>
              <a:srgbClr val="C00000"/>
            </a:solidFill>
          </a:ln>
        </p:spPr>
        <p:txBody>
          <a:bodyPr wrap="square" rtlCol="0">
            <a:spAutoFit/>
          </a:bodyPr>
          <a:lstStyle/>
          <a:p>
            <a:r>
              <a:rPr lang="en-CA" dirty="0"/>
              <a:t>2</a:t>
            </a:r>
          </a:p>
        </p:txBody>
      </p:sp>
      <p:sp>
        <p:nvSpPr>
          <p:cNvPr id="6" name="Rectangle: Rounded Corners 5"/>
          <p:cNvSpPr/>
          <p:nvPr/>
        </p:nvSpPr>
        <p:spPr>
          <a:xfrm>
            <a:off x="2411760" y="4453400"/>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Rounded Corners 18"/>
          <p:cNvSpPr/>
          <p:nvPr/>
        </p:nvSpPr>
        <p:spPr>
          <a:xfrm>
            <a:off x="4571999" y="4453400"/>
            <a:ext cx="1136685"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Rounded Corners 19"/>
          <p:cNvSpPr/>
          <p:nvPr/>
        </p:nvSpPr>
        <p:spPr>
          <a:xfrm>
            <a:off x="4556587" y="3257639"/>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4234154" y="3503370"/>
            <a:ext cx="504056" cy="519351"/>
          </a:xfrm>
          <a:prstGeom prst="ellipse">
            <a:avLst/>
          </a:prstGeom>
          <a:solidFill>
            <a:srgbClr val="FFFF00"/>
          </a:solidFill>
          <a:ln w="38100">
            <a:solidFill>
              <a:srgbClr val="C00000"/>
            </a:solidFill>
          </a:ln>
        </p:spPr>
        <p:txBody>
          <a:bodyPr wrap="square" rtlCol="0">
            <a:spAutoFit/>
          </a:bodyPr>
          <a:lstStyle/>
          <a:p>
            <a:r>
              <a:rPr lang="en-CA" dirty="0"/>
              <a:t>2</a:t>
            </a:r>
          </a:p>
        </p:txBody>
      </p:sp>
      <p:sp>
        <p:nvSpPr>
          <p:cNvPr id="21" name="Rectangle: Rounded Corners 20"/>
          <p:cNvSpPr/>
          <p:nvPr/>
        </p:nvSpPr>
        <p:spPr>
          <a:xfrm>
            <a:off x="5204628" y="2569639"/>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156176" y="2838959"/>
            <a:ext cx="504056" cy="519351"/>
          </a:xfrm>
          <a:prstGeom prst="ellipse">
            <a:avLst/>
          </a:prstGeom>
          <a:noFill/>
          <a:ln w="38100">
            <a:solidFill>
              <a:srgbClr val="C00000"/>
            </a:solidFill>
          </a:ln>
        </p:spPr>
        <p:txBody>
          <a:bodyPr wrap="square" rtlCol="0">
            <a:spAutoFit/>
          </a:bodyPr>
          <a:lstStyle/>
          <a:p>
            <a:r>
              <a:rPr lang="en-CA" dirty="0"/>
              <a:t>3</a:t>
            </a:r>
          </a:p>
        </p:txBody>
      </p:sp>
      <p:sp>
        <p:nvSpPr>
          <p:cNvPr id="22" name="Rectangle: Rounded Corners 21"/>
          <p:cNvSpPr/>
          <p:nvPr/>
        </p:nvSpPr>
        <p:spPr>
          <a:xfrm>
            <a:off x="5976441" y="4363634"/>
            <a:ext cx="1167314" cy="532378"/>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6997608" y="4673478"/>
            <a:ext cx="504056" cy="519351"/>
          </a:xfrm>
          <a:prstGeom prst="ellipse">
            <a:avLst/>
          </a:prstGeom>
          <a:noFill/>
          <a:ln w="38100">
            <a:solidFill>
              <a:srgbClr val="C00000"/>
            </a:solidFill>
          </a:ln>
        </p:spPr>
        <p:txBody>
          <a:bodyPr wrap="square" rtlCol="0">
            <a:spAutoFit/>
          </a:bodyPr>
          <a:lstStyle/>
          <a:p>
            <a:r>
              <a:rPr lang="en-CA" dirty="0"/>
              <a:t>4</a:t>
            </a:r>
          </a:p>
        </p:txBody>
      </p:sp>
      <p:sp>
        <p:nvSpPr>
          <p:cNvPr id="23" name="Rectangle: Rounded Corners 22"/>
          <p:cNvSpPr/>
          <p:nvPr/>
        </p:nvSpPr>
        <p:spPr>
          <a:xfrm>
            <a:off x="1925449" y="1852894"/>
            <a:ext cx="1149946" cy="415760"/>
          </a:xfrm>
          <a:prstGeom prst="roundRect">
            <a:avLst>
              <a:gd name="adj" fmla="val 5000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050797" y="1852894"/>
            <a:ext cx="504056" cy="519351"/>
          </a:xfrm>
          <a:prstGeom prst="ellipse">
            <a:avLst/>
          </a:prstGeom>
          <a:noFill/>
          <a:ln w="38100">
            <a:solidFill>
              <a:srgbClr val="C00000"/>
            </a:solidFill>
          </a:ln>
        </p:spPr>
        <p:txBody>
          <a:bodyPr wrap="square" rtlCol="0">
            <a:spAutoFit/>
          </a:bodyPr>
          <a:lstStyle/>
          <a:p>
            <a:r>
              <a:rPr lang="en-CA" dirty="0"/>
              <a:t>5</a:t>
            </a:r>
          </a:p>
        </p:txBody>
      </p:sp>
      <p:sp>
        <p:nvSpPr>
          <p:cNvPr id="24" name="Rectangle: Rounded Corners 23"/>
          <p:cNvSpPr/>
          <p:nvPr/>
        </p:nvSpPr>
        <p:spPr>
          <a:xfrm>
            <a:off x="1874774" y="1196752"/>
            <a:ext cx="1200622"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012886" y="893425"/>
            <a:ext cx="504056" cy="519351"/>
          </a:xfrm>
          <a:prstGeom prst="ellipse">
            <a:avLst/>
          </a:prstGeom>
          <a:noFill/>
          <a:ln w="38100">
            <a:solidFill>
              <a:srgbClr val="C00000"/>
            </a:solidFill>
          </a:ln>
        </p:spPr>
        <p:txBody>
          <a:bodyPr wrap="square" rtlCol="0">
            <a:spAutoFit/>
          </a:bodyPr>
          <a:lstStyle/>
          <a:p>
            <a:r>
              <a:rPr lang="en-CA" dirty="0"/>
              <a:t>6</a:t>
            </a:r>
          </a:p>
        </p:txBody>
      </p:sp>
    </p:spTree>
    <p:extLst>
      <p:ext uri="{BB962C8B-B14F-4D97-AF65-F5344CB8AC3E}">
        <p14:creationId xmlns:p14="http://schemas.microsoft.com/office/powerpoint/2010/main" val="3206240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4590"/>
          </a:xfrm>
        </p:spPr>
        <p:txBody>
          <a:bodyPr/>
          <a:lstStyle/>
          <a:p>
            <a:r>
              <a:rPr lang="en-CA" dirty="0"/>
              <a:t>Overview, Perfect World</a:t>
            </a:r>
            <a:endParaRPr lang="en-GB"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13</a:t>
            </a:fld>
            <a:endParaRPr lang="en-AU" dirty="0"/>
          </a:p>
        </p:txBody>
      </p:sp>
      <p:sp>
        <p:nvSpPr>
          <p:cNvPr id="18" name="TextBox 17"/>
          <p:cNvSpPr txBox="1"/>
          <p:nvPr/>
        </p:nvSpPr>
        <p:spPr>
          <a:xfrm>
            <a:off x="25028" y="5157192"/>
            <a:ext cx="2458740" cy="646331"/>
          </a:xfrm>
          <a:prstGeom prst="rect">
            <a:avLst/>
          </a:prstGeom>
          <a:noFill/>
        </p:spPr>
        <p:txBody>
          <a:bodyPr wrap="square" rtlCol="0">
            <a:spAutoFit/>
          </a:bodyPr>
          <a:lstStyle/>
          <a:p>
            <a:r>
              <a:rPr lang="en-CA" sz="1200" dirty="0"/>
              <a:t>(Figure 15.1 Managing Successful Projects with PRINCE2® 2009 edition).</a:t>
            </a:r>
            <a:endParaRPr lang="en-GB" sz="1200" dirty="0"/>
          </a:p>
        </p:txBody>
      </p:sp>
      <p:pic>
        <p:nvPicPr>
          <p:cNvPr id="3" name="Picture 2"/>
          <p:cNvPicPr>
            <a:picLocks noChangeAspect="1"/>
          </p:cNvPicPr>
          <p:nvPr/>
        </p:nvPicPr>
        <p:blipFill>
          <a:blip r:embed="rId2"/>
          <a:stretch>
            <a:fillRect/>
          </a:stretch>
        </p:blipFill>
        <p:spPr>
          <a:xfrm>
            <a:off x="704323" y="607385"/>
            <a:ext cx="7735353" cy="5758300"/>
          </a:xfrm>
          <a:prstGeom prst="rect">
            <a:avLst/>
          </a:prstGeom>
        </p:spPr>
      </p:pic>
      <p:sp>
        <p:nvSpPr>
          <p:cNvPr id="7" name="TextBox 6"/>
          <p:cNvSpPr txBox="1"/>
          <p:nvPr/>
        </p:nvSpPr>
        <p:spPr>
          <a:xfrm>
            <a:off x="1964526" y="3934049"/>
            <a:ext cx="504056" cy="519351"/>
          </a:xfrm>
          <a:prstGeom prst="ellipse">
            <a:avLst/>
          </a:prstGeom>
          <a:solidFill>
            <a:srgbClr val="FFFF00"/>
          </a:solidFill>
          <a:ln w="38100">
            <a:solidFill>
              <a:srgbClr val="C00000"/>
            </a:solidFill>
          </a:ln>
        </p:spPr>
        <p:txBody>
          <a:bodyPr wrap="square" rtlCol="0">
            <a:spAutoFit/>
          </a:bodyPr>
          <a:lstStyle/>
          <a:p>
            <a:r>
              <a:rPr lang="en-CA" dirty="0"/>
              <a:t>1</a:t>
            </a:r>
          </a:p>
        </p:txBody>
      </p:sp>
      <p:sp>
        <p:nvSpPr>
          <p:cNvPr id="8" name="TextBox 7"/>
          <p:cNvSpPr txBox="1"/>
          <p:nvPr/>
        </p:nvSpPr>
        <p:spPr>
          <a:xfrm>
            <a:off x="5204628" y="3936461"/>
            <a:ext cx="504056" cy="519351"/>
          </a:xfrm>
          <a:prstGeom prst="ellipse">
            <a:avLst/>
          </a:prstGeom>
          <a:solidFill>
            <a:srgbClr val="FFFF00"/>
          </a:solidFill>
          <a:ln w="38100">
            <a:solidFill>
              <a:srgbClr val="C00000"/>
            </a:solidFill>
          </a:ln>
        </p:spPr>
        <p:txBody>
          <a:bodyPr wrap="square" rtlCol="0">
            <a:spAutoFit/>
          </a:bodyPr>
          <a:lstStyle/>
          <a:p>
            <a:r>
              <a:rPr lang="en-CA" dirty="0"/>
              <a:t>2</a:t>
            </a:r>
          </a:p>
        </p:txBody>
      </p:sp>
      <p:sp>
        <p:nvSpPr>
          <p:cNvPr id="6" name="Rectangle: Rounded Corners 5"/>
          <p:cNvSpPr/>
          <p:nvPr/>
        </p:nvSpPr>
        <p:spPr>
          <a:xfrm>
            <a:off x="2411760" y="4453400"/>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Rounded Corners 18"/>
          <p:cNvSpPr/>
          <p:nvPr/>
        </p:nvSpPr>
        <p:spPr>
          <a:xfrm>
            <a:off x="4571999" y="4453400"/>
            <a:ext cx="1136685"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Rounded Corners 19"/>
          <p:cNvSpPr/>
          <p:nvPr/>
        </p:nvSpPr>
        <p:spPr>
          <a:xfrm>
            <a:off x="4556587" y="3257639"/>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4234154" y="3503370"/>
            <a:ext cx="504056" cy="519351"/>
          </a:xfrm>
          <a:prstGeom prst="ellipse">
            <a:avLst/>
          </a:prstGeom>
          <a:solidFill>
            <a:srgbClr val="FFFF00"/>
          </a:solidFill>
          <a:ln w="38100">
            <a:solidFill>
              <a:srgbClr val="C00000"/>
            </a:solidFill>
          </a:ln>
        </p:spPr>
        <p:txBody>
          <a:bodyPr wrap="square" rtlCol="0">
            <a:spAutoFit/>
          </a:bodyPr>
          <a:lstStyle/>
          <a:p>
            <a:r>
              <a:rPr lang="en-CA" dirty="0"/>
              <a:t>2</a:t>
            </a:r>
          </a:p>
        </p:txBody>
      </p:sp>
      <p:sp>
        <p:nvSpPr>
          <p:cNvPr id="21" name="Rectangle: Rounded Corners 20"/>
          <p:cNvSpPr/>
          <p:nvPr/>
        </p:nvSpPr>
        <p:spPr>
          <a:xfrm>
            <a:off x="5204628" y="2569639"/>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156176" y="2838959"/>
            <a:ext cx="504056" cy="519351"/>
          </a:xfrm>
          <a:prstGeom prst="ellipse">
            <a:avLst/>
          </a:prstGeom>
          <a:solidFill>
            <a:srgbClr val="FFFF00"/>
          </a:solidFill>
          <a:ln w="38100">
            <a:solidFill>
              <a:srgbClr val="C00000"/>
            </a:solidFill>
          </a:ln>
        </p:spPr>
        <p:txBody>
          <a:bodyPr wrap="square" rtlCol="0">
            <a:spAutoFit/>
          </a:bodyPr>
          <a:lstStyle/>
          <a:p>
            <a:r>
              <a:rPr lang="en-CA" dirty="0"/>
              <a:t>3</a:t>
            </a:r>
          </a:p>
        </p:txBody>
      </p:sp>
      <p:sp>
        <p:nvSpPr>
          <p:cNvPr id="22" name="Rectangle: Rounded Corners 21"/>
          <p:cNvSpPr/>
          <p:nvPr/>
        </p:nvSpPr>
        <p:spPr>
          <a:xfrm>
            <a:off x="5976441" y="4363634"/>
            <a:ext cx="1167314" cy="532378"/>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6912260" y="4743414"/>
            <a:ext cx="504056" cy="519351"/>
          </a:xfrm>
          <a:prstGeom prst="ellipse">
            <a:avLst/>
          </a:prstGeom>
          <a:noFill/>
          <a:ln w="38100">
            <a:solidFill>
              <a:srgbClr val="C00000"/>
            </a:solidFill>
          </a:ln>
        </p:spPr>
        <p:txBody>
          <a:bodyPr wrap="square" rtlCol="0">
            <a:spAutoFit/>
          </a:bodyPr>
          <a:lstStyle/>
          <a:p>
            <a:r>
              <a:rPr lang="en-CA" dirty="0"/>
              <a:t>4</a:t>
            </a:r>
          </a:p>
        </p:txBody>
      </p:sp>
      <p:sp>
        <p:nvSpPr>
          <p:cNvPr id="23" name="Rectangle: Rounded Corners 22"/>
          <p:cNvSpPr/>
          <p:nvPr/>
        </p:nvSpPr>
        <p:spPr>
          <a:xfrm>
            <a:off x="1925449" y="1852894"/>
            <a:ext cx="1149946" cy="415760"/>
          </a:xfrm>
          <a:prstGeom prst="roundRect">
            <a:avLst>
              <a:gd name="adj" fmla="val 5000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050797" y="1852894"/>
            <a:ext cx="504056" cy="519351"/>
          </a:xfrm>
          <a:prstGeom prst="ellipse">
            <a:avLst/>
          </a:prstGeom>
          <a:noFill/>
          <a:ln w="38100">
            <a:solidFill>
              <a:srgbClr val="C00000"/>
            </a:solidFill>
          </a:ln>
        </p:spPr>
        <p:txBody>
          <a:bodyPr wrap="square" rtlCol="0">
            <a:spAutoFit/>
          </a:bodyPr>
          <a:lstStyle/>
          <a:p>
            <a:r>
              <a:rPr lang="en-CA" dirty="0"/>
              <a:t>5</a:t>
            </a:r>
          </a:p>
        </p:txBody>
      </p:sp>
      <p:sp>
        <p:nvSpPr>
          <p:cNvPr id="24" name="Rectangle: Rounded Corners 23"/>
          <p:cNvSpPr/>
          <p:nvPr/>
        </p:nvSpPr>
        <p:spPr>
          <a:xfrm>
            <a:off x="1874774" y="1196752"/>
            <a:ext cx="1200622"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012886" y="893425"/>
            <a:ext cx="504056" cy="519351"/>
          </a:xfrm>
          <a:prstGeom prst="ellipse">
            <a:avLst/>
          </a:prstGeom>
          <a:noFill/>
          <a:ln w="38100">
            <a:solidFill>
              <a:srgbClr val="C00000"/>
            </a:solidFill>
          </a:ln>
        </p:spPr>
        <p:txBody>
          <a:bodyPr wrap="square" rtlCol="0">
            <a:spAutoFit/>
          </a:bodyPr>
          <a:lstStyle/>
          <a:p>
            <a:r>
              <a:rPr lang="en-CA" dirty="0"/>
              <a:t>6</a:t>
            </a:r>
          </a:p>
        </p:txBody>
      </p:sp>
    </p:spTree>
    <p:extLst>
      <p:ext uri="{BB962C8B-B14F-4D97-AF65-F5344CB8AC3E}">
        <p14:creationId xmlns:p14="http://schemas.microsoft.com/office/powerpoint/2010/main" val="740754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a:t>
            </a:r>
            <a:endParaRPr lang="en-GB"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14</a:t>
            </a:fld>
            <a:endParaRPr lang="en-AU" dirty="0"/>
          </a:p>
        </p:txBody>
      </p:sp>
      <p:sp>
        <p:nvSpPr>
          <p:cNvPr id="18" name="TextBox 17"/>
          <p:cNvSpPr txBox="1"/>
          <p:nvPr/>
        </p:nvSpPr>
        <p:spPr>
          <a:xfrm>
            <a:off x="1555513" y="5532026"/>
            <a:ext cx="6131148" cy="276999"/>
          </a:xfrm>
          <a:prstGeom prst="rect">
            <a:avLst/>
          </a:prstGeom>
          <a:noFill/>
        </p:spPr>
        <p:txBody>
          <a:bodyPr wrap="square" rtlCol="0">
            <a:spAutoFit/>
          </a:bodyPr>
          <a:lstStyle/>
          <a:p>
            <a:r>
              <a:rPr lang="en-CA" sz="1200" dirty="0"/>
              <a:t>(Figure 16.1 Managing Successful Projects with PRINCE2® 2009 edition).</a:t>
            </a:r>
            <a:endParaRPr lang="en-GB" sz="1200" dirty="0"/>
          </a:p>
        </p:txBody>
      </p:sp>
      <p:pic>
        <p:nvPicPr>
          <p:cNvPr id="6" name="Picture 5"/>
          <p:cNvPicPr>
            <a:picLocks noChangeAspect="1"/>
          </p:cNvPicPr>
          <p:nvPr/>
        </p:nvPicPr>
        <p:blipFill>
          <a:blip r:embed="rId2"/>
          <a:stretch>
            <a:fillRect/>
          </a:stretch>
        </p:blipFill>
        <p:spPr>
          <a:xfrm>
            <a:off x="323528" y="1101578"/>
            <a:ext cx="8595118" cy="4343646"/>
          </a:xfrm>
          <a:prstGeom prst="rect">
            <a:avLst/>
          </a:prstGeom>
        </p:spPr>
      </p:pic>
      <p:sp>
        <p:nvSpPr>
          <p:cNvPr id="7" name="TextBox 6"/>
          <p:cNvSpPr txBox="1"/>
          <p:nvPr/>
        </p:nvSpPr>
        <p:spPr>
          <a:xfrm>
            <a:off x="2627784" y="3429000"/>
            <a:ext cx="504056" cy="519351"/>
          </a:xfrm>
          <a:prstGeom prst="ellipse">
            <a:avLst/>
          </a:prstGeom>
          <a:solidFill>
            <a:srgbClr val="FFFF00"/>
          </a:solidFill>
          <a:ln w="38100">
            <a:solidFill>
              <a:srgbClr val="C00000"/>
            </a:solidFill>
          </a:ln>
        </p:spPr>
        <p:txBody>
          <a:bodyPr wrap="square" rtlCol="0">
            <a:spAutoFit/>
          </a:bodyPr>
          <a:lstStyle/>
          <a:p>
            <a:r>
              <a:rPr lang="en-CA" dirty="0"/>
              <a:t>1</a:t>
            </a:r>
          </a:p>
        </p:txBody>
      </p:sp>
      <p:sp>
        <p:nvSpPr>
          <p:cNvPr id="8" name="TextBox 7"/>
          <p:cNvSpPr txBox="1"/>
          <p:nvPr/>
        </p:nvSpPr>
        <p:spPr>
          <a:xfrm>
            <a:off x="5436096" y="3428999"/>
            <a:ext cx="504056" cy="519351"/>
          </a:xfrm>
          <a:prstGeom prst="ellipse">
            <a:avLst/>
          </a:prstGeom>
          <a:solidFill>
            <a:srgbClr val="FFFF00"/>
          </a:solidFill>
          <a:ln w="38100">
            <a:solidFill>
              <a:srgbClr val="C00000"/>
            </a:solidFill>
          </a:ln>
        </p:spPr>
        <p:txBody>
          <a:bodyPr wrap="square" rtlCol="0">
            <a:spAutoFit/>
          </a:bodyPr>
          <a:lstStyle/>
          <a:p>
            <a:r>
              <a:rPr lang="en-CA" dirty="0"/>
              <a:t>2</a:t>
            </a:r>
          </a:p>
        </p:txBody>
      </p:sp>
      <p:sp>
        <p:nvSpPr>
          <p:cNvPr id="9" name="TextBox 8"/>
          <p:cNvSpPr txBox="1"/>
          <p:nvPr/>
        </p:nvSpPr>
        <p:spPr>
          <a:xfrm>
            <a:off x="8434772" y="3422729"/>
            <a:ext cx="504056" cy="519351"/>
          </a:xfrm>
          <a:prstGeom prst="ellipse">
            <a:avLst/>
          </a:prstGeom>
          <a:solidFill>
            <a:srgbClr val="FFFF00"/>
          </a:solidFill>
          <a:ln w="38100">
            <a:solidFill>
              <a:srgbClr val="C00000"/>
            </a:solidFill>
          </a:ln>
        </p:spPr>
        <p:txBody>
          <a:bodyPr wrap="square" rtlCol="0">
            <a:spAutoFit/>
          </a:bodyPr>
          <a:lstStyle/>
          <a:p>
            <a:r>
              <a:rPr lang="en-CA" dirty="0"/>
              <a:t>3</a:t>
            </a:r>
          </a:p>
        </p:txBody>
      </p:sp>
    </p:spTree>
    <p:extLst>
      <p:ext uri="{BB962C8B-B14F-4D97-AF65-F5344CB8AC3E}">
        <p14:creationId xmlns:p14="http://schemas.microsoft.com/office/powerpoint/2010/main" val="3487167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4590"/>
          </a:xfrm>
        </p:spPr>
        <p:txBody>
          <a:bodyPr/>
          <a:lstStyle/>
          <a:p>
            <a:r>
              <a:rPr lang="en-CA" dirty="0"/>
              <a:t>Overview, Perfect World</a:t>
            </a:r>
            <a:endParaRPr lang="en-GB"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15</a:t>
            </a:fld>
            <a:endParaRPr lang="en-AU" dirty="0"/>
          </a:p>
        </p:txBody>
      </p:sp>
      <p:sp>
        <p:nvSpPr>
          <p:cNvPr id="18" name="TextBox 17"/>
          <p:cNvSpPr txBox="1"/>
          <p:nvPr/>
        </p:nvSpPr>
        <p:spPr>
          <a:xfrm>
            <a:off x="25028" y="5157192"/>
            <a:ext cx="2458740" cy="646331"/>
          </a:xfrm>
          <a:prstGeom prst="rect">
            <a:avLst/>
          </a:prstGeom>
          <a:noFill/>
        </p:spPr>
        <p:txBody>
          <a:bodyPr wrap="square" rtlCol="0">
            <a:spAutoFit/>
          </a:bodyPr>
          <a:lstStyle/>
          <a:p>
            <a:r>
              <a:rPr lang="en-CA" sz="1200" dirty="0"/>
              <a:t>(Figure 15.1 Managing Successful Projects with PRINCE2® 2009 edition).</a:t>
            </a:r>
            <a:endParaRPr lang="en-GB" sz="1200" dirty="0"/>
          </a:p>
        </p:txBody>
      </p:sp>
      <p:pic>
        <p:nvPicPr>
          <p:cNvPr id="3" name="Picture 2"/>
          <p:cNvPicPr>
            <a:picLocks noChangeAspect="1"/>
          </p:cNvPicPr>
          <p:nvPr/>
        </p:nvPicPr>
        <p:blipFill>
          <a:blip r:embed="rId2"/>
          <a:stretch>
            <a:fillRect/>
          </a:stretch>
        </p:blipFill>
        <p:spPr>
          <a:xfrm>
            <a:off x="704322" y="607385"/>
            <a:ext cx="7735353" cy="5758300"/>
          </a:xfrm>
          <a:prstGeom prst="rect">
            <a:avLst/>
          </a:prstGeom>
        </p:spPr>
      </p:pic>
      <p:sp>
        <p:nvSpPr>
          <p:cNvPr id="7" name="TextBox 6"/>
          <p:cNvSpPr txBox="1"/>
          <p:nvPr/>
        </p:nvSpPr>
        <p:spPr>
          <a:xfrm>
            <a:off x="1964526" y="3934049"/>
            <a:ext cx="504056" cy="519351"/>
          </a:xfrm>
          <a:prstGeom prst="ellipse">
            <a:avLst/>
          </a:prstGeom>
          <a:solidFill>
            <a:srgbClr val="FFFF00"/>
          </a:solidFill>
          <a:ln w="38100">
            <a:solidFill>
              <a:srgbClr val="C00000"/>
            </a:solidFill>
          </a:ln>
        </p:spPr>
        <p:txBody>
          <a:bodyPr wrap="square" rtlCol="0">
            <a:spAutoFit/>
          </a:bodyPr>
          <a:lstStyle/>
          <a:p>
            <a:r>
              <a:rPr lang="en-CA" dirty="0"/>
              <a:t>1</a:t>
            </a:r>
          </a:p>
        </p:txBody>
      </p:sp>
      <p:sp>
        <p:nvSpPr>
          <p:cNvPr id="8" name="TextBox 7"/>
          <p:cNvSpPr txBox="1"/>
          <p:nvPr/>
        </p:nvSpPr>
        <p:spPr>
          <a:xfrm>
            <a:off x="5204628" y="3936461"/>
            <a:ext cx="504056" cy="519351"/>
          </a:xfrm>
          <a:prstGeom prst="ellipse">
            <a:avLst/>
          </a:prstGeom>
          <a:solidFill>
            <a:srgbClr val="FFFF00"/>
          </a:solidFill>
          <a:ln w="38100">
            <a:solidFill>
              <a:srgbClr val="C00000"/>
            </a:solidFill>
          </a:ln>
        </p:spPr>
        <p:txBody>
          <a:bodyPr wrap="square" rtlCol="0">
            <a:spAutoFit/>
          </a:bodyPr>
          <a:lstStyle/>
          <a:p>
            <a:r>
              <a:rPr lang="en-CA" dirty="0"/>
              <a:t>2</a:t>
            </a:r>
          </a:p>
        </p:txBody>
      </p:sp>
      <p:sp>
        <p:nvSpPr>
          <p:cNvPr id="6" name="Rectangle: Rounded Corners 5"/>
          <p:cNvSpPr/>
          <p:nvPr/>
        </p:nvSpPr>
        <p:spPr>
          <a:xfrm>
            <a:off x="2411760" y="4453400"/>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Rounded Corners 18"/>
          <p:cNvSpPr/>
          <p:nvPr/>
        </p:nvSpPr>
        <p:spPr>
          <a:xfrm>
            <a:off x="4571999" y="4453400"/>
            <a:ext cx="1136685"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Rounded Corners 19"/>
          <p:cNvSpPr/>
          <p:nvPr/>
        </p:nvSpPr>
        <p:spPr>
          <a:xfrm>
            <a:off x="4556587" y="3257639"/>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4234154" y="3503370"/>
            <a:ext cx="504056" cy="519351"/>
          </a:xfrm>
          <a:prstGeom prst="ellipse">
            <a:avLst/>
          </a:prstGeom>
          <a:solidFill>
            <a:srgbClr val="FFFF00"/>
          </a:solidFill>
          <a:ln w="38100">
            <a:solidFill>
              <a:srgbClr val="C00000"/>
            </a:solidFill>
          </a:ln>
        </p:spPr>
        <p:txBody>
          <a:bodyPr wrap="square" rtlCol="0">
            <a:spAutoFit/>
          </a:bodyPr>
          <a:lstStyle/>
          <a:p>
            <a:r>
              <a:rPr lang="en-CA" dirty="0"/>
              <a:t>2</a:t>
            </a:r>
          </a:p>
        </p:txBody>
      </p:sp>
      <p:sp>
        <p:nvSpPr>
          <p:cNvPr id="21" name="Rectangle: Rounded Corners 20"/>
          <p:cNvSpPr/>
          <p:nvPr/>
        </p:nvSpPr>
        <p:spPr>
          <a:xfrm>
            <a:off x="5204628" y="2569639"/>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156176" y="2838959"/>
            <a:ext cx="504056" cy="519351"/>
          </a:xfrm>
          <a:prstGeom prst="ellipse">
            <a:avLst/>
          </a:prstGeom>
          <a:solidFill>
            <a:srgbClr val="FFFF00"/>
          </a:solidFill>
          <a:ln w="38100">
            <a:solidFill>
              <a:srgbClr val="C00000"/>
            </a:solidFill>
          </a:ln>
        </p:spPr>
        <p:txBody>
          <a:bodyPr wrap="square" rtlCol="0">
            <a:spAutoFit/>
          </a:bodyPr>
          <a:lstStyle/>
          <a:p>
            <a:r>
              <a:rPr lang="en-CA" dirty="0"/>
              <a:t>3</a:t>
            </a:r>
          </a:p>
        </p:txBody>
      </p:sp>
      <p:sp>
        <p:nvSpPr>
          <p:cNvPr id="22" name="Rectangle: Rounded Corners 21"/>
          <p:cNvSpPr/>
          <p:nvPr/>
        </p:nvSpPr>
        <p:spPr>
          <a:xfrm>
            <a:off x="5976441" y="4363634"/>
            <a:ext cx="1167314" cy="532378"/>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6912260" y="4743414"/>
            <a:ext cx="504056" cy="519351"/>
          </a:xfrm>
          <a:prstGeom prst="ellipse">
            <a:avLst/>
          </a:prstGeom>
          <a:solidFill>
            <a:srgbClr val="FFFF00"/>
          </a:solidFill>
          <a:ln w="38100">
            <a:solidFill>
              <a:srgbClr val="C00000"/>
            </a:solidFill>
          </a:ln>
        </p:spPr>
        <p:txBody>
          <a:bodyPr wrap="square" rtlCol="0">
            <a:spAutoFit/>
          </a:bodyPr>
          <a:lstStyle/>
          <a:p>
            <a:r>
              <a:rPr lang="en-CA" dirty="0"/>
              <a:t>4</a:t>
            </a:r>
          </a:p>
        </p:txBody>
      </p:sp>
      <p:sp>
        <p:nvSpPr>
          <p:cNvPr id="23" name="Rectangle: Rounded Corners 22"/>
          <p:cNvSpPr/>
          <p:nvPr/>
        </p:nvSpPr>
        <p:spPr>
          <a:xfrm>
            <a:off x="1925449" y="1852894"/>
            <a:ext cx="1149946" cy="415760"/>
          </a:xfrm>
          <a:prstGeom prst="roundRect">
            <a:avLst>
              <a:gd name="adj" fmla="val 5000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050797" y="1852894"/>
            <a:ext cx="504056" cy="519351"/>
          </a:xfrm>
          <a:prstGeom prst="ellipse">
            <a:avLst/>
          </a:prstGeom>
          <a:noFill/>
          <a:ln w="38100">
            <a:solidFill>
              <a:srgbClr val="C00000"/>
            </a:solidFill>
          </a:ln>
        </p:spPr>
        <p:txBody>
          <a:bodyPr wrap="square" rtlCol="0">
            <a:spAutoFit/>
          </a:bodyPr>
          <a:lstStyle/>
          <a:p>
            <a:r>
              <a:rPr lang="en-CA" dirty="0"/>
              <a:t>5</a:t>
            </a:r>
          </a:p>
        </p:txBody>
      </p:sp>
      <p:sp>
        <p:nvSpPr>
          <p:cNvPr id="24" name="Rectangle: Rounded Corners 23"/>
          <p:cNvSpPr/>
          <p:nvPr/>
        </p:nvSpPr>
        <p:spPr>
          <a:xfrm>
            <a:off x="1874774" y="1196752"/>
            <a:ext cx="1200622"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012886" y="893425"/>
            <a:ext cx="504056" cy="519351"/>
          </a:xfrm>
          <a:prstGeom prst="ellipse">
            <a:avLst/>
          </a:prstGeom>
          <a:noFill/>
          <a:ln w="38100">
            <a:solidFill>
              <a:srgbClr val="C00000"/>
            </a:solidFill>
          </a:ln>
        </p:spPr>
        <p:txBody>
          <a:bodyPr wrap="square" rtlCol="0">
            <a:spAutoFit/>
          </a:bodyPr>
          <a:lstStyle/>
          <a:p>
            <a:r>
              <a:rPr lang="en-CA" dirty="0"/>
              <a:t>6</a:t>
            </a:r>
          </a:p>
        </p:txBody>
      </p:sp>
    </p:spTree>
    <p:extLst>
      <p:ext uri="{BB962C8B-B14F-4D97-AF65-F5344CB8AC3E}">
        <p14:creationId xmlns:p14="http://schemas.microsoft.com/office/powerpoint/2010/main" val="2782287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4590"/>
          </a:xfrm>
        </p:spPr>
        <p:txBody>
          <a:bodyPr/>
          <a:lstStyle/>
          <a:p>
            <a:r>
              <a:rPr lang="en-CA" dirty="0"/>
              <a:t>Overview, Not So Perfect World</a:t>
            </a:r>
            <a:endParaRPr lang="en-GB"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16</a:t>
            </a:fld>
            <a:endParaRPr lang="en-AU" dirty="0"/>
          </a:p>
        </p:txBody>
      </p:sp>
      <p:sp>
        <p:nvSpPr>
          <p:cNvPr id="18" name="TextBox 17"/>
          <p:cNvSpPr txBox="1"/>
          <p:nvPr/>
        </p:nvSpPr>
        <p:spPr>
          <a:xfrm>
            <a:off x="25028" y="5157192"/>
            <a:ext cx="2458740" cy="646331"/>
          </a:xfrm>
          <a:prstGeom prst="rect">
            <a:avLst/>
          </a:prstGeom>
          <a:noFill/>
        </p:spPr>
        <p:txBody>
          <a:bodyPr wrap="square" rtlCol="0">
            <a:spAutoFit/>
          </a:bodyPr>
          <a:lstStyle/>
          <a:p>
            <a:r>
              <a:rPr lang="en-CA" sz="1200" dirty="0"/>
              <a:t>(Figure 15.1 Managing Successful Projects with PRINCE2® 2009 edition).</a:t>
            </a:r>
            <a:endParaRPr lang="en-GB" sz="1200" dirty="0"/>
          </a:p>
        </p:txBody>
      </p:sp>
      <p:pic>
        <p:nvPicPr>
          <p:cNvPr id="3" name="Picture 2"/>
          <p:cNvPicPr>
            <a:picLocks noChangeAspect="1"/>
          </p:cNvPicPr>
          <p:nvPr/>
        </p:nvPicPr>
        <p:blipFill>
          <a:blip r:embed="rId2"/>
          <a:stretch>
            <a:fillRect/>
          </a:stretch>
        </p:blipFill>
        <p:spPr>
          <a:xfrm>
            <a:off x="704322" y="607385"/>
            <a:ext cx="7735353" cy="5758300"/>
          </a:xfrm>
          <a:prstGeom prst="rect">
            <a:avLst/>
          </a:prstGeom>
        </p:spPr>
      </p:pic>
      <p:sp>
        <p:nvSpPr>
          <p:cNvPr id="20" name="Rectangle: Rounded Corners 19"/>
          <p:cNvSpPr/>
          <p:nvPr/>
        </p:nvSpPr>
        <p:spPr>
          <a:xfrm>
            <a:off x="2429229" y="3277907"/>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Rounded Corners 20"/>
          <p:cNvSpPr/>
          <p:nvPr/>
        </p:nvSpPr>
        <p:spPr>
          <a:xfrm>
            <a:off x="3389273" y="2582204"/>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Rounded Corners 21"/>
          <p:cNvSpPr/>
          <p:nvPr/>
        </p:nvSpPr>
        <p:spPr>
          <a:xfrm>
            <a:off x="5955806" y="3743306"/>
            <a:ext cx="1167314" cy="523894"/>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Rounded Corners 22"/>
          <p:cNvSpPr/>
          <p:nvPr/>
        </p:nvSpPr>
        <p:spPr>
          <a:xfrm>
            <a:off x="4607589" y="1196752"/>
            <a:ext cx="1044531" cy="415760"/>
          </a:xfrm>
          <a:prstGeom prst="roundRect">
            <a:avLst>
              <a:gd name="adj" fmla="val 5000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Rounded Corners 24"/>
          <p:cNvSpPr/>
          <p:nvPr/>
        </p:nvSpPr>
        <p:spPr>
          <a:xfrm>
            <a:off x="3389273" y="1179579"/>
            <a:ext cx="1113444" cy="415760"/>
          </a:xfrm>
          <a:prstGeom prst="roundRect">
            <a:avLst>
              <a:gd name="adj" fmla="val 5000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98735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Exercise 5. Logs and Registers</a:t>
            </a:r>
          </a:p>
        </p:txBody>
      </p:sp>
      <p:sp>
        <p:nvSpPr>
          <p:cNvPr id="3" name="Text Placeholder 2"/>
          <p:cNvSpPr>
            <a:spLocks noGrp="1"/>
          </p:cNvSpPr>
          <p:nvPr>
            <p:ph type="body" idx="1"/>
          </p:nvPr>
        </p:nvSpPr>
        <p:spPr>
          <a:xfrm>
            <a:off x="722313" y="2420888"/>
            <a:ext cx="7772400" cy="1986013"/>
          </a:xfrm>
        </p:spPr>
        <p:txBody>
          <a:bodyPr/>
          <a:lstStyle/>
          <a:p>
            <a:r>
              <a:rPr lang="en-GB" dirty="0"/>
              <a:t>This exercise contains additional scenario information. In your assigned teams and using the information in this exercise and the Project Brief, determine the correct course of action and complete the entries in the appropriate log or register. The scenario items are in chronological order. Please address them as such. Your group has 40 minutes to complete this task.</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C95D32AF-8C7D-48AC-AB8F-2642E421D4E5}" type="slidenum">
              <a:rPr lang="en-AU" smtClean="0"/>
              <a:pPr>
                <a:defRPr/>
              </a:pPr>
              <a:t>17</a:t>
            </a:fld>
            <a:endParaRPr lang="en-AU" dirty="0"/>
          </a:p>
        </p:txBody>
      </p:sp>
    </p:spTree>
    <p:extLst>
      <p:ext uri="{BB962C8B-B14F-4D97-AF65-F5344CB8AC3E}">
        <p14:creationId xmlns:p14="http://schemas.microsoft.com/office/powerpoint/2010/main" val="575427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Logs and Registers</a:t>
            </a:r>
          </a:p>
        </p:txBody>
      </p:sp>
      <p:sp>
        <p:nvSpPr>
          <p:cNvPr id="3" name="Content Placeholder 2"/>
          <p:cNvSpPr>
            <a:spLocks noGrp="1"/>
          </p:cNvSpPr>
          <p:nvPr>
            <p:ph idx="1"/>
          </p:nvPr>
        </p:nvSpPr>
        <p:spPr/>
        <p:txBody>
          <a:bodyPr>
            <a:normAutofit/>
          </a:bodyPr>
          <a:lstStyle/>
          <a:p>
            <a:r>
              <a:rPr lang="en-GB" dirty="0"/>
              <a:t>The goal is to better understand the daily use of the PRINCE2 Logs and Registers.</a:t>
            </a:r>
          </a:p>
          <a:p>
            <a:r>
              <a:rPr lang="en-GB" dirty="0"/>
              <a:t>Using the scenario update, create the appropriate entries in the Logs and Registers provided.</a:t>
            </a:r>
          </a:p>
          <a:p>
            <a:r>
              <a:rPr lang="en-GB" dirty="0"/>
              <a:t>The event listed in the scenario update are provided in chronological order and must be addressed sequentially.</a:t>
            </a:r>
          </a:p>
          <a:p>
            <a:r>
              <a:rPr lang="en-GB" dirty="0"/>
              <a:t>Time: 40 minutes.</a:t>
            </a:r>
          </a:p>
        </p:txBody>
      </p:sp>
      <p:sp>
        <p:nvSpPr>
          <p:cNvPr id="4" name="Footer Placeholder 3"/>
          <p:cNvSpPr>
            <a:spLocks noGrp="1"/>
          </p:cNvSpPr>
          <p:nvPr>
            <p:ph type="ftr" sz="quarter" idx="11"/>
          </p:nvPr>
        </p:nvSpPr>
        <p:spPr/>
        <p:txBody>
          <a:bodyPr/>
          <a:lstStyle/>
          <a:p>
            <a:pPr>
              <a:defRPr/>
            </a:pPr>
            <a:r>
              <a:rPr lang="en-AU"/>
              <a:t>BPH-BUPR-SS-2017-01</a:t>
            </a:r>
            <a:endParaRPr lang="en-AU" dirty="0"/>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18</a:t>
            </a:fld>
            <a:endParaRPr lang="en-AU" dirty="0"/>
          </a:p>
        </p:txBody>
      </p:sp>
    </p:spTree>
    <p:extLst>
      <p:ext uri="{BB962C8B-B14F-4D97-AF65-F5344CB8AC3E}">
        <p14:creationId xmlns:p14="http://schemas.microsoft.com/office/powerpoint/2010/main" val="260831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Exercise 5 Results</a:t>
            </a:r>
          </a:p>
        </p:txBody>
      </p:sp>
      <p:sp>
        <p:nvSpPr>
          <p:cNvPr id="3" name="Text Placeholder 2"/>
          <p:cNvSpPr>
            <a:spLocks noGrp="1"/>
          </p:cNvSpPr>
          <p:nvPr>
            <p:ph type="body" idx="1"/>
          </p:nvPr>
        </p:nvSpPr>
        <p:spPr/>
        <p:txBody>
          <a:bodyPr/>
          <a:lstStyle/>
          <a:p>
            <a:endParaRPr lang="en-GB"/>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C95D32AF-8C7D-48AC-AB8F-2642E421D4E5}" type="slidenum">
              <a:rPr lang="en-AU" smtClean="0"/>
              <a:pPr>
                <a:defRPr/>
              </a:pPr>
              <a:t>19</a:t>
            </a:fld>
            <a:endParaRPr lang="en-AU" dirty="0"/>
          </a:p>
        </p:txBody>
      </p:sp>
    </p:spTree>
    <p:extLst>
      <p:ext uri="{BB962C8B-B14F-4D97-AF65-F5344CB8AC3E}">
        <p14:creationId xmlns:p14="http://schemas.microsoft.com/office/powerpoint/2010/main" val="4154593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p:txBody>
          <a:bodyPr/>
          <a:lstStyle/>
          <a:p>
            <a:r>
              <a:rPr lang="en-CA" altLang="en-US" dirty="0"/>
              <a:t>Seminar 5</a:t>
            </a:r>
            <a:endParaRPr lang="en-GB" altLang="en-US" dirty="0"/>
          </a:p>
        </p:txBody>
      </p:sp>
      <p:sp>
        <p:nvSpPr>
          <p:cNvPr id="25603" name="Content Placeholder 2"/>
          <p:cNvSpPr>
            <a:spLocks noGrp="1"/>
          </p:cNvSpPr>
          <p:nvPr>
            <p:ph type="subTitle" idx="1"/>
          </p:nvPr>
        </p:nvSpPr>
        <p:spPr/>
        <p:txBody>
          <a:bodyPr>
            <a:normAutofit/>
          </a:bodyPr>
          <a:lstStyle/>
          <a:p>
            <a:r>
              <a:rPr lang="en-CA" dirty="0"/>
              <a:t>Controlling a Stage</a:t>
            </a:r>
          </a:p>
          <a:p>
            <a:r>
              <a:rPr lang="en-CA" dirty="0"/>
              <a:t>Managing Product Delivery</a:t>
            </a:r>
          </a:p>
          <a:p>
            <a:r>
              <a:rPr lang="en-CA" dirty="0"/>
              <a:t>Logs and Registers Exercise</a:t>
            </a:r>
          </a:p>
        </p:txBody>
      </p:sp>
      <p:sp>
        <p:nvSpPr>
          <p:cNvPr id="4" name="Footer Placeholder 3"/>
          <p:cNvSpPr>
            <a:spLocks noGrp="1"/>
          </p:cNvSpPr>
          <p:nvPr>
            <p:ph type="ftr" sz="quarter" idx="4294967295"/>
          </p:nvPr>
        </p:nvSpPr>
        <p:spPr>
          <a:xfrm>
            <a:off x="7045325" y="6365875"/>
            <a:ext cx="2098675" cy="290513"/>
          </a:xfrm>
        </p:spPr>
        <p:txBody>
          <a:bodyPr/>
          <a:lstStyle/>
          <a:p>
            <a:r>
              <a:rPr lang="en-CA" altLang="en-US"/>
              <a:t>BPH-BUPR-SS-2017-01</a:t>
            </a:r>
            <a:endParaRPr lang="cs-CZ" altLang="en-US" dirty="0"/>
          </a:p>
        </p:txBody>
      </p:sp>
      <p:sp>
        <p:nvSpPr>
          <p:cNvPr id="5" name="Slide Number Placeholder 4"/>
          <p:cNvSpPr>
            <a:spLocks noGrp="1"/>
          </p:cNvSpPr>
          <p:nvPr>
            <p:ph type="sldNum" sz="quarter" idx="4294967295"/>
          </p:nvPr>
        </p:nvSpPr>
        <p:spPr>
          <a:xfrm>
            <a:off x="0" y="6365875"/>
            <a:ext cx="1666875" cy="365125"/>
          </a:xfrm>
        </p:spPr>
        <p:txBody>
          <a:bodyPr/>
          <a:lstStyle/>
          <a:p>
            <a:fld id="{D82AEC83-4D93-462E-B91C-2882906A8E49}" type="slidenum">
              <a:rPr lang="cs-CZ" altLang="en-US" smtClean="0"/>
              <a:pPr/>
              <a:t>2</a:t>
            </a:fld>
            <a:endParaRPr lang="cs-CZ" altLang="en-US"/>
          </a:p>
        </p:txBody>
      </p:sp>
    </p:spTree>
    <p:extLst>
      <p:ext uri="{BB962C8B-B14F-4D97-AF65-F5344CB8AC3E}">
        <p14:creationId xmlns:p14="http://schemas.microsoft.com/office/powerpoint/2010/main" val="2551204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Sequential Entries – 1-1</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CA" dirty="0"/>
              <a:t>Two entries are required in the Risk Register</a:t>
            </a:r>
          </a:p>
          <a:p>
            <a:pPr marL="514350" indent="-514350">
              <a:buFont typeface="+mj-lt"/>
              <a:buAutoNum type="arabicPeriod"/>
            </a:pPr>
            <a:r>
              <a:rPr lang="en-CA" dirty="0"/>
              <a:t>The Risk Register and Risk Grid should be updated with information gathered at the meeting for the two risks.</a:t>
            </a:r>
          </a:p>
        </p:txBody>
      </p:sp>
      <p:sp>
        <p:nvSpPr>
          <p:cNvPr id="4" name="Footer Placeholder 3"/>
          <p:cNvSpPr>
            <a:spLocks noGrp="1"/>
          </p:cNvSpPr>
          <p:nvPr>
            <p:ph type="ftr" sz="quarter" idx="11"/>
          </p:nvPr>
        </p:nvSpPr>
        <p:spPr/>
        <p:txBody>
          <a:bodyPr/>
          <a:lstStyle/>
          <a:p>
            <a:pPr>
              <a:defRPr/>
            </a:pPr>
            <a:r>
              <a:rPr lang="en-AU"/>
              <a:t>BPH-BUPR-SS-2017-01</a:t>
            </a:r>
            <a:endParaRPr lang="en-AU" dirty="0"/>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20</a:t>
            </a:fld>
            <a:endParaRPr lang="en-AU" dirty="0"/>
          </a:p>
        </p:txBody>
      </p:sp>
    </p:spTree>
    <p:extLst>
      <p:ext uri="{BB962C8B-B14F-4D97-AF65-F5344CB8AC3E}">
        <p14:creationId xmlns:p14="http://schemas.microsoft.com/office/powerpoint/2010/main" val="328722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Updated Risk Register, Entry 1 </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21</a:t>
            </a:fld>
            <a:endParaRPr lang="en-AU" dirty="0"/>
          </a:p>
        </p:txBody>
      </p:sp>
      <p:pic>
        <p:nvPicPr>
          <p:cNvPr id="6" name="Picture 5"/>
          <p:cNvPicPr>
            <a:picLocks noChangeAspect="1"/>
          </p:cNvPicPr>
          <p:nvPr/>
        </p:nvPicPr>
        <p:blipFill rotWithShape="1">
          <a:blip r:embed="rId2"/>
          <a:srcRect b="54200"/>
          <a:stretch/>
        </p:blipFill>
        <p:spPr>
          <a:xfrm>
            <a:off x="154360" y="1268760"/>
            <a:ext cx="8532440" cy="3140968"/>
          </a:xfrm>
          <a:prstGeom prst="rect">
            <a:avLst/>
          </a:prstGeom>
        </p:spPr>
      </p:pic>
    </p:spTree>
    <p:extLst>
      <p:ext uri="{BB962C8B-B14F-4D97-AF65-F5344CB8AC3E}">
        <p14:creationId xmlns:p14="http://schemas.microsoft.com/office/powerpoint/2010/main" val="3487765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Updated Risk Register, Entry 2</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22</a:t>
            </a:fld>
            <a:endParaRPr lang="en-AU" dirty="0"/>
          </a:p>
        </p:txBody>
      </p:sp>
      <p:pic>
        <p:nvPicPr>
          <p:cNvPr id="3" name="Picture 2"/>
          <p:cNvPicPr>
            <a:picLocks noChangeAspect="1"/>
          </p:cNvPicPr>
          <p:nvPr/>
        </p:nvPicPr>
        <p:blipFill rotWithShape="1">
          <a:blip r:embed="rId2"/>
          <a:srcRect t="48300" b="1700"/>
          <a:stretch/>
        </p:blipFill>
        <p:spPr>
          <a:xfrm>
            <a:off x="0" y="1196752"/>
            <a:ext cx="9144000" cy="3429000"/>
          </a:xfrm>
          <a:prstGeom prst="rect">
            <a:avLst/>
          </a:prstGeom>
        </p:spPr>
      </p:pic>
    </p:spTree>
    <p:extLst>
      <p:ext uri="{BB962C8B-B14F-4D97-AF65-F5344CB8AC3E}">
        <p14:creationId xmlns:p14="http://schemas.microsoft.com/office/powerpoint/2010/main" val="830126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Updated Risk Grid</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23</a:t>
            </a:fld>
            <a:endParaRPr lang="en-AU" dirty="0"/>
          </a:p>
        </p:txBody>
      </p:sp>
      <p:pic>
        <p:nvPicPr>
          <p:cNvPr id="6" name="Picture 5"/>
          <p:cNvPicPr>
            <a:picLocks noChangeAspect="1"/>
          </p:cNvPicPr>
          <p:nvPr/>
        </p:nvPicPr>
        <p:blipFill rotWithShape="1">
          <a:blip r:embed="rId2"/>
          <a:srcRect b="27951"/>
          <a:stretch/>
        </p:blipFill>
        <p:spPr>
          <a:xfrm>
            <a:off x="53752" y="1459836"/>
            <a:ext cx="9036495" cy="4941168"/>
          </a:xfrm>
          <a:prstGeom prst="rect">
            <a:avLst/>
          </a:prstGeom>
        </p:spPr>
      </p:pic>
      <p:sp>
        <p:nvSpPr>
          <p:cNvPr id="7" name="Oval 6"/>
          <p:cNvSpPr/>
          <p:nvPr/>
        </p:nvSpPr>
        <p:spPr>
          <a:xfrm>
            <a:off x="6588224" y="3678392"/>
            <a:ext cx="720080" cy="50405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11768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Sequential Entries – 1-2</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CA" dirty="0"/>
              <a:t>The Risk Register and Risk Grid should be updated with information gathered at the meeting.</a:t>
            </a:r>
          </a:p>
          <a:p>
            <a:pPr marL="514350" indent="-514350">
              <a:buFont typeface="+mj-lt"/>
              <a:buAutoNum type="arabicPeriod"/>
            </a:pPr>
            <a:r>
              <a:rPr lang="en-CA" dirty="0"/>
              <a:t>An entry should be made in the Project Manager’s Daily Log recording that the meeting took place and the Risk Register updated. A point to follow-up with the risk owner in the future may be helpful. </a:t>
            </a:r>
          </a:p>
          <a:p>
            <a:pPr marL="514350" indent="-514350">
              <a:buFont typeface="+mj-lt"/>
              <a:buAutoNum type="arabicPeriod"/>
            </a:pPr>
            <a:r>
              <a:rPr lang="en-CA" dirty="0">
                <a:highlight>
                  <a:srgbClr val="FFFF00"/>
                </a:highlight>
              </a:rPr>
              <a:t>There is no entry in the Issue Log as these are not new issues. These items should have been transferred from the Project Brief to the Risk Register when it was first established.</a:t>
            </a:r>
            <a:endParaRPr lang="en-GB" dirty="0">
              <a:highlight>
                <a:srgbClr val="FFFF00"/>
              </a:highlight>
            </a:endParaRPr>
          </a:p>
        </p:txBody>
      </p:sp>
      <p:sp>
        <p:nvSpPr>
          <p:cNvPr id="4" name="Footer Placeholder 3"/>
          <p:cNvSpPr>
            <a:spLocks noGrp="1"/>
          </p:cNvSpPr>
          <p:nvPr>
            <p:ph type="ftr" sz="quarter" idx="11"/>
          </p:nvPr>
        </p:nvSpPr>
        <p:spPr/>
        <p:txBody>
          <a:bodyPr/>
          <a:lstStyle/>
          <a:p>
            <a:pPr>
              <a:defRPr/>
            </a:pPr>
            <a:r>
              <a:rPr lang="en-AU"/>
              <a:t>BPH-BUPR-SS-2017-01</a:t>
            </a:r>
            <a:endParaRPr lang="en-AU" dirty="0"/>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24</a:t>
            </a:fld>
            <a:endParaRPr lang="en-AU" dirty="0"/>
          </a:p>
        </p:txBody>
      </p:sp>
    </p:spTree>
    <p:extLst>
      <p:ext uri="{BB962C8B-B14F-4D97-AF65-F5344CB8AC3E}">
        <p14:creationId xmlns:p14="http://schemas.microsoft.com/office/powerpoint/2010/main" val="1482468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Daily Log Entry</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25</a:t>
            </a:fld>
            <a:endParaRPr lang="en-AU" dirty="0"/>
          </a:p>
        </p:txBody>
      </p:sp>
      <p:pic>
        <p:nvPicPr>
          <p:cNvPr id="6" name="Picture 5"/>
          <p:cNvPicPr>
            <a:picLocks noChangeAspect="1"/>
          </p:cNvPicPr>
          <p:nvPr/>
        </p:nvPicPr>
        <p:blipFill rotWithShape="1">
          <a:blip r:embed="rId2"/>
          <a:srcRect l="-2633" t="-411" r="-564" b="75611"/>
          <a:stretch/>
        </p:blipFill>
        <p:spPr>
          <a:xfrm>
            <a:off x="0" y="2080410"/>
            <a:ext cx="8964488" cy="1700808"/>
          </a:xfrm>
          <a:prstGeom prst="rect">
            <a:avLst/>
          </a:prstGeom>
        </p:spPr>
      </p:pic>
    </p:spTree>
    <p:extLst>
      <p:ext uri="{BB962C8B-B14F-4D97-AF65-F5344CB8AC3E}">
        <p14:creationId xmlns:p14="http://schemas.microsoft.com/office/powerpoint/2010/main" val="35427036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Sequential Entries - 2</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CA" dirty="0"/>
              <a:t>At the moment, this issue should be dealt with informally. An entry should be made in the Daily Log and a meeting set up to talk to Zdeňka.</a:t>
            </a:r>
            <a:endParaRPr lang="en-GB" dirty="0"/>
          </a:p>
        </p:txBody>
      </p:sp>
      <p:sp>
        <p:nvSpPr>
          <p:cNvPr id="4" name="Footer Placeholder 3"/>
          <p:cNvSpPr>
            <a:spLocks noGrp="1"/>
          </p:cNvSpPr>
          <p:nvPr>
            <p:ph type="ftr" sz="quarter" idx="11"/>
          </p:nvPr>
        </p:nvSpPr>
        <p:spPr/>
        <p:txBody>
          <a:bodyPr/>
          <a:lstStyle/>
          <a:p>
            <a:pPr>
              <a:defRPr/>
            </a:pPr>
            <a:r>
              <a:rPr lang="en-AU"/>
              <a:t>BPH-BUPR-SS-2017-01</a:t>
            </a:r>
            <a:endParaRPr lang="en-AU" dirty="0"/>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26</a:t>
            </a:fld>
            <a:endParaRPr lang="en-AU" dirty="0"/>
          </a:p>
        </p:txBody>
      </p:sp>
    </p:spTree>
    <p:extLst>
      <p:ext uri="{BB962C8B-B14F-4D97-AF65-F5344CB8AC3E}">
        <p14:creationId xmlns:p14="http://schemas.microsoft.com/office/powerpoint/2010/main" val="10957279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Daily Log Entry</a:t>
            </a:r>
          </a:p>
        </p:txBody>
      </p:sp>
      <p:sp>
        <p:nvSpPr>
          <p:cNvPr id="4" name="Footer Placeholder 3"/>
          <p:cNvSpPr>
            <a:spLocks noGrp="1"/>
          </p:cNvSpPr>
          <p:nvPr>
            <p:ph type="ftr" sz="quarter" idx="11"/>
          </p:nvPr>
        </p:nvSpPr>
        <p:spPr/>
        <p:txBody>
          <a:bodyPr/>
          <a:lstStyle/>
          <a:p>
            <a:pPr>
              <a:defRPr/>
            </a:pPr>
            <a:r>
              <a:rPr lang="en-AU"/>
              <a:t>BPH-BUPR-SS-2017-01</a:t>
            </a:r>
            <a:endParaRPr lang="en-AU" dirty="0"/>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27</a:t>
            </a:fld>
            <a:endParaRPr lang="en-AU" dirty="0"/>
          </a:p>
        </p:txBody>
      </p:sp>
      <p:pic>
        <p:nvPicPr>
          <p:cNvPr id="6" name="Picture 5"/>
          <p:cNvPicPr>
            <a:picLocks noChangeAspect="1"/>
          </p:cNvPicPr>
          <p:nvPr/>
        </p:nvPicPr>
        <p:blipFill rotWithShape="1">
          <a:blip r:embed="rId2"/>
          <a:srcRect t="25850" r="17713" b="57350"/>
          <a:stretch/>
        </p:blipFill>
        <p:spPr>
          <a:xfrm>
            <a:off x="107504" y="2420888"/>
            <a:ext cx="8935140" cy="1368152"/>
          </a:xfrm>
          <a:prstGeom prst="rect">
            <a:avLst/>
          </a:prstGeom>
        </p:spPr>
      </p:pic>
      <p:pic>
        <p:nvPicPr>
          <p:cNvPr id="7" name="Picture 6"/>
          <p:cNvPicPr>
            <a:picLocks noChangeAspect="1"/>
          </p:cNvPicPr>
          <p:nvPr/>
        </p:nvPicPr>
        <p:blipFill rotWithShape="1">
          <a:blip r:embed="rId2"/>
          <a:srcRect r="17798" b="88849"/>
          <a:stretch/>
        </p:blipFill>
        <p:spPr>
          <a:xfrm>
            <a:off x="107504" y="1562616"/>
            <a:ext cx="8935140" cy="930280"/>
          </a:xfrm>
          <a:prstGeom prst="rect">
            <a:avLst/>
          </a:prstGeom>
        </p:spPr>
      </p:pic>
    </p:spTree>
    <p:extLst>
      <p:ext uri="{BB962C8B-B14F-4D97-AF65-F5344CB8AC3E}">
        <p14:creationId xmlns:p14="http://schemas.microsoft.com/office/powerpoint/2010/main" val="3768563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Sequential Entries - 3</a:t>
            </a:r>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GB" dirty="0"/>
              <a:t>Update the Daily log to reflect your meeting.</a:t>
            </a:r>
          </a:p>
          <a:p>
            <a:pPr marL="514350" indent="-514350">
              <a:buFont typeface="+mj-lt"/>
              <a:buAutoNum type="arabicPeriod"/>
            </a:pPr>
            <a:r>
              <a:rPr lang="en-GB" dirty="0"/>
              <a:t>There is a new issue which affects baselined management products. It must be dealt with formally as a “Request for Change”. A entry in the Issue Register is required.</a:t>
            </a:r>
          </a:p>
          <a:p>
            <a:r>
              <a:rPr lang="en-GB" dirty="0"/>
              <a:t>Issues being dealt with formally require an Issue Report. </a:t>
            </a:r>
          </a:p>
          <a:p>
            <a:r>
              <a:rPr lang="en-CA" dirty="0"/>
              <a:t>In many projects, approval of changes to baselined management products such as this do not require Board approval. Instead, the Project Board delegates its change authority to the Project Manager.</a:t>
            </a:r>
            <a:endParaRPr lang="en-GB" dirty="0"/>
          </a:p>
        </p:txBody>
      </p:sp>
      <p:sp>
        <p:nvSpPr>
          <p:cNvPr id="4" name="Footer Placeholder 3"/>
          <p:cNvSpPr>
            <a:spLocks noGrp="1"/>
          </p:cNvSpPr>
          <p:nvPr>
            <p:ph type="ftr" sz="quarter" idx="11"/>
          </p:nvPr>
        </p:nvSpPr>
        <p:spPr/>
        <p:txBody>
          <a:bodyPr/>
          <a:lstStyle/>
          <a:p>
            <a:pPr>
              <a:defRPr/>
            </a:pPr>
            <a:r>
              <a:rPr lang="en-AU"/>
              <a:t>BPH-BUPR-SS-2017-01</a:t>
            </a:r>
            <a:endParaRPr lang="en-AU" dirty="0"/>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28</a:t>
            </a:fld>
            <a:endParaRPr lang="en-AU" dirty="0"/>
          </a:p>
        </p:txBody>
      </p:sp>
    </p:spTree>
    <p:extLst>
      <p:ext uri="{BB962C8B-B14F-4D97-AF65-F5344CB8AC3E}">
        <p14:creationId xmlns:p14="http://schemas.microsoft.com/office/powerpoint/2010/main" val="1425815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Update the Daily Log</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29</a:t>
            </a:fld>
            <a:endParaRPr lang="en-AU" dirty="0"/>
          </a:p>
        </p:txBody>
      </p:sp>
      <p:pic>
        <p:nvPicPr>
          <p:cNvPr id="6" name="Picture 5"/>
          <p:cNvPicPr>
            <a:picLocks noChangeAspect="1"/>
          </p:cNvPicPr>
          <p:nvPr/>
        </p:nvPicPr>
        <p:blipFill rotWithShape="1">
          <a:blip r:embed="rId2"/>
          <a:srcRect b="58400"/>
          <a:stretch/>
        </p:blipFill>
        <p:spPr>
          <a:xfrm>
            <a:off x="0" y="1844824"/>
            <a:ext cx="9144000" cy="2852936"/>
          </a:xfrm>
          <a:prstGeom prst="rect">
            <a:avLst/>
          </a:prstGeom>
        </p:spPr>
      </p:pic>
      <p:sp>
        <p:nvSpPr>
          <p:cNvPr id="7" name="Rectangle: Rounded Corners 6"/>
          <p:cNvSpPr/>
          <p:nvPr/>
        </p:nvSpPr>
        <p:spPr>
          <a:xfrm>
            <a:off x="7452320" y="3573016"/>
            <a:ext cx="1584176" cy="1224136"/>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13252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Controlling a stage</a:t>
            </a:r>
            <a:endParaRPr lang="en-GB" dirty="0"/>
          </a:p>
        </p:txBody>
      </p:sp>
      <p:sp>
        <p:nvSpPr>
          <p:cNvPr id="3" name="Text Placeholder 2"/>
          <p:cNvSpPr>
            <a:spLocks noGrp="1"/>
          </p:cNvSpPr>
          <p:nvPr>
            <p:ph type="body" idx="1"/>
          </p:nvPr>
        </p:nvSpPr>
        <p:spPr/>
        <p:txBody>
          <a:bodyPr/>
          <a:lstStyle/>
          <a:p>
            <a:r>
              <a:rPr lang="en-CA" dirty="0"/>
              <a:t>The </a:t>
            </a:r>
            <a:r>
              <a:rPr lang="en-CA" i="1" dirty="0"/>
              <a:t>purpose</a:t>
            </a:r>
            <a:r>
              <a:rPr lang="en-CA" dirty="0"/>
              <a:t> of the </a:t>
            </a:r>
            <a:r>
              <a:rPr lang="en-CA" i="1" dirty="0"/>
              <a:t>Controlling a Stage </a:t>
            </a:r>
            <a:r>
              <a:rPr lang="en-CA" dirty="0"/>
              <a:t>process is to assign work to be done, monitor such work, deal with issues, report progress to the Project Board, and take corrective actions to ensure that the stage remains within tolerance.</a:t>
            </a:r>
            <a:br>
              <a:rPr lang="en-CA" dirty="0"/>
            </a:br>
            <a:r>
              <a:rPr lang="en-CA" dirty="0"/>
              <a:t>(Axelos, 2009, p. 149) </a:t>
            </a:r>
            <a:endParaRPr lang="en-GB"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C95D32AF-8C7D-48AC-AB8F-2642E421D4E5}" type="slidenum">
              <a:rPr lang="en-AU" smtClean="0"/>
              <a:pPr>
                <a:defRPr/>
              </a:pPr>
              <a:t>3</a:t>
            </a:fld>
            <a:endParaRPr lang="en-AU" dirty="0"/>
          </a:p>
        </p:txBody>
      </p:sp>
    </p:spTree>
    <p:extLst>
      <p:ext uri="{BB962C8B-B14F-4D97-AF65-F5344CB8AC3E}">
        <p14:creationId xmlns:p14="http://schemas.microsoft.com/office/powerpoint/2010/main" val="3781542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Issue Register Entry</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30</a:t>
            </a:fld>
            <a:endParaRPr lang="en-AU" dirty="0"/>
          </a:p>
        </p:txBody>
      </p:sp>
      <p:pic>
        <p:nvPicPr>
          <p:cNvPr id="6" name="Picture 5"/>
          <p:cNvPicPr>
            <a:picLocks noChangeAspect="1"/>
          </p:cNvPicPr>
          <p:nvPr/>
        </p:nvPicPr>
        <p:blipFill rotWithShape="1">
          <a:blip r:embed="rId2"/>
          <a:srcRect l="-183" r="183" b="82550"/>
          <a:stretch/>
        </p:blipFill>
        <p:spPr>
          <a:xfrm>
            <a:off x="0" y="1844824"/>
            <a:ext cx="9144000" cy="1196752"/>
          </a:xfrm>
          <a:prstGeom prst="rect">
            <a:avLst/>
          </a:prstGeom>
        </p:spPr>
      </p:pic>
    </p:spTree>
    <p:extLst>
      <p:ext uri="{BB962C8B-B14F-4D97-AF65-F5344CB8AC3E}">
        <p14:creationId xmlns:p14="http://schemas.microsoft.com/office/powerpoint/2010/main" val="4263035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Sequential Entries - 4</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GB" dirty="0"/>
              <a:t>Make an entry in the Daily Log.</a:t>
            </a:r>
          </a:p>
          <a:p>
            <a:pPr marL="514350" indent="-514350">
              <a:buFont typeface="+mj-lt"/>
              <a:buAutoNum type="arabicPeriod"/>
            </a:pPr>
            <a:r>
              <a:rPr lang="en-GB" dirty="0"/>
              <a:t>Analyse the situation, gather information.</a:t>
            </a:r>
          </a:p>
          <a:p>
            <a:pPr marL="514350" indent="-514350">
              <a:buFont typeface="+mj-lt"/>
              <a:buAutoNum type="arabicPeriod"/>
            </a:pPr>
            <a:r>
              <a:rPr lang="en-GB" dirty="0"/>
              <a:t>No entry in the Issue Register yet, we may be able to address this informally.</a:t>
            </a:r>
          </a:p>
          <a:p>
            <a:pPr marL="514350" indent="-514350">
              <a:buFont typeface="+mj-lt"/>
              <a:buAutoNum type="arabicPeriod"/>
            </a:pPr>
            <a:r>
              <a:rPr lang="en-GB" dirty="0"/>
              <a:t>No entry in the Risk Register as this may not be a risk.</a:t>
            </a:r>
          </a:p>
        </p:txBody>
      </p:sp>
      <p:sp>
        <p:nvSpPr>
          <p:cNvPr id="4" name="Footer Placeholder 3"/>
          <p:cNvSpPr>
            <a:spLocks noGrp="1"/>
          </p:cNvSpPr>
          <p:nvPr>
            <p:ph type="ftr" sz="quarter" idx="11"/>
          </p:nvPr>
        </p:nvSpPr>
        <p:spPr/>
        <p:txBody>
          <a:bodyPr/>
          <a:lstStyle/>
          <a:p>
            <a:pPr>
              <a:defRPr/>
            </a:pPr>
            <a:r>
              <a:rPr lang="en-AU"/>
              <a:t>BPH-BUPR-SS-2017-01</a:t>
            </a:r>
            <a:endParaRPr lang="en-AU" dirty="0"/>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31</a:t>
            </a:fld>
            <a:endParaRPr lang="en-AU" dirty="0"/>
          </a:p>
        </p:txBody>
      </p:sp>
    </p:spTree>
    <p:extLst>
      <p:ext uri="{BB962C8B-B14F-4D97-AF65-F5344CB8AC3E}">
        <p14:creationId xmlns:p14="http://schemas.microsoft.com/office/powerpoint/2010/main" val="1074914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Daily Log Entry</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32</a:t>
            </a:fld>
            <a:endParaRPr lang="en-AU" dirty="0"/>
          </a:p>
        </p:txBody>
      </p:sp>
      <p:pic>
        <p:nvPicPr>
          <p:cNvPr id="6" name="Picture 5"/>
          <p:cNvPicPr>
            <a:picLocks noChangeAspect="1"/>
          </p:cNvPicPr>
          <p:nvPr/>
        </p:nvPicPr>
        <p:blipFill rotWithShape="1">
          <a:blip r:embed="rId2"/>
          <a:srcRect b="40550"/>
          <a:stretch/>
        </p:blipFill>
        <p:spPr>
          <a:xfrm>
            <a:off x="0" y="1196752"/>
            <a:ext cx="9144000" cy="4077072"/>
          </a:xfrm>
          <a:prstGeom prst="rect">
            <a:avLst/>
          </a:prstGeom>
        </p:spPr>
      </p:pic>
      <p:sp>
        <p:nvSpPr>
          <p:cNvPr id="7" name="Rectangle 6"/>
          <p:cNvSpPr/>
          <p:nvPr/>
        </p:nvSpPr>
        <p:spPr>
          <a:xfrm>
            <a:off x="7524328" y="4122228"/>
            <a:ext cx="1440160"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30073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Sequential Entries - 5</a:t>
            </a:r>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GB" dirty="0"/>
              <a:t>This is a negative risk to the project.</a:t>
            </a:r>
          </a:p>
          <a:p>
            <a:pPr marL="514350" indent="-514350">
              <a:buFont typeface="+mj-lt"/>
              <a:buAutoNum type="arabicPeriod"/>
            </a:pPr>
            <a:r>
              <a:rPr lang="en-GB" dirty="0"/>
              <a:t>Make an entry in the Risk Register and the Risk Grid.</a:t>
            </a:r>
          </a:p>
          <a:p>
            <a:pPr marL="514350" indent="-514350">
              <a:buFont typeface="+mj-lt"/>
              <a:buAutoNum type="arabicPeriod"/>
            </a:pPr>
            <a:r>
              <a:rPr lang="en-GB" dirty="0"/>
              <a:t>The risk falls outside the risk tolerance for the project. This can be seen on the grid.</a:t>
            </a:r>
          </a:p>
          <a:p>
            <a:pPr marL="514350" indent="-514350">
              <a:buFont typeface="+mj-lt"/>
              <a:buAutoNum type="arabicPeriod"/>
            </a:pPr>
            <a:r>
              <a:rPr lang="en-GB" dirty="0"/>
              <a:t>Risk tolerance is exceeded and an issue needs to be raised along with an exception report.</a:t>
            </a:r>
          </a:p>
          <a:p>
            <a:pPr marL="514350" indent="-514350">
              <a:buFont typeface="+mj-lt"/>
              <a:buAutoNum type="arabicPeriod"/>
            </a:pPr>
            <a:r>
              <a:rPr lang="en-GB" dirty="0"/>
              <a:t>Current stage is on hold pending a decision from the Project Board.</a:t>
            </a:r>
          </a:p>
          <a:p>
            <a:pPr marL="514350" indent="-514350">
              <a:buFont typeface="+mj-lt"/>
              <a:buAutoNum type="arabicPeriod"/>
            </a:pPr>
            <a:r>
              <a:rPr lang="en-GB" dirty="0"/>
              <a:t>Make an entry in the Daily log.</a:t>
            </a:r>
          </a:p>
        </p:txBody>
      </p:sp>
      <p:sp>
        <p:nvSpPr>
          <p:cNvPr id="4" name="Footer Placeholder 3"/>
          <p:cNvSpPr>
            <a:spLocks noGrp="1"/>
          </p:cNvSpPr>
          <p:nvPr>
            <p:ph type="ftr" sz="quarter" idx="11"/>
          </p:nvPr>
        </p:nvSpPr>
        <p:spPr/>
        <p:txBody>
          <a:bodyPr/>
          <a:lstStyle/>
          <a:p>
            <a:pPr>
              <a:defRPr/>
            </a:pPr>
            <a:r>
              <a:rPr lang="en-AU"/>
              <a:t>BPH-BUPR-SS-2017-01</a:t>
            </a:r>
            <a:endParaRPr lang="en-AU" dirty="0"/>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33</a:t>
            </a:fld>
            <a:endParaRPr lang="en-AU" dirty="0"/>
          </a:p>
        </p:txBody>
      </p:sp>
    </p:spTree>
    <p:extLst>
      <p:ext uri="{BB962C8B-B14F-4D97-AF65-F5344CB8AC3E}">
        <p14:creationId xmlns:p14="http://schemas.microsoft.com/office/powerpoint/2010/main" val="3771908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Risk Register Entry</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34</a:t>
            </a:fld>
            <a:endParaRPr lang="en-AU" dirty="0"/>
          </a:p>
        </p:txBody>
      </p:sp>
      <p:pic>
        <p:nvPicPr>
          <p:cNvPr id="6" name="Picture 5"/>
          <p:cNvPicPr>
            <a:picLocks noChangeAspect="1"/>
          </p:cNvPicPr>
          <p:nvPr/>
        </p:nvPicPr>
        <p:blipFill rotWithShape="1">
          <a:blip r:embed="rId2"/>
          <a:srcRect b="50000"/>
          <a:stretch/>
        </p:blipFill>
        <p:spPr>
          <a:xfrm>
            <a:off x="-21043" y="1844824"/>
            <a:ext cx="9144000" cy="3429000"/>
          </a:xfrm>
          <a:prstGeom prst="rect">
            <a:avLst/>
          </a:prstGeom>
        </p:spPr>
      </p:pic>
    </p:spTree>
    <p:extLst>
      <p:ext uri="{BB962C8B-B14F-4D97-AF65-F5344CB8AC3E}">
        <p14:creationId xmlns:p14="http://schemas.microsoft.com/office/powerpoint/2010/main" val="3553595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Risk Grid Entry</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35</a:t>
            </a:fld>
            <a:endParaRPr lang="en-AU" dirty="0"/>
          </a:p>
        </p:txBody>
      </p:sp>
      <p:pic>
        <p:nvPicPr>
          <p:cNvPr id="6" name="Picture 5"/>
          <p:cNvPicPr>
            <a:picLocks noChangeAspect="1"/>
          </p:cNvPicPr>
          <p:nvPr/>
        </p:nvPicPr>
        <p:blipFill rotWithShape="1">
          <a:blip r:embed="rId2"/>
          <a:srcRect b="27951"/>
          <a:stretch/>
        </p:blipFill>
        <p:spPr>
          <a:xfrm>
            <a:off x="-3613" y="1310634"/>
            <a:ext cx="9143999" cy="4941168"/>
          </a:xfrm>
          <a:prstGeom prst="rect">
            <a:avLst/>
          </a:prstGeom>
        </p:spPr>
      </p:pic>
      <p:sp>
        <p:nvSpPr>
          <p:cNvPr id="7" name="Oval 6"/>
          <p:cNvSpPr/>
          <p:nvPr/>
        </p:nvSpPr>
        <p:spPr>
          <a:xfrm>
            <a:off x="611560" y="5733256"/>
            <a:ext cx="2664296" cy="72008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7812360" y="2204864"/>
            <a:ext cx="720080" cy="504056"/>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Arrow Connector 9"/>
          <p:cNvCxnSpPr>
            <a:stCxn id="8" idx="3"/>
            <a:endCxn id="7" idx="6"/>
          </p:cNvCxnSpPr>
          <p:nvPr/>
        </p:nvCxnSpPr>
        <p:spPr>
          <a:xfrm flipH="1">
            <a:off x="3275856" y="2635103"/>
            <a:ext cx="4641957" cy="3458193"/>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9082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Issue Register Entry</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36</a:t>
            </a:fld>
            <a:endParaRPr lang="en-AU" dirty="0"/>
          </a:p>
        </p:txBody>
      </p:sp>
      <p:pic>
        <p:nvPicPr>
          <p:cNvPr id="6" name="Picture 5"/>
          <p:cNvPicPr>
            <a:picLocks noChangeAspect="1"/>
          </p:cNvPicPr>
          <p:nvPr/>
        </p:nvPicPr>
        <p:blipFill rotWithShape="1">
          <a:blip r:embed="rId2"/>
          <a:srcRect b="63650"/>
          <a:stretch/>
        </p:blipFill>
        <p:spPr>
          <a:xfrm>
            <a:off x="0" y="2420888"/>
            <a:ext cx="9144000" cy="2492896"/>
          </a:xfrm>
          <a:prstGeom prst="rect">
            <a:avLst/>
          </a:prstGeom>
        </p:spPr>
      </p:pic>
    </p:spTree>
    <p:extLst>
      <p:ext uri="{BB962C8B-B14F-4D97-AF65-F5344CB8AC3E}">
        <p14:creationId xmlns:p14="http://schemas.microsoft.com/office/powerpoint/2010/main" val="3628428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Homework</a:t>
            </a:r>
          </a:p>
        </p:txBody>
      </p:sp>
      <p:sp>
        <p:nvSpPr>
          <p:cNvPr id="3" name="Content Placeholder 2"/>
          <p:cNvSpPr>
            <a:spLocks noGrp="1"/>
          </p:cNvSpPr>
          <p:nvPr>
            <p:ph idx="1"/>
          </p:nvPr>
        </p:nvSpPr>
        <p:spPr>
          <a:xfrm>
            <a:off x="457200" y="1196752"/>
            <a:ext cx="8229600" cy="1123681"/>
          </a:xfrm>
        </p:spPr>
        <p:txBody>
          <a:bodyPr/>
          <a:lstStyle/>
          <a:p>
            <a:r>
              <a:rPr lang="en-GB" dirty="0"/>
              <a:t>Read pages 167 to 202 of Managing Successful Projects and Appendices:</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37</a:t>
            </a:fld>
            <a:endParaRPr lang="en-AU" dirty="0"/>
          </a:p>
        </p:txBody>
      </p:sp>
      <p:sp>
        <p:nvSpPr>
          <p:cNvPr id="6" name="Content Placeholder 2"/>
          <p:cNvSpPr txBox="1">
            <a:spLocks/>
          </p:cNvSpPr>
          <p:nvPr/>
        </p:nvSpPr>
        <p:spPr bwMode="auto">
          <a:xfrm>
            <a:off x="4302696" y="2276872"/>
            <a:ext cx="4536504" cy="40016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00000"/>
              </a:buClr>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C00000"/>
              </a:buClr>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C00000"/>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GB" dirty="0"/>
              <a:t>A.12, Issue Register </a:t>
            </a:r>
          </a:p>
          <a:p>
            <a:pPr lvl="1"/>
            <a:r>
              <a:rPr lang="en-GB" dirty="0"/>
              <a:t>A.13, Issue Report</a:t>
            </a:r>
          </a:p>
          <a:p>
            <a:pPr lvl="1"/>
            <a:r>
              <a:rPr lang="en-GB" dirty="0"/>
              <a:t>A.14, Lessons Log</a:t>
            </a:r>
          </a:p>
          <a:p>
            <a:pPr lvl="1"/>
            <a:r>
              <a:rPr lang="en-GB" dirty="0"/>
              <a:t>A.23, Quality Register</a:t>
            </a:r>
          </a:p>
          <a:p>
            <a:pPr lvl="1"/>
            <a:r>
              <a:rPr lang="en-GB" dirty="0"/>
              <a:t>A.25, Risk Register</a:t>
            </a:r>
          </a:p>
          <a:p>
            <a:pPr lvl="1"/>
            <a:r>
              <a:rPr lang="en-GB" dirty="0"/>
              <a:t>A.26, Work Package</a:t>
            </a:r>
          </a:p>
          <a:p>
            <a:pPr lvl="1"/>
            <a:endParaRPr lang="en-GB" dirty="0"/>
          </a:p>
          <a:p>
            <a:pPr lvl="1"/>
            <a:endParaRPr lang="en-GB" dirty="0"/>
          </a:p>
        </p:txBody>
      </p:sp>
      <p:sp>
        <p:nvSpPr>
          <p:cNvPr id="7" name="Content Placeholder 2"/>
          <p:cNvSpPr txBox="1">
            <a:spLocks/>
          </p:cNvSpPr>
          <p:nvPr/>
        </p:nvSpPr>
        <p:spPr bwMode="auto">
          <a:xfrm>
            <a:off x="179512" y="2276872"/>
            <a:ext cx="4536504" cy="40016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C00000"/>
              </a:buClr>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C00000"/>
              </a:buClr>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C00000"/>
              </a:buClr>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GB" dirty="0"/>
              <a:t>A.3, Checkpoint Report</a:t>
            </a:r>
          </a:p>
          <a:p>
            <a:pPr lvl="1"/>
            <a:r>
              <a:rPr lang="en-GB" dirty="0"/>
              <a:t>A.5, Configuration Item Records</a:t>
            </a:r>
          </a:p>
          <a:p>
            <a:pPr lvl="1"/>
            <a:r>
              <a:rPr lang="en-GB" dirty="0"/>
              <a:t>A.7, Daily Log</a:t>
            </a:r>
          </a:p>
          <a:p>
            <a:pPr lvl="1"/>
            <a:r>
              <a:rPr lang="en-GB" dirty="0"/>
              <a:t>A.9, End Stage Report</a:t>
            </a:r>
          </a:p>
          <a:p>
            <a:pPr lvl="1"/>
            <a:r>
              <a:rPr lang="en-GB" dirty="0"/>
              <a:t>A.10, Exception Report</a:t>
            </a:r>
          </a:p>
          <a:p>
            <a:pPr lvl="1"/>
            <a:r>
              <a:rPr lang="en-GB" dirty="0"/>
              <a:t>A.11, Highlight Report</a:t>
            </a:r>
          </a:p>
        </p:txBody>
      </p:sp>
    </p:spTree>
    <p:extLst>
      <p:ext uri="{BB962C8B-B14F-4D97-AF65-F5344CB8AC3E}">
        <p14:creationId xmlns:p14="http://schemas.microsoft.com/office/powerpoint/2010/main" val="1741256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4</a:t>
            </a:fld>
            <a:endParaRPr lang="en-AU" dirty="0"/>
          </a:p>
        </p:txBody>
      </p:sp>
      <p:grpSp>
        <p:nvGrpSpPr>
          <p:cNvPr id="6" name="Group 5"/>
          <p:cNvGrpSpPr/>
          <p:nvPr/>
        </p:nvGrpSpPr>
        <p:grpSpPr>
          <a:xfrm>
            <a:off x="179513" y="95961"/>
            <a:ext cx="8750381" cy="6285367"/>
            <a:chOff x="179513" y="95961"/>
            <a:chExt cx="8750381" cy="6285367"/>
          </a:xfrm>
        </p:grpSpPr>
        <p:sp>
          <p:nvSpPr>
            <p:cNvPr id="7" name="Rectangle 6"/>
            <p:cNvSpPr/>
            <p:nvPr/>
          </p:nvSpPr>
          <p:spPr>
            <a:xfrm>
              <a:off x="927886" y="5635657"/>
              <a:ext cx="1969514" cy="745671"/>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a:endCxn id="53" idx="1"/>
            </p:cNvCxnSpPr>
            <p:nvPr/>
          </p:nvCxnSpPr>
          <p:spPr>
            <a:xfrm flipV="1">
              <a:off x="8718397" y="3503919"/>
              <a:ext cx="3621" cy="7791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55" idx="2"/>
            </p:cNvCxnSpPr>
            <p:nvPr/>
          </p:nvCxnSpPr>
          <p:spPr>
            <a:xfrm flipV="1">
              <a:off x="8496733" y="4303829"/>
              <a:ext cx="1" cy="3617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004247" y="1042354"/>
              <a:ext cx="6924167" cy="745784"/>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t"/>
            <a:lstStyle/>
            <a:p>
              <a:pPr marL="12700" algn="ctr">
                <a:lnSpc>
                  <a:spcPct val="100000"/>
                </a:lnSpc>
              </a:pPr>
              <a:r>
                <a:rPr lang="en-GB" sz="1200" b="1" i="1" dirty="0">
                  <a:solidFill>
                    <a:schemeClr val="tx2">
                      <a:lumMod val="75000"/>
                    </a:schemeClr>
                  </a:solidFill>
                  <a:latin typeface="Arial"/>
                  <a:cs typeface="Arial"/>
                </a:rPr>
                <a:t>(DP) Directing </a:t>
              </a:r>
              <a:r>
                <a:rPr lang="en-GB" sz="1200" b="1" i="1" spc="5" dirty="0">
                  <a:solidFill>
                    <a:schemeClr val="tx2">
                      <a:lumMod val="75000"/>
                    </a:schemeClr>
                  </a:solidFill>
                  <a:latin typeface="Arial"/>
                  <a:cs typeface="Arial"/>
                </a:rPr>
                <a:t>a </a:t>
              </a:r>
              <a:r>
                <a:rPr lang="en-GB" sz="1200" b="1" i="1" dirty="0">
                  <a:solidFill>
                    <a:schemeClr val="tx2">
                      <a:lumMod val="75000"/>
                    </a:schemeClr>
                  </a:solidFill>
                  <a:latin typeface="Arial"/>
                  <a:cs typeface="Arial"/>
                </a:rPr>
                <a:t>Project</a:t>
              </a:r>
              <a:endParaRPr lang="en-GB" sz="1200" i="1" dirty="0">
                <a:solidFill>
                  <a:schemeClr val="tx2">
                    <a:lumMod val="75000"/>
                  </a:schemeClr>
                </a:solidFill>
                <a:latin typeface="Arial"/>
                <a:cs typeface="Arial"/>
              </a:endParaRPr>
            </a:p>
          </p:txBody>
        </p:sp>
        <p:sp>
          <p:nvSpPr>
            <p:cNvPr id="11" name="object 66"/>
            <p:cNvSpPr txBox="1"/>
            <p:nvPr/>
          </p:nvSpPr>
          <p:spPr>
            <a:xfrm>
              <a:off x="339927" y="984376"/>
              <a:ext cx="184666" cy="860448"/>
            </a:xfrm>
            <a:prstGeom prst="rect">
              <a:avLst/>
            </a:prstGeom>
          </p:spPr>
          <p:txBody>
            <a:bodyPr vert="vert270"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lnSpc>
                  <a:spcPct val="100000"/>
                </a:lnSpc>
              </a:pPr>
              <a:r>
                <a:rPr sz="1200" b="1" dirty="0">
                  <a:solidFill>
                    <a:srgbClr val="151616"/>
                  </a:solidFill>
                  <a:latin typeface="Arial"/>
                  <a:cs typeface="Arial"/>
                </a:rPr>
                <a:t>Direction</a:t>
              </a:r>
              <a:endParaRPr sz="1200" dirty="0">
                <a:latin typeface="Arial"/>
                <a:cs typeface="Arial"/>
              </a:endParaRPr>
            </a:p>
          </p:txBody>
        </p:sp>
        <p:sp>
          <p:nvSpPr>
            <p:cNvPr id="12" name="object 67"/>
            <p:cNvSpPr txBox="1"/>
            <p:nvPr/>
          </p:nvSpPr>
          <p:spPr>
            <a:xfrm>
              <a:off x="341909" y="3652750"/>
              <a:ext cx="184667" cy="1017681"/>
            </a:xfrm>
            <a:prstGeom prst="rect">
              <a:avLst/>
            </a:prstGeom>
          </p:spPr>
          <p:txBody>
            <a:bodyPr vert="vert270"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lnSpc>
                  <a:spcPct val="100000"/>
                </a:lnSpc>
              </a:pPr>
              <a:r>
                <a:rPr sz="1200" b="1" dirty="0">
                  <a:solidFill>
                    <a:srgbClr val="151616"/>
                  </a:solidFill>
                  <a:latin typeface="Arial"/>
                  <a:cs typeface="Arial"/>
                </a:rPr>
                <a:t>Management</a:t>
              </a:r>
              <a:endParaRPr sz="1200" dirty="0">
                <a:latin typeface="Arial"/>
                <a:cs typeface="Arial"/>
              </a:endParaRPr>
            </a:p>
          </p:txBody>
        </p:sp>
        <p:sp>
          <p:nvSpPr>
            <p:cNvPr id="13" name="object 68"/>
            <p:cNvSpPr txBox="1"/>
            <p:nvPr/>
          </p:nvSpPr>
          <p:spPr>
            <a:xfrm>
              <a:off x="341909" y="5592604"/>
              <a:ext cx="184667" cy="788724"/>
            </a:xfrm>
            <a:prstGeom prst="rect">
              <a:avLst/>
            </a:prstGeom>
          </p:spPr>
          <p:txBody>
            <a:bodyPr vert="vert270"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lnSpc>
                  <a:spcPct val="100000"/>
                </a:lnSpc>
              </a:pPr>
              <a:r>
                <a:rPr sz="1200" b="1" dirty="0">
                  <a:solidFill>
                    <a:srgbClr val="151616"/>
                  </a:solidFill>
                  <a:latin typeface="Arial"/>
                  <a:cs typeface="Arial"/>
                </a:rPr>
                <a:t>Delivery</a:t>
              </a:r>
              <a:endParaRPr sz="1200" dirty="0">
                <a:latin typeface="Arial"/>
                <a:cs typeface="Arial"/>
              </a:endParaRPr>
            </a:p>
          </p:txBody>
        </p:sp>
        <p:sp>
          <p:nvSpPr>
            <p:cNvPr id="14" name="object 77"/>
            <p:cNvSpPr txBox="1"/>
            <p:nvPr/>
          </p:nvSpPr>
          <p:spPr>
            <a:xfrm>
              <a:off x="251520" y="95961"/>
              <a:ext cx="376770" cy="889078"/>
            </a:xfrm>
            <a:prstGeom prst="rect">
              <a:avLst/>
            </a:prstGeom>
          </p:spPr>
          <p:txBody>
            <a:bodyPr vert="vert270"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7305" marR="6350" indent="-14604" algn="ctr">
                <a:lnSpc>
                  <a:spcPct val="102299"/>
                </a:lnSpc>
              </a:pPr>
              <a:r>
                <a:rPr lang="en-GB" sz="1200" b="1" dirty="0">
                  <a:solidFill>
                    <a:srgbClr val="151616"/>
                  </a:solidFill>
                  <a:latin typeface="Arial"/>
                  <a:cs typeface="Arial"/>
                </a:rPr>
                <a:t>Corporate / programme</a:t>
              </a:r>
              <a:endParaRPr lang="en-GB" sz="1200" dirty="0">
                <a:latin typeface="Arial"/>
                <a:cs typeface="Arial"/>
              </a:endParaRPr>
            </a:p>
          </p:txBody>
        </p:sp>
        <p:sp>
          <p:nvSpPr>
            <p:cNvPr id="15" name="object 114"/>
            <p:cNvSpPr/>
            <p:nvPr/>
          </p:nvSpPr>
          <p:spPr>
            <a:xfrm>
              <a:off x="179513" y="1007017"/>
              <a:ext cx="8748902" cy="45719"/>
            </a:xfrm>
            <a:custGeom>
              <a:avLst/>
              <a:gdLst/>
              <a:ahLst/>
              <a:cxnLst/>
              <a:rect l="l" t="t" r="r" b="b"/>
              <a:pathLst>
                <a:path w="4340225">
                  <a:moveTo>
                    <a:pt x="0" y="0"/>
                  </a:moveTo>
                  <a:lnTo>
                    <a:pt x="4340009" y="0"/>
                  </a:lnTo>
                </a:path>
              </a:pathLst>
            </a:custGeom>
            <a:ln w="5892">
              <a:solidFill>
                <a:srgbClr val="7267A3"/>
              </a:solidFill>
            </a:ln>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dirty="0"/>
            </a:p>
          </p:txBody>
        </p:sp>
        <p:sp>
          <p:nvSpPr>
            <p:cNvPr id="16" name="object 115"/>
            <p:cNvSpPr/>
            <p:nvPr/>
          </p:nvSpPr>
          <p:spPr>
            <a:xfrm>
              <a:off x="186312" y="1962551"/>
              <a:ext cx="8741226" cy="63382"/>
            </a:xfrm>
            <a:custGeom>
              <a:avLst/>
              <a:gdLst/>
              <a:ahLst/>
              <a:cxnLst/>
              <a:rect l="l" t="t" r="r" b="b"/>
              <a:pathLst>
                <a:path w="320040">
                  <a:moveTo>
                    <a:pt x="0" y="0"/>
                  </a:moveTo>
                  <a:lnTo>
                    <a:pt x="319798" y="0"/>
                  </a:lnTo>
                </a:path>
              </a:pathLst>
            </a:custGeom>
            <a:ln w="5892">
              <a:solidFill>
                <a:srgbClr val="7267A3"/>
              </a:solidFill>
            </a:ln>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dirty="0"/>
            </a:p>
          </p:txBody>
        </p:sp>
        <p:sp>
          <p:nvSpPr>
            <p:cNvPr id="18" name="object 117"/>
            <p:cNvSpPr/>
            <p:nvPr/>
          </p:nvSpPr>
          <p:spPr>
            <a:xfrm>
              <a:off x="179513" y="5610067"/>
              <a:ext cx="8731886" cy="51181"/>
            </a:xfrm>
            <a:custGeom>
              <a:avLst/>
              <a:gdLst/>
              <a:ahLst/>
              <a:cxnLst/>
              <a:rect l="l" t="t" r="r" b="b"/>
              <a:pathLst>
                <a:path w="4334510">
                  <a:moveTo>
                    <a:pt x="0" y="0"/>
                  </a:moveTo>
                  <a:lnTo>
                    <a:pt x="4334103" y="0"/>
                  </a:lnTo>
                </a:path>
              </a:pathLst>
            </a:custGeom>
            <a:ln w="5892">
              <a:solidFill>
                <a:srgbClr val="7267A3"/>
              </a:solidFill>
            </a:ln>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dirty="0"/>
            </a:p>
          </p:txBody>
        </p:sp>
        <p:sp>
          <p:nvSpPr>
            <p:cNvPr id="19" name="object 118"/>
            <p:cNvSpPr/>
            <p:nvPr/>
          </p:nvSpPr>
          <p:spPr>
            <a:xfrm flipH="1">
              <a:off x="587622" y="363920"/>
              <a:ext cx="48344" cy="6017408"/>
            </a:xfrm>
            <a:custGeom>
              <a:avLst/>
              <a:gdLst/>
              <a:ahLst/>
              <a:cxnLst/>
              <a:rect l="l" t="t" r="r" b="b"/>
              <a:pathLst>
                <a:path h="3401695">
                  <a:moveTo>
                    <a:pt x="0" y="0"/>
                  </a:moveTo>
                  <a:lnTo>
                    <a:pt x="0" y="3401148"/>
                  </a:lnTo>
                </a:path>
              </a:pathLst>
            </a:custGeom>
            <a:ln w="5892">
              <a:solidFill>
                <a:srgbClr val="7267A3"/>
              </a:solidFill>
            </a:ln>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dirty="0"/>
            </a:p>
          </p:txBody>
        </p:sp>
        <p:sp>
          <p:nvSpPr>
            <p:cNvPr id="20" name="object 119"/>
            <p:cNvSpPr/>
            <p:nvPr/>
          </p:nvSpPr>
          <p:spPr>
            <a:xfrm flipV="1">
              <a:off x="179513" y="6327227"/>
              <a:ext cx="8750381" cy="45719"/>
            </a:xfrm>
            <a:custGeom>
              <a:avLst/>
              <a:gdLst/>
              <a:ahLst/>
              <a:cxnLst/>
              <a:rect l="l" t="t" r="r" b="b"/>
              <a:pathLst>
                <a:path w="4344035">
                  <a:moveTo>
                    <a:pt x="0" y="0"/>
                  </a:moveTo>
                  <a:lnTo>
                    <a:pt x="4343577" y="0"/>
                  </a:lnTo>
                </a:path>
              </a:pathLst>
            </a:custGeom>
            <a:ln w="5892">
              <a:solidFill>
                <a:srgbClr val="7267A3"/>
              </a:solidFill>
            </a:ln>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dirty="0"/>
            </a:p>
          </p:txBody>
        </p:sp>
        <p:grpSp>
          <p:nvGrpSpPr>
            <p:cNvPr id="21" name="Group 20"/>
            <p:cNvGrpSpPr/>
            <p:nvPr/>
          </p:nvGrpSpPr>
          <p:grpSpPr>
            <a:xfrm>
              <a:off x="823560" y="1273434"/>
              <a:ext cx="309563" cy="3373035"/>
              <a:chOff x="1343022" y="1613108"/>
              <a:chExt cx="309563" cy="1883797"/>
            </a:xfrm>
          </p:grpSpPr>
          <p:sp>
            <p:nvSpPr>
              <p:cNvPr id="126" name="Rectangle 125"/>
              <p:cNvSpPr/>
              <p:nvPr/>
            </p:nvSpPr>
            <p:spPr>
              <a:xfrm>
                <a:off x="1343022" y="1613108"/>
                <a:ext cx="309563" cy="1883797"/>
              </a:xfrm>
              <a:prstGeom prst="rect">
                <a:avLst/>
              </a:prstGeom>
              <a:solidFill>
                <a:schemeClr val="accent5">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7" name="object 121"/>
              <p:cNvSpPr txBox="1"/>
              <p:nvPr/>
            </p:nvSpPr>
            <p:spPr>
              <a:xfrm>
                <a:off x="1399594" y="2023742"/>
                <a:ext cx="184666" cy="1054839"/>
              </a:xfrm>
              <a:prstGeom prst="rect">
                <a:avLst/>
              </a:prstGeom>
            </p:spPr>
            <p:txBody>
              <a:bodyPr vert="vert270"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nSpc>
                    <a:spcPct val="100000"/>
                  </a:lnSpc>
                </a:pPr>
                <a:r>
                  <a:rPr lang="en-CA" sz="1200" b="1" i="1" dirty="0">
                    <a:solidFill>
                      <a:schemeClr val="tx2">
                        <a:lumMod val="75000"/>
                      </a:schemeClr>
                    </a:solidFill>
                    <a:latin typeface="Arial"/>
                    <a:cs typeface="Arial"/>
                  </a:rPr>
                  <a:t>(SU) </a:t>
                </a:r>
                <a:r>
                  <a:rPr sz="1200" b="1" i="1" dirty="0">
                    <a:solidFill>
                      <a:schemeClr val="tx2">
                        <a:lumMod val="75000"/>
                      </a:schemeClr>
                    </a:solidFill>
                    <a:latin typeface="Arial"/>
                    <a:cs typeface="Arial"/>
                  </a:rPr>
                  <a:t>Starting up a Project</a:t>
                </a:r>
                <a:endParaRPr sz="1200" i="1" dirty="0">
                  <a:solidFill>
                    <a:schemeClr val="tx2">
                      <a:lumMod val="75000"/>
                    </a:schemeClr>
                  </a:solidFill>
                  <a:latin typeface="Arial"/>
                  <a:cs typeface="Arial"/>
                </a:endParaRPr>
              </a:p>
            </p:txBody>
          </p:sp>
        </p:grpSp>
        <p:sp>
          <p:nvSpPr>
            <p:cNvPr id="22" name="object 63"/>
            <p:cNvSpPr txBox="1"/>
            <p:nvPr/>
          </p:nvSpPr>
          <p:spPr>
            <a:xfrm>
              <a:off x="4737866" y="4182599"/>
              <a:ext cx="2204189" cy="184506"/>
            </a:xfrm>
            <a:prstGeom prst="rect">
              <a:avLst/>
            </a:prstGeom>
          </p:spPr>
          <p:txBody>
            <a:bodyPr vert="horz"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6350" algn="ctr"/>
              <a:r>
                <a:rPr sz="1200" b="1" dirty="0">
                  <a:solidFill>
                    <a:srgbClr val="151616"/>
                  </a:solidFill>
                  <a:latin typeface="Arial"/>
                  <a:cs typeface="Arial"/>
                </a:rPr>
                <a:t>Stage boundary approaching</a:t>
              </a:r>
              <a:endParaRPr sz="1200" b="1" dirty="0">
                <a:latin typeface="Arial"/>
                <a:cs typeface="Arial"/>
              </a:endParaRPr>
            </a:p>
          </p:txBody>
        </p:sp>
        <p:grpSp>
          <p:nvGrpSpPr>
            <p:cNvPr id="23" name="Group 22"/>
            <p:cNvGrpSpPr/>
            <p:nvPr/>
          </p:nvGrpSpPr>
          <p:grpSpPr>
            <a:xfrm>
              <a:off x="1229762" y="2128984"/>
              <a:ext cx="575883" cy="1971102"/>
              <a:chOff x="1559023" y="2717160"/>
              <a:chExt cx="575883" cy="1971102"/>
            </a:xfrm>
          </p:grpSpPr>
          <p:sp>
            <p:nvSpPr>
              <p:cNvPr id="120" name="Rectangle 119"/>
              <p:cNvSpPr/>
              <p:nvPr/>
            </p:nvSpPr>
            <p:spPr>
              <a:xfrm>
                <a:off x="1559023" y="2717160"/>
                <a:ext cx="575883" cy="197110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21" name="Group 120"/>
              <p:cNvGrpSpPr/>
              <p:nvPr/>
            </p:nvGrpSpPr>
            <p:grpSpPr>
              <a:xfrm>
                <a:off x="1578333" y="2735898"/>
                <a:ext cx="239757" cy="1927154"/>
                <a:chOff x="1945061" y="1583580"/>
                <a:chExt cx="239757" cy="1927154"/>
              </a:xfrm>
            </p:grpSpPr>
            <p:sp>
              <p:nvSpPr>
                <p:cNvPr id="124" name="Rounded Rectangle 123"/>
                <p:cNvSpPr/>
                <p:nvPr/>
              </p:nvSpPr>
              <p:spPr>
                <a:xfrm rot="16200000">
                  <a:off x="1108277" y="2420364"/>
                  <a:ext cx="1913325" cy="239757"/>
                </a:xfrm>
                <a:prstGeom prst="roundRect">
                  <a:avLst/>
                </a:prstGeom>
                <a:gradFill>
                  <a:gsLst>
                    <a:gs pos="0">
                      <a:schemeClr val="accent2">
                        <a:lumMod val="40000"/>
                        <a:lumOff val="60000"/>
                      </a:schemeClr>
                    </a:gs>
                    <a:gs pos="100000">
                      <a:schemeClr val="accent2">
                        <a:lumMod val="75000"/>
                      </a:schemeClr>
                    </a:gs>
                  </a:gsLst>
                </a:gra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5" name="object 71"/>
                <p:cNvSpPr txBox="1"/>
                <p:nvPr/>
              </p:nvSpPr>
              <p:spPr>
                <a:xfrm rot="16200000">
                  <a:off x="1117943" y="2459970"/>
                  <a:ext cx="1916861" cy="184667"/>
                </a:xfrm>
                <a:prstGeom prst="rect">
                  <a:avLst/>
                </a:prstGeom>
                <a:solidFill>
                  <a:schemeClr val="accent2">
                    <a:lumMod val="20000"/>
                    <a:lumOff val="80000"/>
                  </a:schemeClr>
                </a:solidFill>
              </p:spPr>
              <p:txBody>
                <a:bodyPr vert="horz"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6350" algn="ctr"/>
                  <a:r>
                    <a:rPr sz="1200" dirty="0">
                      <a:solidFill>
                        <a:srgbClr val="151616"/>
                      </a:solidFill>
                      <a:latin typeface="Arial"/>
                      <a:cs typeface="Arial"/>
                    </a:rPr>
                    <a:t>Request to initiate a project</a:t>
                  </a:r>
                  <a:endParaRPr sz="1200" dirty="0">
                    <a:latin typeface="Arial"/>
                    <a:cs typeface="Arial"/>
                  </a:endParaRPr>
                </a:p>
              </p:txBody>
            </p:sp>
          </p:grpSp>
          <p:sp>
            <p:nvSpPr>
              <p:cNvPr id="122" name="Rectangle 121"/>
              <p:cNvSpPr/>
              <p:nvPr/>
            </p:nvSpPr>
            <p:spPr>
              <a:xfrm rot="16200000">
                <a:off x="1003681" y="3548250"/>
                <a:ext cx="1942707" cy="310200"/>
              </a:xfrm>
              <a:prstGeom prst="rect">
                <a:avLst/>
              </a:prstGeom>
              <a:gradFill flip="none" rotWithShape="1">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3" name="object 71"/>
              <p:cNvSpPr txBox="1"/>
              <p:nvPr/>
            </p:nvSpPr>
            <p:spPr>
              <a:xfrm rot="16200000">
                <a:off x="1010298" y="3614405"/>
                <a:ext cx="1935926" cy="184667"/>
              </a:xfrm>
              <a:prstGeom prst="rect">
                <a:avLst/>
              </a:prstGeom>
            </p:spPr>
            <p:txBody>
              <a:bodyPr vert="horz"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6350" algn="ctr"/>
                <a:r>
                  <a:rPr lang="en-CA" sz="1200" dirty="0">
                    <a:solidFill>
                      <a:srgbClr val="151616"/>
                    </a:solidFill>
                    <a:latin typeface="Arial"/>
                    <a:cs typeface="Arial"/>
                  </a:rPr>
                  <a:t>Project Brief &amp; Plan</a:t>
                </a:r>
                <a:endParaRPr sz="1200" dirty="0">
                  <a:latin typeface="Arial"/>
                  <a:cs typeface="Arial"/>
                </a:endParaRPr>
              </a:p>
            </p:txBody>
          </p:sp>
        </p:grpSp>
        <p:cxnSp>
          <p:nvCxnSpPr>
            <p:cNvPr id="24" name="Elbow Connector 23"/>
            <p:cNvCxnSpPr>
              <a:stCxn id="126" idx="2"/>
              <a:endCxn id="120" idx="2"/>
            </p:cNvCxnSpPr>
            <p:nvPr/>
          </p:nvCxnSpPr>
          <p:spPr>
            <a:xfrm rot="5400000" flipH="1" flipV="1">
              <a:off x="974831" y="4103597"/>
              <a:ext cx="546383" cy="539362"/>
            </a:xfrm>
            <a:prstGeom prst="bentConnector3">
              <a:avLst>
                <a:gd name="adj1" fmla="val -41839"/>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120" idx="0"/>
              <a:endCxn id="32" idx="1"/>
            </p:cNvCxnSpPr>
            <p:nvPr/>
          </p:nvCxnSpPr>
          <p:spPr>
            <a:xfrm rot="5400000" flipH="1" flipV="1">
              <a:off x="1489158" y="1546224"/>
              <a:ext cx="611307" cy="554215"/>
            </a:xfrm>
            <a:prstGeom prst="bentConnector2">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849466" y="279163"/>
              <a:ext cx="27920" cy="5288533"/>
            </a:xfrm>
            <a:prstGeom prst="line">
              <a:avLst/>
            </a:prstGeom>
            <a:ln>
              <a:solidFill>
                <a:schemeClr val="accent2">
                  <a:lumMod val="7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611560" y="5341030"/>
              <a:ext cx="1276045" cy="0"/>
            </a:xfrm>
            <a:prstGeom prst="straightConnector1">
              <a:avLst/>
            </a:prstGeom>
            <a:ln>
              <a:solidFill>
                <a:schemeClr val="bg2">
                  <a:lumMod val="1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09271" y="5353471"/>
              <a:ext cx="1140195" cy="307777"/>
            </a:xfrm>
            <a:prstGeom prst="rect">
              <a:avLst/>
            </a:prstGeom>
            <a:noFill/>
          </p:spPr>
          <p:txBody>
            <a:bodyPr wrap="square" rtlCol="0">
              <a:spAutoFit/>
            </a:bodyPr>
            <a:lstStyle/>
            <a:p>
              <a:r>
                <a:rPr lang="en-CA" sz="1400" b="1" dirty="0"/>
                <a:t>Pre-Project</a:t>
              </a:r>
              <a:endParaRPr lang="en-GB" sz="1400" b="1" dirty="0"/>
            </a:p>
          </p:txBody>
        </p:sp>
        <p:cxnSp>
          <p:nvCxnSpPr>
            <p:cNvPr id="29" name="Straight Arrow Connector 28"/>
            <p:cNvCxnSpPr>
              <a:endCxn id="126" idx="0"/>
            </p:cNvCxnSpPr>
            <p:nvPr/>
          </p:nvCxnSpPr>
          <p:spPr>
            <a:xfrm>
              <a:off x="970193" y="713054"/>
              <a:ext cx="8149" cy="56038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30" name="Rounded Rectangle 29"/>
            <p:cNvSpPr/>
            <p:nvPr/>
          </p:nvSpPr>
          <p:spPr>
            <a:xfrm>
              <a:off x="1987378" y="282237"/>
              <a:ext cx="994562" cy="447264"/>
            </a:xfrm>
            <a:prstGeom prst="roundRect">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Initiation notification</a:t>
              </a:r>
              <a:endParaRPr lang="en-GB" sz="1200" dirty="0">
                <a:latin typeface="Arial"/>
                <a:cs typeface="Arial"/>
              </a:endParaRPr>
            </a:p>
          </p:txBody>
        </p:sp>
        <p:cxnSp>
          <p:nvCxnSpPr>
            <p:cNvPr id="31" name="Straight Arrow Connector 30"/>
            <p:cNvCxnSpPr>
              <a:stCxn id="32" idx="0"/>
              <a:endCxn id="30" idx="2"/>
            </p:cNvCxnSpPr>
            <p:nvPr/>
          </p:nvCxnSpPr>
          <p:spPr>
            <a:xfrm flipH="1" flipV="1">
              <a:off x="2484659" y="729501"/>
              <a:ext cx="1" cy="586614"/>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071919" y="1316115"/>
              <a:ext cx="825481" cy="403124"/>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2">
                      <a:lumMod val="75000"/>
                    </a:schemeClr>
                  </a:solidFill>
                  <a:latin typeface="Arial" panose="020B0604020202020204" pitchFamily="34" charset="0"/>
                  <a:cs typeface="Arial" panose="020B0604020202020204" pitchFamily="34" charset="0"/>
                </a:rPr>
                <a:t>Authorize Initiation</a:t>
              </a:r>
            </a:p>
          </p:txBody>
        </p:sp>
        <p:cxnSp>
          <p:nvCxnSpPr>
            <p:cNvPr id="33" name="Elbow Connector 32"/>
            <p:cNvCxnSpPr>
              <a:stCxn id="32" idx="2"/>
              <a:endCxn id="111" idx="0"/>
            </p:cNvCxnSpPr>
            <p:nvPr/>
          </p:nvCxnSpPr>
          <p:spPr>
            <a:xfrm rot="5400000">
              <a:off x="2184266" y="1829353"/>
              <a:ext cx="410508" cy="190280"/>
            </a:xfrm>
            <a:prstGeom prst="bentConnector3">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34" name="Rounded Rectangle 33"/>
            <p:cNvSpPr/>
            <p:nvPr/>
          </p:nvSpPr>
          <p:spPr>
            <a:xfrm>
              <a:off x="3059833" y="204786"/>
              <a:ext cx="1130884" cy="602169"/>
            </a:xfrm>
            <a:prstGeom prst="roundRect">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Project authorization notification</a:t>
              </a:r>
              <a:endParaRPr lang="en-GB" sz="1200" dirty="0">
                <a:latin typeface="Arial"/>
                <a:cs typeface="Arial"/>
              </a:endParaRPr>
            </a:p>
          </p:txBody>
        </p:sp>
        <p:sp>
          <p:nvSpPr>
            <p:cNvPr id="35" name="Rectangle 34"/>
            <p:cNvSpPr/>
            <p:nvPr/>
          </p:nvSpPr>
          <p:spPr>
            <a:xfrm>
              <a:off x="3154228" y="1309957"/>
              <a:ext cx="921503" cy="403124"/>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2">
                      <a:lumMod val="75000"/>
                    </a:schemeClr>
                  </a:solidFill>
                  <a:latin typeface="Arial" panose="020B0604020202020204" pitchFamily="34" charset="0"/>
                  <a:cs typeface="Arial" panose="020B0604020202020204" pitchFamily="34" charset="0"/>
                </a:rPr>
                <a:t>Authorize Project</a:t>
              </a:r>
            </a:p>
          </p:txBody>
        </p:sp>
        <p:grpSp>
          <p:nvGrpSpPr>
            <p:cNvPr id="36" name="Group 35"/>
            <p:cNvGrpSpPr/>
            <p:nvPr/>
          </p:nvGrpSpPr>
          <p:grpSpPr>
            <a:xfrm>
              <a:off x="2739093" y="2129747"/>
              <a:ext cx="561437" cy="2420222"/>
              <a:chOff x="2943229" y="1920696"/>
              <a:chExt cx="914347" cy="1419793"/>
            </a:xfrm>
          </p:grpSpPr>
          <p:sp>
            <p:nvSpPr>
              <p:cNvPr id="117" name="Rectangle 116"/>
              <p:cNvSpPr/>
              <p:nvPr/>
            </p:nvSpPr>
            <p:spPr>
              <a:xfrm>
                <a:off x="2943229" y="1920696"/>
                <a:ext cx="914347" cy="14197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8" name="Rounded Rectangle 117"/>
              <p:cNvSpPr/>
              <p:nvPr/>
            </p:nvSpPr>
            <p:spPr>
              <a:xfrm rot="16200000">
                <a:off x="2493144" y="2418081"/>
                <a:ext cx="1363514" cy="411040"/>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CA" sz="1200" dirty="0">
                    <a:solidFill>
                      <a:srgbClr val="151616"/>
                    </a:solidFill>
                    <a:latin typeface="Arial"/>
                    <a:cs typeface="Arial"/>
                  </a:rPr>
                  <a:t>Request to deliver a project</a:t>
                </a:r>
                <a:endParaRPr lang="en-CA" sz="1200" dirty="0">
                  <a:latin typeface="Arial"/>
                  <a:cs typeface="Arial"/>
                </a:endParaRPr>
              </a:p>
            </p:txBody>
          </p:sp>
          <p:sp>
            <p:nvSpPr>
              <p:cNvPr id="119" name="Rectangle 118"/>
              <p:cNvSpPr/>
              <p:nvPr/>
            </p:nvSpPr>
            <p:spPr>
              <a:xfrm rot="16200000">
                <a:off x="2928914" y="2402072"/>
                <a:ext cx="1363426" cy="457824"/>
              </a:xfrm>
              <a:prstGeom prst="rect">
                <a:avLst/>
              </a:prstGeom>
              <a:gradFill flip="none" rotWithShape="1">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a:solidFill>
                      <a:schemeClr val="tx1"/>
                    </a:solidFill>
                    <a:latin typeface="Arial" panose="020B0604020202020204" pitchFamily="34" charset="0"/>
                    <a:cs typeface="Arial" panose="020B0604020202020204" pitchFamily="34" charset="0"/>
                  </a:rPr>
                  <a:t>PID &amp; Benefit Review Plan</a:t>
                </a:r>
                <a:endParaRPr lang="en-GB" sz="1200" dirty="0">
                  <a:solidFill>
                    <a:schemeClr val="tx1"/>
                  </a:solidFill>
                  <a:latin typeface="Arial" panose="020B0604020202020204" pitchFamily="34" charset="0"/>
                  <a:cs typeface="Arial" panose="020B0604020202020204" pitchFamily="34" charset="0"/>
                </a:endParaRPr>
              </a:p>
            </p:txBody>
          </p:sp>
        </p:grpSp>
        <p:sp>
          <p:nvSpPr>
            <p:cNvPr id="37" name="Rectangle 36"/>
            <p:cNvSpPr/>
            <p:nvPr/>
          </p:nvSpPr>
          <p:spPr>
            <a:xfrm>
              <a:off x="2042110" y="4752283"/>
              <a:ext cx="1283882" cy="526098"/>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6350" algn="ctr"/>
              <a:r>
                <a:rPr lang="en-GB" sz="1200" b="1" i="1" dirty="0">
                  <a:solidFill>
                    <a:schemeClr val="tx2">
                      <a:lumMod val="75000"/>
                    </a:schemeClr>
                  </a:solidFill>
                  <a:latin typeface="Arial"/>
                  <a:cs typeface="Arial"/>
                </a:rPr>
                <a:t>(IP) Initiating a Project</a:t>
              </a:r>
              <a:endParaRPr lang="en-GB" sz="1200" i="1" dirty="0">
                <a:solidFill>
                  <a:schemeClr val="tx2">
                    <a:lumMod val="75000"/>
                  </a:schemeClr>
                </a:solidFill>
                <a:latin typeface="Arial"/>
                <a:cs typeface="Arial"/>
              </a:endParaRPr>
            </a:p>
          </p:txBody>
        </p:sp>
        <p:cxnSp>
          <p:nvCxnSpPr>
            <p:cNvPr id="38" name="Straight Arrow Connector 37"/>
            <p:cNvCxnSpPr>
              <a:endCxn id="117" idx="2"/>
            </p:cNvCxnSpPr>
            <p:nvPr/>
          </p:nvCxnSpPr>
          <p:spPr>
            <a:xfrm flipV="1">
              <a:off x="3019811" y="4549969"/>
              <a:ext cx="1" cy="20231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17" idx="0"/>
              <a:endCxn id="35" idx="1"/>
            </p:cNvCxnSpPr>
            <p:nvPr/>
          </p:nvCxnSpPr>
          <p:spPr>
            <a:xfrm rot="5400000" flipH="1" flipV="1">
              <a:off x="2777906" y="1753425"/>
              <a:ext cx="618228" cy="134416"/>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5" idx="0"/>
            </p:cNvCxnSpPr>
            <p:nvPr/>
          </p:nvCxnSpPr>
          <p:spPr>
            <a:xfrm flipV="1">
              <a:off x="3614980" y="806955"/>
              <a:ext cx="1" cy="50300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rot="16200000">
              <a:off x="6087383" y="2557488"/>
              <a:ext cx="1216773" cy="359107"/>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Exception Plan request</a:t>
              </a:r>
              <a:endParaRPr lang="en-GB" sz="1200" dirty="0">
                <a:latin typeface="Arial"/>
                <a:cs typeface="Arial"/>
              </a:endParaRPr>
            </a:p>
          </p:txBody>
        </p:sp>
        <p:sp>
          <p:nvSpPr>
            <p:cNvPr id="42" name="Rectangle 41"/>
            <p:cNvSpPr/>
            <p:nvPr/>
          </p:nvSpPr>
          <p:spPr>
            <a:xfrm>
              <a:off x="4809536" y="3548746"/>
              <a:ext cx="2065787" cy="447338"/>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6350" algn="ctr"/>
              <a:r>
                <a:rPr lang="en-GB" sz="1200" b="1" i="1" dirty="0">
                  <a:solidFill>
                    <a:schemeClr val="tx2">
                      <a:lumMod val="75000"/>
                    </a:schemeClr>
                  </a:solidFill>
                  <a:latin typeface="Arial"/>
                  <a:cs typeface="Arial"/>
                </a:rPr>
                <a:t>(SB) Managing a Stage Boundary</a:t>
              </a:r>
              <a:endParaRPr lang="en-GB" sz="1200" i="1" dirty="0">
                <a:solidFill>
                  <a:schemeClr val="tx2">
                    <a:lumMod val="75000"/>
                  </a:schemeClr>
                </a:solidFill>
                <a:latin typeface="Arial"/>
                <a:cs typeface="Arial"/>
              </a:endParaRPr>
            </a:p>
          </p:txBody>
        </p:sp>
        <p:sp>
          <p:nvSpPr>
            <p:cNvPr id="43" name="Rectangle 42"/>
            <p:cNvSpPr/>
            <p:nvPr/>
          </p:nvSpPr>
          <p:spPr>
            <a:xfrm>
              <a:off x="4313627" y="4560515"/>
              <a:ext cx="4614787" cy="388999"/>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6350" algn="ctr"/>
              <a:r>
                <a:rPr lang="en-GB" sz="1200" b="1" i="1" dirty="0">
                  <a:solidFill>
                    <a:schemeClr val="tx2">
                      <a:lumMod val="75000"/>
                    </a:schemeClr>
                  </a:solidFill>
                  <a:latin typeface="Arial"/>
                  <a:cs typeface="Arial"/>
                </a:rPr>
                <a:t>(CS) Controlling a Stage</a:t>
              </a:r>
              <a:endParaRPr lang="en-GB" sz="1200" i="1" dirty="0">
                <a:solidFill>
                  <a:schemeClr val="tx2">
                    <a:lumMod val="75000"/>
                  </a:schemeClr>
                </a:solidFill>
                <a:latin typeface="Arial"/>
                <a:cs typeface="Arial"/>
              </a:endParaRPr>
            </a:p>
          </p:txBody>
        </p:sp>
        <p:grpSp>
          <p:nvGrpSpPr>
            <p:cNvPr id="44" name="Group 43"/>
            <p:cNvGrpSpPr/>
            <p:nvPr/>
          </p:nvGrpSpPr>
          <p:grpSpPr>
            <a:xfrm rot="5400000">
              <a:off x="4883890" y="4563910"/>
              <a:ext cx="595453" cy="1696535"/>
              <a:chOff x="301046" y="5499665"/>
              <a:chExt cx="735273" cy="1419793"/>
            </a:xfrm>
          </p:grpSpPr>
          <p:sp>
            <p:nvSpPr>
              <p:cNvPr id="114" name="Rectangle 113"/>
              <p:cNvSpPr/>
              <p:nvPr/>
            </p:nvSpPr>
            <p:spPr>
              <a:xfrm>
                <a:off x="301046" y="5499665"/>
                <a:ext cx="735273" cy="14197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5" name="Rounded Rectangle 114"/>
              <p:cNvSpPr/>
              <p:nvPr/>
            </p:nvSpPr>
            <p:spPr>
              <a:xfrm rot="16200000">
                <a:off x="-152407" y="5980849"/>
                <a:ext cx="1363514" cy="443441"/>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CA" sz="1200" dirty="0">
                    <a:solidFill>
                      <a:srgbClr val="151616"/>
                    </a:solidFill>
                    <a:latin typeface="Arial"/>
                    <a:cs typeface="Arial"/>
                  </a:rPr>
                  <a:t>Authority to deliver a Work Package</a:t>
                </a:r>
                <a:endParaRPr lang="en-CA" sz="1200" dirty="0">
                  <a:latin typeface="Arial"/>
                  <a:cs typeface="Arial"/>
                </a:endParaRPr>
              </a:p>
            </p:txBody>
          </p:sp>
          <p:sp>
            <p:nvSpPr>
              <p:cNvPr id="116" name="Rectangle 115"/>
              <p:cNvSpPr/>
              <p:nvPr/>
            </p:nvSpPr>
            <p:spPr>
              <a:xfrm rot="16200000">
                <a:off x="212827" y="6068177"/>
                <a:ext cx="1363426" cy="283552"/>
              </a:xfrm>
              <a:prstGeom prst="rect">
                <a:avLst/>
              </a:prstGeom>
              <a:gradFill flip="none" rotWithShape="1">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a:solidFill>
                      <a:schemeClr val="tx1"/>
                    </a:solidFill>
                    <a:latin typeface="Arial" panose="020B0604020202020204" pitchFamily="34" charset="0"/>
                    <a:cs typeface="Arial" panose="020B0604020202020204" pitchFamily="34" charset="0"/>
                  </a:rPr>
                  <a:t>Work Package</a:t>
                </a:r>
                <a:endParaRPr lang="en-GB" sz="1200" dirty="0">
                  <a:solidFill>
                    <a:schemeClr val="tx1"/>
                  </a:solidFill>
                  <a:latin typeface="Arial" panose="020B0604020202020204" pitchFamily="34" charset="0"/>
                  <a:cs typeface="Arial" panose="020B0604020202020204" pitchFamily="34" charset="0"/>
                </a:endParaRPr>
              </a:p>
            </p:txBody>
          </p:sp>
        </p:grpSp>
        <p:sp>
          <p:nvSpPr>
            <p:cNvPr id="45" name="Rounded Rectangle 44"/>
            <p:cNvSpPr/>
            <p:nvPr/>
          </p:nvSpPr>
          <p:spPr>
            <a:xfrm>
              <a:off x="7896499" y="319284"/>
              <a:ext cx="994562" cy="447264"/>
            </a:xfrm>
            <a:prstGeom prst="roundRect">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Closure</a:t>
              </a:r>
            </a:p>
            <a:p>
              <a:pPr marR="6350" algn="ctr"/>
              <a:r>
                <a:rPr lang="en-GB" sz="1200" dirty="0">
                  <a:solidFill>
                    <a:srgbClr val="151616"/>
                  </a:solidFill>
                  <a:latin typeface="Arial"/>
                  <a:cs typeface="Arial"/>
                </a:rPr>
                <a:t>notification</a:t>
              </a:r>
              <a:endParaRPr lang="en-GB" sz="1200" dirty="0">
                <a:latin typeface="Arial"/>
                <a:cs typeface="Arial"/>
              </a:endParaRPr>
            </a:p>
          </p:txBody>
        </p:sp>
        <p:sp>
          <p:nvSpPr>
            <p:cNvPr id="46" name="Rounded Rectangle 45"/>
            <p:cNvSpPr/>
            <p:nvPr/>
          </p:nvSpPr>
          <p:spPr>
            <a:xfrm>
              <a:off x="6528951" y="197756"/>
              <a:ext cx="994946" cy="603573"/>
            </a:xfrm>
            <a:prstGeom prst="roundRect">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Corporate advice and decisions</a:t>
              </a:r>
              <a:endParaRPr lang="en-GB" sz="1200" dirty="0">
                <a:latin typeface="Arial"/>
                <a:cs typeface="Arial"/>
              </a:endParaRPr>
            </a:p>
          </p:txBody>
        </p:sp>
        <p:sp>
          <p:nvSpPr>
            <p:cNvPr id="47" name="Rounded Rectangle 46"/>
            <p:cNvSpPr/>
            <p:nvPr/>
          </p:nvSpPr>
          <p:spPr>
            <a:xfrm>
              <a:off x="4868673" y="194489"/>
              <a:ext cx="1191303" cy="602169"/>
            </a:xfrm>
            <a:prstGeom prst="roundRect">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CA" sz="1200" dirty="0">
                  <a:solidFill>
                    <a:srgbClr val="151616"/>
                  </a:solidFill>
                  <a:latin typeface="Arial"/>
                  <a:cs typeface="Arial"/>
                </a:rPr>
                <a:t>Project Board request for advice</a:t>
              </a:r>
              <a:endParaRPr lang="en-CA" sz="1200" dirty="0">
                <a:latin typeface="Arial"/>
                <a:cs typeface="Arial"/>
              </a:endParaRPr>
            </a:p>
          </p:txBody>
        </p:sp>
        <p:sp>
          <p:nvSpPr>
            <p:cNvPr id="48" name="Rectangle 47"/>
            <p:cNvSpPr/>
            <p:nvPr/>
          </p:nvSpPr>
          <p:spPr>
            <a:xfrm>
              <a:off x="7933029" y="1314530"/>
              <a:ext cx="921503" cy="403124"/>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2">
                      <a:lumMod val="75000"/>
                    </a:schemeClr>
                  </a:solidFill>
                  <a:latin typeface="Arial" panose="020B0604020202020204" pitchFamily="34" charset="0"/>
                  <a:cs typeface="Arial" panose="020B0604020202020204" pitchFamily="34" charset="0"/>
                </a:rPr>
                <a:t>Authorize Closure</a:t>
              </a:r>
            </a:p>
          </p:txBody>
        </p:sp>
        <p:cxnSp>
          <p:nvCxnSpPr>
            <p:cNvPr id="49" name="Straight Arrow Connector 48"/>
            <p:cNvCxnSpPr>
              <a:stCxn id="48" idx="0"/>
              <a:endCxn id="45" idx="2"/>
            </p:cNvCxnSpPr>
            <p:nvPr/>
          </p:nvCxnSpPr>
          <p:spPr>
            <a:xfrm flipH="1" flipV="1">
              <a:off x="8393780" y="766548"/>
              <a:ext cx="1" cy="5479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4313627" y="5870003"/>
              <a:ext cx="4614787" cy="367309"/>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6350" algn="ctr"/>
              <a:r>
                <a:rPr lang="en-GB" sz="1200" b="1" i="1" dirty="0">
                  <a:solidFill>
                    <a:schemeClr val="tx2">
                      <a:lumMod val="75000"/>
                    </a:schemeClr>
                  </a:solidFill>
                  <a:latin typeface="Arial"/>
                  <a:cs typeface="Arial"/>
                </a:rPr>
                <a:t>(MP) Managing Product Delivery</a:t>
              </a:r>
              <a:endParaRPr lang="en-GB" sz="1200" i="1" dirty="0">
                <a:solidFill>
                  <a:schemeClr val="tx2">
                    <a:lumMod val="75000"/>
                  </a:schemeClr>
                </a:solidFill>
                <a:latin typeface="Arial"/>
                <a:cs typeface="Arial"/>
              </a:endParaRPr>
            </a:p>
          </p:txBody>
        </p:sp>
        <p:cxnSp>
          <p:nvCxnSpPr>
            <p:cNvPr id="51" name="Straight Arrow Connector 50"/>
            <p:cNvCxnSpPr>
              <a:stCxn id="10" idx="0"/>
              <a:endCxn id="47" idx="2"/>
            </p:cNvCxnSpPr>
            <p:nvPr/>
          </p:nvCxnSpPr>
          <p:spPr>
            <a:xfrm flipH="1" flipV="1">
              <a:off x="5464325" y="796658"/>
              <a:ext cx="2006" cy="2456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6" idx="2"/>
            </p:cNvCxnSpPr>
            <p:nvPr/>
          </p:nvCxnSpPr>
          <p:spPr>
            <a:xfrm flipH="1">
              <a:off x="7023606" y="801329"/>
              <a:ext cx="2818" cy="2702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rot="16200000">
              <a:off x="8004832" y="2581213"/>
              <a:ext cx="1434372" cy="411040"/>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Closure Recommendation</a:t>
              </a:r>
              <a:endParaRPr lang="en-GB" sz="1200" dirty="0">
                <a:latin typeface="Arial"/>
                <a:cs typeface="Arial"/>
              </a:endParaRPr>
            </a:p>
          </p:txBody>
        </p:sp>
        <p:sp>
          <p:nvSpPr>
            <p:cNvPr id="54" name="Rounded Rectangle 53"/>
            <p:cNvSpPr/>
            <p:nvPr/>
          </p:nvSpPr>
          <p:spPr>
            <a:xfrm rot="16200000">
              <a:off x="7659272" y="2478468"/>
              <a:ext cx="1097936" cy="371080"/>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Premature Closure </a:t>
              </a:r>
              <a:endParaRPr lang="en-GB" sz="1200" dirty="0">
                <a:latin typeface="Arial"/>
                <a:cs typeface="Arial"/>
              </a:endParaRPr>
            </a:p>
          </p:txBody>
        </p:sp>
        <p:sp>
          <p:nvSpPr>
            <p:cNvPr id="55" name="Rectangle 54"/>
            <p:cNvSpPr/>
            <p:nvPr/>
          </p:nvSpPr>
          <p:spPr>
            <a:xfrm>
              <a:off x="8064480" y="3647935"/>
              <a:ext cx="864507" cy="655894"/>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6350" algn="ctr"/>
              <a:r>
                <a:rPr lang="en-GB" sz="1200" b="1" i="1" dirty="0">
                  <a:solidFill>
                    <a:schemeClr val="tx2">
                      <a:lumMod val="75000"/>
                    </a:schemeClr>
                  </a:solidFill>
                  <a:latin typeface="Arial"/>
                  <a:cs typeface="Arial"/>
                </a:rPr>
                <a:t>(CP) Closing a Project</a:t>
              </a:r>
              <a:endParaRPr lang="en-GB" sz="1200" i="1" dirty="0">
                <a:solidFill>
                  <a:schemeClr val="tx2">
                    <a:lumMod val="75000"/>
                  </a:schemeClr>
                </a:solidFill>
                <a:latin typeface="Arial"/>
                <a:cs typeface="Arial"/>
              </a:endParaRPr>
            </a:p>
          </p:txBody>
        </p:sp>
        <p:sp>
          <p:nvSpPr>
            <p:cNvPr id="56" name="Rounded Rectangle 55"/>
            <p:cNvSpPr/>
            <p:nvPr/>
          </p:nvSpPr>
          <p:spPr>
            <a:xfrm rot="16200000">
              <a:off x="6927064" y="2853064"/>
              <a:ext cx="1754159" cy="271599"/>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Project Board advice</a:t>
              </a:r>
              <a:endParaRPr lang="en-GB" sz="1200" dirty="0">
                <a:latin typeface="Arial"/>
                <a:cs typeface="Arial"/>
              </a:endParaRPr>
            </a:p>
          </p:txBody>
        </p:sp>
        <p:sp>
          <p:nvSpPr>
            <p:cNvPr id="57" name="Rounded Rectangle 56"/>
            <p:cNvSpPr/>
            <p:nvPr/>
          </p:nvSpPr>
          <p:spPr>
            <a:xfrm rot="16200000">
              <a:off x="6058600" y="3008332"/>
              <a:ext cx="2173705" cy="394377"/>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Exception raised</a:t>
              </a:r>
              <a:endParaRPr lang="en-GB" sz="1200" dirty="0">
                <a:latin typeface="Arial"/>
                <a:cs typeface="Arial"/>
              </a:endParaRPr>
            </a:p>
            <a:p>
              <a:pPr marR="6350" algn="ctr"/>
              <a:r>
                <a:rPr lang="en-GB" sz="1200" dirty="0">
                  <a:solidFill>
                    <a:srgbClr val="151616"/>
                  </a:solidFill>
                  <a:latin typeface="Arial"/>
                  <a:cs typeface="Arial"/>
                </a:rPr>
                <a:t>Request for advice</a:t>
              </a:r>
              <a:endParaRPr lang="en-GB" sz="1200" dirty="0">
                <a:latin typeface="Arial"/>
                <a:cs typeface="Arial"/>
              </a:endParaRPr>
            </a:p>
          </p:txBody>
        </p:sp>
        <p:sp>
          <p:nvSpPr>
            <p:cNvPr id="58" name="Rectangle 57"/>
            <p:cNvSpPr/>
            <p:nvPr/>
          </p:nvSpPr>
          <p:spPr>
            <a:xfrm>
              <a:off x="7515632" y="5157192"/>
              <a:ext cx="1303239" cy="372805"/>
            </a:xfrm>
            <a:prstGeom prst="rect">
              <a:avLst/>
            </a:prstGeom>
            <a:gradFill flip="none" rotWithShape="1">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a:solidFill>
                    <a:schemeClr val="tx1"/>
                  </a:solidFill>
                  <a:latin typeface="Arial" panose="020B0604020202020204" pitchFamily="34" charset="0"/>
                  <a:cs typeface="Arial" panose="020B0604020202020204" pitchFamily="34" charset="0"/>
                </a:rPr>
                <a:t>Completed Work Package</a:t>
              </a:r>
              <a:endParaRPr lang="en-GB" sz="1200" dirty="0">
                <a:solidFill>
                  <a:schemeClr val="tx1"/>
                </a:solidFill>
                <a:latin typeface="Arial" panose="020B0604020202020204" pitchFamily="34" charset="0"/>
                <a:cs typeface="Arial" panose="020B0604020202020204" pitchFamily="34" charset="0"/>
              </a:endParaRPr>
            </a:p>
          </p:txBody>
        </p:sp>
        <p:sp>
          <p:nvSpPr>
            <p:cNvPr id="59" name="Rounded Rectangle 58"/>
            <p:cNvSpPr/>
            <p:nvPr/>
          </p:nvSpPr>
          <p:spPr>
            <a:xfrm rot="16200000">
              <a:off x="3498370" y="2914580"/>
              <a:ext cx="1932064" cy="360868"/>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Stage authorization or Exception Plan approval</a:t>
              </a:r>
              <a:endParaRPr lang="en-GB" sz="1200" dirty="0">
                <a:latin typeface="Arial"/>
                <a:cs typeface="Arial"/>
              </a:endParaRPr>
            </a:p>
          </p:txBody>
        </p:sp>
        <p:grpSp>
          <p:nvGrpSpPr>
            <p:cNvPr id="60" name="Group 59"/>
            <p:cNvGrpSpPr/>
            <p:nvPr/>
          </p:nvGrpSpPr>
          <p:grpSpPr>
            <a:xfrm>
              <a:off x="2019013" y="2129747"/>
              <a:ext cx="550733" cy="2422662"/>
              <a:chOff x="2943229" y="1920696"/>
              <a:chExt cx="914347" cy="1419793"/>
            </a:xfrm>
          </p:grpSpPr>
          <p:sp>
            <p:nvSpPr>
              <p:cNvPr id="111" name="Rectangle 110"/>
              <p:cNvSpPr/>
              <p:nvPr/>
            </p:nvSpPr>
            <p:spPr>
              <a:xfrm>
                <a:off x="2943229" y="1920696"/>
                <a:ext cx="914347" cy="14197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2" name="Rounded Rectangle 111"/>
              <p:cNvSpPr/>
              <p:nvPr/>
            </p:nvSpPr>
            <p:spPr>
              <a:xfrm rot="16200000">
                <a:off x="2493144" y="2418081"/>
                <a:ext cx="1363514" cy="411040"/>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CA" sz="1200" dirty="0">
                    <a:solidFill>
                      <a:srgbClr val="151616"/>
                    </a:solidFill>
                    <a:latin typeface="Arial"/>
                    <a:cs typeface="Arial"/>
                  </a:rPr>
                  <a:t>Authority to initiate a project</a:t>
                </a:r>
                <a:endParaRPr lang="en-CA" sz="1200" dirty="0">
                  <a:latin typeface="Arial"/>
                  <a:cs typeface="Arial"/>
                </a:endParaRPr>
              </a:p>
            </p:txBody>
          </p:sp>
          <p:sp>
            <p:nvSpPr>
              <p:cNvPr id="113" name="Rectangle 112"/>
              <p:cNvSpPr/>
              <p:nvPr/>
            </p:nvSpPr>
            <p:spPr>
              <a:xfrm rot="16200000">
                <a:off x="2928914" y="2402071"/>
                <a:ext cx="1363426" cy="457824"/>
              </a:xfrm>
              <a:prstGeom prst="rect">
                <a:avLst/>
              </a:prstGeom>
              <a:gradFill flip="none" rotWithShape="1">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a:solidFill>
                      <a:schemeClr val="tx1"/>
                    </a:solidFill>
                    <a:latin typeface="Arial" panose="020B0604020202020204" pitchFamily="34" charset="0"/>
                    <a:cs typeface="Arial" panose="020B0604020202020204" pitchFamily="34" charset="0"/>
                  </a:rPr>
                  <a:t>Approved Initiation Stage Plan</a:t>
                </a:r>
                <a:endParaRPr lang="en-GB" sz="1200" dirty="0">
                  <a:solidFill>
                    <a:schemeClr val="tx1"/>
                  </a:solidFill>
                  <a:latin typeface="Arial" panose="020B0604020202020204" pitchFamily="34" charset="0"/>
                  <a:cs typeface="Arial" panose="020B0604020202020204" pitchFamily="34" charset="0"/>
                </a:endParaRPr>
              </a:p>
            </p:txBody>
          </p:sp>
        </p:grpSp>
        <p:cxnSp>
          <p:nvCxnSpPr>
            <p:cNvPr id="61" name="Straight Arrow Connector 60"/>
            <p:cNvCxnSpPr>
              <a:stCxn id="111" idx="2"/>
            </p:cNvCxnSpPr>
            <p:nvPr/>
          </p:nvCxnSpPr>
          <p:spPr>
            <a:xfrm flipH="1">
              <a:off x="2289720" y="4552409"/>
              <a:ext cx="4660" cy="1998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3363635" y="2129747"/>
              <a:ext cx="503090" cy="2420221"/>
              <a:chOff x="2943231" y="1838853"/>
              <a:chExt cx="842932" cy="1501636"/>
            </a:xfrm>
          </p:grpSpPr>
          <p:sp>
            <p:nvSpPr>
              <p:cNvPr id="108" name="Rectangle 107"/>
              <p:cNvSpPr/>
              <p:nvPr/>
            </p:nvSpPr>
            <p:spPr>
              <a:xfrm>
                <a:off x="2943231" y="1838853"/>
                <a:ext cx="842932" cy="15016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9" name="Rounded Rectangle 108"/>
              <p:cNvSpPr/>
              <p:nvPr/>
            </p:nvSpPr>
            <p:spPr>
              <a:xfrm rot="16200000">
                <a:off x="2456717" y="2381654"/>
                <a:ext cx="1436368" cy="411040"/>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CA" sz="1200" dirty="0">
                    <a:solidFill>
                      <a:srgbClr val="151616"/>
                    </a:solidFill>
                    <a:latin typeface="Arial"/>
                    <a:cs typeface="Arial"/>
                  </a:rPr>
                  <a:t>Authority to deliver a project</a:t>
                </a:r>
                <a:endParaRPr lang="en-CA" sz="1200" dirty="0">
                  <a:latin typeface="Arial"/>
                  <a:cs typeface="Arial"/>
                </a:endParaRPr>
              </a:p>
            </p:txBody>
          </p:sp>
          <p:sp>
            <p:nvSpPr>
              <p:cNvPr id="110" name="Rectangle 109"/>
              <p:cNvSpPr/>
              <p:nvPr/>
            </p:nvSpPr>
            <p:spPr>
              <a:xfrm rot="16200000">
                <a:off x="2845947" y="2404758"/>
                <a:ext cx="1443707" cy="372171"/>
              </a:xfrm>
              <a:prstGeom prst="rect">
                <a:avLst/>
              </a:prstGeom>
              <a:gradFill flip="none" rotWithShape="1">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a:solidFill>
                      <a:schemeClr val="tx1"/>
                    </a:solidFill>
                    <a:latin typeface="Arial" panose="020B0604020202020204" pitchFamily="34" charset="0"/>
                    <a:cs typeface="Arial" panose="020B0604020202020204" pitchFamily="34" charset="0"/>
                  </a:rPr>
                  <a:t>Approved PID</a:t>
                </a:r>
                <a:endParaRPr lang="en-GB" sz="1200" dirty="0">
                  <a:solidFill>
                    <a:schemeClr val="tx1"/>
                  </a:solidFill>
                  <a:latin typeface="Arial" panose="020B0604020202020204" pitchFamily="34" charset="0"/>
                  <a:cs typeface="Arial" panose="020B0604020202020204" pitchFamily="34" charset="0"/>
                </a:endParaRPr>
              </a:p>
            </p:txBody>
          </p:sp>
        </p:grpSp>
        <p:cxnSp>
          <p:nvCxnSpPr>
            <p:cNvPr id="63" name="Straight Arrow Connector 62"/>
            <p:cNvCxnSpPr>
              <a:stCxn id="35" idx="2"/>
              <a:endCxn id="108" idx="0"/>
            </p:cNvCxnSpPr>
            <p:nvPr/>
          </p:nvCxnSpPr>
          <p:spPr>
            <a:xfrm>
              <a:off x="3614980" y="1713081"/>
              <a:ext cx="200" cy="4166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108" idx="2"/>
              <a:endCxn id="43" idx="1"/>
            </p:cNvCxnSpPr>
            <p:nvPr/>
          </p:nvCxnSpPr>
          <p:spPr>
            <a:xfrm rot="16200000" flipH="1">
              <a:off x="3861880" y="4303267"/>
              <a:ext cx="205047" cy="698447"/>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rot="5400000">
              <a:off x="5010460" y="1932206"/>
              <a:ext cx="1207290" cy="1619157"/>
              <a:chOff x="4690088" y="1955773"/>
              <a:chExt cx="1112045" cy="1667866"/>
            </a:xfrm>
          </p:grpSpPr>
          <p:sp>
            <p:nvSpPr>
              <p:cNvPr id="104" name="Rectangle 103"/>
              <p:cNvSpPr/>
              <p:nvPr/>
            </p:nvSpPr>
            <p:spPr>
              <a:xfrm>
                <a:off x="4690088" y="1955773"/>
                <a:ext cx="1112045" cy="16678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05" name="Group 104"/>
              <p:cNvGrpSpPr/>
              <p:nvPr/>
            </p:nvGrpSpPr>
            <p:grpSpPr>
              <a:xfrm>
                <a:off x="4731242" y="2003868"/>
                <a:ext cx="1070890" cy="1577714"/>
                <a:chOff x="4731242" y="2003868"/>
                <a:chExt cx="1070890" cy="1577714"/>
              </a:xfrm>
            </p:grpSpPr>
            <p:sp>
              <p:nvSpPr>
                <p:cNvPr id="106" name="Rounded Rectangle 105"/>
                <p:cNvSpPr/>
                <p:nvPr/>
              </p:nvSpPr>
              <p:spPr>
                <a:xfrm rot="16200000">
                  <a:off x="4222804" y="2512306"/>
                  <a:ext cx="1577713" cy="560838"/>
                </a:xfrm>
                <a:prstGeom prst="roundRect">
                  <a:avLst/>
                </a:prstGeom>
                <a:solidFill>
                  <a:schemeClr val="accent2">
                    <a:lumMod val="20000"/>
                    <a:lumOff val="80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CA" sz="1200" dirty="0">
                      <a:solidFill>
                        <a:srgbClr val="151616"/>
                      </a:solidFill>
                      <a:latin typeface="Arial"/>
                      <a:cs typeface="Arial"/>
                    </a:rPr>
                    <a:t>Request approval: Next Stage or Exception Plan</a:t>
                  </a:r>
                </a:p>
              </p:txBody>
            </p:sp>
            <p:sp>
              <p:nvSpPr>
                <p:cNvPr id="107" name="Rectangle 106"/>
                <p:cNvSpPr/>
                <p:nvPr/>
              </p:nvSpPr>
              <p:spPr>
                <a:xfrm rot="16200000">
                  <a:off x="4759481" y="2538931"/>
                  <a:ext cx="1559175" cy="526127"/>
                </a:xfrm>
                <a:prstGeom prst="rect">
                  <a:avLst/>
                </a:prstGeom>
                <a:gradFill flip="none" rotWithShape="1">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a:solidFill>
                        <a:schemeClr val="tx1"/>
                      </a:solidFill>
                      <a:latin typeface="Arial" panose="020B0604020202020204" pitchFamily="34" charset="0"/>
                      <a:cs typeface="Arial" panose="020B0604020202020204" pitchFamily="34" charset="0"/>
                    </a:rPr>
                    <a:t>End Stage Report &amp; Next Stage  Plan or Exception Plan</a:t>
                  </a:r>
                  <a:endParaRPr lang="en-GB" sz="1200" dirty="0">
                    <a:solidFill>
                      <a:schemeClr val="tx1"/>
                    </a:solidFill>
                    <a:latin typeface="Arial" panose="020B0604020202020204" pitchFamily="34" charset="0"/>
                    <a:cs typeface="Arial" panose="020B0604020202020204" pitchFamily="34" charset="0"/>
                  </a:endParaRPr>
                </a:p>
              </p:txBody>
            </p:sp>
          </p:grpSp>
        </p:grpSp>
        <p:cxnSp>
          <p:nvCxnSpPr>
            <p:cNvPr id="66" name="Straight Arrow Connector 65"/>
            <p:cNvCxnSpPr>
              <a:stCxn id="41" idx="1"/>
            </p:cNvCxnSpPr>
            <p:nvPr/>
          </p:nvCxnSpPr>
          <p:spPr>
            <a:xfrm flipH="1">
              <a:off x="6695406" y="3345428"/>
              <a:ext cx="364" cy="1927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H="1" flipV="1">
              <a:off x="5652120" y="3345431"/>
              <a:ext cx="968" cy="1907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844526" y="1294595"/>
              <a:ext cx="1538708" cy="403124"/>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2">
                      <a:lumMod val="75000"/>
                    </a:schemeClr>
                  </a:solidFill>
                  <a:latin typeface="Arial" panose="020B0604020202020204" pitchFamily="34" charset="0"/>
                  <a:cs typeface="Arial" panose="020B0604020202020204" pitchFamily="34" charset="0"/>
                </a:rPr>
                <a:t>Authorize Stage or Exception Plan</a:t>
              </a:r>
            </a:p>
          </p:txBody>
        </p:sp>
        <p:sp>
          <p:nvSpPr>
            <p:cNvPr id="69" name="Rectangle 68"/>
            <p:cNvSpPr/>
            <p:nvPr/>
          </p:nvSpPr>
          <p:spPr>
            <a:xfrm>
              <a:off x="6516216" y="1298550"/>
              <a:ext cx="1321501" cy="403124"/>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dirty="0">
                  <a:solidFill>
                    <a:schemeClr val="tx2">
                      <a:lumMod val="75000"/>
                    </a:schemeClr>
                  </a:solidFill>
                  <a:latin typeface="Arial" panose="020B0604020202020204" pitchFamily="34" charset="0"/>
                  <a:cs typeface="Arial" panose="020B0604020202020204" pitchFamily="34" charset="0"/>
                </a:rPr>
                <a:t>Give ad hoc direction</a:t>
              </a:r>
            </a:p>
          </p:txBody>
        </p:sp>
        <p:cxnSp>
          <p:nvCxnSpPr>
            <p:cNvPr id="70" name="Straight Arrow Connector 69"/>
            <p:cNvCxnSpPr>
              <a:stCxn id="59" idx="1"/>
            </p:cNvCxnSpPr>
            <p:nvPr/>
          </p:nvCxnSpPr>
          <p:spPr>
            <a:xfrm>
              <a:off x="4464402" y="4061046"/>
              <a:ext cx="0" cy="4994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1" name="Elbow Connector 70"/>
            <p:cNvCxnSpPr>
              <a:stCxn id="68" idx="1"/>
              <a:endCxn id="59" idx="3"/>
            </p:cNvCxnSpPr>
            <p:nvPr/>
          </p:nvCxnSpPr>
          <p:spPr>
            <a:xfrm rot="10800000" flipV="1">
              <a:off x="4464402" y="1496156"/>
              <a:ext cx="380124" cy="63282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2" name="Elbow Connector 71"/>
            <p:cNvCxnSpPr>
              <a:stCxn id="37" idx="3"/>
              <a:endCxn id="22" idx="1"/>
            </p:cNvCxnSpPr>
            <p:nvPr/>
          </p:nvCxnSpPr>
          <p:spPr>
            <a:xfrm flipV="1">
              <a:off x="3325992" y="4274852"/>
              <a:ext cx="1411874" cy="740480"/>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5649651" y="4367105"/>
              <a:ext cx="1760" cy="1815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V="1">
              <a:off x="5649651" y="3996085"/>
              <a:ext cx="2469" cy="19340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endCxn id="57" idx="1"/>
            </p:cNvCxnSpPr>
            <p:nvPr/>
          </p:nvCxnSpPr>
          <p:spPr>
            <a:xfrm flipV="1">
              <a:off x="7145452" y="4292373"/>
              <a:ext cx="1" cy="2681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6" name="object 74"/>
            <p:cNvSpPr txBox="1"/>
            <p:nvPr/>
          </p:nvSpPr>
          <p:spPr>
            <a:xfrm>
              <a:off x="7895191" y="4551943"/>
              <a:ext cx="1024217" cy="369332"/>
            </a:xfrm>
            <a:prstGeom prst="rect">
              <a:avLst/>
            </a:prstGeom>
          </p:spPr>
          <p:txBody>
            <a:bodyPr vert="horz"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6350" algn="ctr"/>
              <a:r>
                <a:rPr sz="1200" b="1" dirty="0">
                  <a:solidFill>
                    <a:srgbClr val="151616"/>
                  </a:solidFill>
                  <a:latin typeface="Arial"/>
                  <a:cs typeface="Arial"/>
                </a:rPr>
                <a:t>Project end approaching</a:t>
              </a:r>
              <a:endParaRPr sz="1200" b="1" dirty="0">
                <a:latin typeface="Arial"/>
                <a:cs typeface="Arial"/>
              </a:endParaRPr>
            </a:p>
          </p:txBody>
        </p:sp>
        <p:sp>
          <p:nvSpPr>
            <p:cNvPr id="77" name="Rectangle 76"/>
            <p:cNvSpPr/>
            <p:nvPr/>
          </p:nvSpPr>
          <p:spPr>
            <a:xfrm rot="16200000">
              <a:off x="6427658" y="3100205"/>
              <a:ext cx="2164001" cy="220335"/>
            </a:xfrm>
            <a:prstGeom prst="rect">
              <a:avLst/>
            </a:prstGeom>
            <a:gradFill flip="none" rotWithShape="1">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a:solidFill>
                    <a:schemeClr val="tx1"/>
                  </a:solidFill>
                  <a:latin typeface="Arial" panose="020B0604020202020204" pitchFamily="34" charset="0"/>
                  <a:cs typeface="Arial" panose="020B0604020202020204" pitchFamily="34" charset="0"/>
                </a:rPr>
                <a:t>Highlight Reports</a:t>
              </a:r>
              <a:endParaRPr lang="en-GB" sz="1200" dirty="0">
                <a:solidFill>
                  <a:schemeClr val="tx1"/>
                </a:solidFill>
                <a:latin typeface="Arial" panose="020B0604020202020204" pitchFamily="34" charset="0"/>
                <a:cs typeface="Arial" panose="020B0604020202020204" pitchFamily="34" charset="0"/>
              </a:endParaRPr>
            </a:p>
          </p:txBody>
        </p:sp>
        <p:sp>
          <p:nvSpPr>
            <p:cNvPr id="78" name="Rectangle 77"/>
            <p:cNvSpPr/>
            <p:nvPr/>
          </p:nvSpPr>
          <p:spPr>
            <a:xfrm>
              <a:off x="6254887" y="5157192"/>
              <a:ext cx="1030700" cy="376634"/>
            </a:xfrm>
            <a:prstGeom prst="rect">
              <a:avLst/>
            </a:prstGeom>
            <a:gradFill flip="none" rotWithShape="1">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a:solidFill>
                    <a:schemeClr val="tx1"/>
                  </a:solidFill>
                  <a:latin typeface="Arial" panose="020B0604020202020204" pitchFamily="34" charset="0"/>
                  <a:cs typeface="Arial" panose="020B0604020202020204" pitchFamily="34" charset="0"/>
                </a:rPr>
                <a:t>Checkpoint Reports</a:t>
              </a:r>
              <a:endParaRPr lang="en-GB" sz="1200" dirty="0">
                <a:solidFill>
                  <a:schemeClr val="tx1"/>
                </a:solidFill>
                <a:latin typeface="Arial" panose="020B0604020202020204" pitchFamily="34" charset="0"/>
                <a:cs typeface="Arial" panose="020B0604020202020204" pitchFamily="34" charset="0"/>
              </a:endParaRPr>
            </a:p>
          </p:txBody>
        </p:sp>
        <p:cxnSp>
          <p:nvCxnSpPr>
            <p:cNvPr id="79" name="Straight Arrow Connector 78"/>
            <p:cNvCxnSpPr/>
            <p:nvPr/>
          </p:nvCxnSpPr>
          <p:spPr>
            <a:xfrm flipH="1" flipV="1">
              <a:off x="7505492" y="4285511"/>
              <a:ext cx="4166" cy="2750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57" idx="3"/>
            </p:cNvCxnSpPr>
            <p:nvPr/>
          </p:nvCxnSpPr>
          <p:spPr>
            <a:xfrm flipH="1" flipV="1">
              <a:off x="7145452" y="1697719"/>
              <a:ext cx="1" cy="42094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1" name="Rounded Rectangle 80"/>
            <p:cNvSpPr/>
            <p:nvPr/>
          </p:nvSpPr>
          <p:spPr>
            <a:xfrm>
              <a:off x="665176" y="279163"/>
              <a:ext cx="994562" cy="447264"/>
            </a:xfrm>
            <a:prstGeom prst="roundRect">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GB" sz="1200" dirty="0">
                  <a:solidFill>
                    <a:srgbClr val="151616"/>
                  </a:solidFill>
                  <a:latin typeface="Arial"/>
                  <a:cs typeface="Arial"/>
                </a:rPr>
                <a:t>Project Mandate</a:t>
              </a:r>
              <a:endParaRPr lang="en-GB" sz="1200" dirty="0">
                <a:latin typeface="Arial"/>
                <a:cs typeface="Arial"/>
              </a:endParaRPr>
            </a:p>
          </p:txBody>
        </p:sp>
        <p:sp>
          <p:nvSpPr>
            <p:cNvPr id="82" name="Rounded Rectangle 81"/>
            <p:cNvSpPr/>
            <p:nvPr/>
          </p:nvSpPr>
          <p:spPr>
            <a:xfrm>
              <a:off x="1191429" y="5639001"/>
              <a:ext cx="1652379" cy="228200"/>
            </a:xfrm>
            <a:prstGeom prst="roundRect">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R="6350" algn="ctr"/>
              <a:r>
                <a:rPr lang="en-CA" sz="1200" dirty="0">
                  <a:solidFill>
                    <a:schemeClr val="tx1"/>
                  </a:solidFill>
                  <a:latin typeface="Arial"/>
                  <a:cs typeface="Arial"/>
                </a:rPr>
                <a:t>Communication</a:t>
              </a:r>
              <a:endParaRPr lang="en-GB" sz="1200" dirty="0">
                <a:solidFill>
                  <a:schemeClr val="tx1"/>
                </a:solidFill>
                <a:latin typeface="Arial"/>
                <a:cs typeface="Arial"/>
              </a:endParaRPr>
            </a:p>
          </p:txBody>
        </p:sp>
        <p:sp>
          <p:nvSpPr>
            <p:cNvPr id="83" name="Rectangle 82"/>
            <p:cNvSpPr/>
            <p:nvPr/>
          </p:nvSpPr>
          <p:spPr>
            <a:xfrm>
              <a:off x="1195175" y="5884611"/>
              <a:ext cx="1648633" cy="259149"/>
            </a:xfrm>
            <a:prstGeom prst="rect">
              <a:avLst/>
            </a:prstGeom>
            <a:gradFill flip="none" rotWithShape="1">
              <a:lin ang="27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200" dirty="0">
                  <a:solidFill>
                    <a:schemeClr val="tx1"/>
                  </a:solidFill>
                  <a:latin typeface="Arial" panose="020B0604020202020204" pitchFamily="34" charset="0"/>
                  <a:cs typeface="Arial" panose="020B0604020202020204" pitchFamily="34" charset="0"/>
                </a:rPr>
                <a:t>Management Product</a:t>
              </a:r>
              <a:endParaRPr lang="en-GB" sz="1200" dirty="0">
                <a:solidFill>
                  <a:schemeClr val="tx1"/>
                </a:solidFill>
                <a:latin typeface="Arial" panose="020B0604020202020204" pitchFamily="34" charset="0"/>
                <a:cs typeface="Arial" panose="020B0604020202020204" pitchFamily="34" charset="0"/>
              </a:endParaRPr>
            </a:p>
          </p:txBody>
        </p:sp>
        <p:sp>
          <p:nvSpPr>
            <p:cNvPr id="84" name="Rectangle 83"/>
            <p:cNvSpPr/>
            <p:nvPr/>
          </p:nvSpPr>
          <p:spPr>
            <a:xfrm>
              <a:off x="1191429" y="6133213"/>
              <a:ext cx="1652379" cy="223207"/>
            </a:xfrm>
            <a:prstGeom prst="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6350" algn="ctr"/>
              <a:r>
                <a:rPr lang="en-GB" sz="1200" b="1" i="1" dirty="0">
                  <a:solidFill>
                    <a:schemeClr val="tx2">
                      <a:lumMod val="75000"/>
                    </a:schemeClr>
                  </a:solidFill>
                  <a:latin typeface="Arial"/>
                  <a:cs typeface="Arial"/>
                </a:rPr>
                <a:t>Process</a:t>
              </a:r>
              <a:endParaRPr lang="en-GB" sz="1200" i="1" dirty="0">
                <a:solidFill>
                  <a:schemeClr val="tx2">
                    <a:lumMod val="75000"/>
                  </a:schemeClr>
                </a:solidFill>
                <a:latin typeface="Arial"/>
                <a:cs typeface="Arial"/>
              </a:endParaRPr>
            </a:p>
          </p:txBody>
        </p:sp>
        <p:cxnSp>
          <p:nvCxnSpPr>
            <p:cNvPr id="85" name="Straight Arrow Connector 84"/>
            <p:cNvCxnSpPr>
              <a:stCxn id="47" idx="3"/>
              <a:endCxn id="46" idx="1"/>
            </p:cNvCxnSpPr>
            <p:nvPr/>
          </p:nvCxnSpPr>
          <p:spPr>
            <a:xfrm>
              <a:off x="6059976" y="495574"/>
              <a:ext cx="468975" cy="3969"/>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a:off x="6692588" y="1699543"/>
              <a:ext cx="2818" cy="4295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104" idx="1"/>
              <a:endCxn id="68" idx="2"/>
            </p:cNvCxnSpPr>
            <p:nvPr/>
          </p:nvCxnSpPr>
          <p:spPr>
            <a:xfrm flipH="1" flipV="1">
              <a:off x="5613880" y="1697719"/>
              <a:ext cx="225" cy="4404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77" idx="3"/>
            </p:cNvCxnSpPr>
            <p:nvPr/>
          </p:nvCxnSpPr>
          <p:spPr>
            <a:xfrm flipH="1" flipV="1">
              <a:off x="7509658" y="1697719"/>
              <a:ext cx="1" cy="4306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a:off x="7804143" y="1701463"/>
              <a:ext cx="2818" cy="4295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a:off x="7804143" y="3860059"/>
              <a:ext cx="2818" cy="71902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endCxn id="54" idx="3"/>
            </p:cNvCxnSpPr>
            <p:nvPr/>
          </p:nvCxnSpPr>
          <p:spPr>
            <a:xfrm>
              <a:off x="8208240" y="1719239"/>
              <a:ext cx="0" cy="3958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flipV="1">
              <a:off x="8722018" y="1717654"/>
              <a:ext cx="2" cy="3541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54" idx="1"/>
            </p:cNvCxnSpPr>
            <p:nvPr/>
          </p:nvCxnSpPr>
          <p:spPr>
            <a:xfrm>
              <a:off x="8208240" y="3212976"/>
              <a:ext cx="0" cy="4349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endCxn id="58" idx="2"/>
            </p:cNvCxnSpPr>
            <p:nvPr/>
          </p:nvCxnSpPr>
          <p:spPr>
            <a:xfrm flipH="1" flipV="1">
              <a:off x="8167252" y="5529997"/>
              <a:ext cx="5148" cy="3400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7804143" y="4953344"/>
              <a:ext cx="0" cy="2038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78" idx="0"/>
            </p:cNvCxnSpPr>
            <p:nvPr/>
          </p:nvCxnSpPr>
          <p:spPr>
            <a:xfrm flipV="1">
              <a:off x="6770237" y="4944088"/>
              <a:ext cx="0" cy="2131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endCxn id="78" idx="2"/>
            </p:cNvCxnSpPr>
            <p:nvPr/>
          </p:nvCxnSpPr>
          <p:spPr>
            <a:xfrm flipH="1" flipV="1">
              <a:off x="6770237" y="5533826"/>
              <a:ext cx="1248" cy="3361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114" idx="3"/>
            </p:cNvCxnSpPr>
            <p:nvPr/>
          </p:nvCxnSpPr>
          <p:spPr>
            <a:xfrm flipH="1">
              <a:off x="5181148" y="5709904"/>
              <a:ext cx="468" cy="1644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5181148" y="4955691"/>
              <a:ext cx="468" cy="1644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2289720" y="5346821"/>
              <a:ext cx="2020638" cy="307777"/>
            </a:xfrm>
            <a:prstGeom prst="rect">
              <a:avLst/>
            </a:prstGeom>
            <a:noFill/>
          </p:spPr>
          <p:txBody>
            <a:bodyPr wrap="square" rtlCol="0">
              <a:spAutoFit/>
            </a:bodyPr>
            <a:lstStyle/>
            <a:p>
              <a:r>
                <a:rPr lang="en-CA" sz="1400" b="1" dirty="0"/>
                <a:t>Initiation Stage</a:t>
              </a:r>
              <a:endParaRPr lang="en-GB" sz="1400" b="1" dirty="0"/>
            </a:p>
          </p:txBody>
        </p:sp>
        <p:cxnSp>
          <p:nvCxnSpPr>
            <p:cNvPr id="101" name="Straight Arrow Connector 100"/>
            <p:cNvCxnSpPr/>
            <p:nvPr/>
          </p:nvCxnSpPr>
          <p:spPr>
            <a:xfrm>
              <a:off x="1877386" y="5341030"/>
              <a:ext cx="2348534" cy="12441"/>
            </a:xfrm>
            <a:prstGeom prst="straightConnector1">
              <a:avLst/>
            </a:prstGeom>
            <a:ln>
              <a:solidFill>
                <a:schemeClr val="bg2">
                  <a:lumMod val="10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02" name="object 68"/>
            <p:cNvSpPr txBox="1"/>
            <p:nvPr/>
          </p:nvSpPr>
          <p:spPr>
            <a:xfrm>
              <a:off x="980569" y="5668831"/>
              <a:ext cx="184666" cy="678695"/>
            </a:xfrm>
            <a:prstGeom prst="rect">
              <a:avLst/>
            </a:prstGeom>
          </p:spPr>
          <p:txBody>
            <a:bodyPr vert="vert270"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lnSpc>
                  <a:spcPct val="100000"/>
                </a:lnSpc>
              </a:pPr>
              <a:r>
                <a:rPr lang="en-CA" sz="1200" b="1" dirty="0">
                  <a:solidFill>
                    <a:srgbClr val="151616"/>
                  </a:solidFill>
                  <a:latin typeface="Arial"/>
                  <a:cs typeface="Arial"/>
                </a:rPr>
                <a:t>Legend</a:t>
              </a:r>
              <a:endParaRPr sz="1200" dirty="0">
                <a:latin typeface="Arial"/>
                <a:cs typeface="Arial"/>
              </a:endParaRPr>
            </a:p>
          </p:txBody>
        </p:sp>
        <p:cxnSp>
          <p:nvCxnSpPr>
            <p:cNvPr id="103" name="Elbow Connector 102"/>
            <p:cNvCxnSpPr/>
            <p:nvPr/>
          </p:nvCxnSpPr>
          <p:spPr>
            <a:xfrm rot="5400000">
              <a:off x="1197557" y="3271795"/>
              <a:ext cx="6130101" cy="72201"/>
            </a:xfrm>
            <a:prstGeom prst="bentConnector3">
              <a:avLst>
                <a:gd name="adj1" fmla="val 16282"/>
              </a:avLst>
            </a:prstGeom>
            <a:ln w="28575">
              <a:solidFill>
                <a:schemeClr val="accent2">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28" name="Rounded Rectangle 127"/>
          <p:cNvSpPr/>
          <p:nvPr/>
        </p:nvSpPr>
        <p:spPr>
          <a:xfrm>
            <a:off x="4190386" y="3533422"/>
            <a:ext cx="4825930" cy="2812567"/>
          </a:xfrm>
          <a:custGeom>
            <a:avLst/>
            <a:gdLst>
              <a:gd name="connsiteX0" fmla="*/ 0 w 4825276"/>
              <a:gd name="connsiteY0" fmla="*/ 303158 h 1818911"/>
              <a:gd name="connsiteX1" fmla="*/ 303158 w 4825276"/>
              <a:gd name="connsiteY1" fmla="*/ 0 h 1818911"/>
              <a:gd name="connsiteX2" fmla="*/ 4522118 w 4825276"/>
              <a:gd name="connsiteY2" fmla="*/ 0 h 1818911"/>
              <a:gd name="connsiteX3" fmla="*/ 4825276 w 4825276"/>
              <a:gd name="connsiteY3" fmla="*/ 303158 h 1818911"/>
              <a:gd name="connsiteX4" fmla="*/ 4825276 w 4825276"/>
              <a:gd name="connsiteY4" fmla="*/ 1515753 h 1818911"/>
              <a:gd name="connsiteX5" fmla="*/ 4522118 w 4825276"/>
              <a:gd name="connsiteY5" fmla="*/ 1818911 h 1818911"/>
              <a:gd name="connsiteX6" fmla="*/ 303158 w 4825276"/>
              <a:gd name="connsiteY6" fmla="*/ 1818911 h 1818911"/>
              <a:gd name="connsiteX7" fmla="*/ 0 w 4825276"/>
              <a:gd name="connsiteY7" fmla="*/ 1515753 h 1818911"/>
              <a:gd name="connsiteX8" fmla="*/ 0 w 4825276"/>
              <a:gd name="connsiteY8" fmla="*/ 303158 h 1818911"/>
              <a:gd name="connsiteX0" fmla="*/ 0 w 4825276"/>
              <a:gd name="connsiteY0" fmla="*/ 528935 h 2044688"/>
              <a:gd name="connsiteX1" fmla="*/ 664402 w 4825276"/>
              <a:gd name="connsiteY1" fmla="*/ 0 h 2044688"/>
              <a:gd name="connsiteX2" fmla="*/ 4522118 w 4825276"/>
              <a:gd name="connsiteY2" fmla="*/ 225777 h 2044688"/>
              <a:gd name="connsiteX3" fmla="*/ 4825276 w 4825276"/>
              <a:gd name="connsiteY3" fmla="*/ 528935 h 2044688"/>
              <a:gd name="connsiteX4" fmla="*/ 4825276 w 4825276"/>
              <a:gd name="connsiteY4" fmla="*/ 1741530 h 2044688"/>
              <a:gd name="connsiteX5" fmla="*/ 4522118 w 4825276"/>
              <a:gd name="connsiteY5" fmla="*/ 2044688 h 2044688"/>
              <a:gd name="connsiteX6" fmla="*/ 303158 w 4825276"/>
              <a:gd name="connsiteY6" fmla="*/ 2044688 h 2044688"/>
              <a:gd name="connsiteX7" fmla="*/ 0 w 4825276"/>
              <a:gd name="connsiteY7" fmla="*/ 1741530 h 2044688"/>
              <a:gd name="connsiteX8" fmla="*/ 0 w 4825276"/>
              <a:gd name="connsiteY8" fmla="*/ 528935 h 2044688"/>
              <a:gd name="connsiteX0" fmla="*/ 0 w 4825276"/>
              <a:gd name="connsiteY0" fmla="*/ 1397008 h 2912761"/>
              <a:gd name="connsiteX1" fmla="*/ 664402 w 4825276"/>
              <a:gd name="connsiteY1" fmla="*/ 868073 h 2912761"/>
              <a:gd name="connsiteX2" fmla="*/ 4522118 w 4825276"/>
              <a:gd name="connsiteY2" fmla="*/ 1093850 h 2912761"/>
              <a:gd name="connsiteX3" fmla="*/ 4825276 w 4825276"/>
              <a:gd name="connsiteY3" fmla="*/ 1397008 h 2912761"/>
              <a:gd name="connsiteX4" fmla="*/ 4825276 w 4825276"/>
              <a:gd name="connsiteY4" fmla="*/ 2609603 h 2912761"/>
              <a:gd name="connsiteX5" fmla="*/ 4522118 w 4825276"/>
              <a:gd name="connsiteY5" fmla="*/ 2912761 h 2912761"/>
              <a:gd name="connsiteX6" fmla="*/ 303158 w 4825276"/>
              <a:gd name="connsiteY6" fmla="*/ 2912761 h 2912761"/>
              <a:gd name="connsiteX7" fmla="*/ 0 w 4825276"/>
              <a:gd name="connsiteY7" fmla="*/ 2609603 h 2912761"/>
              <a:gd name="connsiteX8" fmla="*/ 0 w 4825276"/>
              <a:gd name="connsiteY8" fmla="*/ 1397008 h 2912761"/>
              <a:gd name="connsiteX0" fmla="*/ 0 w 4825276"/>
              <a:gd name="connsiteY0" fmla="*/ 1732549 h 3248302"/>
              <a:gd name="connsiteX1" fmla="*/ 664402 w 4825276"/>
              <a:gd name="connsiteY1" fmla="*/ 1203614 h 3248302"/>
              <a:gd name="connsiteX2" fmla="*/ 2456251 w 4825276"/>
              <a:gd name="connsiteY2" fmla="*/ 368236 h 3248302"/>
              <a:gd name="connsiteX3" fmla="*/ 4825276 w 4825276"/>
              <a:gd name="connsiteY3" fmla="*/ 1732549 h 3248302"/>
              <a:gd name="connsiteX4" fmla="*/ 4825276 w 4825276"/>
              <a:gd name="connsiteY4" fmla="*/ 2945144 h 3248302"/>
              <a:gd name="connsiteX5" fmla="*/ 4522118 w 4825276"/>
              <a:gd name="connsiteY5" fmla="*/ 3248302 h 3248302"/>
              <a:gd name="connsiteX6" fmla="*/ 303158 w 4825276"/>
              <a:gd name="connsiteY6" fmla="*/ 3248302 h 3248302"/>
              <a:gd name="connsiteX7" fmla="*/ 0 w 4825276"/>
              <a:gd name="connsiteY7" fmla="*/ 2945144 h 3248302"/>
              <a:gd name="connsiteX8" fmla="*/ 0 w 4825276"/>
              <a:gd name="connsiteY8" fmla="*/ 1732549 h 3248302"/>
              <a:gd name="connsiteX0" fmla="*/ 0 w 4825276"/>
              <a:gd name="connsiteY0" fmla="*/ 1655130 h 3170883"/>
              <a:gd name="connsiteX1" fmla="*/ 664402 w 4825276"/>
              <a:gd name="connsiteY1" fmla="*/ 1126195 h 3170883"/>
              <a:gd name="connsiteX2" fmla="*/ 2456251 w 4825276"/>
              <a:gd name="connsiteY2" fmla="*/ 290817 h 3170883"/>
              <a:gd name="connsiteX3" fmla="*/ 4825276 w 4825276"/>
              <a:gd name="connsiteY3" fmla="*/ 1655130 h 3170883"/>
              <a:gd name="connsiteX4" fmla="*/ 4825276 w 4825276"/>
              <a:gd name="connsiteY4" fmla="*/ 2867725 h 3170883"/>
              <a:gd name="connsiteX5" fmla="*/ 4522118 w 4825276"/>
              <a:gd name="connsiteY5" fmla="*/ 3170883 h 3170883"/>
              <a:gd name="connsiteX6" fmla="*/ 303158 w 4825276"/>
              <a:gd name="connsiteY6" fmla="*/ 3170883 h 3170883"/>
              <a:gd name="connsiteX7" fmla="*/ 0 w 4825276"/>
              <a:gd name="connsiteY7" fmla="*/ 2867725 h 3170883"/>
              <a:gd name="connsiteX8" fmla="*/ 0 w 4825276"/>
              <a:gd name="connsiteY8" fmla="*/ 1655130 h 3170883"/>
              <a:gd name="connsiteX0" fmla="*/ 0 w 4825276"/>
              <a:gd name="connsiteY0" fmla="*/ 1655130 h 3170883"/>
              <a:gd name="connsiteX1" fmla="*/ 664402 w 4825276"/>
              <a:gd name="connsiteY1" fmla="*/ 1126195 h 3170883"/>
              <a:gd name="connsiteX2" fmla="*/ 2456251 w 4825276"/>
              <a:gd name="connsiteY2" fmla="*/ 290817 h 3170883"/>
              <a:gd name="connsiteX3" fmla="*/ 4825276 w 4825276"/>
              <a:gd name="connsiteY3" fmla="*/ 1655130 h 3170883"/>
              <a:gd name="connsiteX4" fmla="*/ 4825276 w 4825276"/>
              <a:gd name="connsiteY4" fmla="*/ 2867725 h 3170883"/>
              <a:gd name="connsiteX5" fmla="*/ 4522118 w 4825276"/>
              <a:gd name="connsiteY5" fmla="*/ 3170883 h 3170883"/>
              <a:gd name="connsiteX6" fmla="*/ 303158 w 4825276"/>
              <a:gd name="connsiteY6" fmla="*/ 3170883 h 3170883"/>
              <a:gd name="connsiteX7" fmla="*/ 0 w 4825276"/>
              <a:gd name="connsiteY7" fmla="*/ 2867725 h 3170883"/>
              <a:gd name="connsiteX8" fmla="*/ 0 w 4825276"/>
              <a:gd name="connsiteY8" fmla="*/ 1655130 h 3170883"/>
              <a:gd name="connsiteX0" fmla="*/ 0 w 4825276"/>
              <a:gd name="connsiteY0" fmla="*/ 1655130 h 3170883"/>
              <a:gd name="connsiteX1" fmla="*/ 664402 w 4825276"/>
              <a:gd name="connsiteY1" fmla="*/ 1126195 h 3170883"/>
              <a:gd name="connsiteX2" fmla="*/ 2456251 w 4825276"/>
              <a:gd name="connsiteY2" fmla="*/ 290817 h 3170883"/>
              <a:gd name="connsiteX3" fmla="*/ 4825276 w 4825276"/>
              <a:gd name="connsiteY3" fmla="*/ 1655130 h 3170883"/>
              <a:gd name="connsiteX4" fmla="*/ 4825276 w 4825276"/>
              <a:gd name="connsiteY4" fmla="*/ 2867725 h 3170883"/>
              <a:gd name="connsiteX5" fmla="*/ 4522118 w 4825276"/>
              <a:gd name="connsiteY5" fmla="*/ 3170883 h 3170883"/>
              <a:gd name="connsiteX6" fmla="*/ 303158 w 4825276"/>
              <a:gd name="connsiteY6" fmla="*/ 3170883 h 3170883"/>
              <a:gd name="connsiteX7" fmla="*/ 0 w 4825276"/>
              <a:gd name="connsiteY7" fmla="*/ 2867725 h 3170883"/>
              <a:gd name="connsiteX8" fmla="*/ 0 w 4825276"/>
              <a:gd name="connsiteY8" fmla="*/ 1655130 h 3170883"/>
              <a:gd name="connsiteX0" fmla="*/ 0 w 4825276"/>
              <a:gd name="connsiteY0" fmla="*/ 1655130 h 3170883"/>
              <a:gd name="connsiteX1" fmla="*/ 664402 w 4825276"/>
              <a:gd name="connsiteY1" fmla="*/ 1126195 h 3170883"/>
              <a:gd name="connsiteX2" fmla="*/ 2456251 w 4825276"/>
              <a:gd name="connsiteY2" fmla="*/ 290817 h 3170883"/>
              <a:gd name="connsiteX3" fmla="*/ 4825276 w 4825276"/>
              <a:gd name="connsiteY3" fmla="*/ 1655130 h 3170883"/>
              <a:gd name="connsiteX4" fmla="*/ 4825276 w 4825276"/>
              <a:gd name="connsiteY4" fmla="*/ 2867725 h 3170883"/>
              <a:gd name="connsiteX5" fmla="*/ 4522118 w 4825276"/>
              <a:gd name="connsiteY5" fmla="*/ 3170883 h 3170883"/>
              <a:gd name="connsiteX6" fmla="*/ 303158 w 4825276"/>
              <a:gd name="connsiteY6" fmla="*/ 3170883 h 3170883"/>
              <a:gd name="connsiteX7" fmla="*/ 0 w 4825276"/>
              <a:gd name="connsiteY7" fmla="*/ 2867725 h 3170883"/>
              <a:gd name="connsiteX8" fmla="*/ 0 w 4825276"/>
              <a:gd name="connsiteY8" fmla="*/ 1655130 h 3170883"/>
              <a:gd name="connsiteX0" fmla="*/ 283 w 4825559"/>
              <a:gd name="connsiteY0" fmla="*/ 1747157 h 3262910"/>
              <a:gd name="connsiteX1" fmla="*/ 630818 w 4825559"/>
              <a:gd name="connsiteY1" fmla="*/ 1071466 h 3262910"/>
              <a:gd name="connsiteX2" fmla="*/ 2456534 w 4825559"/>
              <a:gd name="connsiteY2" fmla="*/ 382844 h 3262910"/>
              <a:gd name="connsiteX3" fmla="*/ 4825559 w 4825559"/>
              <a:gd name="connsiteY3" fmla="*/ 1747157 h 3262910"/>
              <a:gd name="connsiteX4" fmla="*/ 4825559 w 4825559"/>
              <a:gd name="connsiteY4" fmla="*/ 2959752 h 3262910"/>
              <a:gd name="connsiteX5" fmla="*/ 4522401 w 4825559"/>
              <a:gd name="connsiteY5" fmla="*/ 3262910 h 3262910"/>
              <a:gd name="connsiteX6" fmla="*/ 303441 w 4825559"/>
              <a:gd name="connsiteY6" fmla="*/ 3262910 h 3262910"/>
              <a:gd name="connsiteX7" fmla="*/ 283 w 4825559"/>
              <a:gd name="connsiteY7" fmla="*/ 2959752 h 3262910"/>
              <a:gd name="connsiteX8" fmla="*/ 283 w 4825559"/>
              <a:gd name="connsiteY8" fmla="*/ 1747157 h 3262910"/>
              <a:gd name="connsiteX0" fmla="*/ 283 w 4825559"/>
              <a:gd name="connsiteY0" fmla="*/ 1505193 h 3020946"/>
              <a:gd name="connsiteX1" fmla="*/ 630818 w 4825559"/>
              <a:gd name="connsiteY1" fmla="*/ 829502 h 3020946"/>
              <a:gd name="connsiteX2" fmla="*/ 821882 w 4825559"/>
              <a:gd name="connsiteY2" fmla="*/ 185801 h 3020946"/>
              <a:gd name="connsiteX3" fmla="*/ 2456534 w 4825559"/>
              <a:gd name="connsiteY3" fmla="*/ 140880 h 3020946"/>
              <a:gd name="connsiteX4" fmla="*/ 4825559 w 4825559"/>
              <a:gd name="connsiteY4" fmla="*/ 1505193 h 3020946"/>
              <a:gd name="connsiteX5" fmla="*/ 4825559 w 4825559"/>
              <a:gd name="connsiteY5" fmla="*/ 2717788 h 3020946"/>
              <a:gd name="connsiteX6" fmla="*/ 4522401 w 4825559"/>
              <a:gd name="connsiteY6" fmla="*/ 3020946 h 3020946"/>
              <a:gd name="connsiteX7" fmla="*/ 303441 w 4825559"/>
              <a:gd name="connsiteY7" fmla="*/ 3020946 h 3020946"/>
              <a:gd name="connsiteX8" fmla="*/ 283 w 4825559"/>
              <a:gd name="connsiteY8" fmla="*/ 2717788 h 3020946"/>
              <a:gd name="connsiteX9" fmla="*/ 283 w 4825559"/>
              <a:gd name="connsiteY9" fmla="*/ 1505193 h 3020946"/>
              <a:gd name="connsiteX0" fmla="*/ 283 w 4825559"/>
              <a:gd name="connsiteY0" fmla="*/ 1459860 h 2975613"/>
              <a:gd name="connsiteX1" fmla="*/ 630818 w 4825559"/>
              <a:gd name="connsiteY1" fmla="*/ 784169 h 2975613"/>
              <a:gd name="connsiteX2" fmla="*/ 821882 w 4825559"/>
              <a:gd name="connsiteY2" fmla="*/ 140468 h 2975613"/>
              <a:gd name="connsiteX3" fmla="*/ 2456534 w 4825559"/>
              <a:gd name="connsiteY3" fmla="*/ 95547 h 2975613"/>
              <a:gd name="connsiteX4" fmla="*/ 4825559 w 4825559"/>
              <a:gd name="connsiteY4" fmla="*/ 1459860 h 2975613"/>
              <a:gd name="connsiteX5" fmla="*/ 4825559 w 4825559"/>
              <a:gd name="connsiteY5" fmla="*/ 2672455 h 2975613"/>
              <a:gd name="connsiteX6" fmla="*/ 4522401 w 4825559"/>
              <a:gd name="connsiteY6" fmla="*/ 2975613 h 2975613"/>
              <a:gd name="connsiteX7" fmla="*/ 303441 w 4825559"/>
              <a:gd name="connsiteY7" fmla="*/ 2975613 h 2975613"/>
              <a:gd name="connsiteX8" fmla="*/ 283 w 4825559"/>
              <a:gd name="connsiteY8" fmla="*/ 2672455 h 2975613"/>
              <a:gd name="connsiteX9" fmla="*/ 283 w 4825559"/>
              <a:gd name="connsiteY9" fmla="*/ 1459860 h 2975613"/>
              <a:gd name="connsiteX0" fmla="*/ 283 w 4825559"/>
              <a:gd name="connsiteY0" fmla="*/ 1403857 h 2919610"/>
              <a:gd name="connsiteX1" fmla="*/ 630818 w 4825559"/>
              <a:gd name="connsiteY1" fmla="*/ 728166 h 2919610"/>
              <a:gd name="connsiteX2" fmla="*/ 821882 w 4825559"/>
              <a:gd name="connsiteY2" fmla="*/ 84465 h 2919610"/>
              <a:gd name="connsiteX3" fmla="*/ 2693600 w 4825559"/>
              <a:gd name="connsiteY3" fmla="*/ 107277 h 2919610"/>
              <a:gd name="connsiteX4" fmla="*/ 4825559 w 4825559"/>
              <a:gd name="connsiteY4" fmla="*/ 1403857 h 2919610"/>
              <a:gd name="connsiteX5" fmla="*/ 4825559 w 4825559"/>
              <a:gd name="connsiteY5" fmla="*/ 2616452 h 2919610"/>
              <a:gd name="connsiteX6" fmla="*/ 4522401 w 4825559"/>
              <a:gd name="connsiteY6" fmla="*/ 2919610 h 2919610"/>
              <a:gd name="connsiteX7" fmla="*/ 303441 w 4825559"/>
              <a:gd name="connsiteY7" fmla="*/ 2919610 h 2919610"/>
              <a:gd name="connsiteX8" fmla="*/ 283 w 4825559"/>
              <a:gd name="connsiteY8" fmla="*/ 2616452 h 2919610"/>
              <a:gd name="connsiteX9" fmla="*/ 283 w 4825559"/>
              <a:gd name="connsiteY9" fmla="*/ 1403857 h 2919610"/>
              <a:gd name="connsiteX0" fmla="*/ 283 w 4825559"/>
              <a:gd name="connsiteY0" fmla="*/ 1319392 h 2835145"/>
              <a:gd name="connsiteX1" fmla="*/ 630818 w 4825559"/>
              <a:gd name="connsiteY1" fmla="*/ 643701 h 2835145"/>
              <a:gd name="connsiteX2" fmla="*/ 821882 w 4825559"/>
              <a:gd name="connsiteY2" fmla="*/ 0 h 2835145"/>
              <a:gd name="connsiteX3" fmla="*/ 2693600 w 4825559"/>
              <a:gd name="connsiteY3" fmla="*/ 22812 h 2835145"/>
              <a:gd name="connsiteX4" fmla="*/ 4825559 w 4825559"/>
              <a:gd name="connsiteY4" fmla="*/ 1319392 h 2835145"/>
              <a:gd name="connsiteX5" fmla="*/ 4825559 w 4825559"/>
              <a:gd name="connsiteY5" fmla="*/ 2531987 h 2835145"/>
              <a:gd name="connsiteX6" fmla="*/ 4522401 w 4825559"/>
              <a:gd name="connsiteY6" fmla="*/ 2835145 h 2835145"/>
              <a:gd name="connsiteX7" fmla="*/ 303441 w 4825559"/>
              <a:gd name="connsiteY7" fmla="*/ 2835145 h 2835145"/>
              <a:gd name="connsiteX8" fmla="*/ 283 w 4825559"/>
              <a:gd name="connsiteY8" fmla="*/ 2531987 h 2835145"/>
              <a:gd name="connsiteX9" fmla="*/ 283 w 4825559"/>
              <a:gd name="connsiteY9" fmla="*/ 1319392 h 2835145"/>
              <a:gd name="connsiteX0" fmla="*/ 283 w 4825559"/>
              <a:gd name="connsiteY0" fmla="*/ 1319392 h 2835145"/>
              <a:gd name="connsiteX1" fmla="*/ 630818 w 4825559"/>
              <a:gd name="connsiteY1" fmla="*/ 643701 h 2835145"/>
              <a:gd name="connsiteX2" fmla="*/ 821882 w 4825559"/>
              <a:gd name="connsiteY2" fmla="*/ 0 h 2835145"/>
              <a:gd name="connsiteX3" fmla="*/ 2693600 w 4825559"/>
              <a:gd name="connsiteY3" fmla="*/ 22812 h 2835145"/>
              <a:gd name="connsiteX4" fmla="*/ 4825559 w 4825559"/>
              <a:gd name="connsiteY4" fmla="*/ 1319392 h 2835145"/>
              <a:gd name="connsiteX5" fmla="*/ 4825559 w 4825559"/>
              <a:gd name="connsiteY5" fmla="*/ 2531987 h 2835145"/>
              <a:gd name="connsiteX6" fmla="*/ 4522401 w 4825559"/>
              <a:gd name="connsiteY6" fmla="*/ 2835145 h 2835145"/>
              <a:gd name="connsiteX7" fmla="*/ 303441 w 4825559"/>
              <a:gd name="connsiteY7" fmla="*/ 2835145 h 2835145"/>
              <a:gd name="connsiteX8" fmla="*/ 283 w 4825559"/>
              <a:gd name="connsiteY8" fmla="*/ 2531987 h 2835145"/>
              <a:gd name="connsiteX9" fmla="*/ 283 w 4825559"/>
              <a:gd name="connsiteY9" fmla="*/ 1319392 h 2835145"/>
              <a:gd name="connsiteX0" fmla="*/ 283 w 4825559"/>
              <a:gd name="connsiteY0" fmla="*/ 1319392 h 2835145"/>
              <a:gd name="connsiteX1" fmla="*/ 630818 w 4825559"/>
              <a:gd name="connsiteY1" fmla="*/ 643701 h 2835145"/>
              <a:gd name="connsiteX2" fmla="*/ 821882 w 4825559"/>
              <a:gd name="connsiteY2" fmla="*/ 0 h 2835145"/>
              <a:gd name="connsiteX3" fmla="*/ 2693600 w 4825559"/>
              <a:gd name="connsiteY3" fmla="*/ 22812 h 2835145"/>
              <a:gd name="connsiteX4" fmla="*/ 3000637 w 4825559"/>
              <a:gd name="connsiteY4" fmla="*/ 417688 h 2835145"/>
              <a:gd name="connsiteX5" fmla="*/ 4825559 w 4825559"/>
              <a:gd name="connsiteY5" fmla="*/ 1319392 h 2835145"/>
              <a:gd name="connsiteX6" fmla="*/ 4825559 w 4825559"/>
              <a:gd name="connsiteY6" fmla="*/ 2531987 h 2835145"/>
              <a:gd name="connsiteX7" fmla="*/ 4522401 w 4825559"/>
              <a:gd name="connsiteY7" fmla="*/ 2835145 h 2835145"/>
              <a:gd name="connsiteX8" fmla="*/ 303441 w 4825559"/>
              <a:gd name="connsiteY8" fmla="*/ 2835145 h 2835145"/>
              <a:gd name="connsiteX9" fmla="*/ 283 w 4825559"/>
              <a:gd name="connsiteY9" fmla="*/ 2531987 h 2835145"/>
              <a:gd name="connsiteX10" fmla="*/ 283 w 4825559"/>
              <a:gd name="connsiteY10" fmla="*/ 1319392 h 2835145"/>
              <a:gd name="connsiteX0" fmla="*/ 283 w 4825559"/>
              <a:gd name="connsiteY0" fmla="*/ 1319392 h 2835145"/>
              <a:gd name="connsiteX1" fmla="*/ 630818 w 4825559"/>
              <a:gd name="connsiteY1" fmla="*/ 643701 h 2835145"/>
              <a:gd name="connsiteX2" fmla="*/ 821882 w 4825559"/>
              <a:gd name="connsiteY2" fmla="*/ 0 h 2835145"/>
              <a:gd name="connsiteX3" fmla="*/ 2693600 w 4825559"/>
              <a:gd name="connsiteY3" fmla="*/ 22812 h 2835145"/>
              <a:gd name="connsiteX4" fmla="*/ 3000637 w 4825559"/>
              <a:gd name="connsiteY4" fmla="*/ 417688 h 2835145"/>
              <a:gd name="connsiteX5" fmla="*/ 4825559 w 4825559"/>
              <a:gd name="connsiteY5" fmla="*/ 1319392 h 2835145"/>
              <a:gd name="connsiteX6" fmla="*/ 4825559 w 4825559"/>
              <a:gd name="connsiteY6" fmla="*/ 2531987 h 2835145"/>
              <a:gd name="connsiteX7" fmla="*/ 4522401 w 4825559"/>
              <a:gd name="connsiteY7" fmla="*/ 2835145 h 2835145"/>
              <a:gd name="connsiteX8" fmla="*/ 303441 w 4825559"/>
              <a:gd name="connsiteY8" fmla="*/ 2835145 h 2835145"/>
              <a:gd name="connsiteX9" fmla="*/ 283 w 4825559"/>
              <a:gd name="connsiteY9" fmla="*/ 2531987 h 2835145"/>
              <a:gd name="connsiteX10" fmla="*/ 283 w 4825559"/>
              <a:gd name="connsiteY10" fmla="*/ 1319392 h 2835145"/>
              <a:gd name="connsiteX0" fmla="*/ 283 w 4825559"/>
              <a:gd name="connsiteY0" fmla="*/ 1319392 h 2835145"/>
              <a:gd name="connsiteX1" fmla="*/ 630818 w 4825559"/>
              <a:gd name="connsiteY1" fmla="*/ 643701 h 2835145"/>
              <a:gd name="connsiteX2" fmla="*/ 821882 w 4825559"/>
              <a:gd name="connsiteY2" fmla="*/ 0 h 2835145"/>
              <a:gd name="connsiteX3" fmla="*/ 2693600 w 4825559"/>
              <a:gd name="connsiteY3" fmla="*/ 22812 h 2835145"/>
              <a:gd name="connsiteX4" fmla="*/ 2752282 w 4825559"/>
              <a:gd name="connsiteY4" fmla="*/ 654755 h 2835145"/>
              <a:gd name="connsiteX5" fmla="*/ 4825559 w 4825559"/>
              <a:gd name="connsiteY5" fmla="*/ 1319392 h 2835145"/>
              <a:gd name="connsiteX6" fmla="*/ 4825559 w 4825559"/>
              <a:gd name="connsiteY6" fmla="*/ 2531987 h 2835145"/>
              <a:gd name="connsiteX7" fmla="*/ 4522401 w 4825559"/>
              <a:gd name="connsiteY7" fmla="*/ 2835145 h 2835145"/>
              <a:gd name="connsiteX8" fmla="*/ 303441 w 4825559"/>
              <a:gd name="connsiteY8" fmla="*/ 2835145 h 2835145"/>
              <a:gd name="connsiteX9" fmla="*/ 283 w 4825559"/>
              <a:gd name="connsiteY9" fmla="*/ 2531987 h 2835145"/>
              <a:gd name="connsiteX10" fmla="*/ 283 w 4825559"/>
              <a:gd name="connsiteY10" fmla="*/ 1319392 h 2835145"/>
              <a:gd name="connsiteX0" fmla="*/ 283 w 4825559"/>
              <a:gd name="connsiteY0" fmla="*/ 1319392 h 2835145"/>
              <a:gd name="connsiteX1" fmla="*/ 630818 w 4825559"/>
              <a:gd name="connsiteY1" fmla="*/ 643701 h 2835145"/>
              <a:gd name="connsiteX2" fmla="*/ 821882 w 4825559"/>
              <a:gd name="connsiteY2" fmla="*/ 0 h 2835145"/>
              <a:gd name="connsiteX3" fmla="*/ 2693600 w 4825559"/>
              <a:gd name="connsiteY3" fmla="*/ 22812 h 2835145"/>
              <a:gd name="connsiteX4" fmla="*/ 2752282 w 4825559"/>
              <a:gd name="connsiteY4" fmla="*/ 654755 h 2835145"/>
              <a:gd name="connsiteX5" fmla="*/ 4825559 w 4825559"/>
              <a:gd name="connsiteY5" fmla="*/ 1319392 h 2835145"/>
              <a:gd name="connsiteX6" fmla="*/ 4825559 w 4825559"/>
              <a:gd name="connsiteY6" fmla="*/ 2531987 h 2835145"/>
              <a:gd name="connsiteX7" fmla="*/ 4522401 w 4825559"/>
              <a:gd name="connsiteY7" fmla="*/ 2835145 h 2835145"/>
              <a:gd name="connsiteX8" fmla="*/ 303441 w 4825559"/>
              <a:gd name="connsiteY8" fmla="*/ 2835145 h 2835145"/>
              <a:gd name="connsiteX9" fmla="*/ 283 w 4825559"/>
              <a:gd name="connsiteY9" fmla="*/ 2531987 h 2835145"/>
              <a:gd name="connsiteX10" fmla="*/ 283 w 4825559"/>
              <a:gd name="connsiteY10" fmla="*/ 1319392 h 2835145"/>
              <a:gd name="connsiteX0" fmla="*/ 283 w 4825559"/>
              <a:gd name="connsiteY0" fmla="*/ 1319392 h 2835145"/>
              <a:gd name="connsiteX1" fmla="*/ 630818 w 4825559"/>
              <a:gd name="connsiteY1" fmla="*/ 643701 h 2835145"/>
              <a:gd name="connsiteX2" fmla="*/ 821882 w 4825559"/>
              <a:gd name="connsiteY2" fmla="*/ 0 h 2835145"/>
              <a:gd name="connsiteX3" fmla="*/ 2366222 w 4825559"/>
              <a:gd name="connsiteY3" fmla="*/ 34101 h 2835145"/>
              <a:gd name="connsiteX4" fmla="*/ 2752282 w 4825559"/>
              <a:gd name="connsiteY4" fmla="*/ 654755 h 2835145"/>
              <a:gd name="connsiteX5" fmla="*/ 4825559 w 4825559"/>
              <a:gd name="connsiteY5" fmla="*/ 1319392 h 2835145"/>
              <a:gd name="connsiteX6" fmla="*/ 4825559 w 4825559"/>
              <a:gd name="connsiteY6" fmla="*/ 2531987 h 2835145"/>
              <a:gd name="connsiteX7" fmla="*/ 4522401 w 4825559"/>
              <a:gd name="connsiteY7" fmla="*/ 2835145 h 2835145"/>
              <a:gd name="connsiteX8" fmla="*/ 303441 w 4825559"/>
              <a:gd name="connsiteY8" fmla="*/ 2835145 h 2835145"/>
              <a:gd name="connsiteX9" fmla="*/ 283 w 4825559"/>
              <a:gd name="connsiteY9" fmla="*/ 2531987 h 2835145"/>
              <a:gd name="connsiteX10" fmla="*/ 283 w 4825559"/>
              <a:gd name="connsiteY10" fmla="*/ 1319392 h 2835145"/>
              <a:gd name="connsiteX0" fmla="*/ 283 w 4825559"/>
              <a:gd name="connsiteY0" fmla="*/ 1319392 h 2835145"/>
              <a:gd name="connsiteX1" fmla="*/ 630818 w 4825559"/>
              <a:gd name="connsiteY1" fmla="*/ 643701 h 2835145"/>
              <a:gd name="connsiteX2" fmla="*/ 821882 w 4825559"/>
              <a:gd name="connsiteY2" fmla="*/ 0 h 2835145"/>
              <a:gd name="connsiteX3" fmla="*/ 2366222 w 4825559"/>
              <a:gd name="connsiteY3" fmla="*/ 34101 h 2835145"/>
              <a:gd name="connsiteX4" fmla="*/ 2752282 w 4825559"/>
              <a:gd name="connsiteY4" fmla="*/ 654755 h 2835145"/>
              <a:gd name="connsiteX5" fmla="*/ 4825559 w 4825559"/>
              <a:gd name="connsiteY5" fmla="*/ 1319392 h 2835145"/>
              <a:gd name="connsiteX6" fmla="*/ 4825559 w 4825559"/>
              <a:gd name="connsiteY6" fmla="*/ 2531987 h 2835145"/>
              <a:gd name="connsiteX7" fmla="*/ 4522401 w 4825559"/>
              <a:gd name="connsiteY7" fmla="*/ 2835145 h 2835145"/>
              <a:gd name="connsiteX8" fmla="*/ 303441 w 4825559"/>
              <a:gd name="connsiteY8" fmla="*/ 2835145 h 2835145"/>
              <a:gd name="connsiteX9" fmla="*/ 283 w 4825559"/>
              <a:gd name="connsiteY9" fmla="*/ 2531987 h 2835145"/>
              <a:gd name="connsiteX10" fmla="*/ 283 w 4825559"/>
              <a:gd name="connsiteY10" fmla="*/ 1319392 h 2835145"/>
              <a:gd name="connsiteX0" fmla="*/ 283 w 4825559"/>
              <a:gd name="connsiteY0" fmla="*/ 1319392 h 2835145"/>
              <a:gd name="connsiteX1" fmla="*/ 630818 w 4825559"/>
              <a:gd name="connsiteY1" fmla="*/ 643701 h 2835145"/>
              <a:gd name="connsiteX2" fmla="*/ 821882 w 4825559"/>
              <a:gd name="connsiteY2" fmla="*/ 0 h 2835145"/>
              <a:gd name="connsiteX3" fmla="*/ 1959822 w 4825559"/>
              <a:gd name="connsiteY3" fmla="*/ 67968 h 2835145"/>
              <a:gd name="connsiteX4" fmla="*/ 2752282 w 4825559"/>
              <a:gd name="connsiteY4" fmla="*/ 654755 h 2835145"/>
              <a:gd name="connsiteX5" fmla="*/ 4825559 w 4825559"/>
              <a:gd name="connsiteY5" fmla="*/ 1319392 h 2835145"/>
              <a:gd name="connsiteX6" fmla="*/ 4825559 w 4825559"/>
              <a:gd name="connsiteY6" fmla="*/ 2531987 h 2835145"/>
              <a:gd name="connsiteX7" fmla="*/ 4522401 w 4825559"/>
              <a:gd name="connsiteY7" fmla="*/ 2835145 h 2835145"/>
              <a:gd name="connsiteX8" fmla="*/ 303441 w 4825559"/>
              <a:gd name="connsiteY8" fmla="*/ 2835145 h 2835145"/>
              <a:gd name="connsiteX9" fmla="*/ 283 w 4825559"/>
              <a:gd name="connsiteY9" fmla="*/ 2531987 h 2835145"/>
              <a:gd name="connsiteX10" fmla="*/ 283 w 4825559"/>
              <a:gd name="connsiteY10" fmla="*/ 1319392 h 2835145"/>
              <a:gd name="connsiteX0" fmla="*/ 283 w 4825559"/>
              <a:gd name="connsiteY0" fmla="*/ 1285525 h 2801278"/>
              <a:gd name="connsiteX1" fmla="*/ 630818 w 4825559"/>
              <a:gd name="connsiteY1" fmla="*/ 609834 h 2801278"/>
              <a:gd name="connsiteX2" fmla="*/ 900904 w 4825559"/>
              <a:gd name="connsiteY2" fmla="*/ 0 h 2801278"/>
              <a:gd name="connsiteX3" fmla="*/ 1959822 w 4825559"/>
              <a:gd name="connsiteY3" fmla="*/ 34101 h 2801278"/>
              <a:gd name="connsiteX4" fmla="*/ 2752282 w 4825559"/>
              <a:gd name="connsiteY4" fmla="*/ 620888 h 2801278"/>
              <a:gd name="connsiteX5" fmla="*/ 4825559 w 4825559"/>
              <a:gd name="connsiteY5" fmla="*/ 1285525 h 2801278"/>
              <a:gd name="connsiteX6" fmla="*/ 4825559 w 4825559"/>
              <a:gd name="connsiteY6" fmla="*/ 2498120 h 2801278"/>
              <a:gd name="connsiteX7" fmla="*/ 4522401 w 4825559"/>
              <a:gd name="connsiteY7" fmla="*/ 2801278 h 2801278"/>
              <a:gd name="connsiteX8" fmla="*/ 303441 w 4825559"/>
              <a:gd name="connsiteY8" fmla="*/ 2801278 h 2801278"/>
              <a:gd name="connsiteX9" fmla="*/ 283 w 4825559"/>
              <a:gd name="connsiteY9" fmla="*/ 2498120 h 2801278"/>
              <a:gd name="connsiteX10" fmla="*/ 283 w 4825559"/>
              <a:gd name="connsiteY10" fmla="*/ 1285525 h 2801278"/>
              <a:gd name="connsiteX0" fmla="*/ 283 w 4825559"/>
              <a:gd name="connsiteY0" fmla="*/ 1285525 h 2801278"/>
              <a:gd name="connsiteX1" fmla="*/ 630818 w 4825559"/>
              <a:gd name="connsiteY1" fmla="*/ 609834 h 2801278"/>
              <a:gd name="connsiteX2" fmla="*/ 900904 w 4825559"/>
              <a:gd name="connsiteY2" fmla="*/ 0 h 2801278"/>
              <a:gd name="connsiteX3" fmla="*/ 1959822 w 4825559"/>
              <a:gd name="connsiteY3" fmla="*/ 34101 h 2801278"/>
              <a:gd name="connsiteX4" fmla="*/ 2752282 w 4825559"/>
              <a:gd name="connsiteY4" fmla="*/ 620888 h 2801278"/>
              <a:gd name="connsiteX5" fmla="*/ 4825559 w 4825559"/>
              <a:gd name="connsiteY5" fmla="*/ 1285525 h 2801278"/>
              <a:gd name="connsiteX6" fmla="*/ 4825559 w 4825559"/>
              <a:gd name="connsiteY6" fmla="*/ 2498120 h 2801278"/>
              <a:gd name="connsiteX7" fmla="*/ 4522401 w 4825559"/>
              <a:gd name="connsiteY7" fmla="*/ 2801278 h 2801278"/>
              <a:gd name="connsiteX8" fmla="*/ 303441 w 4825559"/>
              <a:gd name="connsiteY8" fmla="*/ 2801278 h 2801278"/>
              <a:gd name="connsiteX9" fmla="*/ 283 w 4825559"/>
              <a:gd name="connsiteY9" fmla="*/ 2498120 h 2801278"/>
              <a:gd name="connsiteX10" fmla="*/ 283 w 4825559"/>
              <a:gd name="connsiteY10" fmla="*/ 1285525 h 2801278"/>
              <a:gd name="connsiteX0" fmla="*/ 283 w 4825559"/>
              <a:gd name="connsiteY0" fmla="*/ 1272742 h 2788495"/>
              <a:gd name="connsiteX1" fmla="*/ 630818 w 4825559"/>
              <a:gd name="connsiteY1" fmla="*/ 597051 h 2788495"/>
              <a:gd name="connsiteX2" fmla="*/ 810593 w 4825559"/>
              <a:gd name="connsiteY2" fmla="*/ 43662 h 2788495"/>
              <a:gd name="connsiteX3" fmla="*/ 1959822 w 4825559"/>
              <a:gd name="connsiteY3" fmla="*/ 21318 h 2788495"/>
              <a:gd name="connsiteX4" fmla="*/ 2752282 w 4825559"/>
              <a:gd name="connsiteY4" fmla="*/ 608105 h 2788495"/>
              <a:gd name="connsiteX5" fmla="*/ 4825559 w 4825559"/>
              <a:gd name="connsiteY5" fmla="*/ 1272742 h 2788495"/>
              <a:gd name="connsiteX6" fmla="*/ 4825559 w 4825559"/>
              <a:gd name="connsiteY6" fmla="*/ 2485337 h 2788495"/>
              <a:gd name="connsiteX7" fmla="*/ 4522401 w 4825559"/>
              <a:gd name="connsiteY7" fmla="*/ 2788495 h 2788495"/>
              <a:gd name="connsiteX8" fmla="*/ 303441 w 4825559"/>
              <a:gd name="connsiteY8" fmla="*/ 2788495 h 2788495"/>
              <a:gd name="connsiteX9" fmla="*/ 283 w 4825559"/>
              <a:gd name="connsiteY9" fmla="*/ 2485337 h 2788495"/>
              <a:gd name="connsiteX10" fmla="*/ 283 w 4825559"/>
              <a:gd name="connsiteY10" fmla="*/ 1272742 h 2788495"/>
              <a:gd name="connsiteX0" fmla="*/ 283 w 4825559"/>
              <a:gd name="connsiteY0" fmla="*/ 1296814 h 2812567"/>
              <a:gd name="connsiteX1" fmla="*/ 630818 w 4825559"/>
              <a:gd name="connsiteY1" fmla="*/ 621123 h 2812567"/>
              <a:gd name="connsiteX2" fmla="*/ 821882 w 4825559"/>
              <a:gd name="connsiteY2" fmla="*/ 0 h 2812567"/>
              <a:gd name="connsiteX3" fmla="*/ 1959822 w 4825559"/>
              <a:gd name="connsiteY3" fmla="*/ 45390 h 2812567"/>
              <a:gd name="connsiteX4" fmla="*/ 2752282 w 4825559"/>
              <a:gd name="connsiteY4" fmla="*/ 632177 h 2812567"/>
              <a:gd name="connsiteX5" fmla="*/ 4825559 w 4825559"/>
              <a:gd name="connsiteY5" fmla="*/ 1296814 h 2812567"/>
              <a:gd name="connsiteX6" fmla="*/ 4825559 w 4825559"/>
              <a:gd name="connsiteY6" fmla="*/ 2509409 h 2812567"/>
              <a:gd name="connsiteX7" fmla="*/ 4522401 w 4825559"/>
              <a:gd name="connsiteY7" fmla="*/ 2812567 h 2812567"/>
              <a:gd name="connsiteX8" fmla="*/ 303441 w 4825559"/>
              <a:gd name="connsiteY8" fmla="*/ 2812567 h 2812567"/>
              <a:gd name="connsiteX9" fmla="*/ 283 w 4825559"/>
              <a:gd name="connsiteY9" fmla="*/ 2509409 h 2812567"/>
              <a:gd name="connsiteX10" fmla="*/ 283 w 4825559"/>
              <a:gd name="connsiteY10" fmla="*/ 1296814 h 2812567"/>
              <a:gd name="connsiteX0" fmla="*/ 283 w 4825559"/>
              <a:gd name="connsiteY0" fmla="*/ 1296814 h 2812567"/>
              <a:gd name="connsiteX1" fmla="*/ 630818 w 4825559"/>
              <a:gd name="connsiteY1" fmla="*/ 621123 h 2812567"/>
              <a:gd name="connsiteX2" fmla="*/ 821882 w 4825559"/>
              <a:gd name="connsiteY2" fmla="*/ 0 h 2812567"/>
              <a:gd name="connsiteX3" fmla="*/ 1959822 w 4825559"/>
              <a:gd name="connsiteY3" fmla="*/ 45390 h 2812567"/>
              <a:gd name="connsiteX4" fmla="*/ 2752282 w 4825559"/>
              <a:gd name="connsiteY4" fmla="*/ 632177 h 2812567"/>
              <a:gd name="connsiteX5" fmla="*/ 4825559 w 4825559"/>
              <a:gd name="connsiteY5" fmla="*/ 1296814 h 2812567"/>
              <a:gd name="connsiteX6" fmla="*/ 4825559 w 4825559"/>
              <a:gd name="connsiteY6" fmla="*/ 2509409 h 2812567"/>
              <a:gd name="connsiteX7" fmla="*/ 4522401 w 4825559"/>
              <a:gd name="connsiteY7" fmla="*/ 2812567 h 2812567"/>
              <a:gd name="connsiteX8" fmla="*/ 303441 w 4825559"/>
              <a:gd name="connsiteY8" fmla="*/ 2812567 h 2812567"/>
              <a:gd name="connsiteX9" fmla="*/ 283 w 4825559"/>
              <a:gd name="connsiteY9" fmla="*/ 2509409 h 2812567"/>
              <a:gd name="connsiteX10" fmla="*/ 283 w 4825559"/>
              <a:gd name="connsiteY10" fmla="*/ 1296814 h 2812567"/>
              <a:gd name="connsiteX0" fmla="*/ 283 w 4825559"/>
              <a:gd name="connsiteY0" fmla="*/ 1299175 h 2814928"/>
              <a:gd name="connsiteX1" fmla="*/ 630818 w 4825559"/>
              <a:gd name="connsiteY1" fmla="*/ 623484 h 2814928"/>
              <a:gd name="connsiteX2" fmla="*/ 821882 w 4825559"/>
              <a:gd name="connsiteY2" fmla="*/ 2361 h 2814928"/>
              <a:gd name="connsiteX3" fmla="*/ 1959822 w 4825559"/>
              <a:gd name="connsiteY3" fmla="*/ 47751 h 2814928"/>
              <a:gd name="connsiteX4" fmla="*/ 2752282 w 4825559"/>
              <a:gd name="connsiteY4" fmla="*/ 634538 h 2814928"/>
              <a:gd name="connsiteX5" fmla="*/ 4825559 w 4825559"/>
              <a:gd name="connsiteY5" fmla="*/ 1299175 h 2814928"/>
              <a:gd name="connsiteX6" fmla="*/ 4825559 w 4825559"/>
              <a:gd name="connsiteY6" fmla="*/ 2511770 h 2814928"/>
              <a:gd name="connsiteX7" fmla="*/ 4522401 w 4825559"/>
              <a:gd name="connsiteY7" fmla="*/ 2814928 h 2814928"/>
              <a:gd name="connsiteX8" fmla="*/ 303441 w 4825559"/>
              <a:gd name="connsiteY8" fmla="*/ 2814928 h 2814928"/>
              <a:gd name="connsiteX9" fmla="*/ 283 w 4825559"/>
              <a:gd name="connsiteY9" fmla="*/ 2511770 h 2814928"/>
              <a:gd name="connsiteX10" fmla="*/ 283 w 4825559"/>
              <a:gd name="connsiteY10" fmla="*/ 1299175 h 2814928"/>
              <a:gd name="connsiteX0" fmla="*/ 283 w 4825559"/>
              <a:gd name="connsiteY0" fmla="*/ 1299175 h 2814928"/>
              <a:gd name="connsiteX1" fmla="*/ 630818 w 4825559"/>
              <a:gd name="connsiteY1" fmla="*/ 623484 h 2814928"/>
              <a:gd name="connsiteX2" fmla="*/ 821882 w 4825559"/>
              <a:gd name="connsiteY2" fmla="*/ 2361 h 2814928"/>
              <a:gd name="connsiteX3" fmla="*/ 1959822 w 4825559"/>
              <a:gd name="connsiteY3" fmla="*/ 47751 h 2814928"/>
              <a:gd name="connsiteX4" fmla="*/ 2752282 w 4825559"/>
              <a:gd name="connsiteY4" fmla="*/ 634538 h 2814928"/>
              <a:gd name="connsiteX5" fmla="*/ 4825559 w 4825559"/>
              <a:gd name="connsiteY5" fmla="*/ 1299175 h 2814928"/>
              <a:gd name="connsiteX6" fmla="*/ 4825559 w 4825559"/>
              <a:gd name="connsiteY6" fmla="*/ 2511770 h 2814928"/>
              <a:gd name="connsiteX7" fmla="*/ 4522401 w 4825559"/>
              <a:gd name="connsiteY7" fmla="*/ 2814928 h 2814928"/>
              <a:gd name="connsiteX8" fmla="*/ 303441 w 4825559"/>
              <a:gd name="connsiteY8" fmla="*/ 2814928 h 2814928"/>
              <a:gd name="connsiteX9" fmla="*/ 283 w 4825559"/>
              <a:gd name="connsiteY9" fmla="*/ 2511770 h 2814928"/>
              <a:gd name="connsiteX10" fmla="*/ 283 w 4825559"/>
              <a:gd name="connsiteY10" fmla="*/ 1299175 h 2814928"/>
              <a:gd name="connsiteX0" fmla="*/ 283 w 4825559"/>
              <a:gd name="connsiteY0" fmla="*/ 1309880 h 2825633"/>
              <a:gd name="connsiteX1" fmla="*/ 630818 w 4825559"/>
              <a:gd name="connsiteY1" fmla="*/ 634189 h 2825633"/>
              <a:gd name="connsiteX2" fmla="*/ 821882 w 4825559"/>
              <a:gd name="connsiteY2" fmla="*/ 13066 h 2825633"/>
              <a:gd name="connsiteX3" fmla="*/ 1959822 w 4825559"/>
              <a:gd name="connsiteY3" fmla="*/ 58456 h 2825633"/>
              <a:gd name="connsiteX4" fmla="*/ 2752282 w 4825559"/>
              <a:gd name="connsiteY4" fmla="*/ 645243 h 2825633"/>
              <a:gd name="connsiteX5" fmla="*/ 4825559 w 4825559"/>
              <a:gd name="connsiteY5" fmla="*/ 1309880 h 2825633"/>
              <a:gd name="connsiteX6" fmla="*/ 4825559 w 4825559"/>
              <a:gd name="connsiteY6" fmla="*/ 2522475 h 2825633"/>
              <a:gd name="connsiteX7" fmla="*/ 4522401 w 4825559"/>
              <a:gd name="connsiteY7" fmla="*/ 2825633 h 2825633"/>
              <a:gd name="connsiteX8" fmla="*/ 303441 w 4825559"/>
              <a:gd name="connsiteY8" fmla="*/ 2825633 h 2825633"/>
              <a:gd name="connsiteX9" fmla="*/ 283 w 4825559"/>
              <a:gd name="connsiteY9" fmla="*/ 2522475 h 2825633"/>
              <a:gd name="connsiteX10" fmla="*/ 283 w 4825559"/>
              <a:gd name="connsiteY10" fmla="*/ 1309880 h 2825633"/>
              <a:gd name="connsiteX0" fmla="*/ 283 w 4825559"/>
              <a:gd name="connsiteY0" fmla="*/ 1321049 h 2836802"/>
              <a:gd name="connsiteX1" fmla="*/ 630818 w 4825559"/>
              <a:gd name="connsiteY1" fmla="*/ 645358 h 2836802"/>
              <a:gd name="connsiteX2" fmla="*/ 821882 w 4825559"/>
              <a:gd name="connsiteY2" fmla="*/ 24235 h 2836802"/>
              <a:gd name="connsiteX3" fmla="*/ 2004977 w 4825559"/>
              <a:gd name="connsiteY3" fmla="*/ 47047 h 2836802"/>
              <a:gd name="connsiteX4" fmla="*/ 2752282 w 4825559"/>
              <a:gd name="connsiteY4" fmla="*/ 656412 h 2836802"/>
              <a:gd name="connsiteX5" fmla="*/ 4825559 w 4825559"/>
              <a:gd name="connsiteY5" fmla="*/ 1321049 h 2836802"/>
              <a:gd name="connsiteX6" fmla="*/ 4825559 w 4825559"/>
              <a:gd name="connsiteY6" fmla="*/ 2533644 h 2836802"/>
              <a:gd name="connsiteX7" fmla="*/ 4522401 w 4825559"/>
              <a:gd name="connsiteY7" fmla="*/ 2836802 h 2836802"/>
              <a:gd name="connsiteX8" fmla="*/ 303441 w 4825559"/>
              <a:gd name="connsiteY8" fmla="*/ 2836802 h 2836802"/>
              <a:gd name="connsiteX9" fmla="*/ 283 w 4825559"/>
              <a:gd name="connsiteY9" fmla="*/ 2533644 h 2836802"/>
              <a:gd name="connsiteX10" fmla="*/ 283 w 4825559"/>
              <a:gd name="connsiteY10" fmla="*/ 1321049 h 2836802"/>
              <a:gd name="connsiteX0" fmla="*/ 283 w 4825559"/>
              <a:gd name="connsiteY0" fmla="*/ 1333842 h 2849595"/>
              <a:gd name="connsiteX1" fmla="*/ 630818 w 4825559"/>
              <a:gd name="connsiteY1" fmla="*/ 658151 h 2849595"/>
              <a:gd name="connsiteX2" fmla="*/ 821882 w 4825559"/>
              <a:gd name="connsiteY2" fmla="*/ 37028 h 2849595"/>
              <a:gd name="connsiteX3" fmla="*/ 2004977 w 4825559"/>
              <a:gd name="connsiteY3" fmla="*/ 59840 h 2849595"/>
              <a:gd name="connsiteX4" fmla="*/ 2752282 w 4825559"/>
              <a:gd name="connsiteY4" fmla="*/ 669205 h 2849595"/>
              <a:gd name="connsiteX5" fmla="*/ 4825559 w 4825559"/>
              <a:gd name="connsiteY5" fmla="*/ 1333842 h 2849595"/>
              <a:gd name="connsiteX6" fmla="*/ 4825559 w 4825559"/>
              <a:gd name="connsiteY6" fmla="*/ 2546437 h 2849595"/>
              <a:gd name="connsiteX7" fmla="*/ 4522401 w 4825559"/>
              <a:gd name="connsiteY7" fmla="*/ 2849595 h 2849595"/>
              <a:gd name="connsiteX8" fmla="*/ 303441 w 4825559"/>
              <a:gd name="connsiteY8" fmla="*/ 2849595 h 2849595"/>
              <a:gd name="connsiteX9" fmla="*/ 283 w 4825559"/>
              <a:gd name="connsiteY9" fmla="*/ 2546437 h 2849595"/>
              <a:gd name="connsiteX10" fmla="*/ 283 w 4825559"/>
              <a:gd name="connsiteY10" fmla="*/ 1333842 h 2849595"/>
              <a:gd name="connsiteX0" fmla="*/ 283 w 4825559"/>
              <a:gd name="connsiteY0" fmla="*/ 1367882 h 2883635"/>
              <a:gd name="connsiteX1" fmla="*/ 630818 w 4825559"/>
              <a:gd name="connsiteY1" fmla="*/ 692191 h 2883635"/>
              <a:gd name="connsiteX2" fmla="*/ 821882 w 4825559"/>
              <a:gd name="connsiteY2" fmla="*/ 71068 h 2883635"/>
              <a:gd name="connsiteX3" fmla="*/ 2016266 w 4825559"/>
              <a:gd name="connsiteY3" fmla="*/ 48724 h 2883635"/>
              <a:gd name="connsiteX4" fmla="*/ 2752282 w 4825559"/>
              <a:gd name="connsiteY4" fmla="*/ 703245 h 2883635"/>
              <a:gd name="connsiteX5" fmla="*/ 4825559 w 4825559"/>
              <a:gd name="connsiteY5" fmla="*/ 1367882 h 2883635"/>
              <a:gd name="connsiteX6" fmla="*/ 4825559 w 4825559"/>
              <a:gd name="connsiteY6" fmla="*/ 2580477 h 2883635"/>
              <a:gd name="connsiteX7" fmla="*/ 4522401 w 4825559"/>
              <a:gd name="connsiteY7" fmla="*/ 2883635 h 2883635"/>
              <a:gd name="connsiteX8" fmla="*/ 303441 w 4825559"/>
              <a:gd name="connsiteY8" fmla="*/ 2883635 h 2883635"/>
              <a:gd name="connsiteX9" fmla="*/ 283 w 4825559"/>
              <a:gd name="connsiteY9" fmla="*/ 2580477 h 2883635"/>
              <a:gd name="connsiteX10" fmla="*/ 283 w 4825559"/>
              <a:gd name="connsiteY10" fmla="*/ 1367882 h 2883635"/>
              <a:gd name="connsiteX0" fmla="*/ 283 w 4825559"/>
              <a:gd name="connsiteY0" fmla="*/ 1367882 h 2883635"/>
              <a:gd name="connsiteX1" fmla="*/ 630818 w 4825559"/>
              <a:gd name="connsiteY1" fmla="*/ 692191 h 2883635"/>
              <a:gd name="connsiteX2" fmla="*/ 821882 w 4825559"/>
              <a:gd name="connsiteY2" fmla="*/ 71068 h 2883635"/>
              <a:gd name="connsiteX3" fmla="*/ 2016266 w 4825559"/>
              <a:gd name="connsiteY3" fmla="*/ 48724 h 2883635"/>
              <a:gd name="connsiteX4" fmla="*/ 2752282 w 4825559"/>
              <a:gd name="connsiteY4" fmla="*/ 703245 h 2883635"/>
              <a:gd name="connsiteX5" fmla="*/ 4825559 w 4825559"/>
              <a:gd name="connsiteY5" fmla="*/ 1367882 h 2883635"/>
              <a:gd name="connsiteX6" fmla="*/ 4825559 w 4825559"/>
              <a:gd name="connsiteY6" fmla="*/ 2580477 h 2883635"/>
              <a:gd name="connsiteX7" fmla="*/ 4522401 w 4825559"/>
              <a:gd name="connsiteY7" fmla="*/ 2883635 h 2883635"/>
              <a:gd name="connsiteX8" fmla="*/ 303441 w 4825559"/>
              <a:gd name="connsiteY8" fmla="*/ 2883635 h 2883635"/>
              <a:gd name="connsiteX9" fmla="*/ 283 w 4825559"/>
              <a:gd name="connsiteY9" fmla="*/ 2580477 h 2883635"/>
              <a:gd name="connsiteX10" fmla="*/ 283 w 4825559"/>
              <a:gd name="connsiteY10" fmla="*/ 1367882 h 2883635"/>
              <a:gd name="connsiteX0" fmla="*/ 283 w 4825559"/>
              <a:gd name="connsiteY0" fmla="*/ 1333037 h 2848790"/>
              <a:gd name="connsiteX1" fmla="*/ 630818 w 4825559"/>
              <a:gd name="connsiteY1" fmla="*/ 657346 h 2848790"/>
              <a:gd name="connsiteX2" fmla="*/ 821882 w 4825559"/>
              <a:gd name="connsiteY2" fmla="*/ 36223 h 2848790"/>
              <a:gd name="connsiteX3" fmla="*/ 2016266 w 4825559"/>
              <a:gd name="connsiteY3" fmla="*/ 13879 h 2848790"/>
              <a:gd name="connsiteX4" fmla="*/ 2752282 w 4825559"/>
              <a:gd name="connsiteY4" fmla="*/ 668400 h 2848790"/>
              <a:gd name="connsiteX5" fmla="*/ 4825559 w 4825559"/>
              <a:gd name="connsiteY5" fmla="*/ 1333037 h 2848790"/>
              <a:gd name="connsiteX6" fmla="*/ 4825559 w 4825559"/>
              <a:gd name="connsiteY6" fmla="*/ 2545632 h 2848790"/>
              <a:gd name="connsiteX7" fmla="*/ 4522401 w 4825559"/>
              <a:gd name="connsiteY7" fmla="*/ 2848790 h 2848790"/>
              <a:gd name="connsiteX8" fmla="*/ 303441 w 4825559"/>
              <a:gd name="connsiteY8" fmla="*/ 2848790 h 2848790"/>
              <a:gd name="connsiteX9" fmla="*/ 283 w 4825559"/>
              <a:gd name="connsiteY9" fmla="*/ 2545632 h 2848790"/>
              <a:gd name="connsiteX10" fmla="*/ 283 w 4825559"/>
              <a:gd name="connsiteY10" fmla="*/ 1333037 h 2848790"/>
              <a:gd name="connsiteX0" fmla="*/ 283 w 4825559"/>
              <a:gd name="connsiteY0" fmla="*/ 1343896 h 2859649"/>
              <a:gd name="connsiteX1" fmla="*/ 630818 w 4825559"/>
              <a:gd name="connsiteY1" fmla="*/ 668205 h 2859649"/>
              <a:gd name="connsiteX2" fmla="*/ 821882 w 4825559"/>
              <a:gd name="connsiteY2" fmla="*/ 47082 h 2859649"/>
              <a:gd name="connsiteX3" fmla="*/ 2016266 w 4825559"/>
              <a:gd name="connsiteY3" fmla="*/ 24738 h 2859649"/>
              <a:gd name="connsiteX4" fmla="*/ 2594238 w 4825559"/>
              <a:gd name="connsiteY4" fmla="*/ 634104 h 2859649"/>
              <a:gd name="connsiteX5" fmla="*/ 4825559 w 4825559"/>
              <a:gd name="connsiteY5" fmla="*/ 1343896 h 2859649"/>
              <a:gd name="connsiteX6" fmla="*/ 4825559 w 4825559"/>
              <a:gd name="connsiteY6" fmla="*/ 2556491 h 2859649"/>
              <a:gd name="connsiteX7" fmla="*/ 4522401 w 4825559"/>
              <a:gd name="connsiteY7" fmla="*/ 2859649 h 2859649"/>
              <a:gd name="connsiteX8" fmla="*/ 303441 w 4825559"/>
              <a:gd name="connsiteY8" fmla="*/ 2859649 h 2859649"/>
              <a:gd name="connsiteX9" fmla="*/ 283 w 4825559"/>
              <a:gd name="connsiteY9" fmla="*/ 2556491 h 2859649"/>
              <a:gd name="connsiteX10" fmla="*/ 283 w 4825559"/>
              <a:gd name="connsiteY10" fmla="*/ 1343896 h 2859649"/>
              <a:gd name="connsiteX0" fmla="*/ 283 w 4825559"/>
              <a:gd name="connsiteY0" fmla="*/ 1334239 h 2849992"/>
              <a:gd name="connsiteX1" fmla="*/ 630818 w 4825559"/>
              <a:gd name="connsiteY1" fmla="*/ 658548 h 2849992"/>
              <a:gd name="connsiteX2" fmla="*/ 821882 w 4825559"/>
              <a:gd name="connsiteY2" fmla="*/ 37425 h 2849992"/>
              <a:gd name="connsiteX3" fmla="*/ 2016266 w 4825559"/>
              <a:gd name="connsiteY3" fmla="*/ 15081 h 2849992"/>
              <a:gd name="connsiteX4" fmla="*/ 2594238 w 4825559"/>
              <a:gd name="connsiteY4" fmla="*/ 624447 h 2849992"/>
              <a:gd name="connsiteX5" fmla="*/ 4825559 w 4825559"/>
              <a:gd name="connsiteY5" fmla="*/ 1334239 h 2849992"/>
              <a:gd name="connsiteX6" fmla="*/ 4825559 w 4825559"/>
              <a:gd name="connsiteY6" fmla="*/ 2546834 h 2849992"/>
              <a:gd name="connsiteX7" fmla="*/ 4522401 w 4825559"/>
              <a:gd name="connsiteY7" fmla="*/ 2849992 h 2849992"/>
              <a:gd name="connsiteX8" fmla="*/ 303441 w 4825559"/>
              <a:gd name="connsiteY8" fmla="*/ 2849992 h 2849992"/>
              <a:gd name="connsiteX9" fmla="*/ 283 w 4825559"/>
              <a:gd name="connsiteY9" fmla="*/ 2546834 h 2849992"/>
              <a:gd name="connsiteX10" fmla="*/ 283 w 4825559"/>
              <a:gd name="connsiteY10" fmla="*/ 1334239 h 2849992"/>
              <a:gd name="connsiteX0" fmla="*/ 283 w 4825559"/>
              <a:gd name="connsiteY0" fmla="*/ 1334239 h 2849992"/>
              <a:gd name="connsiteX1" fmla="*/ 630818 w 4825559"/>
              <a:gd name="connsiteY1" fmla="*/ 658548 h 2849992"/>
              <a:gd name="connsiteX2" fmla="*/ 821882 w 4825559"/>
              <a:gd name="connsiteY2" fmla="*/ 37425 h 2849992"/>
              <a:gd name="connsiteX3" fmla="*/ 2016266 w 4825559"/>
              <a:gd name="connsiteY3" fmla="*/ 15081 h 2849992"/>
              <a:gd name="connsiteX4" fmla="*/ 2594238 w 4825559"/>
              <a:gd name="connsiteY4" fmla="*/ 624447 h 2849992"/>
              <a:gd name="connsiteX5" fmla="*/ 2899037 w 4825559"/>
              <a:gd name="connsiteY5" fmla="*/ 714758 h 2849992"/>
              <a:gd name="connsiteX6" fmla="*/ 4825559 w 4825559"/>
              <a:gd name="connsiteY6" fmla="*/ 1334239 h 2849992"/>
              <a:gd name="connsiteX7" fmla="*/ 4825559 w 4825559"/>
              <a:gd name="connsiteY7" fmla="*/ 2546834 h 2849992"/>
              <a:gd name="connsiteX8" fmla="*/ 4522401 w 4825559"/>
              <a:gd name="connsiteY8" fmla="*/ 2849992 h 2849992"/>
              <a:gd name="connsiteX9" fmla="*/ 303441 w 4825559"/>
              <a:gd name="connsiteY9" fmla="*/ 2849992 h 2849992"/>
              <a:gd name="connsiteX10" fmla="*/ 283 w 4825559"/>
              <a:gd name="connsiteY10" fmla="*/ 2546834 h 2849992"/>
              <a:gd name="connsiteX11" fmla="*/ 283 w 4825559"/>
              <a:gd name="connsiteY11" fmla="*/ 1334239 h 2849992"/>
              <a:gd name="connsiteX0" fmla="*/ 283 w 4825559"/>
              <a:gd name="connsiteY0" fmla="*/ 1334239 h 2849992"/>
              <a:gd name="connsiteX1" fmla="*/ 630818 w 4825559"/>
              <a:gd name="connsiteY1" fmla="*/ 658548 h 2849992"/>
              <a:gd name="connsiteX2" fmla="*/ 821882 w 4825559"/>
              <a:gd name="connsiteY2" fmla="*/ 37425 h 2849992"/>
              <a:gd name="connsiteX3" fmla="*/ 2016266 w 4825559"/>
              <a:gd name="connsiteY3" fmla="*/ 15081 h 2849992"/>
              <a:gd name="connsiteX4" fmla="*/ 2594238 w 4825559"/>
              <a:gd name="connsiteY4" fmla="*/ 624447 h 2849992"/>
              <a:gd name="connsiteX5" fmla="*/ 3102237 w 4825559"/>
              <a:gd name="connsiteY5" fmla="*/ 917958 h 2849992"/>
              <a:gd name="connsiteX6" fmla="*/ 4825559 w 4825559"/>
              <a:gd name="connsiteY6" fmla="*/ 1334239 h 2849992"/>
              <a:gd name="connsiteX7" fmla="*/ 4825559 w 4825559"/>
              <a:gd name="connsiteY7" fmla="*/ 2546834 h 2849992"/>
              <a:gd name="connsiteX8" fmla="*/ 4522401 w 4825559"/>
              <a:gd name="connsiteY8" fmla="*/ 2849992 h 2849992"/>
              <a:gd name="connsiteX9" fmla="*/ 303441 w 4825559"/>
              <a:gd name="connsiteY9" fmla="*/ 2849992 h 2849992"/>
              <a:gd name="connsiteX10" fmla="*/ 283 w 4825559"/>
              <a:gd name="connsiteY10" fmla="*/ 2546834 h 2849992"/>
              <a:gd name="connsiteX11" fmla="*/ 283 w 4825559"/>
              <a:gd name="connsiteY11" fmla="*/ 1334239 h 2849992"/>
              <a:gd name="connsiteX0" fmla="*/ 283 w 4825559"/>
              <a:gd name="connsiteY0" fmla="*/ 1334239 h 2849992"/>
              <a:gd name="connsiteX1" fmla="*/ 630818 w 4825559"/>
              <a:gd name="connsiteY1" fmla="*/ 658548 h 2849992"/>
              <a:gd name="connsiteX2" fmla="*/ 821882 w 4825559"/>
              <a:gd name="connsiteY2" fmla="*/ 37425 h 2849992"/>
              <a:gd name="connsiteX3" fmla="*/ 2016266 w 4825559"/>
              <a:gd name="connsiteY3" fmla="*/ 15081 h 2849992"/>
              <a:gd name="connsiteX4" fmla="*/ 2594238 w 4825559"/>
              <a:gd name="connsiteY4" fmla="*/ 624447 h 2849992"/>
              <a:gd name="connsiteX5" fmla="*/ 3102237 w 4825559"/>
              <a:gd name="connsiteY5" fmla="*/ 917958 h 2849992"/>
              <a:gd name="connsiteX6" fmla="*/ 4825559 w 4825559"/>
              <a:gd name="connsiteY6" fmla="*/ 1334239 h 2849992"/>
              <a:gd name="connsiteX7" fmla="*/ 4825559 w 4825559"/>
              <a:gd name="connsiteY7" fmla="*/ 2546834 h 2849992"/>
              <a:gd name="connsiteX8" fmla="*/ 4522401 w 4825559"/>
              <a:gd name="connsiteY8" fmla="*/ 2849992 h 2849992"/>
              <a:gd name="connsiteX9" fmla="*/ 303441 w 4825559"/>
              <a:gd name="connsiteY9" fmla="*/ 2849992 h 2849992"/>
              <a:gd name="connsiteX10" fmla="*/ 283 w 4825559"/>
              <a:gd name="connsiteY10" fmla="*/ 2546834 h 2849992"/>
              <a:gd name="connsiteX11" fmla="*/ 283 w 4825559"/>
              <a:gd name="connsiteY11" fmla="*/ 1334239 h 2849992"/>
              <a:gd name="connsiteX0" fmla="*/ 283 w 4825559"/>
              <a:gd name="connsiteY0" fmla="*/ 1334239 h 2849992"/>
              <a:gd name="connsiteX1" fmla="*/ 630818 w 4825559"/>
              <a:gd name="connsiteY1" fmla="*/ 658548 h 2849992"/>
              <a:gd name="connsiteX2" fmla="*/ 821882 w 4825559"/>
              <a:gd name="connsiteY2" fmla="*/ 37425 h 2849992"/>
              <a:gd name="connsiteX3" fmla="*/ 2016266 w 4825559"/>
              <a:gd name="connsiteY3" fmla="*/ 15081 h 2849992"/>
              <a:gd name="connsiteX4" fmla="*/ 2594238 w 4825559"/>
              <a:gd name="connsiteY4" fmla="*/ 624447 h 2849992"/>
              <a:gd name="connsiteX5" fmla="*/ 2853882 w 4825559"/>
              <a:gd name="connsiteY5" fmla="*/ 917958 h 2849992"/>
              <a:gd name="connsiteX6" fmla="*/ 4825559 w 4825559"/>
              <a:gd name="connsiteY6" fmla="*/ 1334239 h 2849992"/>
              <a:gd name="connsiteX7" fmla="*/ 4825559 w 4825559"/>
              <a:gd name="connsiteY7" fmla="*/ 2546834 h 2849992"/>
              <a:gd name="connsiteX8" fmla="*/ 4522401 w 4825559"/>
              <a:gd name="connsiteY8" fmla="*/ 2849992 h 2849992"/>
              <a:gd name="connsiteX9" fmla="*/ 303441 w 4825559"/>
              <a:gd name="connsiteY9" fmla="*/ 2849992 h 2849992"/>
              <a:gd name="connsiteX10" fmla="*/ 283 w 4825559"/>
              <a:gd name="connsiteY10" fmla="*/ 2546834 h 2849992"/>
              <a:gd name="connsiteX11" fmla="*/ 283 w 4825559"/>
              <a:gd name="connsiteY11" fmla="*/ 1334239 h 2849992"/>
              <a:gd name="connsiteX0" fmla="*/ 283 w 4825559"/>
              <a:gd name="connsiteY0" fmla="*/ 1342646 h 2858399"/>
              <a:gd name="connsiteX1" fmla="*/ 630818 w 4825559"/>
              <a:gd name="connsiteY1" fmla="*/ 666955 h 2858399"/>
              <a:gd name="connsiteX2" fmla="*/ 821882 w 4825559"/>
              <a:gd name="connsiteY2" fmla="*/ 45832 h 2858399"/>
              <a:gd name="connsiteX3" fmla="*/ 2016266 w 4825559"/>
              <a:gd name="connsiteY3" fmla="*/ 23488 h 2858399"/>
              <a:gd name="connsiteX4" fmla="*/ 2582949 w 4825559"/>
              <a:gd name="connsiteY4" fmla="*/ 598988 h 2858399"/>
              <a:gd name="connsiteX5" fmla="*/ 2853882 w 4825559"/>
              <a:gd name="connsiteY5" fmla="*/ 926365 h 2858399"/>
              <a:gd name="connsiteX6" fmla="*/ 4825559 w 4825559"/>
              <a:gd name="connsiteY6" fmla="*/ 1342646 h 2858399"/>
              <a:gd name="connsiteX7" fmla="*/ 4825559 w 4825559"/>
              <a:gd name="connsiteY7" fmla="*/ 2555241 h 2858399"/>
              <a:gd name="connsiteX8" fmla="*/ 4522401 w 4825559"/>
              <a:gd name="connsiteY8" fmla="*/ 2858399 h 2858399"/>
              <a:gd name="connsiteX9" fmla="*/ 303441 w 4825559"/>
              <a:gd name="connsiteY9" fmla="*/ 2858399 h 2858399"/>
              <a:gd name="connsiteX10" fmla="*/ 283 w 4825559"/>
              <a:gd name="connsiteY10" fmla="*/ 2555241 h 2858399"/>
              <a:gd name="connsiteX11" fmla="*/ 283 w 4825559"/>
              <a:gd name="connsiteY11" fmla="*/ 1342646 h 2858399"/>
              <a:gd name="connsiteX0" fmla="*/ 283 w 4825559"/>
              <a:gd name="connsiteY0" fmla="*/ 1342646 h 2858399"/>
              <a:gd name="connsiteX1" fmla="*/ 630818 w 4825559"/>
              <a:gd name="connsiteY1" fmla="*/ 666955 h 2858399"/>
              <a:gd name="connsiteX2" fmla="*/ 821882 w 4825559"/>
              <a:gd name="connsiteY2" fmla="*/ 45832 h 2858399"/>
              <a:gd name="connsiteX3" fmla="*/ 2016266 w 4825559"/>
              <a:gd name="connsiteY3" fmla="*/ 23488 h 2858399"/>
              <a:gd name="connsiteX4" fmla="*/ 2582949 w 4825559"/>
              <a:gd name="connsiteY4" fmla="*/ 598988 h 2858399"/>
              <a:gd name="connsiteX5" fmla="*/ 2853882 w 4825559"/>
              <a:gd name="connsiteY5" fmla="*/ 926365 h 2858399"/>
              <a:gd name="connsiteX6" fmla="*/ 4825559 w 4825559"/>
              <a:gd name="connsiteY6" fmla="*/ 1342646 h 2858399"/>
              <a:gd name="connsiteX7" fmla="*/ 4825559 w 4825559"/>
              <a:gd name="connsiteY7" fmla="*/ 2555241 h 2858399"/>
              <a:gd name="connsiteX8" fmla="*/ 4522401 w 4825559"/>
              <a:gd name="connsiteY8" fmla="*/ 2858399 h 2858399"/>
              <a:gd name="connsiteX9" fmla="*/ 303441 w 4825559"/>
              <a:gd name="connsiteY9" fmla="*/ 2858399 h 2858399"/>
              <a:gd name="connsiteX10" fmla="*/ 283 w 4825559"/>
              <a:gd name="connsiteY10" fmla="*/ 2555241 h 2858399"/>
              <a:gd name="connsiteX11" fmla="*/ 283 w 4825559"/>
              <a:gd name="connsiteY11" fmla="*/ 1342646 h 2858399"/>
              <a:gd name="connsiteX0" fmla="*/ 283 w 4825559"/>
              <a:gd name="connsiteY0" fmla="*/ 1342646 h 2858399"/>
              <a:gd name="connsiteX1" fmla="*/ 630818 w 4825559"/>
              <a:gd name="connsiteY1" fmla="*/ 666955 h 2858399"/>
              <a:gd name="connsiteX2" fmla="*/ 821882 w 4825559"/>
              <a:gd name="connsiteY2" fmla="*/ 45832 h 2858399"/>
              <a:gd name="connsiteX3" fmla="*/ 2016266 w 4825559"/>
              <a:gd name="connsiteY3" fmla="*/ 23488 h 2858399"/>
              <a:gd name="connsiteX4" fmla="*/ 2582949 w 4825559"/>
              <a:gd name="connsiteY4" fmla="*/ 598988 h 2858399"/>
              <a:gd name="connsiteX5" fmla="*/ 2853882 w 4825559"/>
              <a:gd name="connsiteY5" fmla="*/ 926365 h 2858399"/>
              <a:gd name="connsiteX6" fmla="*/ 4825559 w 4825559"/>
              <a:gd name="connsiteY6" fmla="*/ 1342646 h 2858399"/>
              <a:gd name="connsiteX7" fmla="*/ 4825559 w 4825559"/>
              <a:gd name="connsiteY7" fmla="*/ 2555241 h 2858399"/>
              <a:gd name="connsiteX8" fmla="*/ 4522401 w 4825559"/>
              <a:gd name="connsiteY8" fmla="*/ 2858399 h 2858399"/>
              <a:gd name="connsiteX9" fmla="*/ 303441 w 4825559"/>
              <a:gd name="connsiteY9" fmla="*/ 2858399 h 2858399"/>
              <a:gd name="connsiteX10" fmla="*/ 283 w 4825559"/>
              <a:gd name="connsiteY10" fmla="*/ 2555241 h 2858399"/>
              <a:gd name="connsiteX11" fmla="*/ 283 w 4825559"/>
              <a:gd name="connsiteY11" fmla="*/ 1342646 h 2858399"/>
              <a:gd name="connsiteX0" fmla="*/ 283 w 4825559"/>
              <a:gd name="connsiteY0" fmla="*/ 1342646 h 2858399"/>
              <a:gd name="connsiteX1" fmla="*/ 630818 w 4825559"/>
              <a:gd name="connsiteY1" fmla="*/ 666955 h 2858399"/>
              <a:gd name="connsiteX2" fmla="*/ 821882 w 4825559"/>
              <a:gd name="connsiteY2" fmla="*/ 45832 h 2858399"/>
              <a:gd name="connsiteX3" fmla="*/ 2016266 w 4825559"/>
              <a:gd name="connsiteY3" fmla="*/ 23488 h 2858399"/>
              <a:gd name="connsiteX4" fmla="*/ 2582949 w 4825559"/>
              <a:gd name="connsiteY4" fmla="*/ 598988 h 2858399"/>
              <a:gd name="connsiteX5" fmla="*/ 2853882 w 4825559"/>
              <a:gd name="connsiteY5" fmla="*/ 926365 h 2858399"/>
              <a:gd name="connsiteX6" fmla="*/ 4825559 w 4825559"/>
              <a:gd name="connsiteY6" fmla="*/ 1342646 h 2858399"/>
              <a:gd name="connsiteX7" fmla="*/ 4825559 w 4825559"/>
              <a:gd name="connsiteY7" fmla="*/ 2555241 h 2858399"/>
              <a:gd name="connsiteX8" fmla="*/ 4522401 w 4825559"/>
              <a:gd name="connsiteY8" fmla="*/ 2858399 h 2858399"/>
              <a:gd name="connsiteX9" fmla="*/ 303441 w 4825559"/>
              <a:gd name="connsiteY9" fmla="*/ 2858399 h 2858399"/>
              <a:gd name="connsiteX10" fmla="*/ 283 w 4825559"/>
              <a:gd name="connsiteY10" fmla="*/ 2555241 h 2858399"/>
              <a:gd name="connsiteX11" fmla="*/ 283 w 4825559"/>
              <a:gd name="connsiteY11" fmla="*/ 1342646 h 2858399"/>
              <a:gd name="connsiteX0" fmla="*/ 283 w 4825559"/>
              <a:gd name="connsiteY0" fmla="*/ 1342646 h 2858399"/>
              <a:gd name="connsiteX1" fmla="*/ 630818 w 4825559"/>
              <a:gd name="connsiteY1" fmla="*/ 666955 h 2858399"/>
              <a:gd name="connsiteX2" fmla="*/ 821882 w 4825559"/>
              <a:gd name="connsiteY2" fmla="*/ 45832 h 2858399"/>
              <a:gd name="connsiteX3" fmla="*/ 2016266 w 4825559"/>
              <a:gd name="connsiteY3" fmla="*/ 23488 h 2858399"/>
              <a:gd name="connsiteX4" fmla="*/ 2582949 w 4825559"/>
              <a:gd name="connsiteY4" fmla="*/ 598988 h 2858399"/>
              <a:gd name="connsiteX5" fmla="*/ 2853882 w 4825559"/>
              <a:gd name="connsiteY5" fmla="*/ 926365 h 2858399"/>
              <a:gd name="connsiteX6" fmla="*/ 4825559 w 4825559"/>
              <a:gd name="connsiteY6" fmla="*/ 1342646 h 2858399"/>
              <a:gd name="connsiteX7" fmla="*/ 4825559 w 4825559"/>
              <a:gd name="connsiteY7" fmla="*/ 2555241 h 2858399"/>
              <a:gd name="connsiteX8" fmla="*/ 4522401 w 4825559"/>
              <a:gd name="connsiteY8" fmla="*/ 2858399 h 2858399"/>
              <a:gd name="connsiteX9" fmla="*/ 303441 w 4825559"/>
              <a:gd name="connsiteY9" fmla="*/ 2858399 h 2858399"/>
              <a:gd name="connsiteX10" fmla="*/ 283 w 4825559"/>
              <a:gd name="connsiteY10" fmla="*/ 2555241 h 2858399"/>
              <a:gd name="connsiteX11" fmla="*/ 283 w 4825559"/>
              <a:gd name="connsiteY11" fmla="*/ 1342646 h 2858399"/>
              <a:gd name="connsiteX0" fmla="*/ 283 w 4825930"/>
              <a:gd name="connsiteY0" fmla="*/ 1342646 h 2858399"/>
              <a:gd name="connsiteX1" fmla="*/ 630818 w 4825930"/>
              <a:gd name="connsiteY1" fmla="*/ 666955 h 2858399"/>
              <a:gd name="connsiteX2" fmla="*/ 821882 w 4825930"/>
              <a:gd name="connsiteY2" fmla="*/ 45832 h 2858399"/>
              <a:gd name="connsiteX3" fmla="*/ 2016266 w 4825930"/>
              <a:gd name="connsiteY3" fmla="*/ 23488 h 2858399"/>
              <a:gd name="connsiteX4" fmla="*/ 2582949 w 4825930"/>
              <a:gd name="connsiteY4" fmla="*/ 598988 h 2858399"/>
              <a:gd name="connsiteX5" fmla="*/ 2853882 w 4825930"/>
              <a:gd name="connsiteY5" fmla="*/ 926365 h 2858399"/>
              <a:gd name="connsiteX6" fmla="*/ 4825559 w 4825930"/>
              <a:gd name="connsiteY6" fmla="*/ 1342646 h 2858399"/>
              <a:gd name="connsiteX7" fmla="*/ 4825559 w 4825930"/>
              <a:gd name="connsiteY7" fmla="*/ 2555241 h 2858399"/>
              <a:gd name="connsiteX8" fmla="*/ 4522401 w 4825930"/>
              <a:gd name="connsiteY8" fmla="*/ 2858399 h 2858399"/>
              <a:gd name="connsiteX9" fmla="*/ 303441 w 4825930"/>
              <a:gd name="connsiteY9" fmla="*/ 2858399 h 2858399"/>
              <a:gd name="connsiteX10" fmla="*/ 283 w 4825930"/>
              <a:gd name="connsiteY10" fmla="*/ 2555241 h 2858399"/>
              <a:gd name="connsiteX11" fmla="*/ 283 w 4825930"/>
              <a:gd name="connsiteY11" fmla="*/ 1342646 h 2858399"/>
              <a:gd name="connsiteX0" fmla="*/ 283 w 4825930"/>
              <a:gd name="connsiteY0" fmla="*/ 1303992 h 2819745"/>
              <a:gd name="connsiteX1" fmla="*/ 630818 w 4825930"/>
              <a:gd name="connsiteY1" fmla="*/ 628301 h 2819745"/>
              <a:gd name="connsiteX2" fmla="*/ 821882 w 4825930"/>
              <a:gd name="connsiteY2" fmla="*/ 7178 h 2819745"/>
              <a:gd name="connsiteX3" fmla="*/ 2219466 w 4825930"/>
              <a:gd name="connsiteY3" fmla="*/ 41278 h 2819745"/>
              <a:gd name="connsiteX4" fmla="*/ 2582949 w 4825930"/>
              <a:gd name="connsiteY4" fmla="*/ 560334 h 2819745"/>
              <a:gd name="connsiteX5" fmla="*/ 2853882 w 4825930"/>
              <a:gd name="connsiteY5" fmla="*/ 887711 h 2819745"/>
              <a:gd name="connsiteX6" fmla="*/ 4825559 w 4825930"/>
              <a:gd name="connsiteY6" fmla="*/ 1303992 h 2819745"/>
              <a:gd name="connsiteX7" fmla="*/ 4825559 w 4825930"/>
              <a:gd name="connsiteY7" fmla="*/ 2516587 h 2819745"/>
              <a:gd name="connsiteX8" fmla="*/ 4522401 w 4825930"/>
              <a:gd name="connsiteY8" fmla="*/ 2819745 h 2819745"/>
              <a:gd name="connsiteX9" fmla="*/ 303441 w 4825930"/>
              <a:gd name="connsiteY9" fmla="*/ 2819745 h 2819745"/>
              <a:gd name="connsiteX10" fmla="*/ 283 w 4825930"/>
              <a:gd name="connsiteY10" fmla="*/ 2516587 h 2819745"/>
              <a:gd name="connsiteX11" fmla="*/ 283 w 4825930"/>
              <a:gd name="connsiteY11" fmla="*/ 1303992 h 2819745"/>
              <a:gd name="connsiteX0" fmla="*/ 283 w 4825930"/>
              <a:gd name="connsiteY0" fmla="*/ 1296814 h 2812567"/>
              <a:gd name="connsiteX1" fmla="*/ 630818 w 4825930"/>
              <a:gd name="connsiteY1" fmla="*/ 621123 h 2812567"/>
              <a:gd name="connsiteX2" fmla="*/ 821882 w 4825930"/>
              <a:gd name="connsiteY2" fmla="*/ 0 h 2812567"/>
              <a:gd name="connsiteX3" fmla="*/ 2219466 w 4825930"/>
              <a:gd name="connsiteY3" fmla="*/ 34100 h 2812567"/>
              <a:gd name="connsiteX4" fmla="*/ 2582949 w 4825930"/>
              <a:gd name="connsiteY4" fmla="*/ 553156 h 2812567"/>
              <a:gd name="connsiteX5" fmla="*/ 2853882 w 4825930"/>
              <a:gd name="connsiteY5" fmla="*/ 880533 h 2812567"/>
              <a:gd name="connsiteX6" fmla="*/ 4825559 w 4825930"/>
              <a:gd name="connsiteY6" fmla="*/ 1296814 h 2812567"/>
              <a:gd name="connsiteX7" fmla="*/ 4825559 w 4825930"/>
              <a:gd name="connsiteY7" fmla="*/ 2509409 h 2812567"/>
              <a:gd name="connsiteX8" fmla="*/ 4522401 w 4825930"/>
              <a:gd name="connsiteY8" fmla="*/ 2812567 h 2812567"/>
              <a:gd name="connsiteX9" fmla="*/ 303441 w 4825930"/>
              <a:gd name="connsiteY9" fmla="*/ 2812567 h 2812567"/>
              <a:gd name="connsiteX10" fmla="*/ 283 w 4825930"/>
              <a:gd name="connsiteY10" fmla="*/ 2509409 h 2812567"/>
              <a:gd name="connsiteX11" fmla="*/ 283 w 4825930"/>
              <a:gd name="connsiteY11" fmla="*/ 1296814 h 2812567"/>
              <a:gd name="connsiteX0" fmla="*/ 283 w 4825930"/>
              <a:gd name="connsiteY0" fmla="*/ 1296814 h 2812567"/>
              <a:gd name="connsiteX1" fmla="*/ 630818 w 4825930"/>
              <a:gd name="connsiteY1" fmla="*/ 621123 h 2812567"/>
              <a:gd name="connsiteX2" fmla="*/ 821882 w 4825930"/>
              <a:gd name="connsiteY2" fmla="*/ 0 h 2812567"/>
              <a:gd name="connsiteX3" fmla="*/ 2219466 w 4825930"/>
              <a:gd name="connsiteY3" fmla="*/ 34100 h 2812567"/>
              <a:gd name="connsiteX4" fmla="*/ 2650683 w 4825930"/>
              <a:gd name="connsiteY4" fmla="*/ 575734 h 2812567"/>
              <a:gd name="connsiteX5" fmla="*/ 2853882 w 4825930"/>
              <a:gd name="connsiteY5" fmla="*/ 880533 h 2812567"/>
              <a:gd name="connsiteX6" fmla="*/ 4825559 w 4825930"/>
              <a:gd name="connsiteY6" fmla="*/ 1296814 h 2812567"/>
              <a:gd name="connsiteX7" fmla="*/ 4825559 w 4825930"/>
              <a:gd name="connsiteY7" fmla="*/ 2509409 h 2812567"/>
              <a:gd name="connsiteX8" fmla="*/ 4522401 w 4825930"/>
              <a:gd name="connsiteY8" fmla="*/ 2812567 h 2812567"/>
              <a:gd name="connsiteX9" fmla="*/ 303441 w 4825930"/>
              <a:gd name="connsiteY9" fmla="*/ 2812567 h 2812567"/>
              <a:gd name="connsiteX10" fmla="*/ 283 w 4825930"/>
              <a:gd name="connsiteY10" fmla="*/ 2509409 h 2812567"/>
              <a:gd name="connsiteX11" fmla="*/ 283 w 4825930"/>
              <a:gd name="connsiteY11" fmla="*/ 1296814 h 2812567"/>
              <a:gd name="connsiteX0" fmla="*/ 283 w 4825930"/>
              <a:gd name="connsiteY0" fmla="*/ 1296814 h 2812567"/>
              <a:gd name="connsiteX1" fmla="*/ 630818 w 4825930"/>
              <a:gd name="connsiteY1" fmla="*/ 621123 h 2812567"/>
              <a:gd name="connsiteX2" fmla="*/ 821882 w 4825930"/>
              <a:gd name="connsiteY2" fmla="*/ 0 h 2812567"/>
              <a:gd name="connsiteX3" fmla="*/ 2219466 w 4825930"/>
              <a:gd name="connsiteY3" fmla="*/ 34100 h 2812567"/>
              <a:gd name="connsiteX4" fmla="*/ 2650683 w 4825930"/>
              <a:gd name="connsiteY4" fmla="*/ 575734 h 2812567"/>
              <a:gd name="connsiteX5" fmla="*/ 2853882 w 4825930"/>
              <a:gd name="connsiteY5" fmla="*/ 880533 h 2812567"/>
              <a:gd name="connsiteX6" fmla="*/ 4825559 w 4825930"/>
              <a:gd name="connsiteY6" fmla="*/ 1296814 h 2812567"/>
              <a:gd name="connsiteX7" fmla="*/ 4825559 w 4825930"/>
              <a:gd name="connsiteY7" fmla="*/ 2509409 h 2812567"/>
              <a:gd name="connsiteX8" fmla="*/ 4522401 w 4825930"/>
              <a:gd name="connsiteY8" fmla="*/ 2812567 h 2812567"/>
              <a:gd name="connsiteX9" fmla="*/ 303441 w 4825930"/>
              <a:gd name="connsiteY9" fmla="*/ 2812567 h 2812567"/>
              <a:gd name="connsiteX10" fmla="*/ 283 w 4825930"/>
              <a:gd name="connsiteY10" fmla="*/ 2509409 h 2812567"/>
              <a:gd name="connsiteX11" fmla="*/ 283 w 4825930"/>
              <a:gd name="connsiteY11" fmla="*/ 1296814 h 2812567"/>
              <a:gd name="connsiteX0" fmla="*/ 283 w 4825930"/>
              <a:gd name="connsiteY0" fmla="*/ 1296814 h 2812567"/>
              <a:gd name="connsiteX1" fmla="*/ 630818 w 4825930"/>
              <a:gd name="connsiteY1" fmla="*/ 621123 h 2812567"/>
              <a:gd name="connsiteX2" fmla="*/ 821882 w 4825930"/>
              <a:gd name="connsiteY2" fmla="*/ 0 h 2812567"/>
              <a:gd name="connsiteX3" fmla="*/ 2219466 w 4825930"/>
              <a:gd name="connsiteY3" fmla="*/ 34100 h 2812567"/>
              <a:gd name="connsiteX4" fmla="*/ 2650683 w 4825930"/>
              <a:gd name="connsiteY4" fmla="*/ 575734 h 2812567"/>
              <a:gd name="connsiteX5" fmla="*/ 2853882 w 4825930"/>
              <a:gd name="connsiteY5" fmla="*/ 880533 h 2812567"/>
              <a:gd name="connsiteX6" fmla="*/ 4825559 w 4825930"/>
              <a:gd name="connsiteY6" fmla="*/ 1296814 h 2812567"/>
              <a:gd name="connsiteX7" fmla="*/ 4825559 w 4825930"/>
              <a:gd name="connsiteY7" fmla="*/ 2509409 h 2812567"/>
              <a:gd name="connsiteX8" fmla="*/ 4522401 w 4825930"/>
              <a:gd name="connsiteY8" fmla="*/ 2812567 h 2812567"/>
              <a:gd name="connsiteX9" fmla="*/ 303441 w 4825930"/>
              <a:gd name="connsiteY9" fmla="*/ 2812567 h 2812567"/>
              <a:gd name="connsiteX10" fmla="*/ 283 w 4825930"/>
              <a:gd name="connsiteY10" fmla="*/ 2509409 h 2812567"/>
              <a:gd name="connsiteX11" fmla="*/ 283 w 4825930"/>
              <a:gd name="connsiteY11" fmla="*/ 1296814 h 2812567"/>
              <a:gd name="connsiteX0" fmla="*/ 283 w 4825930"/>
              <a:gd name="connsiteY0" fmla="*/ 1303292 h 2819045"/>
              <a:gd name="connsiteX1" fmla="*/ 630818 w 4825930"/>
              <a:gd name="connsiteY1" fmla="*/ 627601 h 2819045"/>
              <a:gd name="connsiteX2" fmla="*/ 821882 w 4825930"/>
              <a:gd name="connsiteY2" fmla="*/ 6478 h 2819045"/>
              <a:gd name="connsiteX3" fmla="*/ 2219466 w 4825930"/>
              <a:gd name="connsiteY3" fmla="*/ 40578 h 2819045"/>
              <a:gd name="connsiteX4" fmla="*/ 2650683 w 4825930"/>
              <a:gd name="connsiteY4" fmla="*/ 582212 h 2819045"/>
              <a:gd name="connsiteX5" fmla="*/ 2853882 w 4825930"/>
              <a:gd name="connsiteY5" fmla="*/ 887011 h 2819045"/>
              <a:gd name="connsiteX6" fmla="*/ 4825559 w 4825930"/>
              <a:gd name="connsiteY6" fmla="*/ 1303292 h 2819045"/>
              <a:gd name="connsiteX7" fmla="*/ 4825559 w 4825930"/>
              <a:gd name="connsiteY7" fmla="*/ 2515887 h 2819045"/>
              <a:gd name="connsiteX8" fmla="*/ 4522401 w 4825930"/>
              <a:gd name="connsiteY8" fmla="*/ 2819045 h 2819045"/>
              <a:gd name="connsiteX9" fmla="*/ 303441 w 4825930"/>
              <a:gd name="connsiteY9" fmla="*/ 2819045 h 2819045"/>
              <a:gd name="connsiteX10" fmla="*/ 283 w 4825930"/>
              <a:gd name="connsiteY10" fmla="*/ 2515887 h 2819045"/>
              <a:gd name="connsiteX11" fmla="*/ 283 w 4825930"/>
              <a:gd name="connsiteY11" fmla="*/ 1303292 h 2819045"/>
              <a:gd name="connsiteX0" fmla="*/ 283 w 4825930"/>
              <a:gd name="connsiteY0" fmla="*/ 1296814 h 2812567"/>
              <a:gd name="connsiteX1" fmla="*/ 630818 w 4825930"/>
              <a:gd name="connsiteY1" fmla="*/ 621123 h 2812567"/>
              <a:gd name="connsiteX2" fmla="*/ 821882 w 4825930"/>
              <a:gd name="connsiteY2" fmla="*/ 0 h 2812567"/>
              <a:gd name="connsiteX3" fmla="*/ 2219466 w 4825930"/>
              <a:gd name="connsiteY3" fmla="*/ 34100 h 2812567"/>
              <a:gd name="connsiteX4" fmla="*/ 2650683 w 4825930"/>
              <a:gd name="connsiteY4" fmla="*/ 575734 h 2812567"/>
              <a:gd name="connsiteX5" fmla="*/ 2853882 w 4825930"/>
              <a:gd name="connsiteY5" fmla="*/ 880533 h 2812567"/>
              <a:gd name="connsiteX6" fmla="*/ 4825559 w 4825930"/>
              <a:gd name="connsiteY6" fmla="*/ 1296814 h 2812567"/>
              <a:gd name="connsiteX7" fmla="*/ 4825559 w 4825930"/>
              <a:gd name="connsiteY7" fmla="*/ 2509409 h 2812567"/>
              <a:gd name="connsiteX8" fmla="*/ 4522401 w 4825930"/>
              <a:gd name="connsiteY8" fmla="*/ 2812567 h 2812567"/>
              <a:gd name="connsiteX9" fmla="*/ 303441 w 4825930"/>
              <a:gd name="connsiteY9" fmla="*/ 2812567 h 2812567"/>
              <a:gd name="connsiteX10" fmla="*/ 283 w 4825930"/>
              <a:gd name="connsiteY10" fmla="*/ 2509409 h 2812567"/>
              <a:gd name="connsiteX11" fmla="*/ 283 w 4825930"/>
              <a:gd name="connsiteY11" fmla="*/ 1296814 h 281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5930" h="2812567">
                <a:moveTo>
                  <a:pt x="283" y="1296814"/>
                </a:moveTo>
                <a:cubicBezTo>
                  <a:pt x="283" y="1129384"/>
                  <a:pt x="-33324" y="621123"/>
                  <a:pt x="630818" y="621123"/>
                </a:cubicBezTo>
                <a:cubicBezTo>
                  <a:pt x="809144" y="337254"/>
                  <a:pt x="495018" y="1881"/>
                  <a:pt x="821882" y="0"/>
                </a:cubicBezTo>
                <a:lnTo>
                  <a:pt x="2219466" y="34100"/>
                </a:lnTo>
                <a:cubicBezTo>
                  <a:pt x="2503570" y="58558"/>
                  <a:pt x="2645312" y="-193518"/>
                  <a:pt x="2650683" y="575734"/>
                </a:cubicBezTo>
                <a:cubicBezTo>
                  <a:pt x="2797811" y="692347"/>
                  <a:pt x="2662617" y="807389"/>
                  <a:pt x="2853882" y="880533"/>
                </a:cubicBezTo>
                <a:cubicBezTo>
                  <a:pt x="3191903" y="885943"/>
                  <a:pt x="4854427" y="697957"/>
                  <a:pt x="4825559" y="1296814"/>
                </a:cubicBezTo>
                <a:lnTo>
                  <a:pt x="4825559" y="2509409"/>
                </a:lnTo>
                <a:cubicBezTo>
                  <a:pt x="4825559" y="2676839"/>
                  <a:pt x="4689831" y="2812567"/>
                  <a:pt x="4522401" y="2812567"/>
                </a:cubicBezTo>
                <a:lnTo>
                  <a:pt x="303441" y="2812567"/>
                </a:lnTo>
                <a:cubicBezTo>
                  <a:pt x="136011" y="2812567"/>
                  <a:pt x="283" y="2676839"/>
                  <a:pt x="283" y="2509409"/>
                </a:cubicBezTo>
                <a:lnTo>
                  <a:pt x="283" y="1296814"/>
                </a:lnTo>
                <a:close/>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1" name="Straight Arrow Connector 130"/>
          <p:cNvCxnSpPr/>
          <p:nvPr/>
        </p:nvCxnSpPr>
        <p:spPr>
          <a:xfrm>
            <a:off x="4075731" y="1412776"/>
            <a:ext cx="76879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Controlling a Stage Objectives</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CA" dirty="0"/>
              <a:t>The process objectives are to ensure:</a:t>
            </a:r>
          </a:p>
          <a:p>
            <a:r>
              <a:rPr lang="en-CA" dirty="0"/>
              <a:t>A product based focus is maintained and that scope creep does occur</a:t>
            </a:r>
          </a:p>
          <a:p>
            <a:r>
              <a:rPr lang="en-CA" dirty="0"/>
              <a:t>Risks and issues are dealt with in accordance with the management strategies</a:t>
            </a:r>
          </a:p>
          <a:p>
            <a:r>
              <a:rPr lang="en-CA" dirty="0"/>
              <a:t>The stage’s agreed products are delivered within the stated standards, in accordance with the plan and are fit for purpose</a:t>
            </a:r>
          </a:p>
          <a:p>
            <a:r>
              <a:rPr lang="en-CA" dirty="0"/>
              <a:t>The products are delivered within the allocated tolerances</a:t>
            </a:r>
          </a:p>
          <a:p>
            <a:endParaRPr lang="en-CA" dirty="0"/>
          </a:p>
          <a:p>
            <a:endParaRPr lang="en-GB"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5</a:t>
            </a:fld>
            <a:endParaRPr lang="en-AU" dirty="0"/>
          </a:p>
        </p:txBody>
      </p:sp>
    </p:spTree>
    <p:extLst>
      <p:ext uri="{BB962C8B-B14F-4D97-AF65-F5344CB8AC3E}">
        <p14:creationId xmlns:p14="http://schemas.microsoft.com/office/powerpoint/2010/main" val="502280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Triggers and Outputs</a:t>
            </a:r>
            <a:endParaRPr lang="en-GB" dirty="0"/>
          </a:p>
        </p:txBody>
      </p:sp>
      <p:sp>
        <p:nvSpPr>
          <p:cNvPr id="3" name="Content Placeholder 2"/>
          <p:cNvSpPr>
            <a:spLocks noGrp="1"/>
          </p:cNvSpPr>
          <p:nvPr>
            <p:ph idx="1"/>
          </p:nvPr>
        </p:nvSpPr>
        <p:spPr/>
        <p:txBody>
          <a:bodyPr>
            <a:normAutofit fontScale="92500" lnSpcReduction="10000"/>
          </a:bodyPr>
          <a:lstStyle/>
          <a:p>
            <a:r>
              <a:rPr lang="en-CA" dirty="0"/>
              <a:t>Triggered by a:</a:t>
            </a:r>
          </a:p>
          <a:p>
            <a:pPr lvl="1"/>
            <a:r>
              <a:rPr lang="en-CA" dirty="0"/>
              <a:t>Stage plan authorization or Exception Plan approval</a:t>
            </a:r>
          </a:p>
          <a:p>
            <a:pPr lvl="1"/>
            <a:r>
              <a:rPr lang="en-CA" dirty="0"/>
              <a:t>Project Board advice</a:t>
            </a:r>
          </a:p>
          <a:p>
            <a:pPr lvl="1"/>
            <a:r>
              <a:rPr lang="en-CA" dirty="0"/>
              <a:t>Receipt of a Checkpoint Report or completed Work Package</a:t>
            </a:r>
          </a:p>
          <a:p>
            <a:pPr lvl="1"/>
            <a:r>
              <a:rPr lang="en-CA" dirty="0"/>
              <a:t>New issue</a:t>
            </a:r>
          </a:p>
          <a:p>
            <a:r>
              <a:rPr lang="en-CA" dirty="0"/>
              <a:t>Outputs and their Purpose:</a:t>
            </a:r>
          </a:p>
          <a:p>
            <a:pPr lvl="1"/>
            <a:r>
              <a:rPr lang="en-CA" dirty="0"/>
              <a:t>Raised Exception</a:t>
            </a:r>
          </a:p>
          <a:p>
            <a:pPr lvl="1"/>
            <a:r>
              <a:rPr lang="en-CA" dirty="0"/>
              <a:t>Request for advice</a:t>
            </a:r>
          </a:p>
          <a:p>
            <a:pPr lvl="1"/>
            <a:r>
              <a:rPr lang="en-CA" dirty="0"/>
              <a:t>Highlight Reports</a:t>
            </a:r>
          </a:p>
          <a:p>
            <a:pPr lvl="1"/>
            <a:r>
              <a:rPr lang="en-CA" dirty="0"/>
              <a:t>Authority to deliver a Work Package</a:t>
            </a:r>
          </a:p>
          <a:p>
            <a:pPr lvl="1"/>
            <a:endParaRPr lang="en-CA" dirty="0"/>
          </a:p>
          <a:p>
            <a:pPr lvl="1"/>
            <a:endParaRPr lang="en-CA"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6</a:t>
            </a:fld>
            <a:endParaRPr lang="en-AU" dirty="0"/>
          </a:p>
        </p:txBody>
      </p:sp>
    </p:spTree>
    <p:extLst>
      <p:ext uri="{BB962C8B-B14F-4D97-AF65-F5344CB8AC3E}">
        <p14:creationId xmlns:p14="http://schemas.microsoft.com/office/powerpoint/2010/main" val="3916829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4590"/>
          </a:xfrm>
        </p:spPr>
        <p:txBody>
          <a:bodyPr/>
          <a:lstStyle/>
          <a:p>
            <a:r>
              <a:rPr lang="en-CA" dirty="0"/>
              <a:t>Overview, Perfect World</a:t>
            </a:r>
            <a:endParaRPr lang="en-GB"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7</a:t>
            </a:fld>
            <a:endParaRPr lang="en-AU" dirty="0"/>
          </a:p>
        </p:txBody>
      </p:sp>
      <p:sp>
        <p:nvSpPr>
          <p:cNvPr id="18" name="TextBox 17"/>
          <p:cNvSpPr txBox="1"/>
          <p:nvPr/>
        </p:nvSpPr>
        <p:spPr>
          <a:xfrm>
            <a:off x="25028" y="5157192"/>
            <a:ext cx="2458740" cy="646331"/>
          </a:xfrm>
          <a:prstGeom prst="rect">
            <a:avLst/>
          </a:prstGeom>
          <a:noFill/>
        </p:spPr>
        <p:txBody>
          <a:bodyPr wrap="square" rtlCol="0">
            <a:spAutoFit/>
          </a:bodyPr>
          <a:lstStyle/>
          <a:p>
            <a:r>
              <a:rPr lang="en-CA" sz="1200" dirty="0"/>
              <a:t>(Figure 15.1 Managing Successful Projects with PRINCE2® 2009 edition).</a:t>
            </a:r>
            <a:endParaRPr lang="en-GB" sz="1200" dirty="0"/>
          </a:p>
        </p:txBody>
      </p:sp>
      <p:pic>
        <p:nvPicPr>
          <p:cNvPr id="3" name="Picture 2"/>
          <p:cNvPicPr>
            <a:picLocks noChangeAspect="1"/>
          </p:cNvPicPr>
          <p:nvPr/>
        </p:nvPicPr>
        <p:blipFill>
          <a:blip r:embed="rId2"/>
          <a:stretch>
            <a:fillRect/>
          </a:stretch>
        </p:blipFill>
        <p:spPr>
          <a:xfrm>
            <a:off x="704323" y="607385"/>
            <a:ext cx="7735353" cy="5758300"/>
          </a:xfrm>
          <a:prstGeom prst="rect">
            <a:avLst/>
          </a:prstGeom>
          <a:noFill/>
        </p:spPr>
      </p:pic>
      <p:sp>
        <p:nvSpPr>
          <p:cNvPr id="7" name="TextBox 6"/>
          <p:cNvSpPr txBox="1"/>
          <p:nvPr/>
        </p:nvSpPr>
        <p:spPr>
          <a:xfrm>
            <a:off x="1964526" y="3934049"/>
            <a:ext cx="504056" cy="519351"/>
          </a:xfrm>
          <a:prstGeom prst="ellipse">
            <a:avLst/>
          </a:prstGeom>
          <a:solidFill>
            <a:srgbClr val="FFFF00"/>
          </a:solidFill>
          <a:ln w="38100">
            <a:solidFill>
              <a:srgbClr val="C00000"/>
            </a:solidFill>
          </a:ln>
        </p:spPr>
        <p:txBody>
          <a:bodyPr wrap="square" rtlCol="0">
            <a:spAutoFit/>
          </a:bodyPr>
          <a:lstStyle/>
          <a:p>
            <a:r>
              <a:rPr lang="en-CA" dirty="0"/>
              <a:t>1</a:t>
            </a:r>
          </a:p>
        </p:txBody>
      </p:sp>
      <p:sp>
        <p:nvSpPr>
          <p:cNvPr id="8" name="TextBox 7"/>
          <p:cNvSpPr txBox="1"/>
          <p:nvPr/>
        </p:nvSpPr>
        <p:spPr>
          <a:xfrm>
            <a:off x="5204628" y="3936461"/>
            <a:ext cx="504056" cy="519351"/>
          </a:xfrm>
          <a:prstGeom prst="ellipse">
            <a:avLst/>
          </a:prstGeom>
          <a:noFill/>
          <a:ln w="38100">
            <a:solidFill>
              <a:srgbClr val="C00000"/>
            </a:solidFill>
          </a:ln>
        </p:spPr>
        <p:txBody>
          <a:bodyPr wrap="square" rtlCol="0">
            <a:spAutoFit/>
          </a:bodyPr>
          <a:lstStyle/>
          <a:p>
            <a:r>
              <a:rPr lang="en-CA" dirty="0"/>
              <a:t>2</a:t>
            </a:r>
          </a:p>
        </p:txBody>
      </p:sp>
      <p:sp>
        <p:nvSpPr>
          <p:cNvPr id="6" name="Rectangle: Rounded Corners 5"/>
          <p:cNvSpPr/>
          <p:nvPr/>
        </p:nvSpPr>
        <p:spPr>
          <a:xfrm>
            <a:off x="2411760" y="4453400"/>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Rounded Corners 18"/>
          <p:cNvSpPr/>
          <p:nvPr/>
        </p:nvSpPr>
        <p:spPr>
          <a:xfrm>
            <a:off x="4571999" y="4453400"/>
            <a:ext cx="1136685"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Rounded Corners 19"/>
          <p:cNvSpPr/>
          <p:nvPr/>
        </p:nvSpPr>
        <p:spPr>
          <a:xfrm>
            <a:off x="4556587" y="3257639"/>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p:cNvSpPr txBox="1"/>
          <p:nvPr/>
        </p:nvSpPr>
        <p:spPr>
          <a:xfrm>
            <a:off x="4234154" y="3503370"/>
            <a:ext cx="504056" cy="519351"/>
          </a:xfrm>
          <a:prstGeom prst="ellipse">
            <a:avLst/>
          </a:prstGeom>
          <a:noFill/>
          <a:ln w="38100">
            <a:solidFill>
              <a:srgbClr val="C00000"/>
            </a:solidFill>
          </a:ln>
        </p:spPr>
        <p:txBody>
          <a:bodyPr wrap="square" rtlCol="0">
            <a:spAutoFit/>
          </a:bodyPr>
          <a:lstStyle/>
          <a:p>
            <a:r>
              <a:rPr lang="en-CA" dirty="0"/>
              <a:t>2</a:t>
            </a:r>
          </a:p>
        </p:txBody>
      </p:sp>
      <p:sp>
        <p:nvSpPr>
          <p:cNvPr id="21" name="Rectangle: Rounded Corners 20"/>
          <p:cNvSpPr/>
          <p:nvPr/>
        </p:nvSpPr>
        <p:spPr>
          <a:xfrm>
            <a:off x="5204628" y="2569639"/>
            <a:ext cx="1167314"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156176" y="2838959"/>
            <a:ext cx="504056" cy="519351"/>
          </a:xfrm>
          <a:prstGeom prst="ellipse">
            <a:avLst/>
          </a:prstGeom>
          <a:noFill/>
          <a:ln w="38100">
            <a:solidFill>
              <a:srgbClr val="C00000"/>
            </a:solidFill>
          </a:ln>
        </p:spPr>
        <p:txBody>
          <a:bodyPr wrap="square" rtlCol="0">
            <a:spAutoFit/>
          </a:bodyPr>
          <a:lstStyle/>
          <a:p>
            <a:r>
              <a:rPr lang="en-CA" dirty="0"/>
              <a:t>3</a:t>
            </a:r>
          </a:p>
        </p:txBody>
      </p:sp>
      <p:sp>
        <p:nvSpPr>
          <p:cNvPr id="22" name="Rectangle: Rounded Corners 21"/>
          <p:cNvSpPr/>
          <p:nvPr/>
        </p:nvSpPr>
        <p:spPr>
          <a:xfrm>
            <a:off x="5976441" y="4363634"/>
            <a:ext cx="1167314" cy="532378"/>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p:cNvSpPr txBox="1"/>
          <p:nvPr/>
        </p:nvSpPr>
        <p:spPr>
          <a:xfrm>
            <a:off x="6912260" y="4743414"/>
            <a:ext cx="504056" cy="519351"/>
          </a:xfrm>
          <a:prstGeom prst="ellipse">
            <a:avLst/>
          </a:prstGeom>
          <a:noFill/>
          <a:ln w="38100">
            <a:solidFill>
              <a:srgbClr val="C00000"/>
            </a:solidFill>
          </a:ln>
        </p:spPr>
        <p:txBody>
          <a:bodyPr wrap="square" rtlCol="0">
            <a:spAutoFit/>
          </a:bodyPr>
          <a:lstStyle/>
          <a:p>
            <a:r>
              <a:rPr lang="en-CA" dirty="0"/>
              <a:t>4</a:t>
            </a:r>
          </a:p>
        </p:txBody>
      </p:sp>
      <p:sp>
        <p:nvSpPr>
          <p:cNvPr id="23" name="Rectangle: Rounded Corners 22"/>
          <p:cNvSpPr/>
          <p:nvPr/>
        </p:nvSpPr>
        <p:spPr>
          <a:xfrm>
            <a:off x="1925449" y="1852894"/>
            <a:ext cx="1149946" cy="415760"/>
          </a:xfrm>
          <a:prstGeom prst="roundRect">
            <a:avLst>
              <a:gd name="adj" fmla="val 5000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p:cNvSpPr txBox="1"/>
          <p:nvPr/>
        </p:nvSpPr>
        <p:spPr>
          <a:xfrm>
            <a:off x="3050797" y="1852894"/>
            <a:ext cx="504056" cy="519351"/>
          </a:xfrm>
          <a:prstGeom prst="ellipse">
            <a:avLst/>
          </a:prstGeom>
          <a:noFill/>
          <a:ln w="38100">
            <a:solidFill>
              <a:srgbClr val="C00000"/>
            </a:solidFill>
          </a:ln>
        </p:spPr>
        <p:txBody>
          <a:bodyPr wrap="square" rtlCol="0">
            <a:spAutoFit/>
          </a:bodyPr>
          <a:lstStyle/>
          <a:p>
            <a:r>
              <a:rPr lang="en-CA" dirty="0"/>
              <a:t>5</a:t>
            </a:r>
          </a:p>
        </p:txBody>
      </p:sp>
      <p:sp>
        <p:nvSpPr>
          <p:cNvPr id="24" name="Rectangle: Rounded Corners 23"/>
          <p:cNvSpPr/>
          <p:nvPr/>
        </p:nvSpPr>
        <p:spPr>
          <a:xfrm>
            <a:off x="1874774" y="1196752"/>
            <a:ext cx="1200622" cy="415760"/>
          </a:xfrm>
          <a:prstGeom prst="roundRect">
            <a:avLst>
              <a:gd name="adj" fmla="val 0"/>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p:cNvSpPr txBox="1"/>
          <p:nvPr/>
        </p:nvSpPr>
        <p:spPr>
          <a:xfrm>
            <a:off x="3012886" y="893425"/>
            <a:ext cx="504056" cy="519351"/>
          </a:xfrm>
          <a:prstGeom prst="ellipse">
            <a:avLst/>
          </a:prstGeom>
          <a:noFill/>
          <a:ln w="38100">
            <a:solidFill>
              <a:srgbClr val="C00000"/>
            </a:solidFill>
          </a:ln>
        </p:spPr>
        <p:txBody>
          <a:bodyPr wrap="square" rtlCol="0">
            <a:spAutoFit/>
          </a:bodyPr>
          <a:lstStyle/>
          <a:p>
            <a:r>
              <a:rPr lang="en-CA" dirty="0"/>
              <a:t>6</a:t>
            </a:r>
          </a:p>
        </p:txBody>
      </p:sp>
    </p:spTree>
    <p:extLst>
      <p:ext uri="{BB962C8B-B14F-4D97-AF65-F5344CB8AC3E}">
        <p14:creationId xmlns:p14="http://schemas.microsoft.com/office/powerpoint/2010/main" val="1043589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Managing product delivery</a:t>
            </a:r>
            <a:endParaRPr lang="en-GB" dirty="0"/>
          </a:p>
        </p:txBody>
      </p:sp>
      <p:sp>
        <p:nvSpPr>
          <p:cNvPr id="3" name="Text Placeholder 2"/>
          <p:cNvSpPr>
            <a:spLocks noGrp="1"/>
          </p:cNvSpPr>
          <p:nvPr>
            <p:ph type="body" idx="1"/>
          </p:nvPr>
        </p:nvSpPr>
        <p:spPr/>
        <p:txBody>
          <a:bodyPr/>
          <a:lstStyle/>
          <a:p>
            <a:r>
              <a:rPr lang="en-CA" dirty="0"/>
              <a:t>The </a:t>
            </a:r>
            <a:r>
              <a:rPr lang="en-CA" i="1" dirty="0"/>
              <a:t>purpose</a:t>
            </a:r>
            <a:r>
              <a:rPr lang="en-CA" dirty="0"/>
              <a:t> of the </a:t>
            </a:r>
            <a:r>
              <a:rPr lang="en-CA" i="1" dirty="0"/>
              <a:t>Managing Product Delivery </a:t>
            </a:r>
            <a:r>
              <a:rPr lang="en-CA" dirty="0"/>
              <a:t>process is to control the link between the Project Manager and the Team Manager(s), by placing formal requirements on accepting, executing and delivering project work. (Axelos, 2009, p. 185)</a:t>
            </a:r>
            <a:br>
              <a:rPr lang="en-CA" dirty="0"/>
            </a:br>
            <a:endParaRPr lang="en-GB" dirty="0"/>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C95D32AF-8C7D-48AC-AB8F-2642E421D4E5}" type="slidenum">
              <a:rPr lang="en-AU" smtClean="0"/>
              <a:pPr>
                <a:defRPr/>
              </a:pPr>
              <a:t>8</a:t>
            </a:fld>
            <a:endParaRPr lang="en-AU" dirty="0"/>
          </a:p>
        </p:txBody>
      </p:sp>
    </p:spTree>
    <p:extLst>
      <p:ext uri="{BB962C8B-B14F-4D97-AF65-F5344CB8AC3E}">
        <p14:creationId xmlns:p14="http://schemas.microsoft.com/office/powerpoint/2010/main" val="569442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Managing Product Delivery Objectives</a:t>
            </a:r>
            <a:endParaRPr lang="en-GB" dirty="0"/>
          </a:p>
        </p:txBody>
      </p:sp>
      <p:sp>
        <p:nvSpPr>
          <p:cNvPr id="3" name="Content Placeholder 2"/>
          <p:cNvSpPr>
            <a:spLocks noGrp="1"/>
          </p:cNvSpPr>
          <p:nvPr>
            <p:ph idx="1"/>
          </p:nvPr>
        </p:nvSpPr>
        <p:spPr>
          <a:xfrm>
            <a:off x="457200" y="1196752"/>
            <a:ext cx="8229600" cy="5168933"/>
          </a:xfrm>
        </p:spPr>
        <p:txBody>
          <a:bodyPr>
            <a:normAutofit fontScale="85000" lnSpcReduction="10000"/>
          </a:bodyPr>
          <a:lstStyle/>
          <a:p>
            <a:pPr marL="0" indent="0">
              <a:buNone/>
            </a:pPr>
            <a:r>
              <a:rPr lang="en-CA" dirty="0"/>
              <a:t>The process objectives are to ensure:</a:t>
            </a:r>
          </a:p>
          <a:p>
            <a:r>
              <a:rPr lang="en-GB" dirty="0"/>
              <a:t>Agreement regarding the products to be created and the work required is obtained before work begins</a:t>
            </a:r>
          </a:p>
          <a:p>
            <a:r>
              <a:rPr lang="en-GB" dirty="0"/>
              <a:t>Work is authorized prior to commencing</a:t>
            </a:r>
          </a:p>
          <a:p>
            <a:r>
              <a:rPr lang="en-GB" dirty="0"/>
              <a:t>All people involved with the products to be produced understand the plan in terms of expected cost, time, or effort</a:t>
            </a:r>
          </a:p>
          <a:p>
            <a:r>
              <a:rPr lang="en-GB" dirty="0"/>
              <a:t>Products are delivered within the tolerances specified and expectations are met</a:t>
            </a:r>
          </a:p>
          <a:p>
            <a:r>
              <a:rPr lang="en-GB" dirty="0"/>
              <a:t>Progress reporting is agreed and the information is provided to Project Management to ensure a proper level of control and management</a:t>
            </a:r>
          </a:p>
        </p:txBody>
      </p:sp>
      <p:sp>
        <p:nvSpPr>
          <p:cNvPr id="4" name="Footer Placeholder 3"/>
          <p:cNvSpPr>
            <a:spLocks noGrp="1"/>
          </p:cNvSpPr>
          <p:nvPr>
            <p:ph type="ftr" sz="quarter" idx="11"/>
          </p:nvPr>
        </p:nvSpPr>
        <p:spPr/>
        <p:txBody>
          <a:bodyPr/>
          <a:lstStyle/>
          <a:p>
            <a:pPr>
              <a:defRPr/>
            </a:pPr>
            <a:r>
              <a:rPr lang="en-AU"/>
              <a:t>BPH-BUPR-SS-2017-01</a:t>
            </a:r>
          </a:p>
        </p:txBody>
      </p:sp>
      <p:sp>
        <p:nvSpPr>
          <p:cNvPr id="5" name="Slide Number Placeholder 4"/>
          <p:cNvSpPr>
            <a:spLocks noGrp="1"/>
          </p:cNvSpPr>
          <p:nvPr>
            <p:ph type="sldNum" sz="quarter" idx="12"/>
          </p:nvPr>
        </p:nvSpPr>
        <p:spPr/>
        <p:txBody>
          <a:bodyPr/>
          <a:lstStyle/>
          <a:p>
            <a:pPr>
              <a:defRPr/>
            </a:pPr>
            <a:fld id="{77B305ED-DAD7-48C7-8A80-BD70BB989B92}" type="slidenum">
              <a:rPr lang="en-AU" smtClean="0"/>
              <a:pPr>
                <a:defRPr/>
              </a:pPr>
              <a:t>9</a:t>
            </a:fld>
            <a:endParaRPr lang="en-AU" dirty="0"/>
          </a:p>
        </p:txBody>
      </p:sp>
    </p:spTree>
    <p:extLst>
      <p:ext uri="{BB962C8B-B14F-4D97-AF65-F5344CB8AC3E}">
        <p14:creationId xmlns:p14="http://schemas.microsoft.com/office/powerpoint/2010/main" val="1459178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70122</TotalTime>
  <Words>1394</Words>
  <Application>Microsoft Office PowerPoint</Application>
  <PresentationFormat>On-screen Show (4:3)</PresentationFormat>
  <Paragraphs>278</Paragraphs>
  <Slides>37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Verdana</vt:lpstr>
      <vt:lpstr>Office Theme</vt:lpstr>
      <vt:lpstr>Business Projects Seminar Slides</vt:lpstr>
      <vt:lpstr>Seminar 5</vt:lpstr>
      <vt:lpstr>Controlling a stage</vt:lpstr>
      <vt:lpstr>PowerPoint Presentation</vt:lpstr>
      <vt:lpstr>Controlling a Stage Objectives</vt:lpstr>
      <vt:lpstr>Triggers and Outputs</vt:lpstr>
      <vt:lpstr>Overview, Perfect World</vt:lpstr>
      <vt:lpstr>Managing product delivery</vt:lpstr>
      <vt:lpstr>Managing Product Delivery Objectives</vt:lpstr>
      <vt:lpstr>Triggers and Outputs</vt:lpstr>
      <vt:lpstr>Overview</vt:lpstr>
      <vt:lpstr>Overview, Perfect World</vt:lpstr>
      <vt:lpstr>Overview, Perfect World</vt:lpstr>
      <vt:lpstr>Overview</vt:lpstr>
      <vt:lpstr>Overview, Perfect World</vt:lpstr>
      <vt:lpstr>Overview, Not So Perfect World</vt:lpstr>
      <vt:lpstr>Exercise 5. Logs and Registers</vt:lpstr>
      <vt:lpstr>Logs and Registers</vt:lpstr>
      <vt:lpstr>Exercise 5 Results</vt:lpstr>
      <vt:lpstr>Sequential Entries – 1-1</vt:lpstr>
      <vt:lpstr>Updated Risk Register, Entry 1 </vt:lpstr>
      <vt:lpstr>Updated Risk Register, Entry 2</vt:lpstr>
      <vt:lpstr>Updated Risk Grid</vt:lpstr>
      <vt:lpstr>Sequential Entries – 1-2</vt:lpstr>
      <vt:lpstr>Daily Log Entry</vt:lpstr>
      <vt:lpstr>Sequential Entries - 2</vt:lpstr>
      <vt:lpstr>Daily Log Entry</vt:lpstr>
      <vt:lpstr>Sequential Entries - 3</vt:lpstr>
      <vt:lpstr>Update the Daily Log</vt:lpstr>
      <vt:lpstr>Issue Register Entry</vt:lpstr>
      <vt:lpstr>Sequential Entries - 4</vt:lpstr>
      <vt:lpstr>Daily Log Entry</vt:lpstr>
      <vt:lpstr>Sequential Entries - 5</vt:lpstr>
      <vt:lpstr>Risk Register Entry</vt:lpstr>
      <vt:lpstr>Risk Grid Entry</vt:lpstr>
      <vt:lpstr>Issue Register Entry</vt:lpstr>
      <vt:lpstr>Homework</vt:lpstr>
    </vt:vector>
  </TitlesOfParts>
  <Company>Masaryk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PRINCE2®  Foundation Course</dc:title>
  <dc:subject>PRINCE2</dc:subject>
  <dc:creator>Tuck MacRae</dc:creator>
  <cp:keywords/>
  <cp:lastModifiedBy>Tuck</cp:lastModifiedBy>
  <cp:revision>591</cp:revision>
  <cp:lastPrinted>2016-04-09T13:53:37Z</cp:lastPrinted>
  <dcterms:created xsi:type="dcterms:W3CDTF">2016-02-29T13:06:57Z</dcterms:created>
  <dcterms:modified xsi:type="dcterms:W3CDTF">2017-04-19T16:30:10Z</dcterms:modified>
  <cp:category>PRINCE2 Foundation</cp:category>
</cp:coreProperties>
</file>