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810" r:id="rId3"/>
    <p:sldId id="339" r:id="rId4"/>
    <p:sldId id="340" r:id="rId5"/>
    <p:sldId id="571" r:id="rId6"/>
    <p:sldId id="1118" r:id="rId7"/>
    <p:sldId id="1036" r:id="rId8"/>
    <p:sldId id="1037" r:id="rId9"/>
    <p:sldId id="1038" r:id="rId10"/>
    <p:sldId id="1039" r:id="rId11"/>
    <p:sldId id="1040" r:id="rId12"/>
    <p:sldId id="1041" r:id="rId13"/>
    <p:sldId id="1119" r:id="rId14"/>
    <p:sldId id="583" r:id="rId15"/>
    <p:sldId id="915"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DBF4D"/>
    <a:srgbClr val="9BBB59"/>
    <a:srgbClr val="000000"/>
    <a:srgbClr val="FFFFFF"/>
    <a:srgbClr val="245590"/>
    <a:srgbClr val="9895BC"/>
    <a:srgbClr val="66669E"/>
    <a:srgbClr val="8D89B5"/>
    <a:srgbClr val="918C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10" autoAdjust="0"/>
    <p:restoredTop sz="94630" autoAdjust="0"/>
  </p:normalViewPr>
  <p:slideViewPr>
    <p:cSldViewPr>
      <p:cViewPr varScale="1">
        <p:scale>
          <a:sx n="85" d="100"/>
          <a:sy n="85" d="100"/>
        </p:scale>
        <p:origin x="90"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644"/>
    </p:cViewPr>
  </p:sorterViewPr>
  <p:notesViewPr>
    <p:cSldViewPr>
      <p:cViewPr varScale="1">
        <p:scale>
          <a:sx n="45" d="100"/>
          <a:sy n="45" d="100"/>
        </p:scale>
        <p:origin x="-197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4315"/>
          </a:xfrm>
          <a:prstGeom prst="rect">
            <a:avLst/>
          </a:prstGeom>
        </p:spPr>
        <p:txBody>
          <a:bodyPr vert="horz" lIns="85999" tIns="43000" rIns="85999" bIns="43000" rtlCol="0"/>
          <a:lstStyle>
            <a:lvl1pPr algn="l">
              <a:defRPr sz="1100"/>
            </a:lvl1pPr>
          </a:lstStyle>
          <a:p>
            <a:endParaRPr lang="en-AU"/>
          </a:p>
        </p:txBody>
      </p:sp>
      <p:sp>
        <p:nvSpPr>
          <p:cNvPr id="3" name="Date Placeholder 2"/>
          <p:cNvSpPr>
            <a:spLocks noGrp="1"/>
          </p:cNvSpPr>
          <p:nvPr>
            <p:ph type="dt" sz="quarter" idx="1"/>
          </p:nvPr>
        </p:nvSpPr>
        <p:spPr>
          <a:xfrm>
            <a:off x="3970576" y="1"/>
            <a:ext cx="3038258" cy="464315"/>
          </a:xfrm>
          <a:prstGeom prst="rect">
            <a:avLst/>
          </a:prstGeom>
        </p:spPr>
        <p:txBody>
          <a:bodyPr vert="horz" lIns="85999" tIns="43000" rIns="85999" bIns="43000" rtlCol="0"/>
          <a:lstStyle>
            <a:lvl1pPr algn="r">
              <a:defRPr sz="1100"/>
            </a:lvl1pPr>
          </a:lstStyle>
          <a:p>
            <a:fld id="{ECE57552-E1D3-44DA-A94A-A3B9889D8A61}" type="datetimeFigureOut">
              <a:rPr lang="en-US" smtClean="0"/>
              <a:pPr/>
              <a:t>4/26/2017</a:t>
            </a:fld>
            <a:endParaRPr lang="en-AU"/>
          </a:p>
        </p:txBody>
      </p:sp>
      <p:sp>
        <p:nvSpPr>
          <p:cNvPr id="4" name="Footer Placeholder 3"/>
          <p:cNvSpPr>
            <a:spLocks noGrp="1"/>
          </p:cNvSpPr>
          <p:nvPr>
            <p:ph type="ftr" sz="quarter" idx="2"/>
          </p:nvPr>
        </p:nvSpPr>
        <p:spPr>
          <a:xfrm>
            <a:off x="1" y="8830643"/>
            <a:ext cx="3038258" cy="464315"/>
          </a:xfrm>
          <a:prstGeom prst="rect">
            <a:avLst/>
          </a:prstGeom>
        </p:spPr>
        <p:txBody>
          <a:bodyPr vert="horz" lIns="85999" tIns="43000" rIns="85999" bIns="43000" rtlCol="0" anchor="b"/>
          <a:lstStyle>
            <a:lvl1pPr algn="l">
              <a:defRPr sz="1100"/>
            </a:lvl1pPr>
          </a:lstStyle>
          <a:p>
            <a:endParaRPr lang="en-AU"/>
          </a:p>
        </p:txBody>
      </p:sp>
      <p:sp>
        <p:nvSpPr>
          <p:cNvPr id="5" name="Slide Number Placeholder 4"/>
          <p:cNvSpPr>
            <a:spLocks noGrp="1"/>
          </p:cNvSpPr>
          <p:nvPr>
            <p:ph type="sldNum" sz="quarter" idx="3"/>
          </p:nvPr>
        </p:nvSpPr>
        <p:spPr>
          <a:xfrm>
            <a:off x="3970576" y="8830643"/>
            <a:ext cx="3038258" cy="464315"/>
          </a:xfrm>
          <a:prstGeom prst="rect">
            <a:avLst/>
          </a:prstGeom>
        </p:spPr>
        <p:txBody>
          <a:bodyPr vert="horz" lIns="85999" tIns="43000" rIns="85999" bIns="43000" rtlCol="0" anchor="b"/>
          <a:lstStyle>
            <a:lvl1pPr algn="r">
              <a:defRPr sz="1100"/>
            </a:lvl1pPr>
          </a:lstStyle>
          <a:p>
            <a:fld id="{0B5C3CAF-1637-4DA6-9712-069FA8E5ABA6}" type="slidenum">
              <a:rPr lang="en-AU" smtClean="0"/>
              <a:pPr/>
              <a:t>‹#›</a:t>
            </a:fld>
            <a:endParaRPr lang="en-AU"/>
          </a:p>
        </p:txBody>
      </p:sp>
    </p:spTree>
    <p:extLst>
      <p:ext uri="{BB962C8B-B14F-4D97-AF65-F5344CB8AC3E}">
        <p14:creationId xmlns:p14="http://schemas.microsoft.com/office/powerpoint/2010/main" val="2776818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4315"/>
          </a:xfrm>
          <a:prstGeom prst="rect">
            <a:avLst/>
          </a:prstGeom>
        </p:spPr>
        <p:txBody>
          <a:bodyPr vert="horz" wrap="square" lIns="93172" tIns="46586" rIns="93172" bIns="46586" numCol="1" anchor="t" anchorCtr="0" compatLnSpc="1">
            <a:prstTxWarp prst="textNoShape">
              <a:avLst/>
            </a:prstTxWarp>
          </a:bodyPr>
          <a:lstStyle>
            <a:lvl1pPr>
              <a:defRPr sz="1200"/>
            </a:lvl1pPr>
          </a:lstStyle>
          <a:p>
            <a:pPr>
              <a:defRPr/>
            </a:pPr>
            <a:endParaRPr lang="en-AU"/>
          </a:p>
        </p:txBody>
      </p:sp>
      <p:sp>
        <p:nvSpPr>
          <p:cNvPr id="3" name="Date Placeholder 2"/>
          <p:cNvSpPr>
            <a:spLocks noGrp="1"/>
          </p:cNvSpPr>
          <p:nvPr>
            <p:ph type="dt" idx="1"/>
          </p:nvPr>
        </p:nvSpPr>
        <p:spPr>
          <a:xfrm>
            <a:off x="3970576" y="1"/>
            <a:ext cx="3038258" cy="464315"/>
          </a:xfrm>
          <a:prstGeom prst="rect">
            <a:avLst/>
          </a:prstGeom>
        </p:spPr>
        <p:txBody>
          <a:bodyPr vert="horz" wrap="square" lIns="93172" tIns="46586" rIns="93172" bIns="46586" numCol="1" anchor="t" anchorCtr="0" compatLnSpc="1">
            <a:prstTxWarp prst="textNoShape">
              <a:avLst/>
            </a:prstTxWarp>
          </a:bodyPr>
          <a:lstStyle>
            <a:lvl1pPr algn="r">
              <a:defRPr sz="1200"/>
            </a:lvl1pPr>
          </a:lstStyle>
          <a:p>
            <a:pPr>
              <a:defRPr/>
            </a:pPr>
            <a:fld id="{1145C114-343A-487C-AE7A-B263B262B06D}" type="datetimeFigureOut">
              <a:rPr lang="en-US"/>
              <a:pPr>
                <a:defRPr/>
              </a:pPr>
              <a:t>4/26/2017</a:t>
            </a:fld>
            <a:endParaRPr lang="en-AU"/>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2" tIns="46586" rIns="93172" bIns="46586" rtlCol="0" anchor="ctr"/>
          <a:lstStyle/>
          <a:p>
            <a:pPr lvl="0"/>
            <a:endParaRPr lang="en-AU" noProof="0"/>
          </a:p>
        </p:txBody>
      </p:sp>
      <p:sp>
        <p:nvSpPr>
          <p:cNvPr id="5" name="Notes Placeholder 4"/>
          <p:cNvSpPr>
            <a:spLocks noGrp="1"/>
          </p:cNvSpPr>
          <p:nvPr>
            <p:ph type="body" sz="quarter" idx="3"/>
          </p:nvPr>
        </p:nvSpPr>
        <p:spPr>
          <a:xfrm>
            <a:off x="700413" y="4415321"/>
            <a:ext cx="5609574" cy="4183164"/>
          </a:xfrm>
          <a:prstGeom prst="rect">
            <a:avLst/>
          </a:prstGeom>
        </p:spPr>
        <p:txBody>
          <a:bodyPr vert="horz" wrap="square" lIns="93172" tIns="46586" rIns="93172" bIns="4658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8830643"/>
            <a:ext cx="3038258" cy="464315"/>
          </a:xfrm>
          <a:prstGeom prst="rect">
            <a:avLst/>
          </a:prstGeom>
        </p:spPr>
        <p:txBody>
          <a:bodyPr vert="horz" wrap="square" lIns="93172" tIns="46586" rIns="93172" bIns="46586" numCol="1" anchor="b" anchorCtr="0" compatLnSpc="1">
            <a:prstTxWarp prst="textNoShape">
              <a:avLst/>
            </a:prstTxWarp>
          </a:bodyPr>
          <a:lstStyle>
            <a:lvl1pPr>
              <a:defRPr sz="1200"/>
            </a:lvl1pPr>
          </a:lstStyle>
          <a:p>
            <a:pPr>
              <a:defRPr/>
            </a:pPr>
            <a:endParaRPr lang="en-AU"/>
          </a:p>
        </p:txBody>
      </p:sp>
      <p:sp>
        <p:nvSpPr>
          <p:cNvPr id="7" name="Slide Number Placeholder 6"/>
          <p:cNvSpPr>
            <a:spLocks noGrp="1"/>
          </p:cNvSpPr>
          <p:nvPr>
            <p:ph type="sldNum" sz="quarter" idx="5"/>
          </p:nvPr>
        </p:nvSpPr>
        <p:spPr>
          <a:xfrm>
            <a:off x="3970576" y="8830643"/>
            <a:ext cx="3038258" cy="464315"/>
          </a:xfrm>
          <a:prstGeom prst="rect">
            <a:avLst/>
          </a:prstGeom>
        </p:spPr>
        <p:txBody>
          <a:bodyPr vert="horz" wrap="square" lIns="93172" tIns="46586" rIns="93172" bIns="46586" numCol="1" anchor="b" anchorCtr="0" compatLnSpc="1">
            <a:prstTxWarp prst="textNoShape">
              <a:avLst/>
            </a:prstTxWarp>
          </a:bodyPr>
          <a:lstStyle>
            <a:lvl1pPr algn="r">
              <a:defRPr sz="1200"/>
            </a:lvl1pPr>
          </a:lstStyle>
          <a:p>
            <a:pPr>
              <a:defRPr/>
            </a:pPr>
            <a:fld id="{3378E185-67A9-465A-AF46-0FCD28A7F699}" type="slidenum">
              <a:rPr lang="en-AU"/>
              <a:pPr>
                <a:defRPr/>
              </a:pPr>
              <a:t>‹#›</a:t>
            </a:fld>
            <a:endParaRPr lang="en-AU"/>
          </a:p>
        </p:txBody>
      </p:sp>
    </p:spTree>
    <p:extLst>
      <p:ext uri="{BB962C8B-B14F-4D97-AF65-F5344CB8AC3E}">
        <p14:creationId xmlns:p14="http://schemas.microsoft.com/office/powerpoint/2010/main" val="2751764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a:lstStyle/>
          <a:p>
            <a:endParaRPr lang="en-AU" dirty="0"/>
          </a:p>
        </p:txBody>
      </p:sp>
      <p:sp>
        <p:nvSpPr>
          <p:cNvPr id="265220" name="Slide Number Placeholder 3"/>
          <p:cNvSpPr>
            <a:spLocks noGrp="1"/>
          </p:cNvSpPr>
          <p:nvPr>
            <p:ph type="sldNum" sz="quarter" idx="5"/>
          </p:nvPr>
        </p:nvSpPr>
        <p:spPr bwMode="auto">
          <a:noFill/>
          <a:ln>
            <a:miter lim="800000"/>
            <a:headEnd/>
            <a:tailEnd/>
          </a:ln>
        </p:spPr>
        <p:txBody>
          <a:bodyPr/>
          <a:lstStyle/>
          <a:p>
            <a:fld id="{3EDC6C67-65B3-463C-8D4D-9522A994FDF2}" type="slidenum">
              <a:rPr lang="en-AU" smtClean="0"/>
              <a:pPr/>
              <a:t>1</a:t>
            </a:fld>
            <a:endParaRPr lang="en-AU" dirty="0"/>
          </a:p>
        </p:txBody>
      </p:sp>
    </p:spTree>
    <p:extLst>
      <p:ext uri="{BB962C8B-B14F-4D97-AF65-F5344CB8AC3E}">
        <p14:creationId xmlns:p14="http://schemas.microsoft.com/office/powerpoint/2010/main" val="205473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78E185-67A9-465A-AF46-0FCD28A7F699}" type="slidenum">
              <a:rPr lang="en-AU" smtClean="0"/>
              <a:pPr>
                <a:defRPr/>
              </a:pPr>
              <a:t>2</a:t>
            </a:fld>
            <a:endParaRPr lang="en-AU"/>
          </a:p>
        </p:txBody>
      </p:sp>
    </p:spTree>
    <p:extLst>
      <p:ext uri="{BB962C8B-B14F-4D97-AF65-F5344CB8AC3E}">
        <p14:creationId xmlns:p14="http://schemas.microsoft.com/office/powerpoint/2010/main" val="5750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a:xfrm>
            <a:off x="6732240" y="6365686"/>
            <a:ext cx="1954560" cy="365125"/>
          </a:xfrm>
        </p:spPr>
        <p:txBody>
          <a:bodyPr/>
          <a:lstStyle>
            <a:lvl1pPr>
              <a:defRPr/>
            </a:lvl1pPr>
          </a:lstStyle>
          <a:p>
            <a:pPr>
              <a:defRPr/>
            </a:pPr>
            <a:r>
              <a:rPr lang="en-AU"/>
              <a:t>BPH-BUPR-SS-2017-01</a:t>
            </a:r>
          </a:p>
        </p:txBody>
      </p:sp>
      <p:sp>
        <p:nvSpPr>
          <p:cNvPr id="7" name="Slide Number Placeholder 5"/>
          <p:cNvSpPr>
            <a:spLocks noGrp="1"/>
          </p:cNvSpPr>
          <p:nvPr>
            <p:ph type="sldNum" sz="quarter" idx="12"/>
          </p:nvPr>
        </p:nvSpPr>
        <p:spPr>
          <a:xfrm>
            <a:off x="457200" y="6365686"/>
            <a:ext cx="2133600" cy="365125"/>
          </a:xfrm>
        </p:spPr>
        <p:txBody>
          <a:bodyPr/>
          <a:lstStyle>
            <a:lvl1pPr>
              <a:defRPr/>
            </a:lvl1pPr>
          </a:lstStyle>
          <a:p>
            <a:pPr>
              <a:defRPr/>
            </a:pPr>
            <a:fld id="{3AE33F92-8238-4FCE-962E-80CE19B841A3}" type="slidenum">
              <a:rPr lang="en-AU" smtClean="0"/>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a:xfrm>
            <a:off x="6876256" y="6365686"/>
            <a:ext cx="1810544" cy="365125"/>
          </a:xfrm>
        </p:spPr>
        <p:txBody>
          <a:bodyPr/>
          <a:lstStyle>
            <a:lvl1pPr>
              <a:defRPr/>
            </a:lvl1pPr>
          </a:lstStyle>
          <a:p>
            <a:pPr>
              <a:defRPr/>
            </a:pPr>
            <a:r>
              <a:rPr lang="en-AU"/>
              <a:t>BPH-BUPR-SS-2017-01</a:t>
            </a:r>
          </a:p>
        </p:txBody>
      </p:sp>
      <p:sp>
        <p:nvSpPr>
          <p:cNvPr id="7" name="Slide Number Placeholder 5"/>
          <p:cNvSpPr>
            <a:spLocks noGrp="1"/>
          </p:cNvSpPr>
          <p:nvPr>
            <p:ph type="sldNum" sz="quarter" idx="12"/>
          </p:nvPr>
        </p:nvSpPr>
        <p:spPr>
          <a:xfrm>
            <a:off x="467544" y="6365685"/>
            <a:ext cx="2133600" cy="365125"/>
          </a:xfrm>
        </p:spPr>
        <p:txBody>
          <a:bodyPr/>
          <a:lstStyle>
            <a:lvl1pPr>
              <a:defRPr/>
            </a:lvl1pPr>
          </a:lstStyle>
          <a:p>
            <a:pPr>
              <a:defRPr/>
            </a:pPr>
            <a:fld id="{BFAE712B-5BBD-4966-9F32-E7E0876B5B8A}" type="slidenum">
              <a:rPr lang="en-AU" smtClean="0"/>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143000"/>
          </a:xfr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6804248" y="6365686"/>
            <a:ext cx="1882552" cy="365125"/>
          </a:xfrm>
        </p:spPr>
        <p:txBody>
          <a:bodyPr/>
          <a:lstStyle>
            <a:lvl1pPr>
              <a:defRPr/>
            </a:lvl1pPr>
          </a:lstStyle>
          <a:p>
            <a:pPr>
              <a:defRPr/>
            </a:pPr>
            <a:r>
              <a:rPr lang="en-AU"/>
              <a:t>BPH-BUPR-SS-2017-01</a:t>
            </a:r>
          </a:p>
        </p:txBody>
      </p:sp>
      <p:sp>
        <p:nvSpPr>
          <p:cNvPr id="6" name="Slide Number Placeholder 5"/>
          <p:cNvSpPr>
            <a:spLocks noGrp="1"/>
          </p:cNvSpPr>
          <p:nvPr>
            <p:ph type="sldNum" sz="quarter" idx="12"/>
          </p:nvPr>
        </p:nvSpPr>
        <p:spPr/>
        <p:txBody>
          <a:bodyPr/>
          <a:lstStyle>
            <a:lvl1pPr>
              <a:defRPr sz="1200"/>
            </a:lvl1pPr>
          </a:lstStyle>
          <a:p>
            <a:pPr>
              <a:defRPr/>
            </a:pP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6876256" y="6365686"/>
            <a:ext cx="1810544" cy="365125"/>
          </a:xfrm>
        </p:spPr>
        <p:txBody>
          <a:bodyPr/>
          <a:lstStyle>
            <a:lvl1pPr>
              <a:defRPr/>
            </a:lvl1pPr>
          </a:lstStyle>
          <a:p>
            <a:pPr>
              <a:defRPr/>
            </a:pPr>
            <a:r>
              <a:rPr lang="en-AU"/>
              <a:t>BPH-BUPR-SS-2017-01</a:t>
            </a:r>
          </a:p>
        </p:txBody>
      </p:sp>
      <p:sp>
        <p:nvSpPr>
          <p:cNvPr id="6" name="Slide Number Placeholder 5"/>
          <p:cNvSpPr>
            <a:spLocks noGrp="1"/>
          </p:cNvSpPr>
          <p:nvPr>
            <p:ph type="sldNum" sz="quarter" idx="12"/>
          </p:nvPr>
        </p:nvSpPr>
        <p:spPr/>
        <p:txBody>
          <a:bodyPr/>
          <a:lstStyle>
            <a:lvl1pPr>
              <a:defRPr/>
            </a:lvl1pPr>
          </a:lstStyle>
          <a:p>
            <a:pPr>
              <a:defRPr/>
            </a:pPr>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5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lvl1pPr>
              <a:defRPr lang="en-US" sz="4000" b="1" kern="1200" dirty="0" smtClean="0">
                <a:solidFill>
                  <a:schemeClr val="accent6">
                    <a:lumMod val="75000"/>
                  </a:schemeClr>
                </a:solidFill>
                <a:latin typeface="Arial" panose="020B0604020202020204" pitchFamily="34" charset="0"/>
                <a:ea typeface="Verdana" pitchFamily="34" charset="0"/>
                <a:cs typeface="Arial" panose="020B060402020202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196752"/>
            <a:ext cx="8229600" cy="4929411"/>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BPH-BUPR-SS-2017-01</a:t>
            </a:r>
          </a:p>
        </p:txBody>
      </p:sp>
      <p:sp>
        <p:nvSpPr>
          <p:cNvPr id="6" name="Slide Number Placeholder 5"/>
          <p:cNvSpPr>
            <a:spLocks noGrp="1"/>
          </p:cNvSpPr>
          <p:nvPr>
            <p:ph type="sldNum" sz="quarter" idx="12"/>
          </p:nvPr>
        </p:nvSpPr>
        <p:spPr>
          <a:xfrm>
            <a:off x="457200" y="6365685"/>
            <a:ext cx="1666528" cy="365125"/>
          </a:xfrm>
        </p:spPr>
        <p:txBody>
          <a:bodyPr/>
          <a:lstStyle>
            <a:lvl1pPr>
              <a:defRPr/>
            </a:lvl1pPr>
          </a:lstStyle>
          <a:p>
            <a:pPr>
              <a:defRPr/>
            </a:pPr>
            <a:fld id="{77B305ED-DAD7-48C7-8A80-BD70BB989B92}" type="slidenum">
              <a:rPr lang="en-AU" smtClean="0"/>
              <a:pPr>
                <a:defRPr/>
              </a:pPr>
              <a:t>‹#›</a:t>
            </a:fld>
            <a:endParaRPr lang="en-AU" dirty="0"/>
          </a:p>
        </p:txBody>
      </p:sp>
      <p:sp>
        <p:nvSpPr>
          <p:cNvPr id="7" name="Text Box 48"/>
          <p:cNvSpPr txBox="1">
            <a:spLocks noChangeArrowheads="1"/>
          </p:cNvSpPr>
          <p:nvPr userDrawn="1"/>
        </p:nvSpPr>
        <p:spPr bwMode="auto">
          <a:xfrm>
            <a:off x="2280528" y="6392256"/>
            <a:ext cx="4582944" cy="338554"/>
          </a:xfrm>
          <a:prstGeom prst="rect">
            <a:avLst/>
          </a:prstGeom>
          <a:noFill/>
          <a:ln w="9525">
            <a:noFill/>
            <a:miter lim="800000"/>
            <a:headEnd/>
            <a:tailEnd/>
          </a:ln>
        </p:spPr>
        <p:txBody>
          <a:bodyPr wrap="square">
            <a:spAutoFit/>
          </a:bodyPr>
          <a:lstStyle/>
          <a:p>
            <a:pPr algn="ctr"/>
            <a:r>
              <a:rPr lang="en-AU" sz="800" i="1" dirty="0">
                <a:solidFill>
                  <a:srgbClr val="860404"/>
                </a:solidFill>
              </a:rPr>
              <a:t>Based on AXELOS PRINCE2 material. Reproduced under licence from AXELOS Limited</a:t>
            </a:r>
          </a:p>
          <a:p>
            <a:pPr algn="ctr"/>
            <a:r>
              <a:rPr lang="en-AU" sz="800" i="1" dirty="0">
                <a:solidFill>
                  <a:srgbClr val="860404"/>
                </a:solidFill>
              </a:rPr>
              <a:t>Masaryk University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lvl1pPr>
              <a:defRPr lang="en-US" sz="4000" b="1" kern="1200" dirty="0" smtClean="0">
                <a:solidFill>
                  <a:schemeClr val="accent6">
                    <a:lumMod val="75000"/>
                  </a:schemeClr>
                </a:solidFill>
                <a:latin typeface="Arial" panose="020B0604020202020204" pitchFamily="34" charset="0"/>
                <a:ea typeface="Verdana" pitchFamily="34" charset="0"/>
                <a:cs typeface="Arial" panose="020B060402020202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196752"/>
            <a:ext cx="8229600" cy="4929411"/>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BPH-BUPR-SS-2017-01</a:t>
            </a:r>
          </a:p>
        </p:txBody>
      </p:sp>
      <p:sp>
        <p:nvSpPr>
          <p:cNvPr id="6" name="Slide Number Placeholder 5"/>
          <p:cNvSpPr>
            <a:spLocks noGrp="1"/>
          </p:cNvSpPr>
          <p:nvPr>
            <p:ph type="sldNum" sz="quarter" idx="12"/>
          </p:nvPr>
        </p:nvSpPr>
        <p:spPr>
          <a:xfrm>
            <a:off x="457200" y="6365685"/>
            <a:ext cx="1666528" cy="365125"/>
          </a:xfrm>
        </p:spPr>
        <p:txBody>
          <a:bodyPr/>
          <a:lstStyle>
            <a:lvl1pPr>
              <a:defRPr/>
            </a:lvl1pPr>
          </a:lstStyle>
          <a:p>
            <a:pPr>
              <a:defRPr/>
            </a:pPr>
            <a:fld id="{77B305ED-DAD7-48C7-8A80-BD70BB989B92}" type="slidenum">
              <a:rPr lang="en-AU" smtClean="0"/>
              <a:pPr>
                <a:defRPr/>
              </a:pPr>
              <a:t>‹#›</a:t>
            </a:fld>
            <a:endParaRPr lang="en-AU" dirty="0"/>
          </a:p>
        </p:txBody>
      </p:sp>
      <p:sp>
        <p:nvSpPr>
          <p:cNvPr id="7" name="Text Box 48"/>
          <p:cNvSpPr txBox="1">
            <a:spLocks noChangeArrowheads="1"/>
          </p:cNvSpPr>
          <p:nvPr userDrawn="1"/>
        </p:nvSpPr>
        <p:spPr bwMode="auto">
          <a:xfrm>
            <a:off x="2123728" y="6381941"/>
            <a:ext cx="5040560" cy="338554"/>
          </a:xfrm>
          <a:prstGeom prst="rect">
            <a:avLst/>
          </a:prstGeom>
          <a:noFill/>
          <a:ln w="9525">
            <a:noFill/>
            <a:miter lim="800000"/>
            <a:headEnd/>
            <a:tailEnd/>
          </a:ln>
        </p:spPr>
        <p:txBody>
          <a:bodyPr wrap="square">
            <a:spAutoFit/>
          </a:bodyPr>
          <a:lstStyle/>
          <a:p>
            <a:pPr algn="ctr"/>
            <a:r>
              <a:rPr lang="en-CA" sz="800" i="1" dirty="0">
                <a:solidFill>
                  <a:srgbClr val="860404"/>
                </a:solidFill>
              </a:rPr>
              <a:t>Copyright © AXELOS Limited 2009. All rights reserved. </a:t>
            </a:r>
            <a:r>
              <a:rPr lang="en-AU" sz="800" i="1" dirty="0">
                <a:solidFill>
                  <a:srgbClr val="860404"/>
                </a:solidFill>
              </a:rPr>
              <a:t>Reproduced under licence from AXELOS Limited</a:t>
            </a:r>
          </a:p>
          <a:p>
            <a:pPr algn="ctr"/>
            <a:r>
              <a:rPr lang="en-AU" sz="800" i="1" dirty="0">
                <a:solidFill>
                  <a:srgbClr val="860404"/>
                </a:solidFill>
              </a:rPr>
              <a:t>Masaryk University</a:t>
            </a:r>
          </a:p>
        </p:txBody>
      </p:sp>
    </p:spTree>
    <p:extLst>
      <p:ext uri="{BB962C8B-B14F-4D97-AF65-F5344CB8AC3E}">
        <p14:creationId xmlns:p14="http://schemas.microsoft.com/office/powerpoint/2010/main" val="364662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lvl1pPr>
              <a:defRPr lang="en-US" sz="4000" b="1" kern="1200" dirty="0" smtClean="0">
                <a:solidFill>
                  <a:schemeClr val="accent6">
                    <a:lumMod val="75000"/>
                  </a:schemeClr>
                </a:solidFill>
                <a:latin typeface="Arial" panose="020B0604020202020204" pitchFamily="34" charset="0"/>
                <a:ea typeface="Verdana" pitchFamily="34" charset="0"/>
                <a:cs typeface="Arial" panose="020B060402020202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196752"/>
            <a:ext cx="8229600" cy="4929411"/>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6588224" y="6365686"/>
            <a:ext cx="2098576" cy="290283"/>
          </a:xfrm>
        </p:spPr>
        <p:txBody>
          <a:bodyPr/>
          <a:lstStyle>
            <a:lvl1pPr>
              <a:defRPr/>
            </a:lvl1pPr>
          </a:lstStyle>
          <a:p>
            <a:pPr>
              <a:defRPr/>
            </a:pPr>
            <a:r>
              <a:rPr lang="en-AU"/>
              <a:t>BPH-BUPR-SS-2017-01</a:t>
            </a:r>
            <a:endParaRPr lang="en-AU" dirty="0"/>
          </a:p>
        </p:txBody>
      </p:sp>
      <p:sp>
        <p:nvSpPr>
          <p:cNvPr id="6" name="Slide Number Placeholder 5"/>
          <p:cNvSpPr>
            <a:spLocks noGrp="1"/>
          </p:cNvSpPr>
          <p:nvPr>
            <p:ph type="sldNum" sz="quarter" idx="12"/>
          </p:nvPr>
        </p:nvSpPr>
        <p:spPr>
          <a:xfrm>
            <a:off x="457200" y="6365685"/>
            <a:ext cx="1666528" cy="365125"/>
          </a:xfrm>
        </p:spPr>
        <p:txBody>
          <a:bodyPr/>
          <a:lstStyle>
            <a:lvl1pPr>
              <a:defRPr/>
            </a:lvl1pPr>
          </a:lstStyle>
          <a:p>
            <a:pPr>
              <a:defRPr/>
            </a:pPr>
            <a:fld id="{77B305ED-DAD7-48C7-8A80-BD70BB989B92}" type="slidenum">
              <a:rPr lang="en-AU" smtClean="0"/>
              <a:pPr>
                <a:defRPr/>
              </a:pPr>
              <a:t>‹#›</a:t>
            </a:fld>
            <a:endParaRPr lang="en-AU" dirty="0"/>
          </a:p>
        </p:txBody>
      </p:sp>
      <p:sp>
        <p:nvSpPr>
          <p:cNvPr id="7" name="Text Box 48"/>
          <p:cNvSpPr txBox="1">
            <a:spLocks noChangeArrowheads="1"/>
          </p:cNvSpPr>
          <p:nvPr userDrawn="1"/>
        </p:nvSpPr>
        <p:spPr bwMode="auto">
          <a:xfrm>
            <a:off x="2280528" y="6440525"/>
            <a:ext cx="4582944" cy="215444"/>
          </a:xfrm>
          <a:prstGeom prst="rect">
            <a:avLst/>
          </a:prstGeom>
          <a:noFill/>
          <a:ln w="9525">
            <a:noFill/>
            <a:miter lim="800000"/>
            <a:headEnd/>
            <a:tailEnd/>
          </a:ln>
        </p:spPr>
        <p:txBody>
          <a:bodyPr wrap="square">
            <a:spAutoFit/>
          </a:bodyPr>
          <a:lstStyle/>
          <a:p>
            <a:pPr algn="ctr"/>
            <a:r>
              <a:rPr lang="en-AU" sz="800" i="1" dirty="0">
                <a:solidFill>
                  <a:srgbClr val="860404"/>
                </a:solidFill>
              </a:rPr>
              <a:t>Masaryk University</a:t>
            </a:r>
          </a:p>
        </p:txBody>
      </p:sp>
    </p:spTree>
    <p:extLst>
      <p:ext uri="{BB962C8B-B14F-4D97-AF65-F5344CB8AC3E}">
        <p14:creationId xmlns:p14="http://schemas.microsoft.com/office/powerpoint/2010/main" val="244904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6804248" y="6365686"/>
            <a:ext cx="1882552" cy="365125"/>
          </a:xfrm>
        </p:spPr>
        <p:txBody>
          <a:bodyPr/>
          <a:lstStyle>
            <a:lvl1pPr>
              <a:defRPr/>
            </a:lvl1pPr>
          </a:lstStyle>
          <a:p>
            <a:pPr>
              <a:defRPr/>
            </a:pPr>
            <a:r>
              <a:rPr lang="en-AU"/>
              <a:t>BPH-BUPR-SS-2017-01</a:t>
            </a:r>
          </a:p>
        </p:txBody>
      </p:sp>
      <p:sp>
        <p:nvSpPr>
          <p:cNvPr id="6" name="Slide Number Placeholder 5"/>
          <p:cNvSpPr>
            <a:spLocks noGrp="1"/>
          </p:cNvSpPr>
          <p:nvPr>
            <p:ph type="sldNum" sz="quarter" idx="12"/>
          </p:nvPr>
        </p:nvSpPr>
        <p:spPr/>
        <p:txBody>
          <a:bodyPr/>
          <a:lstStyle>
            <a:lvl1pPr>
              <a:defRPr/>
            </a:lvl1pPr>
          </a:lstStyle>
          <a:p>
            <a:pPr>
              <a:defRPr/>
            </a:pPr>
            <a:fld id="{C95D32AF-8C7D-48AC-AB8F-2642E421D4E5}" type="slidenum">
              <a:rPr lang="en-AU" smtClean="0"/>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lvl1pPr>
              <a:defRPr>
                <a:solidFill>
                  <a:schemeClr val="accent6">
                    <a:lumMod val="75000"/>
                  </a:schemeClr>
                </a:solidFill>
              </a:defRPr>
            </a:lvl1pPr>
          </a:lstStyle>
          <a:p>
            <a:r>
              <a:rPr lang="en-US" dirty="0"/>
              <a:t>Click to edit Master title style</a:t>
            </a:r>
            <a:endParaRPr lang="en-AU" dirty="0"/>
          </a:p>
        </p:txBody>
      </p:sp>
      <p:sp>
        <p:nvSpPr>
          <p:cNvPr id="3" name="Content Placeholder 2"/>
          <p:cNvSpPr>
            <a:spLocks noGrp="1"/>
          </p:cNvSpPr>
          <p:nvPr>
            <p:ph sz="half" idx="1"/>
          </p:nvPr>
        </p:nvSpPr>
        <p:spPr>
          <a:xfrm>
            <a:off x="457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1"/>
          </p:nvPr>
        </p:nvSpPr>
        <p:spPr>
          <a:xfrm>
            <a:off x="6804248" y="6365686"/>
            <a:ext cx="1882552" cy="365125"/>
          </a:xfrm>
        </p:spPr>
        <p:txBody>
          <a:bodyPr/>
          <a:lstStyle>
            <a:lvl1pPr>
              <a:defRPr/>
            </a:lvl1pPr>
          </a:lstStyle>
          <a:p>
            <a:pPr>
              <a:defRPr/>
            </a:pPr>
            <a:r>
              <a:rPr lang="en-AU"/>
              <a:t>BPH-BUPR-SS-2017-01</a:t>
            </a:r>
          </a:p>
        </p:txBody>
      </p:sp>
      <p:sp>
        <p:nvSpPr>
          <p:cNvPr id="7" name="Slide Number Placeholder 5"/>
          <p:cNvSpPr>
            <a:spLocks noGrp="1"/>
          </p:cNvSpPr>
          <p:nvPr>
            <p:ph type="sldNum" sz="quarter" idx="12"/>
          </p:nvPr>
        </p:nvSpPr>
        <p:spPr>
          <a:xfrm>
            <a:off x="457200" y="6365686"/>
            <a:ext cx="2133600" cy="365125"/>
          </a:xfrm>
        </p:spPr>
        <p:txBody>
          <a:bodyPr/>
          <a:lstStyle>
            <a:lvl1pPr>
              <a:defRPr/>
            </a:lvl1pPr>
          </a:lstStyle>
          <a:p>
            <a:pPr>
              <a:defRPr/>
            </a:pPr>
            <a:fld id="{2767AE95-0342-4BE2-A7DE-086A94AA6ABC}" type="slidenum">
              <a:rPr lang="en-AU" smtClean="0"/>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4"/>
          <p:cNvSpPr>
            <a:spLocks noGrp="1"/>
          </p:cNvSpPr>
          <p:nvPr>
            <p:ph type="ftr" sz="quarter" idx="11"/>
          </p:nvPr>
        </p:nvSpPr>
        <p:spPr>
          <a:xfrm>
            <a:off x="6804248" y="6365686"/>
            <a:ext cx="1882552" cy="365125"/>
          </a:xfrm>
        </p:spPr>
        <p:txBody>
          <a:bodyPr/>
          <a:lstStyle>
            <a:lvl1pPr>
              <a:defRPr/>
            </a:lvl1pPr>
          </a:lstStyle>
          <a:p>
            <a:pPr>
              <a:defRPr/>
            </a:pPr>
            <a:r>
              <a:rPr lang="en-AU"/>
              <a:t>BPH-BUPR-SS-2017-01</a:t>
            </a:r>
          </a:p>
        </p:txBody>
      </p:sp>
      <p:sp>
        <p:nvSpPr>
          <p:cNvPr id="9" name="Slide Number Placeholder 5"/>
          <p:cNvSpPr>
            <a:spLocks noGrp="1"/>
          </p:cNvSpPr>
          <p:nvPr>
            <p:ph type="sldNum" sz="quarter" idx="12"/>
          </p:nvPr>
        </p:nvSpPr>
        <p:spPr>
          <a:xfrm>
            <a:off x="457200" y="6365686"/>
            <a:ext cx="2133600" cy="365125"/>
          </a:xfrm>
        </p:spPr>
        <p:txBody>
          <a:bodyPr/>
          <a:lstStyle>
            <a:lvl1pPr>
              <a:defRPr/>
            </a:lvl1pPr>
          </a:lstStyle>
          <a:p>
            <a:pPr>
              <a:defRPr/>
            </a:pPr>
            <a:fld id="{700DC397-EBF4-4425-9AE4-C45AAAE7441A}" type="slidenum">
              <a:rPr lang="en-AU" smtClean="0"/>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143000"/>
          </a:xfrm>
        </p:spPr>
        <p:txBody>
          <a:bodyPr/>
          <a:lstStyle>
            <a:lvl1pPr>
              <a:defRPr b="1">
                <a:solidFill>
                  <a:schemeClr val="accent6">
                    <a:lumMod val="75000"/>
                  </a:schemeClr>
                </a:solidFill>
              </a:defRPr>
            </a:lvl1pPr>
          </a:lstStyle>
          <a:p>
            <a:r>
              <a:rPr lang="en-US" dirty="0"/>
              <a:t>Click to edit Master title style</a:t>
            </a:r>
            <a:endParaRPr lang="en-AU" dirty="0"/>
          </a:p>
        </p:txBody>
      </p:sp>
      <p:sp>
        <p:nvSpPr>
          <p:cNvPr id="4" name="Footer Placeholder 4"/>
          <p:cNvSpPr>
            <a:spLocks noGrp="1"/>
          </p:cNvSpPr>
          <p:nvPr>
            <p:ph type="ftr" sz="quarter" idx="11"/>
          </p:nvPr>
        </p:nvSpPr>
        <p:spPr>
          <a:xfrm>
            <a:off x="6876256" y="6365686"/>
            <a:ext cx="1810544" cy="365125"/>
          </a:xfrm>
        </p:spPr>
        <p:txBody>
          <a:bodyPr/>
          <a:lstStyle>
            <a:lvl1pPr>
              <a:defRPr/>
            </a:lvl1pPr>
          </a:lstStyle>
          <a:p>
            <a:pPr>
              <a:defRPr/>
            </a:pPr>
            <a:r>
              <a:rPr lang="en-AU"/>
              <a:t>BPH-BUPR-SS-2017-01</a:t>
            </a:r>
          </a:p>
        </p:txBody>
      </p:sp>
      <p:sp>
        <p:nvSpPr>
          <p:cNvPr id="5" name="Slide Number Placeholder 5"/>
          <p:cNvSpPr>
            <a:spLocks noGrp="1"/>
          </p:cNvSpPr>
          <p:nvPr>
            <p:ph type="sldNum" sz="quarter" idx="12"/>
          </p:nvPr>
        </p:nvSpPr>
        <p:spPr>
          <a:xfrm>
            <a:off x="467544" y="6365685"/>
            <a:ext cx="2133600" cy="365125"/>
          </a:xfrm>
        </p:spPr>
        <p:txBody>
          <a:bodyPr/>
          <a:lstStyle>
            <a:lvl1pPr>
              <a:defRPr sz="1200"/>
            </a:lvl1pPr>
          </a:lstStyle>
          <a:p>
            <a:pPr>
              <a:defRPr/>
            </a:pPr>
            <a:fld id="{EC3A4930-2677-4022-A7FA-D529F6D41639}" type="slidenum">
              <a:rPr lang="en-AU" smtClean="0"/>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6876256" y="6365686"/>
            <a:ext cx="1810544" cy="365125"/>
          </a:xfrm>
        </p:spPr>
        <p:txBody>
          <a:bodyPr/>
          <a:lstStyle>
            <a:lvl1pPr>
              <a:defRPr/>
            </a:lvl1pPr>
          </a:lstStyle>
          <a:p>
            <a:pPr>
              <a:defRPr/>
            </a:pPr>
            <a:r>
              <a:rPr lang="en-AU"/>
              <a:t>BPH-BUPR-SS-2017-01</a:t>
            </a:r>
          </a:p>
        </p:txBody>
      </p:sp>
      <p:sp>
        <p:nvSpPr>
          <p:cNvPr id="4" name="Slide Number Placeholder 5"/>
          <p:cNvSpPr>
            <a:spLocks noGrp="1"/>
          </p:cNvSpPr>
          <p:nvPr>
            <p:ph type="sldNum" sz="quarter" idx="12"/>
          </p:nvPr>
        </p:nvSpPr>
        <p:spPr>
          <a:xfrm>
            <a:off x="467544" y="6365685"/>
            <a:ext cx="2133600" cy="365125"/>
          </a:xfrm>
        </p:spPr>
        <p:txBody>
          <a:bodyPr/>
          <a:lstStyle>
            <a:lvl1pPr>
              <a:defRPr/>
            </a:lvl1pPr>
          </a:lstStyle>
          <a:p>
            <a:pPr>
              <a:defRPr/>
            </a:pPr>
            <a:fld id="{94886879-1F2F-44E9-ACE6-596FF1E4F8B4}" type="slidenum">
              <a:rPr lang="en-AU" smtClean="0"/>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7" name="Text Placeholder 2"/>
          <p:cNvSpPr>
            <a:spLocks noGrp="1"/>
          </p:cNvSpPr>
          <p:nvPr>
            <p:ph type="body" idx="1"/>
          </p:nvPr>
        </p:nvSpPr>
        <p:spPr bwMode="auto">
          <a:xfrm>
            <a:off x="457200" y="1268760"/>
            <a:ext cx="8229600" cy="4857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7164288" y="6365686"/>
            <a:ext cx="152251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r>
              <a:rPr lang="en-AU"/>
              <a:t>BPH-BUPR-SS-2017-01</a:t>
            </a:r>
            <a:endParaRPr lang="en-AU" dirty="0"/>
          </a:p>
        </p:txBody>
      </p:sp>
      <p:sp>
        <p:nvSpPr>
          <p:cNvPr id="6" name="Slide Number Placeholder 5"/>
          <p:cNvSpPr>
            <a:spLocks noGrp="1"/>
          </p:cNvSpPr>
          <p:nvPr>
            <p:ph type="sldNum" sz="quarter" idx="4"/>
          </p:nvPr>
        </p:nvSpPr>
        <p:spPr>
          <a:xfrm>
            <a:off x="457200" y="6356349"/>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itchFamily="34" charset="0"/>
              </a:defRPr>
            </a:lvl1pPr>
          </a:lstStyle>
          <a:p>
            <a:pPr>
              <a:defRPr/>
            </a:pPr>
            <a:fld id="{A95C35CC-E301-4EC8-94D0-A12ED65E9F18}" type="slidenum">
              <a:rPr lang="en-AU" smtClean="0"/>
              <a:pPr>
                <a:defRPr/>
              </a:pPr>
              <a:t>‹#›</a:t>
            </a:fld>
            <a:endParaRPr lang="en-AU"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43" r:id="rId3"/>
    <p:sldLayoutId id="2147483842" r:id="rId4"/>
    <p:sldLayoutId id="2147483833" r:id="rId5"/>
    <p:sldLayoutId id="2147483834" r:id="rId6"/>
    <p:sldLayoutId id="2147483835" r:id="rId7"/>
    <p:sldLayoutId id="2147483840" r:id="rId8"/>
    <p:sldLayoutId id="2147483836" r:id="rId9"/>
    <p:sldLayoutId id="2147483837" r:id="rId10"/>
    <p:sldLayoutId id="2147483838" r:id="rId11"/>
    <p:sldLayoutId id="2147483841" r:id="rId12"/>
    <p:sldLayoutId id="2147483839" r:id="rId13"/>
    <p:sldLayoutId id="2147483844" r:id="rId14"/>
  </p:sldLayoutIdLst>
  <p:hf hdr="0" dt="0"/>
  <p:txStyles>
    <p:titleStyle>
      <a:lvl1pPr algn="ctr" rtl="0" eaLnBrk="0" fontAlgn="base" hangingPunct="0">
        <a:spcBef>
          <a:spcPct val="0"/>
        </a:spcBef>
        <a:spcAft>
          <a:spcPct val="0"/>
        </a:spcAft>
        <a:defRPr lang="en-AU" sz="4000" b="1" kern="1200" dirty="0" smtClean="0">
          <a:solidFill>
            <a:schemeClr val="accent6">
              <a:lumMod val="75000"/>
            </a:schemeClr>
          </a:solidFill>
          <a:latin typeface="Arial" panose="020B0604020202020204" pitchFamily="34" charset="0"/>
          <a:ea typeface="Verdana" pitchFamily="34" charset="0"/>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s://upload.wikimedia.org/wikipedia/commons/7/7f/Faculty_of_Economics_and_Administration%2C_MU%2C_Brno_%284%29.jpg"/>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66" t="-76"/>
          <a:stretch/>
        </p:blipFill>
        <p:spPr bwMode="auto">
          <a:xfrm>
            <a:off x="-4937" y="6508"/>
            <a:ext cx="9140479" cy="6849212"/>
          </a:xfrm>
          <a:prstGeom prst="rect">
            <a:avLst/>
          </a:prstGeom>
          <a:noFill/>
          <a:ln>
            <a:noFill/>
          </a:ln>
          <a:effectLst>
            <a:softEdge rad="0"/>
          </a:effectLst>
          <a:extLst>
            <a:ext uri="{53640926-AAD7-44D8-BBD7-CCE9431645EC}">
              <a14:shadowObscured xmlns:a14="http://schemas.microsoft.com/office/drawing/2010/main"/>
            </a:ext>
          </a:extLst>
        </p:spPr>
      </p:pic>
      <p:sp>
        <p:nvSpPr>
          <p:cNvPr id="4101" name="Rectangle 2"/>
          <p:cNvSpPr>
            <a:spLocks noChangeArrowheads="1"/>
          </p:cNvSpPr>
          <p:nvPr/>
        </p:nvSpPr>
        <p:spPr bwMode="auto">
          <a:xfrm>
            <a:off x="1398624" y="5060644"/>
            <a:ext cx="6346752" cy="1171732"/>
          </a:xfrm>
          <a:prstGeom prst="rect">
            <a:avLst/>
          </a:prstGeom>
          <a:noFill/>
          <a:ln w="9525">
            <a:noFill/>
            <a:round/>
            <a:headEnd/>
            <a:tailEnd/>
          </a:ln>
          <a:effectLst>
            <a:softEdge rad="88900"/>
          </a:effec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000" dirty="0">
                <a:solidFill>
                  <a:srgbClr val="860404"/>
                </a:solidFill>
                <a:latin typeface="Verdana" pitchFamily="34" charset="0"/>
              </a:rPr>
              <a:t>Masaryk University is the Accredited Training Organisation responsible for this course material</a:t>
            </a:r>
          </a:p>
          <a:p>
            <a:pPr>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000" dirty="0">
                <a:solidFill>
                  <a:srgbClr val="860404"/>
                </a:solidFill>
                <a:latin typeface="Verdana" pitchFamily="34" charset="0"/>
              </a:rPr>
              <a:t>PRINCE2</a:t>
            </a:r>
            <a:r>
              <a:rPr lang="en-AU" sz="1000" baseline="30000" dirty="0">
                <a:solidFill>
                  <a:srgbClr val="860404"/>
                </a:solidFill>
                <a:latin typeface="Verdana" pitchFamily="34" charset="0"/>
              </a:rPr>
              <a:t>®</a:t>
            </a:r>
            <a:r>
              <a:rPr lang="en-AU" sz="1000" dirty="0">
                <a:solidFill>
                  <a:srgbClr val="860404"/>
                </a:solidFill>
                <a:latin typeface="Verdana" pitchFamily="34" charset="0"/>
              </a:rPr>
              <a:t> is a Registered Trade Mark of AXELOS Limited</a:t>
            </a:r>
            <a:br>
              <a:rPr lang="en-AU" sz="1000" dirty="0">
                <a:solidFill>
                  <a:srgbClr val="860404"/>
                </a:solidFill>
                <a:latin typeface="Verdana" pitchFamily="34" charset="0"/>
              </a:rPr>
            </a:br>
            <a:r>
              <a:rPr lang="en-AU" sz="1000" dirty="0">
                <a:solidFill>
                  <a:srgbClr val="860404"/>
                </a:solidFill>
                <a:latin typeface="Verdana" pitchFamily="34" charset="0"/>
              </a:rPr>
              <a:t>The Swirl Logo is a Trademark of AXELOS Limited</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000" dirty="0">
                <a:solidFill>
                  <a:srgbClr val="860404"/>
                </a:solidFill>
                <a:latin typeface="Verdana" pitchFamily="34" charset="0"/>
              </a:rPr>
              <a:t>Referencing for materials taken from the official PRINCE2 Manual is done via the statement: </a:t>
            </a:r>
            <a:br>
              <a:rPr lang="en-AU" sz="1000" dirty="0">
                <a:solidFill>
                  <a:srgbClr val="860404"/>
                </a:solidFill>
                <a:latin typeface="Verdana" pitchFamily="34" charset="0"/>
              </a:rPr>
            </a:br>
            <a:r>
              <a:rPr lang="en-AU" sz="1000" dirty="0">
                <a:solidFill>
                  <a:srgbClr val="860404"/>
                </a:solidFill>
                <a:latin typeface="Verdana" pitchFamily="34" charset="0"/>
              </a:rPr>
              <a:t>Based on AXELOS PRINCE2 material. Reproduced under licence from AXELOS Limited.</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000" dirty="0">
                <a:solidFill>
                  <a:srgbClr val="860404"/>
                </a:solidFill>
                <a:latin typeface="Verdana" pitchFamily="34" charset="0"/>
              </a:rPr>
              <a:t>Direct quotes from the PRINCE2 Manual are cited using Harvard Style in-text referencing. The reference list is included on the last slide of this presentation.</a:t>
            </a:r>
          </a:p>
        </p:txBody>
      </p:sp>
      <p:sp>
        <p:nvSpPr>
          <p:cNvPr id="3" name="Title 2"/>
          <p:cNvSpPr>
            <a:spLocks noGrp="1"/>
          </p:cNvSpPr>
          <p:nvPr>
            <p:ph type="ctrTitle"/>
          </p:nvPr>
        </p:nvSpPr>
        <p:spPr>
          <a:xfrm>
            <a:off x="1376930" y="2708920"/>
            <a:ext cx="7443542" cy="1730623"/>
          </a:xfrm>
        </p:spPr>
        <p:txBody>
          <a:bodyPr/>
          <a:lstStyle/>
          <a:p>
            <a:pPr eaLnBrk="1" hangingPunct="1">
              <a:defRPr/>
            </a:pPr>
            <a:r>
              <a:rPr lang="en-CA" dirty="0">
                <a:solidFill>
                  <a:srgbClr val="860404"/>
                </a:solidFill>
                <a:latin typeface="Verdana" pitchFamily="34" charset="0"/>
              </a:rPr>
              <a:t>Business Projects</a:t>
            </a:r>
            <a:br>
              <a:rPr lang="en-AU" dirty="0">
                <a:solidFill>
                  <a:srgbClr val="860404"/>
                </a:solidFill>
                <a:latin typeface="Verdana" pitchFamily="34" charset="0"/>
              </a:rPr>
            </a:br>
            <a:r>
              <a:rPr lang="en-AU" dirty="0">
                <a:solidFill>
                  <a:srgbClr val="860404"/>
                </a:solidFill>
                <a:latin typeface="Verdana" pitchFamily="34" charset="0"/>
              </a:rPr>
              <a:t>Seminar Slides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406" y="927001"/>
            <a:ext cx="2686050" cy="485775"/>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457838" y="2057"/>
            <a:ext cx="4377055" cy="17494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GB" dirty="0"/>
              <a:t>Step 3</a:t>
            </a:r>
          </a:p>
        </p:txBody>
      </p:sp>
      <p:sp>
        <p:nvSpPr>
          <p:cNvPr id="4" name="Footer Placeholder 3"/>
          <p:cNvSpPr>
            <a:spLocks noGrp="1"/>
          </p:cNvSpPr>
          <p:nvPr>
            <p:ph type="ftr" sz="quarter" idx="11"/>
          </p:nvPr>
        </p:nvSpPr>
        <p:spPr/>
        <p:txBody>
          <a:bodyPr/>
          <a:lstStyle/>
          <a:p>
            <a:pPr>
              <a:defRPr/>
            </a:pPr>
            <a:r>
              <a:rPr lang="en-AU"/>
              <a:t>BPH-BUPR-SS-2017-01</a:t>
            </a:r>
            <a:endParaRPr lang="en-AU" dirty="0"/>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10</a:t>
            </a:fld>
            <a:endParaRPr lang="en-AU" dirty="0"/>
          </a:p>
        </p:txBody>
      </p:sp>
      <p:sp>
        <p:nvSpPr>
          <p:cNvPr id="3" name="Content Placeholder 2"/>
          <p:cNvSpPr>
            <a:spLocks noGrp="1"/>
          </p:cNvSpPr>
          <p:nvPr>
            <p:ph idx="1"/>
          </p:nvPr>
        </p:nvSpPr>
        <p:spPr>
          <a:xfrm>
            <a:off x="457200" y="2924944"/>
            <a:ext cx="8229600" cy="3201219"/>
          </a:xfrm>
        </p:spPr>
        <p:txBody>
          <a:bodyPr>
            <a:normAutofit fontScale="77500" lnSpcReduction="20000"/>
          </a:bodyPr>
          <a:lstStyle/>
          <a:p>
            <a:r>
              <a:rPr lang="en-GB" dirty="0"/>
              <a:t>Daily Log: </a:t>
            </a:r>
            <a:r>
              <a:rPr lang="en-CA" dirty="0"/>
              <a:t>1</a:t>
            </a:r>
            <a:r>
              <a:rPr lang="en-CA" baseline="30000" dirty="0"/>
              <a:t>st</a:t>
            </a:r>
            <a:r>
              <a:rPr lang="en-CA" dirty="0"/>
              <a:t> Entry:  </a:t>
            </a:r>
            <a:r>
              <a:rPr lang="en-CA" u="sng" dirty="0"/>
              <a:t>DLE 6</a:t>
            </a:r>
            <a:r>
              <a:rPr lang="en-CA" dirty="0"/>
              <a:t>, 2</a:t>
            </a:r>
            <a:r>
              <a:rPr lang="en-CA" baseline="30000" dirty="0"/>
              <a:t>nd</a:t>
            </a:r>
            <a:r>
              <a:rPr lang="en-CA" dirty="0"/>
              <a:t> Entry:  </a:t>
            </a:r>
            <a:r>
              <a:rPr lang="en-CA" u="sng" dirty="0"/>
              <a:t>DLE 11</a:t>
            </a:r>
          </a:p>
          <a:p>
            <a:r>
              <a:rPr lang="en-GB" dirty="0"/>
              <a:t>Quality Register: Review the register while generating the End Project Report: Step </a:t>
            </a:r>
            <a:r>
              <a:rPr lang="en-GB" u="sng" dirty="0"/>
              <a:t> 3 </a:t>
            </a:r>
            <a:r>
              <a:rPr lang="en-GB" dirty="0"/>
              <a:t> , Action </a:t>
            </a:r>
            <a:r>
              <a:rPr lang="en-GB" u="sng" dirty="0"/>
              <a:t> 1</a:t>
            </a:r>
          </a:p>
          <a:p>
            <a:r>
              <a:rPr lang="en-GB" dirty="0"/>
              <a:t>Lessons Log: Log is reviewed for lessons that should be highlighted to corporate or programme management. They are summarized in the Lessons Report section of the End Project Report.</a:t>
            </a:r>
          </a:p>
          <a:p>
            <a:r>
              <a:rPr lang="en-GB" dirty="0"/>
              <a:t>Step 3, Action 1 Memo: </a:t>
            </a:r>
            <a:r>
              <a:rPr lang="en-GB" u="sng" dirty="0"/>
              <a:t>RE 1</a:t>
            </a:r>
            <a:r>
              <a:rPr lang="en-GB" dirty="0"/>
              <a:t>, </a:t>
            </a:r>
            <a:r>
              <a:rPr lang="en-GB" u="sng" dirty="0"/>
              <a:t>PR 20</a:t>
            </a:r>
            <a:r>
              <a:rPr lang="en-GB" dirty="0"/>
              <a:t>, </a:t>
            </a:r>
            <a:r>
              <a:rPr lang="en-GB" u="sng" dirty="0"/>
              <a:t>PR 11</a:t>
            </a:r>
          </a:p>
          <a:p>
            <a:r>
              <a:rPr lang="en-GB" dirty="0"/>
              <a:t>End Project Report: </a:t>
            </a:r>
            <a:r>
              <a:rPr lang="en-GB" u="sng" dirty="0"/>
              <a:t>PR 13</a:t>
            </a:r>
            <a:r>
              <a:rPr lang="en-GB" dirty="0"/>
              <a:t>, </a:t>
            </a:r>
            <a:r>
              <a:rPr lang="en-GB" u="sng" dirty="0"/>
              <a:t>PR 22</a:t>
            </a:r>
            <a:r>
              <a:rPr lang="en-GB" dirty="0"/>
              <a:t>, </a:t>
            </a:r>
            <a:r>
              <a:rPr lang="en-GB" u="sng" dirty="0"/>
              <a:t>PR 17</a:t>
            </a:r>
            <a:r>
              <a:rPr lang="en-GB" dirty="0"/>
              <a:t>, </a:t>
            </a:r>
            <a:r>
              <a:rPr lang="en-GB" u="sng" dirty="0"/>
              <a:t>PR 15</a:t>
            </a:r>
            <a:r>
              <a:rPr lang="en-GB" dirty="0"/>
              <a:t>, </a:t>
            </a:r>
            <a:r>
              <a:rPr lang="en-GB" u="sng" dirty="0"/>
              <a:t>PR 14</a:t>
            </a:r>
            <a:r>
              <a:rPr lang="en-GB" dirty="0"/>
              <a:t>, </a:t>
            </a:r>
            <a:r>
              <a:rPr lang="en-GB" u="sng" dirty="0"/>
              <a:t>PR 5</a:t>
            </a:r>
          </a:p>
          <a:p>
            <a:endParaRPr lang="en-GB" dirty="0"/>
          </a:p>
        </p:txBody>
      </p:sp>
      <p:graphicFrame>
        <p:nvGraphicFramePr>
          <p:cNvPr id="7" name="Table 6"/>
          <p:cNvGraphicFramePr>
            <a:graphicFrameLocks noGrp="1"/>
          </p:cNvGraphicFramePr>
          <p:nvPr>
            <p:extLst/>
          </p:nvPr>
        </p:nvGraphicFramePr>
        <p:xfrm>
          <a:off x="459658" y="1123425"/>
          <a:ext cx="8229600" cy="1760982"/>
        </p:xfrm>
        <a:graphic>
          <a:graphicData uri="http://schemas.openxmlformats.org/drawingml/2006/table">
            <a:tbl>
              <a:tblPr firstRow="1" firstCol="1" bandRow="1"/>
              <a:tblGrid>
                <a:gridCol w="381853">
                  <a:extLst>
                    <a:ext uri="{9D8B030D-6E8A-4147-A177-3AD203B41FA5}">
                      <a16:colId xmlns:a16="http://schemas.microsoft.com/office/drawing/2014/main" val="20000"/>
                    </a:ext>
                  </a:extLst>
                </a:gridCol>
                <a:gridCol w="5151730">
                  <a:extLst>
                    <a:ext uri="{9D8B030D-6E8A-4147-A177-3AD203B41FA5}">
                      <a16:colId xmlns:a16="http://schemas.microsoft.com/office/drawing/2014/main" val="20001"/>
                    </a:ext>
                  </a:extLst>
                </a:gridCol>
                <a:gridCol w="2696017">
                  <a:extLst>
                    <a:ext uri="{9D8B030D-6E8A-4147-A177-3AD203B41FA5}">
                      <a16:colId xmlns:a16="http://schemas.microsoft.com/office/drawing/2014/main" val="20002"/>
                    </a:ext>
                  </a:extLst>
                </a:gridCol>
              </a:tblGrid>
              <a:tr h="0">
                <a:tc gridSpan="3">
                  <a:txBody>
                    <a:bodyPr/>
                    <a:lstStyle/>
                    <a:p>
                      <a:pPr marL="226695"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Step 3: ST 4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Evaluate the Project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a:txBody>
                    <a:bodyPr/>
                    <a:lstStyle/>
                    <a:p>
                      <a:pPr marL="0" algn="ctr">
                        <a:lnSpc>
                          <a:spcPct val="107000"/>
                        </a:lnSpc>
                        <a:spcBef>
                          <a:spcPts val="600"/>
                        </a:spcBef>
                        <a:spcAft>
                          <a:spcPts val="600"/>
                        </a:spcAft>
                      </a:pPr>
                      <a:r>
                        <a:rPr lang="en-GB" sz="1800" b="1" baseline="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ctr">
                        <a:lnSpc>
                          <a:spcPct val="107000"/>
                        </a:lnSpc>
                        <a:spcBef>
                          <a:spcPts val="600"/>
                        </a:spcBef>
                        <a:spcAft>
                          <a:spcPts val="6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Description of Action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algn="l">
                        <a:lnSpc>
                          <a:spcPct val="107000"/>
                        </a:lnSpc>
                        <a:spcBef>
                          <a:spcPts val="600"/>
                        </a:spcBef>
                        <a:spcAft>
                          <a:spcPts val="600"/>
                        </a:spcAft>
                      </a:pP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13</a:t>
                      </a:r>
                      <a:r>
                        <a:rPr lang="en-GB" sz="1800" dirty="0">
                          <a:effectLst/>
                          <a:latin typeface="Calibri" panose="020F0502020204030204" pitchFamily="34" charset="0"/>
                          <a:ea typeface="Calibri" panose="020F0502020204030204" pitchFamily="34" charset="0"/>
                          <a:cs typeface="Times New Roman" panose="02020603050405020304" pitchFamily="18" charset="0"/>
                        </a:rPr>
                        <a:t>  Prepare the End Project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interoffice memo 3 and End Project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algn="l">
                        <a:lnSpc>
                          <a:spcPct val="107000"/>
                        </a:lnSpc>
                        <a:spcBef>
                          <a:spcPts val="600"/>
                        </a:spcBef>
                        <a:spcAft>
                          <a:spcPts val="600"/>
                        </a:spcAft>
                      </a:pPr>
                      <a:r>
                        <a:rPr lang="en-GB" sz="1800" baseline="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AS 10</a:t>
                      </a:r>
                      <a:r>
                        <a:rPr lang="en-GB" sz="1800">
                          <a:effectLst/>
                          <a:latin typeface="Calibri" panose="020F0502020204030204" pitchFamily="34" charset="0"/>
                          <a:ea typeface="Calibri" panose="020F0502020204030204" pitchFamily="34" charset="0"/>
                          <a:cs typeface="Times New Roman" panose="02020603050405020304" pitchFamily="18" charset="0"/>
                        </a:rPr>
                        <a:t>  Prepare a Lessons Report section in the End Project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End Project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887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GB" dirty="0"/>
              <a:t>Step 4</a:t>
            </a:r>
          </a:p>
        </p:txBody>
      </p:sp>
      <p:sp>
        <p:nvSpPr>
          <p:cNvPr id="4" name="Footer Placeholder 3"/>
          <p:cNvSpPr>
            <a:spLocks noGrp="1"/>
          </p:cNvSpPr>
          <p:nvPr>
            <p:ph type="ftr" sz="quarter" idx="11"/>
          </p:nvPr>
        </p:nvSpPr>
        <p:spPr/>
        <p:txBody>
          <a:bodyPr/>
          <a:lstStyle/>
          <a:p>
            <a:pPr>
              <a:defRPr/>
            </a:pPr>
            <a:r>
              <a:rPr lang="en-AU"/>
              <a:t>BPH-BUPR-SS-2017-01</a:t>
            </a:r>
            <a:endParaRPr lang="en-AU" dirty="0"/>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11</a:t>
            </a:fld>
            <a:endParaRPr lang="en-AU" dirty="0"/>
          </a:p>
        </p:txBody>
      </p:sp>
      <p:graphicFrame>
        <p:nvGraphicFramePr>
          <p:cNvPr id="9" name="Table 8"/>
          <p:cNvGraphicFramePr>
            <a:graphicFrameLocks noGrp="1"/>
          </p:cNvGraphicFramePr>
          <p:nvPr>
            <p:extLst/>
          </p:nvPr>
        </p:nvGraphicFramePr>
        <p:xfrm>
          <a:off x="457200" y="1088180"/>
          <a:ext cx="8229600" cy="4108958"/>
        </p:xfrm>
        <a:graphic>
          <a:graphicData uri="http://schemas.openxmlformats.org/drawingml/2006/table">
            <a:tbl>
              <a:tblPr firstRow="1" firstCol="1" bandRow="1"/>
              <a:tblGrid>
                <a:gridCol w="510235">
                  <a:extLst>
                    <a:ext uri="{9D8B030D-6E8A-4147-A177-3AD203B41FA5}">
                      <a16:colId xmlns:a16="http://schemas.microsoft.com/office/drawing/2014/main" val="20000"/>
                    </a:ext>
                  </a:extLst>
                </a:gridCol>
                <a:gridCol w="4612677">
                  <a:extLst>
                    <a:ext uri="{9D8B030D-6E8A-4147-A177-3AD203B41FA5}">
                      <a16:colId xmlns:a16="http://schemas.microsoft.com/office/drawing/2014/main" val="20001"/>
                    </a:ext>
                  </a:extLst>
                </a:gridCol>
                <a:gridCol w="3106688">
                  <a:extLst>
                    <a:ext uri="{9D8B030D-6E8A-4147-A177-3AD203B41FA5}">
                      <a16:colId xmlns:a16="http://schemas.microsoft.com/office/drawing/2014/main" val="20002"/>
                    </a:ext>
                  </a:extLst>
                </a:gridCol>
              </a:tblGrid>
              <a:tr h="293497">
                <a:tc>
                  <a:txBody>
                    <a:bodyPr/>
                    <a:lstStyle/>
                    <a:p>
                      <a:pPr marL="0"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6695"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Step 4: ST 8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Recommend Project Closure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293497">
                <a:tc>
                  <a:txBody>
                    <a:bodyPr/>
                    <a:lstStyle/>
                    <a:p>
                      <a:pPr marL="0"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ctr">
                        <a:lnSpc>
                          <a:spcPct val="107000"/>
                        </a:lnSpc>
                        <a:spcBef>
                          <a:spcPts val="600"/>
                        </a:spcBef>
                        <a:spcAft>
                          <a:spcPts val="6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Description of Action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994">
                <a:tc>
                  <a:txBody>
                    <a:bodyPr/>
                    <a:lstStyle/>
                    <a:p>
                      <a:pPr marL="0"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9</a:t>
                      </a:r>
                      <a:r>
                        <a:rPr lang="en-GB" sz="1800" dirty="0">
                          <a:effectLst/>
                          <a:latin typeface="Calibri" panose="020F0502020204030204" pitchFamily="34" charset="0"/>
                          <a:ea typeface="Calibri" panose="020F0502020204030204" pitchFamily="34" charset="0"/>
                          <a:cs typeface="Times New Roman" panose="02020603050405020304" pitchFamily="18" charset="0"/>
                        </a:rPr>
                        <a:t>  Close the Issue Register and place it under Configuration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Issue Register, step 4, attached.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6994">
                <a:tc>
                  <a:txBody>
                    <a:bodyPr/>
                    <a:lstStyle/>
                    <a:p>
                      <a:pPr marL="0"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15</a:t>
                      </a:r>
                      <a:r>
                        <a:rPr lang="en-GB" sz="1800" dirty="0">
                          <a:effectLst/>
                          <a:latin typeface="Calibri" panose="020F0502020204030204" pitchFamily="34" charset="0"/>
                          <a:ea typeface="Calibri" panose="020F0502020204030204" pitchFamily="34" charset="0"/>
                          <a:cs typeface="Times New Roman" panose="02020603050405020304" pitchFamily="18" charset="0"/>
                        </a:rPr>
                        <a:t>  Close the Risk Register and place it under Configuration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See Risk Register, attached.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6994">
                <a:tc>
                  <a:txBody>
                    <a:bodyPr/>
                    <a:lstStyle/>
                    <a:p>
                      <a:pPr marL="0"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17</a:t>
                      </a:r>
                      <a:r>
                        <a:rPr lang="en-GB" sz="1800" dirty="0">
                          <a:effectLst/>
                          <a:latin typeface="Calibri" panose="020F0502020204030204" pitchFamily="34" charset="0"/>
                          <a:ea typeface="Calibri" panose="020F0502020204030204" pitchFamily="34" charset="0"/>
                          <a:cs typeface="Times New Roman" panose="02020603050405020304" pitchFamily="18" charset="0"/>
                        </a:rPr>
                        <a:t>  Close the Quality Register and place it under Configuration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See Quality Register, attached.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6994">
                <a:tc>
                  <a:txBody>
                    <a:bodyPr/>
                    <a:lstStyle/>
                    <a:p>
                      <a:pPr marL="0"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8</a:t>
                      </a:r>
                      <a:r>
                        <a:rPr lang="en-GB" sz="1800" dirty="0">
                          <a:effectLst/>
                          <a:latin typeface="Calibri" panose="020F0502020204030204" pitchFamily="34" charset="0"/>
                          <a:ea typeface="Calibri" panose="020F0502020204030204" pitchFamily="34" charset="0"/>
                          <a:cs typeface="Times New Roman" panose="02020603050405020304" pitchFamily="18" charset="0"/>
                        </a:rPr>
                        <a:t>  Close the Lessons Log and place it under Configuration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See Lessons Log, attached.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6994">
                <a:tc>
                  <a:txBody>
                    <a:bodyPr/>
                    <a:lstStyle/>
                    <a:p>
                      <a:pPr marL="0"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16  </a:t>
                      </a:r>
                      <a:r>
                        <a:rPr lang="en-GB" sz="1800" dirty="0">
                          <a:effectLst/>
                          <a:latin typeface="Calibri" panose="020F0502020204030204" pitchFamily="34" charset="0"/>
                          <a:ea typeface="Calibri" panose="020F0502020204030204" pitchFamily="34" charset="0"/>
                          <a:cs typeface="Times New Roman" panose="02020603050405020304" pitchFamily="18" charset="0"/>
                        </a:rPr>
                        <a:t>Prepare and send the Draft Project Closure Notification to the Board for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Memo 4 and Drafted Project Closure Notification.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86994">
                <a:tc>
                  <a:txBody>
                    <a:bodyPr/>
                    <a:lstStyle/>
                    <a:p>
                      <a:pPr marL="0"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AS 4</a:t>
                      </a:r>
                      <a:r>
                        <a:rPr lang="en-GB" sz="1800">
                          <a:effectLst/>
                          <a:latin typeface="Calibri" panose="020F0502020204030204" pitchFamily="34" charset="0"/>
                          <a:ea typeface="Calibri" panose="020F0502020204030204" pitchFamily="34" charset="0"/>
                          <a:cs typeface="Times New Roman" panose="02020603050405020304" pitchFamily="18" charset="0"/>
                        </a:rPr>
                        <a:t>  Close the Daily Log and place it under Configuration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Daily Log Register, step 4, attached.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6267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4, continued</a:t>
            </a:r>
          </a:p>
        </p:txBody>
      </p:sp>
      <p:sp>
        <p:nvSpPr>
          <p:cNvPr id="3" name="Content Placeholder 2"/>
          <p:cNvSpPr>
            <a:spLocks noGrp="1"/>
          </p:cNvSpPr>
          <p:nvPr>
            <p:ph idx="1"/>
          </p:nvPr>
        </p:nvSpPr>
        <p:spPr>
          <a:xfrm>
            <a:off x="457200" y="1052736"/>
            <a:ext cx="8229600" cy="5256584"/>
          </a:xfrm>
        </p:spPr>
        <p:txBody>
          <a:bodyPr>
            <a:normAutofit fontScale="85000" lnSpcReduction="20000"/>
          </a:bodyPr>
          <a:lstStyle/>
          <a:p>
            <a:r>
              <a:rPr lang="en-GB" dirty="0"/>
              <a:t>Daily Log:  </a:t>
            </a:r>
            <a:r>
              <a:rPr lang="en-CA" dirty="0"/>
              <a:t>1</a:t>
            </a:r>
            <a:r>
              <a:rPr lang="en-CA" baseline="30000" dirty="0"/>
              <a:t>st</a:t>
            </a:r>
            <a:r>
              <a:rPr lang="en-CA" dirty="0"/>
              <a:t> Entry:  </a:t>
            </a:r>
            <a:r>
              <a:rPr lang="en-CA" u="sng" dirty="0"/>
              <a:t>DLE7</a:t>
            </a:r>
            <a:r>
              <a:rPr lang="en-CA" dirty="0"/>
              <a:t>, 2</a:t>
            </a:r>
            <a:r>
              <a:rPr lang="en-CA" baseline="30000" dirty="0"/>
              <a:t>nd</a:t>
            </a:r>
            <a:r>
              <a:rPr lang="en-CA" dirty="0"/>
              <a:t> Entry:  </a:t>
            </a:r>
            <a:r>
              <a:rPr lang="en-CA" u="sng" dirty="0"/>
              <a:t>DLE 5</a:t>
            </a:r>
            <a:r>
              <a:rPr lang="en-CA" dirty="0"/>
              <a:t>, </a:t>
            </a:r>
            <a:r>
              <a:rPr lang="en-CA" u="sng" dirty="0"/>
              <a:t> </a:t>
            </a:r>
            <a:r>
              <a:rPr lang="en-CA" dirty="0"/>
              <a:t>3</a:t>
            </a:r>
            <a:r>
              <a:rPr lang="en-CA" baseline="30000" dirty="0"/>
              <a:t>rd</a:t>
            </a:r>
            <a:r>
              <a:rPr lang="en-CA" dirty="0"/>
              <a:t> Entry:  </a:t>
            </a:r>
            <a:r>
              <a:rPr lang="en-CA" u="sng" dirty="0"/>
              <a:t>DLE 15</a:t>
            </a:r>
          </a:p>
          <a:p>
            <a:r>
              <a:rPr lang="en-CA" dirty="0"/>
              <a:t>Issue Register: 1</a:t>
            </a:r>
            <a:r>
              <a:rPr lang="en-CA" baseline="30000" dirty="0"/>
              <a:t>st</a:t>
            </a:r>
            <a:r>
              <a:rPr lang="en-CA" dirty="0"/>
              <a:t> Entry:  </a:t>
            </a:r>
            <a:r>
              <a:rPr lang="en-CA" u="sng" dirty="0"/>
              <a:t>IRE 9</a:t>
            </a:r>
            <a:r>
              <a:rPr lang="en-CA" dirty="0"/>
              <a:t>, 2</a:t>
            </a:r>
            <a:r>
              <a:rPr lang="en-CA" baseline="30000" dirty="0"/>
              <a:t>nd</a:t>
            </a:r>
            <a:r>
              <a:rPr lang="en-CA" dirty="0"/>
              <a:t> Entry:  </a:t>
            </a:r>
            <a:r>
              <a:rPr lang="en-CA" u="sng" dirty="0"/>
              <a:t>IRE 12</a:t>
            </a:r>
          </a:p>
          <a:p>
            <a:r>
              <a:rPr lang="en-CA" dirty="0"/>
              <a:t>Risk Register: Close </a:t>
            </a:r>
            <a:r>
              <a:rPr lang="en-GB" dirty="0"/>
              <a:t>the register and have it placed under configuration control with access rights set to read only.</a:t>
            </a:r>
          </a:p>
          <a:p>
            <a:r>
              <a:rPr lang="en-GB" dirty="0"/>
              <a:t>Quality Register: Close the register and have it placed under configuration control with access rights set to read only: Step </a:t>
            </a:r>
            <a:r>
              <a:rPr lang="en-GB" u="sng" dirty="0"/>
              <a:t>  4  </a:t>
            </a:r>
            <a:r>
              <a:rPr lang="en-GB" dirty="0"/>
              <a:t>, Action </a:t>
            </a:r>
            <a:r>
              <a:rPr lang="en-GB" u="sng" dirty="0"/>
              <a:t> 3</a:t>
            </a:r>
            <a:r>
              <a:rPr lang="en-GB" dirty="0"/>
              <a:t>.</a:t>
            </a:r>
          </a:p>
          <a:p>
            <a:r>
              <a:rPr lang="en-GB" dirty="0"/>
              <a:t>Lessons Log: close the register and have it placed under configuration control with access rights set to read only.</a:t>
            </a:r>
          </a:p>
          <a:p>
            <a:r>
              <a:rPr lang="en-GB" dirty="0"/>
              <a:t>Step 4, Action 5 Memo: </a:t>
            </a:r>
            <a:r>
              <a:rPr lang="en-GB" u="sng" dirty="0"/>
              <a:t>RE 7</a:t>
            </a:r>
            <a:r>
              <a:rPr lang="en-GB" dirty="0"/>
              <a:t>, </a:t>
            </a:r>
            <a:r>
              <a:rPr lang="en-GB" u="sng" dirty="0"/>
              <a:t>PR 1</a:t>
            </a:r>
            <a:r>
              <a:rPr lang="en-GB" dirty="0"/>
              <a:t>, </a:t>
            </a:r>
            <a:r>
              <a:rPr lang="en-GB" u="sng" dirty="0"/>
              <a:t>PR 9</a:t>
            </a:r>
            <a:r>
              <a:rPr lang="en-GB" dirty="0"/>
              <a:t>, </a:t>
            </a:r>
            <a:r>
              <a:rPr lang="en-GB" u="sng" dirty="0"/>
              <a:t>PR 3</a:t>
            </a:r>
            <a:r>
              <a:rPr lang="en-GB" dirty="0"/>
              <a:t>, </a:t>
            </a:r>
            <a:r>
              <a:rPr lang="en-GB" u="sng" dirty="0"/>
              <a:t>PR 18</a:t>
            </a:r>
          </a:p>
          <a:p>
            <a:r>
              <a:rPr lang="en-GB" dirty="0"/>
              <a:t>Draft Closure Notification: </a:t>
            </a:r>
            <a:r>
              <a:rPr lang="en-GB" u="sng" dirty="0"/>
              <a:t>PR 21</a:t>
            </a:r>
            <a:r>
              <a:rPr lang="en-GB" dirty="0"/>
              <a:t>, </a:t>
            </a:r>
            <a:r>
              <a:rPr lang="en-GB" u="sng" dirty="0"/>
              <a:t>PR 10</a:t>
            </a:r>
            <a:r>
              <a:rPr lang="en-GB" dirty="0"/>
              <a:t>, </a:t>
            </a:r>
            <a:r>
              <a:rPr lang="en-GB" u="sng" dirty="0"/>
              <a:t>PR 19</a:t>
            </a:r>
            <a:endParaRPr lang="en-GB" dirty="0"/>
          </a:p>
          <a:p>
            <a:endParaRPr lang="en-GB" dirty="0"/>
          </a:p>
          <a:p>
            <a:endParaRPr lang="en-GB" dirty="0"/>
          </a:p>
          <a:p>
            <a:endParaRPr lang="en-GB" dirty="0"/>
          </a:p>
          <a:p>
            <a:endParaRPr lang="en-GB" dirty="0"/>
          </a:p>
          <a:p>
            <a:endParaRPr lang="en-GB" dirty="0"/>
          </a:p>
        </p:txBody>
      </p:sp>
      <p:sp>
        <p:nvSpPr>
          <p:cNvPr id="4" name="Footer Placeholder 3"/>
          <p:cNvSpPr>
            <a:spLocks noGrp="1"/>
          </p:cNvSpPr>
          <p:nvPr>
            <p:ph type="ftr" sz="quarter" idx="11"/>
          </p:nvPr>
        </p:nvSpPr>
        <p:spPr/>
        <p:txBody>
          <a:bodyPr/>
          <a:lstStyle/>
          <a:p>
            <a:pPr>
              <a:defRPr/>
            </a:pPr>
            <a:r>
              <a:rPr lang="en-AU"/>
              <a:t>BPH-BUPR-SS-2017-01</a:t>
            </a:r>
            <a:endParaRPr lang="en-AU" dirty="0"/>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12</a:t>
            </a:fld>
            <a:endParaRPr lang="en-AU" dirty="0"/>
          </a:p>
        </p:txBody>
      </p:sp>
    </p:spTree>
    <p:extLst>
      <p:ext uri="{BB962C8B-B14F-4D97-AF65-F5344CB8AC3E}">
        <p14:creationId xmlns:p14="http://schemas.microsoft.com/office/powerpoint/2010/main" val="84522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Normal Closure</a:t>
            </a:r>
          </a:p>
        </p:txBody>
      </p:sp>
      <p:sp>
        <p:nvSpPr>
          <p:cNvPr id="3" name="Content Placeholder 2"/>
          <p:cNvSpPr>
            <a:spLocks noGrp="1"/>
          </p:cNvSpPr>
          <p:nvPr>
            <p:ph idx="1"/>
          </p:nvPr>
        </p:nvSpPr>
        <p:spPr/>
        <p:txBody>
          <a:bodyPr/>
          <a:lstStyle/>
          <a:p>
            <a:r>
              <a:rPr lang="en-CA" dirty="0"/>
              <a:t>The same basic process as premature closure.</a:t>
            </a:r>
          </a:p>
          <a:p>
            <a:r>
              <a:rPr lang="en-CA" dirty="0"/>
              <a:t>Major difference is the trigger and possibly handover of products.</a:t>
            </a:r>
          </a:p>
        </p:txBody>
      </p:sp>
      <p:sp>
        <p:nvSpPr>
          <p:cNvPr id="4" name="Footer Placeholder 3"/>
          <p:cNvSpPr>
            <a:spLocks noGrp="1"/>
          </p:cNvSpPr>
          <p:nvPr>
            <p:ph type="ftr" sz="quarter" idx="11"/>
          </p:nvPr>
        </p:nvSpPr>
        <p:spPr/>
        <p:txBody>
          <a:bodyPr/>
          <a:lstStyle/>
          <a:p>
            <a:pPr>
              <a:defRPr/>
            </a:pPr>
            <a:r>
              <a:rPr lang="en-AU"/>
              <a:t>BPH-BUPR-SS-2017-01</a:t>
            </a:r>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13</a:t>
            </a:fld>
            <a:endParaRPr lang="en-AU" dirty="0"/>
          </a:p>
        </p:txBody>
      </p:sp>
    </p:spTree>
    <p:extLst>
      <p:ext uri="{BB962C8B-B14F-4D97-AF65-F5344CB8AC3E}">
        <p14:creationId xmlns:p14="http://schemas.microsoft.com/office/powerpoint/2010/main" val="1935267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63588" y="754823"/>
            <a:ext cx="7848872" cy="5338473"/>
          </a:xfrm>
          <a:prstGeom prst="rect">
            <a:avLst/>
          </a:prstGeom>
        </p:spPr>
      </p:pic>
      <p:sp>
        <p:nvSpPr>
          <p:cNvPr id="2" name="Title 1"/>
          <p:cNvSpPr>
            <a:spLocks noGrp="1"/>
          </p:cNvSpPr>
          <p:nvPr>
            <p:ph type="title"/>
          </p:nvPr>
        </p:nvSpPr>
        <p:spPr/>
        <p:txBody>
          <a:bodyPr/>
          <a:lstStyle/>
          <a:p>
            <a:r>
              <a:rPr lang="en-CA" dirty="0"/>
              <a:t>Overview</a:t>
            </a:r>
            <a:endParaRPr lang="en-GB" dirty="0"/>
          </a:p>
        </p:txBody>
      </p:sp>
      <p:sp>
        <p:nvSpPr>
          <p:cNvPr id="4" name="Footer Placeholder 3"/>
          <p:cNvSpPr>
            <a:spLocks noGrp="1"/>
          </p:cNvSpPr>
          <p:nvPr>
            <p:ph type="ftr" sz="quarter" idx="11"/>
          </p:nvPr>
        </p:nvSpPr>
        <p:spPr/>
        <p:txBody>
          <a:bodyPr/>
          <a:lstStyle/>
          <a:p>
            <a:pPr>
              <a:defRPr/>
            </a:pPr>
            <a:r>
              <a:rPr lang="en-AU"/>
              <a:t>BPH-BUPR-SS-2017-01</a:t>
            </a:r>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14</a:t>
            </a:fld>
            <a:endParaRPr lang="en-AU" dirty="0"/>
          </a:p>
        </p:txBody>
      </p:sp>
      <p:sp>
        <p:nvSpPr>
          <p:cNvPr id="18" name="TextBox 17"/>
          <p:cNvSpPr txBox="1"/>
          <p:nvPr/>
        </p:nvSpPr>
        <p:spPr>
          <a:xfrm>
            <a:off x="2015716" y="6088686"/>
            <a:ext cx="5544616" cy="276999"/>
          </a:xfrm>
          <a:prstGeom prst="rect">
            <a:avLst/>
          </a:prstGeom>
          <a:noFill/>
        </p:spPr>
        <p:txBody>
          <a:bodyPr wrap="square" rtlCol="0">
            <a:spAutoFit/>
          </a:bodyPr>
          <a:lstStyle/>
          <a:p>
            <a:r>
              <a:rPr lang="en-CA" sz="1200" dirty="0"/>
              <a:t>(Ref: Figure 17.1 Managing Successful Projects with PRINCE2® 2009 edition).</a:t>
            </a:r>
            <a:endParaRPr lang="en-GB" sz="1200" dirty="0"/>
          </a:p>
        </p:txBody>
      </p:sp>
      <p:sp>
        <p:nvSpPr>
          <p:cNvPr id="8" name="TextBox 7"/>
          <p:cNvSpPr txBox="1"/>
          <p:nvPr/>
        </p:nvSpPr>
        <p:spPr>
          <a:xfrm>
            <a:off x="2552467" y="2180426"/>
            <a:ext cx="504056" cy="519351"/>
          </a:xfrm>
          <a:prstGeom prst="ellipse">
            <a:avLst/>
          </a:prstGeom>
          <a:solidFill>
            <a:srgbClr val="FFFF00"/>
          </a:solidFill>
          <a:ln w="38100">
            <a:solidFill>
              <a:srgbClr val="C00000"/>
            </a:solidFill>
          </a:ln>
        </p:spPr>
        <p:txBody>
          <a:bodyPr wrap="square" rtlCol="0">
            <a:spAutoFit/>
          </a:bodyPr>
          <a:lstStyle/>
          <a:p>
            <a:r>
              <a:rPr lang="en-CA" dirty="0"/>
              <a:t>1</a:t>
            </a:r>
          </a:p>
        </p:txBody>
      </p:sp>
      <p:sp>
        <p:nvSpPr>
          <p:cNvPr id="9" name="TextBox 8"/>
          <p:cNvSpPr txBox="1"/>
          <p:nvPr/>
        </p:nvSpPr>
        <p:spPr>
          <a:xfrm>
            <a:off x="3606576" y="3352520"/>
            <a:ext cx="504056" cy="519351"/>
          </a:xfrm>
          <a:prstGeom prst="ellipse">
            <a:avLst/>
          </a:prstGeom>
          <a:solidFill>
            <a:srgbClr val="FFFF00"/>
          </a:solidFill>
          <a:ln w="38100">
            <a:solidFill>
              <a:srgbClr val="C00000"/>
            </a:solidFill>
          </a:ln>
        </p:spPr>
        <p:txBody>
          <a:bodyPr wrap="square" rtlCol="0">
            <a:spAutoFit/>
          </a:bodyPr>
          <a:lstStyle/>
          <a:p>
            <a:r>
              <a:rPr lang="en-CA" dirty="0"/>
              <a:t>2</a:t>
            </a:r>
          </a:p>
        </p:txBody>
      </p:sp>
      <p:sp>
        <p:nvSpPr>
          <p:cNvPr id="10" name="TextBox 9"/>
          <p:cNvSpPr txBox="1"/>
          <p:nvPr/>
        </p:nvSpPr>
        <p:spPr>
          <a:xfrm>
            <a:off x="3585864" y="4201252"/>
            <a:ext cx="504056" cy="519351"/>
          </a:xfrm>
          <a:prstGeom prst="ellipse">
            <a:avLst/>
          </a:prstGeom>
          <a:solidFill>
            <a:srgbClr val="FFFF00"/>
          </a:solidFill>
          <a:ln w="38100">
            <a:solidFill>
              <a:srgbClr val="C00000"/>
            </a:solidFill>
          </a:ln>
        </p:spPr>
        <p:txBody>
          <a:bodyPr wrap="square" rtlCol="0">
            <a:spAutoFit/>
          </a:bodyPr>
          <a:lstStyle/>
          <a:p>
            <a:r>
              <a:rPr lang="en-CA" dirty="0"/>
              <a:t>3</a:t>
            </a:r>
          </a:p>
        </p:txBody>
      </p:sp>
      <p:sp>
        <p:nvSpPr>
          <p:cNvPr id="11" name="TextBox 10"/>
          <p:cNvSpPr txBox="1"/>
          <p:nvPr/>
        </p:nvSpPr>
        <p:spPr>
          <a:xfrm>
            <a:off x="5364088" y="4929638"/>
            <a:ext cx="504056" cy="519351"/>
          </a:xfrm>
          <a:prstGeom prst="ellipse">
            <a:avLst/>
          </a:prstGeom>
          <a:solidFill>
            <a:srgbClr val="FFFF00"/>
          </a:solidFill>
          <a:ln w="38100">
            <a:solidFill>
              <a:srgbClr val="C00000"/>
            </a:solidFill>
          </a:ln>
        </p:spPr>
        <p:txBody>
          <a:bodyPr wrap="square" rtlCol="0">
            <a:spAutoFit/>
          </a:bodyPr>
          <a:lstStyle/>
          <a:p>
            <a:r>
              <a:rPr lang="en-CA" dirty="0"/>
              <a:t>4</a:t>
            </a:r>
          </a:p>
        </p:txBody>
      </p:sp>
      <p:sp>
        <p:nvSpPr>
          <p:cNvPr id="12" name="TextBox 11"/>
          <p:cNvSpPr txBox="1"/>
          <p:nvPr/>
        </p:nvSpPr>
        <p:spPr>
          <a:xfrm>
            <a:off x="8197375" y="598376"/>
            <a:ext cx="504056" cy="519351"/>
          </a:xfrm>
          <a:prstGeom prst="ellipse">
            <a:avLst/>
          </a:prstGeom>
          <a:solidFill>
            <a:srgbClr val="FFFF00"/>
          </a:solidFill>
          <a:ln w="38100">
            <a:solidFill>
              <a:srgbClr val="C00000"/>
            </a:solidFill>
          </a:ln>
        </p:spPr>
        <p:txBody>
          <a:bodyPr wrap="square" rtlCol="0">
            <a:spAutoFit/>
          </a:bodyPr>
          <a:lstStyle/>
          <a:p>
            <a:r>
              <a:rPr lang="en-CA" dirty="0"/>
              <a:t>5</a:t>
            </a:r>
          </a:p>
        </p:txBody>
      </p:sp>
      <p:sp>
        <p:nvSpPr>
          <p:cNvPr id="13" name="TextBox 12"/>
          <p:cNvSpPr txBox="1"/>
          <p:nvPr/>
        </p:nvSpPr>
        <p:spPr>
          <a:xfrm>
            <a:off x="4697023" y="2343632"/>
            <a:ext cx="504056" cy="519351"/>
          </a:xfrm>
          <a:prstGeom prst="ellipse">
            <a:avLst/>
          </a:prstGeom>
          <a:solidFill>
            <a:schemeClr val="accent6">
              <a:lumMod val="40000"/>
              <a:lumOff val="60000"/>
            </a:schemeClr>
          </a:solidFill>
          <a:ln w="38100">
            <a:solidFill>
              <a:srgbClr val="C00000"/>
            </a:solidFill>
            <a:prstDash val="sysDash"/>
          </a:ln>
        </p:spPr>
        <p:txBody>
          <a:bodyPr wrap="square" rtlCol="0">
            <a:spAutoFit/>
          </a:bodyPr>
          <a:lstStyle/>
          <a:p>
            <a:r>
              <a:rPr lang="en-CA" dirty="0"/>
              <a:t>1</a:t>
            </a:r>
          </a:p>
        </p:txBody>
      </p:sp>
    </p:spTree>
    <p:extLst>
      <p:ext uri="{BB962C8B-B14F-4D97-AF65-F5344CB8AC3E}">
        <p14:creationId xmlns:p14="http://schemas.microsoft.com/office/powerpoint/2010/main" val="3767574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Homework</a:t>
            </a:r>
          </a:p>
        </p:txBody>
      </p:sp>
      <p:sp>
        <p:nvSpPr>
          <p:cNvPr id="3" name="Content Placeholder 2"/>
          <p:cNvSpPr>
            <a:spLocks noGrp="1"/>
          </p:cNvSpPr>
          <p:nvPr>
            <p:ph idx="1"/>
          </p:nvPr>
        </p:nvSpPr>
        <p:spPr/>
        <p:txBody>
          <a:bodyPr/>
          <a:lstStyle/>
          <a:p>
            <a:r>
              <a:rPr lang="en-GB" dirty="0"/>
              <a:t>Review project closure in the book.</a:t>
            </a:r>
          </a:p>
          <a:p>
            <a:r>
              <a:rPr lang="en-GB" dirty="0"/>
              <a:t>Review Appendix E, pages 287 to 294 in the PRINCE2 book</a:t>
            </a:r>
            <a:endParaRPr lang="en-CA" dirty="0"/>
          </a:p>
        </p:txBody>
      </p:sp>
      <p:sp>
        <p:nvSpPr>
          <p:cNvPr id="4" name="Footer Placeholder 3"/>
          <p:cNvSpPr>
            <a:spLocks noGrp="1"/>
          </p:cNvSpPr>
          <p:nvPr>
            <p:ph type="ftr" sz="quarter" idx="11"/>
          </p:nvPr>
        </p:nvSpPr>
        <p:spPr/>
        <p:txBody>
          <a:bodyPr/>
          <a:lstStyle/>
          <a:p>
            <a:pPr>
              <a:defRPr/>
            </a:pPr>
            <a:r>
              <a:rPr lang="en-AU"/>
              <a:t>BPH-BUPR-SS-2017-01</a:t>
            </a:r>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15</a:t>
            </a:fld>
            <a:endParaRPr lang="en-AU" dirty="0"/>
          </a:p>
        </p:txBody>
      </p:sp>
    </p:spTree>
    <p:extLst>
      <p:ext uri="{BB962C8B-B14F-4D97-AF65-F5344CB8AC3E}">
        <p14:creationId xmlns:p14="http://schemas.microsoft.com/office/powerpoint/2010/main" val="270781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r>
              <a:rPr lang="en-CA" altLang="en-US" dirty="0"/>
              <a:t>Seminar 7</a:t>
            </a:r>
            <a:endParaRPr lang="en-GB" altLang="en-US" dirty="0"/>
          </a:p>
        </p:txBody>
      </p:sp>
      <p:sp>
        <p:nvSpPr>
          <p:cNvPr id="25603" name="Content Placeholder 2"/>
          <p:cNvSpPr>
            <a:spLocks noGrp="1"/>
          </p:cNvSpPr>
          <p:nvPr>
            <p:ph type="subTitle" idx="1"/>
          </p:nvPr>
        </p:nvSpPr>
        <p:spPr/>
        <p:txBody>
          <a:bodyPr>
            <a:normAutofit/>
          </a:bodyPr>
          <a:lstStyle/>
          <a:p>
            <a:r>
              <a:rPr lang="en-CA" dirty="0"/>
              <a:t>Closing a Project</a:t>
            </a:r>
          </a:p>
        </p:txBody>
      </p:sp>
      <p:sp>
        <p:nvSpPr>
          <p:cNvPr id="4" name="Footer Placeholder 3"/>
          <p:cNvSpPr>
            <a:spLocks noGrp="1"/>
          </p:cNvSpPr>
          <p:nvPr>
            <p:ph type="ftr" sz="quarter" idx="4294967295"/>
          </p:nvPr>
        </p:nvSpPr>
        <p:spPr>
          <a:xfrm>
            <a:off x="7045325" y="6365875"/>
            <a:ext cx="2098675" cy="290513"/>
          </a:xfrm>
        </p:spPr>
        <p:txBody>
          <a:bodyPr/>
          <a:lstStyle/>
          <a:p>
            <a:r>
              <a:rPr lang="en-CA" altLang="en-US"/>
              <a:t>BPH-BUPR-SS-2017-01</a:t>
            </a:r>
            <a:endParaRPr lang="cs-CZ" altLang="en-US" dirty="0"/>
          </a:p>
        </p:txBody>
      </p:sp>
      <p:sp>
        <p:nvSpPr>
          <p:cNvPr id="5" name="Slide Number Placeholder 4"/>
          <p:cNvSpPr>
            <a:spLocks noGrp="1"/>
          </p:cNvSpPr>
          <p:nvPr>
            <p:ph type="sldNum" sz="quarter" idx="4294967295"/>
          </p:nvPr>
        </p:nvSpPr>
        <p:spPr>
          <a:xfrm>
            <a:off x="0" y="6365875"/>
            <a:ext cx="1666875" cy="365125"/>
          </a:xfrm>
        </p:spPr>
        <p:txBody>
          <a:bodyPr/>
          <a:lstStyle/>
          <a:p>
            <a:fld id="{D82AEC83-4D93-462E-B91C-2882906A8E49}" type="slidenum">
              <a:rPr lang="cs-CZ" altLang="en-US" smtClean="0"/>
              <a:pPr/>
              <a:t>2</a:t>
            </a:fld>
            <a:endParaRPr lang="cs-CZ" altLang="en-US"/>
          </a:p>
        </p:txBody>
      </p:sp>
    </p:spTree>
    <p:extLst>
      <p:ext uri="{BB962C8B-B14F-4D97-AF65-F5344CB8AC3E}">
        <p14:creationId xmlns:p14="http://schemas.microsoft.com/office/powerpoint/2010/main" val="74634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Closing a project</a:t>
            </a:r>
            <a:endParaRPr lang="en-GB" dirty="0"/>
          </a:p>
        </p:txBody>
      </p:sp>
      <p:sp>
        <p:nvSpPr>
          <p:cNvPr id="3" name="Text Placeholder 2"/>
          <p:cNvSpPr>
            <a:spLocks noGrp="1"/>
          </p:cNvSpPr>
          <p:nvPr>
            <p:ph type="body" idx="1"/>
          </p:nvPr>
        </p:nvSpPr>
        <p:spPr/>
        <p:txBody>
          <a:bodyPr/>
          <a:lstStyle/>
          <a:p>
            <a:r>
              <a:rPr lang="en-CA" dirty="0"/>
              <a:t>The </a:t>
            </a:r>
            <a:r>
              <a:rPr lang="en-CA" i="1" dirty="0"/>
              <a:t>purpose</a:t>
            </a:r>
            <a:r>
              <a:rPr lang="en-CA" dirty="0"/>
              <a:t> of the </a:t>
            </a:r>
            <a:r>
              <a:rPr lang="en-CA" i="1" dirty="0"/>
              <a:t>Closing a Project </a:t>
            </a:r>
            <a:r>
              <a:rPr lang="en-CA" dirty="0"/>
              <a:t>process is to provide a fixed point at which acceptance for the project product is confirmed, and to recognize that the objectives set out in the Project Initiation Documentation or the approved changes to the objectives have been achieved or that the project has nothing more to contribute. (Axelos, 2009, p. 205)</a:t>
            </a:r>
            <a:endParaRPr lang="en-GB" dirty="0"/>
          </a:p>
        </p:txBody>
      </p:sp>
      <p:sp>
        <p:nvSpPr>
          <p:cNvPr id="4" name="Footer Placeholder 3"/>
          <p:cNvSpPr>
            <a:spLocks noGrp="1"/>
          </p:cNvSpPr>
          <p:nvPr>
            <p:ph type="ftr" sz="quarter" idx="11"/>
          </p:nvPr>
        </p:nvSpPr>
        <p:spPr/>
        <p:txBody>
          <a:bodyPr/>
          <a:lstStyle/>
          <a:p>
            <a:pPr>
              <a:defRPr/>
            </a:pPr>
            <a:r>
              <a:rPr lang="en-AU"/>
              <a:t>BPH-BUPR-SS-2017-01</a:t>
            </a:r>
          </a:p>
        </p:txBody>
      </p:sp>
      <p:sp>
        <p:nvSpPr>
          <p:cNvPr id="5" name="Slide Number Placeholder 4"/>
          <p:cNvSpPr>
            <a:spLocks noGrp="1"/>
          </p:cNvSpPr>
          <p:nvPr>
            <p:ph type="sldNum" sz="quarter" idx="12"/>
          </p:nvPr>
        </p:nvSpPr>
        <p:spPr/>
        <p:txBody>
          <a:bodyPr/>
          <a:lstStyle/>
          <a:p>
            <a:pPr>
              <a:defRPr/>
            </a:pPr>
            <a:fld id="{C95D32AF-8C7D-48AC-AB8F-2642E421D4E5}" type="slidenum">
              <a:rPr lang="en-AU" smtClean="0"/>
              <a:pPr>
                <a:defRPr/>
              </a:pPr>
              <a:t>3</a:t>
            </a:fld>
            <a:endParaRPr lang="en-AU" dirty="0"/>
          </a:p>
        </p:txBody>
      </p:sp>
    </p:spTree>
    <p:extLst>
      <p:ext uri="{BB962C8B-B14F-4D97-AF65-F5344CB8AC3E}">
        <p14:creationId xmlns:p14="http://schemas.microsoft.com/office/powerpoint/2010/main" val="170239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Closing a project Objectives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CA" dirty="0"/>
              <a:t>The objectives of the Closing a Project process are to:</a:t>
            </a:r>
          </a:p>
          <a:p>
            <a:r>
              <a:rPr lang="en-CA" dirty="0"/>
              <a:t>Verify user acceptance of the project’s products and ensure that the host site is able to support the products when the project is disbanded</a:t>
            </a:r>
          </a:p>
          <a:p>
            <a:r>
              <a:rPr lang="en-CA" dirty="0"/>
              <a:t>Review the performance of the project against its baselines </a:t>
            </a:r>
          </a:p>
          <a:p>
            <a:r>
              <a:rPr lang="en-CA" dirty="0"/>
              <a:t>Assess any benefits that have already been realized, update the forecast of the remaining benefits, and plan for a review of those unrealized benefits </a:t>
            </a:r>
          </a:p>
          <a:p>
            <a:r>
              <a:rPr lang="en-CA" dirty="0"/>
              <a:t>Ensure that provision has been made to address all open issues and risks, with follow-on action recommendations. </a:t>
            </a:r>
            <a:r>
              <a:rPr lang="en-CA" dirty="0">
                <a:solidFill>
                  <a:srgbClr val="FF0000"/>
                </a:solidFill>
              </a:rPr>
              <a:t>(Axelos, 2009, p. 205)</a:t>
            </a:r>
            <a:br>
              <a:rPr lang="en-CA" dirty="0">
                <a:solidFill>
                  <a:srgbClr val="FF0000"/>
                </a:solidFill>
              </a:rPr>
            </a:br>
            <a:endParaRPr lang="en-GB" dirty="0">
              <a:solidFill>
                <a:srgbClr val="FF0000"/>
              </a:solidFill>
            </a:endParaRPr>
          </a:p>
        </p:txBody>
      </p:sp>
      <p:sp>
        <p:nvSpPr>
          <p:cNvPr id="4" name="Footer Placeholder 3"/>
          <p:cNvSpPr>
            <a:spLocks noGrp="1"/>
          </p:cNvSpPr>
          <p:nvPr>
            <p:ph type="ftr" sz="quarter" idx="11"/>
          </p:nvPr>
        </p:nvSpPr>
        <p:spPr/>
        <p:txBody>
          <a:bodyPr/>
          <a:lstStyle/>
          <a:p>
            <a:pPr>
              <a:defRPr/>
            </a:pPr>
            <a:r>
              <a:rPr lang="en-AU"/>
              <a:t>BPH-BUPR-SS-2017-01</a:t>
            </a:r>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4</a:t>
            </a:fld>
            <a:endParaRPr lang="en-AU" dirty="0"/>
          </a:p>
        </p:txBody>
      </p:sp>
    </p:spTree>
    <p:extLst>
      <p:ext uri="{BB962C8B-B14F-4D97-AF65-F5344CB8AC3E}">
        <p14:creationId xmlns:p14="http://schemas.microsoft.com/office/powerpoint/2010/main" val="341995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Triggers and Outputs</a:t>
            </a:r>
            <a:endParaRPr lang="en-GB" dirty="0"/>
          </a:p>
        </p:txBody>
      </p:sp>
      <p:sp>
        <p:nvSpPr>
          <p:cNvPr id="3" name="Content Placeholder 2"/>
          <p:cNvSpPr>
            <a:spLocks noGrp="1"/>
          </p:cNvSpPr>
          <p:nvPr>
            <p:ph idx="1"/>
          </p:nvPr>
        </p:nvSpPr>
        <p:spPr/>
        <p:txBody>
          <a:bodyPr>
            <a:normAutofit/>
          </a:bodyPr>
          <a:lstStyle/>
          <a:p>
            <a:r>
              <a:rPr lang="en-CA" dirty="0"/>
              <a:t>Triggered by a:</a:t>
            </a:r>
          </a:p>
          <a:p>
            <a:pPr lvl="1"/>
            <a:r>
              <a:rPr lang="en-CA" dirty="0"/>
              <a:t>Premature closure request</a:t>
            </a:r>
          </a:p>
          <a:p>
            <a:pPr lvl="1"/>
            <a:r>
              <a:rPr lang="en-CA" dirty="0"/>
              <a:t>Project end approaching</a:t>
            </a:r>
          </a:p>
          <a:p>
            <a:r>
              <a:rPr lang="en-CA" dirty="0"/>
              <a:t>Outputs:</a:t>
            </a:r>
          </a:p>
          <a:p>
            <a:pPr lvl="1"/>
            <a:r>
              <a:rPr lang="en-CA" dirty="0"/>
              <a:t>Draft project closure notification</a:t>
            </a:r>
          </a:p>
          <a:p>
            <a:pPr lvl="1"/>
            <a:r>
              <a:rPr lang="en-CA" dirty="0"/>
              <a:t>Closure recommendation</a:t>
            </a:r>
          </a:p>
          <a:p>
            <a:pPr lvl="1"/>
            <a:r>
              <a:rPr lang="en-CA" dirty="0"/>
              <a:t>End Project Report</a:t>
            </a:r>
          </a:p>
          <a:p>
            <a:pPr lvl="1"/>
            <a:endParaRPr lang="en-CA" dirty="0"/>
          </a:p>
        </p:txBody>
      </p:sp>
      <p:sp>
        <p:nvSpPr>
          <p:cNvPr id="4" name="Footer Placeholder 3"/>
          <p:cNvSpPr>
            <a:spLocks noGrp="1"/>
          </p:cNvSpPr>
          <p:nvPr>
            <p:ph type="ftr" sz="quarter" idx="11"/>
          </p:nvPr>
        </p:nvSpPr>
        <p:spPr/>
        <p:txBody>
          <a:bodyPr/>
          <a:lstStyle/>
          <a:p>
            <a:pPr>
              <a:defRPr/>
            </a:pPr>
            <a:r>
              <a:rPr lang="en-AU"/>
              <a:t>BPH-BUPR-SS-2017-01</a:t>
            </a:r>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5</a:t>
            </a:fld>
            <a:endParaRPr lang="en-AU" dirty="0"/>
          </a:p>
        </p:txBody>
      </p:sp>
    </p:spTree>
    <p:extLst>
      <p:ext uri="{BB962C8B-B14F-4D97-AF65-F5344CB8AC3E}">
        <p14:creationId xmlns:p14="http://schemas.microsoft.com/office/powerpoint/2010/main" val="249303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63588" y="754823"/>
            <a:ext cx="7848872" cy="5338473"/>
          </a:xfrm>
          <a:prstGeom prst="rect">
            <a:avLst/>
          </a:prstGeom>
        </p:spPr>
      </p:pic>
      <p:sp>
        <p:nvSpPr>
          <p:cNvPr id="2" name="Title 1"/>
          <p:cNvSpPr>
            <a:spLocks noGrp="1"/>
          </p:cNvSpPr>
          <p:nvPr>
            <p:ph type="title"/>
          </p:nvPr>
        </p:nvSpPr>
        <p:spPr/>
        <p:txBody>
          <a:bodyPr/>
          <a:lstStyle/>
          <a:p>
            <a:r>
              <a:rPr lang="en-CA" dirty="0"/>
              <a:t>Overview</a:t>
            </a:r>
            <a:endParaRPr lang="en-GB" dirty="0"/>
          </a:p>
        </p:txBody>
      </p:sp>
      <p:sp>
        <p:nvSpPr>
          <p:cNvPr id="4" name="Footer Placeholder 3"/>
          <p:cNvSpPr>
            <a:spLocks noGrp="1"/>
          </p:cNvSpPr>
          <p:nvPr>
            <p:ph type="ftr" sz="quarter" idx="11"/>
          </p:nvPr>
        </p:nvSpPr>
        <p:spPr/>
        <p:txBody>
          <a:bodyPr/>
          <a:lstStyle/>
          <a:p>
            <a:pPr>
              <a:defRPr/>
            </a:pPr>
            <a:r>
              <a:rPr lang="en-AU"/>
              <a:t>BPH-BUPR-SS-2017-01</a:t>
            </a:r>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6</a:t>
            </a:fld>
            <a:endParaRPr lang="en-AU" dirty="0"/>
          </a:p>
        </p:txBody>
      </p:sp>
      <p:sp>
        <p:nvSpPr>
          <p:cNvPr id="18" name="TextBox 17"/>
          <p:cNvSpPr txBox="1"/>
          <p:nvPr/>
        </p:nvSpPr>
        <p:spPr>
          <a:xfrm>
            <a:off x="2015716" y="6088686"/>
            <a:ext cx="5544616" cy="276999"/>
          </a:xfrm>
          <a:prstGeom prst="rect">
            <a:avLst/>
          </a:prstGeom>
          <a:noFill/>
        </p:spPr>
        <p:txBody>
          <a:bodyPr wrap="square" rtlCol="0">
            <a:spAutoFit/>
          </a:bodyPr>
          <a:lstStyle/>
          <a:p>
            <a:r>
              <a:rPr lang="en-CA" sz="1200" dirty="0"/>
              <a:t>(Ref: Figure 17.1 Managing Successful Projects with PRINCE2® 2009 edition).</a:t>
            </a:r>
            <a:endParaRPr lang="en-GB" sz="1200" dirty="0"/>
          </a:p>
        </p:txBody>
      </p:sp>
      <p:sp>
        <p:nvSpPr>
          <p:cNvPr id="8" name="TextBox 7"/>
          <p:cNvSpPr txBox="1"/>
          <p:nvPr/>
        </p:nvSpPr>
        <p:spPr>
          <a:xfrm>
            <a:off x="4535996" y="2328669"/>
            <a:ext cx="504056" cy="519351"/>
          </a:xfrm>
          <a:prstGeom prst="ellipse">
            <a:avLst/>
          </a:prstGeom>
          <a:solidFill>
            <a:srgbClr val="FFFF00"/>
          </a:solidFill>
          <a:ln w="38100">
            <a:solidFill>
              <a:srgbClr val="C00000"/>
            </a:solidFill>
          </a:ln>
        </p:spPr>
        <p:txBody>
          <a:bodyPr wrap="square" rtlCol="0">
            <a:spAutoFit/>
          </a:bodyPr>
          <a:lstStyle/>
          <a:p>
            <a:r>
              <a:rPr lang="en-CA" dirty="0"/>
              <a:t>1</a:t>
            </a:r>
          </a:p>
        </p:txBody>
      </p:sp>
      <p:sp>
        <p:nvSpPr>
          <p:cNvPr id="9" name="TextBox 8"/>
          <p:cNvSpPr txBox="1"/>
          <p:nvPr/>
        </p:nvSpPr>
        <p:spPr>
          <a:xfrm>
            <a:off x="3606576" y="3352520"/>
            <a:ext cx="504056" cy="519351"/>
          </a:xfrm>
          <a:prstGeom prst="ellipse">
            <a:avLst/>
          </a:prstGeom>
          <a:solidFill>
            <a:srgbClr val="FFFF00"/>
          </a:solidFill>
          <a:ln w="38100">
            <a:solidFill>
              <a:srgbClr val="C00000"/>
            </a:solidFill>
          </a:ln>
        </p:spPr>
        <p:txBody>
          <a:bodyPr wrap="square" rtlCol="0">
            <a:spAutoFit/>
          </a:bodyPr>
          <a:lstStyle/>
          <a:p>
            <a:r>
              <a:rPr lang="en-CA" dirty="0"/>
              <a:t>2</a:t>
            </a:r>
          </a:p>
        </p:txBody>
      </p:sp>
      <p:sp>
        <p:nvSpPr>
          <p:cNvPr id="10" name="TextBox 9"/>
          <p:cNvSpPr txBox="1"/>
          <p:nvPr/>
        </p:nvSpPr>
        <p:spPr>
          <a:xfrm>
            <a:off x="3585864" y="4201252"/>
            <a:ext cx="504056" cy="519351"/>
          </a:xfrm>
          <a:prstGeom prst="ellipse">
            <a:avLst/>
          </a:prstGeom>
          <a:solidFill>
            <a:srgbClr val="FFFF00"/>
          </a:solidFill>
          <a:ln w="38100">
            <a:solidFill>
              <a:srgbClr val="C00000"/>
            </a:solidFill>
          </a:ln>
        </p:spPr>
        <p:txBody>
          <a:bodyPr wrap="square" rtlCol="0">
            <a:spAutoFit/>
          </a:bodyPr>
          <a:lstStyle/>
          <a:p>
            <a:r>
              <a:rPr lang="en-CA" dirty="0"/>
              <a:t>3</a:t>
            </a:r>
          </a:p>
        </p:txBody>
      </p:sp>
      <p:sp>
        <p:nvSpPr>
          <p:cNvPr id="11" name="TextBox 10"/>
          <p:cNvSpPr txBox="1"/>
          <p:nvPr/>
        </p:nvSpPr>
        <p:spPr>
          <a:xfrm>
            <a:off x="5364088" y="4929638"/>
            <a:ext cx="504056" cy="519351"/>
          </a:xfrm>
          <a:prstGeom prst="ellipse">
            <a:avLst/>
          </a:prstGeom>
          <a:solidFill>
            <a:srgbClr val="FFFF00"/>
          </a:solidFill>
          <a:ln w="38100">
            <a:solidFill>
              <a:srgbClr val="C00000"/>
            </a:solidFill>
          </a:ln>
        </p:spPr>
        <p:txBody>
          <a:bodyPr wrap="square" rtlCol="0">
            <a:spAutoFit/>
          </a:bodyPr>
          <a:lstStyle/>
          <a:p>
            <a:r>
              <a:rPr lang="en-CA" dirty="0"/>
              <a:t>4</a:t>
            </a:r>
          </a:p>
        </p:txBody>
      </p:sp>
      <p:sp>
        <p:nvSpPr>
          <p:cNvPr id="12" name="TextBox 11"/>
          <p:cNvSpPr txBox="1"/>
          <p:nvPr/>
        </p:nvSpPr>
        <p:spPr>
          <a:xfrm>
            <a:off x="8197375" y="598376"/>
            <a:ext cx="504056" cy="519351"/>
          </a:xfrm>
          <a:prstGeom prst="ellipse">
            <a:avLst/>
          </a:prstGeom>
          <a:noFill/>
          <a:ln w="38100">
            <a:solidFill>
              <a:srgbClr val="C00000"/>
            </a:solidFill>
          </a:ln>
        </p:spPr>
        <p:txBody>
          <a:bodyPr wrap="square" rtlCol="0">
            <a:spAutoFit/>
          </a:bodyPr>
          <a:lstStyle/>
          <a:p>
            <a:r>
              <a:rPr lang="en-CA" dirty="0"/>
              <a:t>5</a:t>
            </a:r>
          </a:p>
        </p:txBody>
      </p:sp>
    </p:spTree>
    <p:extLst>
      <p:ext uri="{BB962C8B-B14F-4D97-AF65-F5344CB8AC3E}">
        <p14:creationId xmlns:p14="http://schemas.microsoft.com/office/powerpoint/2010/main" val="180626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5 Results</a:t>
            </a:r>
          </a:p>
        </p:txBody>
      </p:sp>
      <p:sp>
        <p:nvSpPr>
          <p:cNvPr id="3" name="Text Placeholder 2"/>
          <p:cNvSpPr>
            <a:spLocks noGrp="1"/>
          </p:cNvSpPr>
          <p:nvPr>
            <p:ph type="body" idx="1"/>
          </p:nvPr>
        </p:nvSpPr>
        <p:spPr/>
        <p:txBody>
          <a:bodyPr/>
          <a:lstStyle/>
          <a:p>
            <a:r>
              <a:rPr lang="en-GB" dirty="0"/>
              <a:t>Premature Closure</a:t>
            </a:r>
          </a:p>
        </p:txBody>
      </p:sp>
      <p:sp>
        <p:nvSpPr>
          <p:cNvPr id="4" name="Footer Placeholder 3"/>
          <p:cNvSpPr>
            <a:spLocks noGrp="1"/>
          </p:cNvSpPr>
          <p:nvPr>
            <p:ph type="ftr" sz="quarter" idx="11"/>
          </p:nvPr>
        </p:nvSpPr>
        <p:spPr/>
        <p:txBody>
          <a:bodyPr/>
          <a:lstStyle/>
          <a:p>
            <a:pPr>
              <a:defRPr/>
            </a:pPr>
            <a:r>
              <a:rPr lang="en-AU"/>
              <a:t>BPH-BUPR-SS-2017-01</a:t>
            </a:r>
          </a:p>
        </p:txBody>
      </p:sp>
      <p:sp>
        <p:nvSpPr>
          <p:cNvPr id="5" name="Slide Number Placeholder 4"/>
          <p:cNvSpPr>
            <a:spLocks noGrp="1"/>
          </p:cNvSpPr>
          <p:nvPr>
            <p:ph type="sldNum" sz="quarter" idx="12"/>
          </p:nvPr>
        </p:nvSpPr>
        <p:spPr/>
        <p:txBody>
          <a:bodyPr/>
          <a:lstStyle/>
          <a:p>
            <a:pPr>
              <a:defRPr/>
            </a:pPr>
            <a:fld id="{C95D32AF-8C7D-48AC-AB8F-2642E421D4E5}" type="slidenum">
              <a:rPr lang="en-AU" smtClean="0"/>
              <a:pPr>
                <a:defRPr/>
              </a:pPr>
              <a:t>7</a:t>
            </a:fld>
            <a:endParaRPr lang="en-AU" dirty="0"/>
          </a:p>
        </p:txBody>
      </p:sp>
    </p:spTree>
    <p:extLst>
      <p:ext uri="{BB962C8B-B14F-4D97-AF65-F5344CB8AC3E}">
        <p14:creationId xmlns:p14="http://schemas.microsoft.com/office/powerpoint/2010/main" val="160854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1</a:t>
            </a:r>
          </a:p>
        </p:txBody>
      </p:sp>
      <p:graphicFrame>
        <p:nvGraphicFramePr>
          <p:cNvPr id="7" name="Content Placeholder 6"/>
          <p:cNvGraphicFramePr>
            <a:graphicFrameLocks noGrp="1"/>
          </p:cNvGraphicFramePr>
          <p:nvPr>
            <p:ph idx="1"/>
            <p:extLst/>
          </p:nvPr>
        </p:nvGraphicFramePr>
        <p:xfrm>
          <a:off x="539552" y="1221248"/>
          <a:ext cx="8229600" cy="2934970"/>
        </p:xfrm>
        <a:graphic>
          <a:graphicData uri="http://schemas.openxmlformats.org/drawingml/2006/table">
            <a:tbl>
              <a:tblPr firstRow="1" firstCol="1" bandRow="1"/>
              <a:tblGrid>
                <a:gridCol w="640263">
                  <a:extLst>
                    <a:ext uri="{9D8B030D-6E8A-4147-A177-3AD203B41FA5}">
                      <a16:colId xmlns:a16="http://schemas.microsoft.com/office/drawing/2014/main" val="20000"/>
                    </a:ext>
                  </a:extLst>
                </a:gridCol>
                <a:gridCol w="4688329">
                  <a:extLst>
                    <a:ext uri="{9D8B030D-6E8A-4147-A177-3AD203B41FA5}">
                      <a16:colId xmlns:a16="http://schemas.microsoft.com/office/drawing/2014/main" val="20001"/>
                    </a:ext>
                  </a:extLst>
                </a:gridCol>
                <a:gridCol w="2901008">
                  <a:extLst>
                    <a:ext uri="{9D8B030D-6E8A-4147-A177-3AD203B41FA5}">
                      <a16:colId xmlns:a16="http://schemas.microsoft.com/office/drawing/2014/main" val="20002"/>
                    </a:ext>
                  </a:extLst>
                </a:gridCol>
              </a:tblGrid>
              <a:tr h="0">
                <a:tc gridSpan="3">
                  <a:txBody>
                    <a:bodyPr/>
                    <a:lstStyle/>
                    <a:p>
                      <a:pPr marL="226695"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Step 1: ST 7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Prepare Premature Closure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a:txBody>
                    <a:bodyPr/>
                    <a:lstStyle/>
                    <a:p>
                      <a:pPr marL="226695" algn="ctr">
                        <a:lnSpc>
                          <a:spcPct val="107000"/>
                        </a:lnSpc>
                        <a:spcBef>
                          <a:spcPts val="600"/>
                        </a:spcBef>
                        <a:spcAft>
                          <a:spcPts val="6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ctr">
                        <a:lnSpc>
                          <a:spcPct val="107000"/>
                        </a:lnSpc>
                        <a:spcBef>
                          <a:spcPts val="600"/>
                        </a:spcBef>
                        <a:spcAft>
                          <a:spcPts val="6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Description of Action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11  </a:t>
                      </a:r>
                      <a:r>
                        <a:rPr lang="en-GB" sz="1800" dirty="0">
                          <a:effectLst/>
                          <a:latin typeface="Calibri" panose="020F0502020204030204" pitchFamily="34" charset="0"/>
                          <a:ea typeface="Calibri" panose="020F0502020204030204" pitchFamily="34" charset="0"/>
                          <a:cs typeface="Times New Roman" panose="02020603050405020304" pitchFamily="18" charset="0"/>
                        </a:rPr>
                        <a:t>Update the Issue Register.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See Issue Register attached.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6</a:t>
                      </a:r>
                      <a:r>
                        <a:rPr lang="en-GB" sz="1800" dirty="0">
                          <a:effectLst/>
                          <a:latin typeface="Calibri" panose="020F0502020204030204" pitchFamily="34" charset="0"/>
                          <a:ea typeface="Calibri" panose="020F0502020204030204" pitchFamily="34" charset="0"/>
                          <a:cs typeface="Times New Roman" panose="02020603050405020304" pitchFamily="18" charset="0"/>
                        </a:rPr>
                        <a:t>  Update the Project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Enter the actuals to 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1</a:t>
                      </a:r>
                      <a:r>
                        <a:rPr lang="en-GB" sz="1800" dirty="0">
                          <a:effectLst/>
                          <a:latin typeface="Calibri" panose="020F0502020204030204" pitchFamily="34" charset="0"/>
                          <a:ea typeface="Calibri" panose="020F0502020204030204" pitchFamily="34" charset="0"/>
                          <a:cs typeface="Times New Roman" panose="02020603050405020304" pitchFamily="18" charset="0"/>
                        </a:rPr>
                        <a:t>  Request a Product Status Report from Project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Verify the status of the products produced to 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14</a:t>
                      </a:r>
                      <a:r>
                        <a:rPr lang="en-GB" sz="1800" dirty="0">
                          <a:effectLst/>
                          <a:latin typeface="Calibri" panose="020F0502020204030204" pitchFamily="34" charset="0"/>
                          <a:ea typeface="Calibri" panose="020F0502020204030204" pitchFamily="34" charset="0"/>
                          <a:cs typeface="Times New Roman" panose="02020603050405020304" pitchFamily="18" charset="0"/>
                        </a:rPr>
                        <a:t>  Seek approval from the Board to inform Corporate that all project resources will be released early.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interoffice memo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pPr>
              <a:defRPr/>
            </a:pPr>
            <a:r>
              <a:rPr lang="en-AU"/>
              <a:t>BPH-BUPR-SS-2017-01</a:t>
            </a:r>
            <a:endParaRPr lang="en-AU" dirty="0"/>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8</a:t>
            </a:fld>
            <a:endParaRPr lang="en-AU" dirty="0"/>
          </a:p>
        </p:txBody>
      </p:sp>
      <p:sp>
        <p:nvSpPr>
          <p:cNvPr id="8" name="Content Placeholder 2"/>
          <p:cNvSpPr txBox="1">
            <a:spLocks/>
          </p:cNvSpPr>
          <p:nvPr/>
        </p:nvSpPr>
        <p:spPr bwMode="auto">
          <a:xfrm>
            <a:off x="457200" y="4121886"/>
            <a:ext cx="8311952" cy="2265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Daily Log: </a:t>
            </a:r>
            <a:r>
              <a:rPr lang="en-CA" dirty="0"/>
              <a:t>1</a:t>
            </a:r>
            <a:r>
              <a:rPr lang="en-CA" baseline="30000" dirty="0"/>
              <a:t>st</a:t>
            </a:r>
            <a:r>
              <a:rPr lang="en-CA" dirty="0"/>
              <a:t> Entry:  </a:t>
            </a:r>
            <a:r>
              <a:rPr lang="en-CA" u="sng" dirty="0"/>
              <a:t>DLE 3</a:t>
            </a:r>
            <a:r>
              <a:rPr lang="en-CA" dirty="0"/>
              <a:t>, 2</a:t>
            </a:r>
            <a:r>
              <a:rPr lang="en-CA" baseline="30000" dirty="0"/>
              <a:t>nd</a:t>
            </a:r>
            <a:r>
              <a:rPr lang="en-CA" dirty="0"/>
              <a:t> Entry:  </a:t>
            </a:r>
            <a:r>
              <a:rPr lang="en-CA" u="sng" dirty="0"/>
              <a:t>DLE 10</a:t>
            </a:r>
          </a:p>
          <a:p>
            <a:r>
              <a:rPr lang="en-CA" dirty="0"/>
              <a:t>Issue Register: 1</a:t>
            </a:r>
            <a:r>
              <a:rPr lang="en-CA" baseline="30000" dirty="0"/>
              <a:t>st</a:t>
            </a:r>
            <a:r>
              <a:rPr lang="en-CA" dirty="0"/>
              <a:t> Entry:  </a:t>
            </a:r>
            <a:r>
              <a:rPr lang="en-CA" u="sng" dirty="0"/>
              <a:t>IRE 3</a:t>
            </a:r>
            <a:r>
              <a:rPr lang="en-CA" dirty="0"/>
              <a:t>, 2</a:t>
            </a:r>
            <a:r>
              <a:rPr lang="en-CA" baseline="30000" dirty="0"/>
              <a:t>nd</a:t>
            </a:r>
            <a:r>
              <a:rPr lang="en-CA" dirty="0"/>
              <a:t> Entry:  </a:t>
            </a:r>
            <a:r>
              <a:rPr lang="en-CA" u="sng" dirty="0"/>
              <a:t>IRE 8</a:t>
            </a:r>
          </a:p>
          <a:p>
            <a:r>
              <a:rPr lang="en-CA" dirty="0"/>
              <a:t>Step 1, Action 4 Memo: </a:t>
            </a:r>
            <a:r>
              <a:rPr lang="en-CA" u="sng" dirty="0"/>
              <a:t>RE 4</a:t>
            </a:r>
            <a:r>
              <a:rPr lang="en-CA" dirty="0"/>
              <a:t>, </a:t>
            </a:r>
            <a:r>
              <a:rPr lang="en-CA" u="sng" dirty="0"/>
              <a:t>PR 23</a:t>
            </a:r>
            <a:r>
              <a:rPr lang="en-CA" dirty="0"/>
              <a:t>, </a:t>
            </a:r>
            <a:r>
              <a:rPr lang="en-CA" u="sng" dirty="0"/>
              <a:t>PR 16</a:t>
            </a:r>
            <a:r>
              <a:rPr lang="en-CA" dirty="0"/>
              <a:t>, </a:t>
            </a:r>
            <a:r>
              <a:rPr lang="en-CA" u="sng" dirty="0"/>
              <a:t>PR 12</a:t>
            </a:r>
          </a:p>
          <a:p>
            <a:endParaRPr lang="en-GB" dirty="0"/>
          </a:p>
          <a:p>
            <a:endParaRPr lang="en-GB" dirty="0"/>
          </a:p>
          <a:p>
            <a:endParaRPr lang="en-GB" dirty="0"/>
          </a:p>
        </p:txBody>
      </p:sp>
    </p:spTree>
    <p:extLst>
      <p:ext uri="{BB962C8B-B14F-4D97-AF65-F5344CB8AC3E}">
        <p14:creationId xmlns:p14="http://schemas.microsoft.com/office/powerpoint/2010/main" val="3532771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GB" dirty="0"/>
              <a:t>Step 2</a:t>
            </a:r>
          </a:p>
        </p:txBody>
      </p:sp>
      <p:sp>
        <p:nvSpPr>
          <p:cNvPr id="4" name="Footer Placeholder 3"/>
          <p:cNvSpPr>
            <a:spLocks noGrp="1"/>
          </p:cNvSpPr>
          <p:nvPr>
            <p:ph type="ftr" sz="quarter" idx="11"/>
          </p:nvPr>
        </p:nvSpPr>
        <p:spPr/>
        <p:txBody>
          <a:bodyPr/>
          <a:lstStyle/>
          <a:p>
            <a:pPr>
              <a:defRPr/>
            </a:pPr>
            <a:r>
              <a:rPr lang="en-AU"/>
              <a:t>BPH-BUPR-SS-2017-01</a:t>
            </a:r>
            <a:endParaRPr lang="en-AU" dirty="0"/>
          </a:p>
        </p:txBody>
      </p:sp>
      <p:sp>
        <p:nvSpPr>
          <p:cNvPr id="5" name="Slide Number Placeholder 4"/>
          <p:cNvSpPr>
            <a:spLocks noGrp="1"/>
          </p:cNvSpPr>
          <p:nvPr>
            <p:ph type="sldNum" sz="quarter" idx="12"/>
          </p:nvPr>
        </p:nvSpPr>
        <p:spPr/>
        <p:txBody>
          <a:bodyPr/>
          <a:lstStyle/>
          <a:p>
            <a:pPr>
              <a:defRPr/>
            </a:pPr>
            <a:fld id="{77B305ED-DAD7-48C7-8A80-BD70BB989B92}" type="slidenum">
              <a:rPr lang="en-AU" smtClean="0"/>
              <a:pPr>
                <a:defRPr/>
              </a:pPr>
              <a:t>9</a:t>
            </a:fld>
            <a:endParaRPr lang="en-AU" dirty="0"/>
          </a:p>
        </p:txBody>
      </p:sp>
      <p:sp>
        <p:nvSpPr>
          <p:cNvPr id="3" name="Content Placeholder 2"/>
          <p:cNvSpPr>
            <a:spLocks noGrp="1"/>
          </p:cNvSpPr>
          <p:nvPr>
            <p:ph idx="1"/>
          </p:nvPr>
        </p:nvSpPr>
        <p:spPr>
          <a:xfrm>
            <a:off x="457200" y="3861048"/>
            <a:ext cx="8229600" cy="2265115"/>
          </a:xfrm>
        </p:spPr>
        <p:txBody>
          <a:bodyPr/>
          <a:lstStyle/>
          <a:p>
            <a:r>
              <a:rPr lang="en-GB" dirty="0"/>
              <a:t>Daily Log: </a:t>
            </a:r>
            <a:r>
              <a:rPr lang="en-CA" dirty="0"/>
              <a:t>1</a:t>
            </a:r>
            <a:r>
              <a:rPr lang="en-CA" baseline="30000" dirty="0"/>
              <a:t>st</a:t>
            </a:r>
            <a:r>
              <a:rPr lang="en-CA" dirty="0"/>
              <a:t> Entry:  </a:t>
            </a:r>
            <a:r>
              <a:rPr lang="en-CA" u="sng" dirty="0"/>
              <a:t>DLE 12</a:t>
            </a:r>
            <a:r>
              <a:rPr lang="en-CA" dirty="0"/>
              <a:t>, 2</a:t>
            </a:r>
            <a:r>
              <a:rPr lang="en-CA" baseline="30000" dirty="0"/>
              <a:t>nd</a:t>
            </a:r>
            <a:r>
              <a:rPr lang="en-CA" dirty="0"/>
              <a:t> Entry:  </a:t>
            </a:r>
            <a:r>
              <a:rPr lang="en-CA" u="sng" dirty="0"/>
              <a:t>DLE 8</a:t>
            </a:r>
          </a:p>
          <a:p>
            <a:r>
              <a:rPr lang="en-CA" dirty="0"/>
              <a:t>Step 2, Action 1 Memo: </a:t>
            </a:r>
            <a:r>
              <a:rPr lang="en-CA" u="sng" dirty="0"/>
              <a:t>RE 8</a:t>
            </a:r>
            <a:r>
              <a:rPr lang="en-CA" dirty="0"/>
              <a:t>, </a:t>
            </a:r>
            <a:r>
              <a:rPr lang="en-CA" u="sng" dirty="0"/>
              <a:t>PR 7</a:t>
            </a:r>
            <a:endParaRPr lang="en-GB" dirty="0"/>
          </a:p>
          <a:p>
            <a:endParaRPr lang="en-GB" dirty="0"/>
          </a:p>
        </p:txBody>
      </p:sp>
      <p:graphicFrame>
        <p:nvGraphicFramePr>
          <p:cNvPr id="8" name="Table 7"/>
          <p:cNvGraphicFramePr>
            <a:graphicFrameLocks noGrp="1"/>
          </p:cNvGraphicFramePr>
          <p:nvPr>
            <p:extLst/>
          </p:nvPr>
        </p:nvGraphicFramePr>
        <p:xfrm>
          <a:off x="539552" y="1152762"/>
          <a:ext cx="8229600" cy="2641473"/>
        </p:xfrm>
        <a:graphic>
          <a:graphicData uri="http://schemas.openxmlformats.org/drawingml/2006/table">
            <a:tbl>
              <a:tblPr firstRow="1" firstCol="1" bandRow="1"/>
              <a:tblGrid>
                <a:gridCol w="504056">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3610744">
                  <a:extLst>
                    <a:ext uri="{9D8B030D-6E8A-4147-A177-3AD203B41FA5}">
                      <a16:colId xmlns:a16="http://schemas.microsoft.com/office/drawing/2014/main" val="20002"/>
                    </a:ext>
                  </a:extLst>
                </a:gridCol>
              </a:tblGrid>
              <a:tr h="0">
                <a:tc gridSpan="3">
                  <a:txBody>
                    <a:bodyPr/>
                    <a:lstStyle/>
                    <a:p>
                      <a:pPr marL="226695"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Step 2: ST 9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Hand Over Products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a:txBody>
                    <a:bodyPr/>
                    <a:lstStyle/>
                    <a:p>
                      <a:pPr marL="0"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ctr">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ctr">
                        <a:lnSpc>
                          <a:spcPct val="107000"/>
                        </a:lnSpc>
                        <a:spcBef>
                          <a:spcPts val="600"/>
                        </a:spcBef>
                        <a:spcAft>
                          <a:spcPts val="6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Description of Action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12</a:t>
                      </a:r>
                      <a:r>
                        <a:rPr lang="en-GB" sz="1800" dirty="0">
                          <a:effectLst/>
                          <a:latin typeface="Calibri" panose="020F0502020204030204" pitchFamily="34" charset="0"/>
                          <a:ea typeface="Calibri" panose="020F0502020204030204" pitchFamily="34" charset="0"/>
                          <a:cs typeface="Times New Roman" panose="02020603050405020304" pitchFamily="18" charset="0"/>
                        </a:rPr>
                        <a:t>  Transfer ownership of the completed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a:effectLst/>
                          <a:latin typeface="Calibri" panose="020F0502020204030204" pitchFamily="34" charset="0"/>
                          <a:ea typeface="Calibri" panose="020F0502020204030204" pitchFamily="34" charset="0"/>
                          <a:cs typeface="Times New Roman" panose="02020603050405020304" pitchFamily="18" charset="0"/>
                        </a:rPr>
                        <a:t>Configuration Management to change access rights from the project team to Věra Violetová. See interoffice memo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 5</a:t>
                      </a:r>
                      <a:r>
                        <a:rPr lang="en-GB" sz="1800" dirty="0">
                          <a:effectLst/>
                          <a:latin typeface="Calibri" panose="020F0502020204030204" pitchFamily="34" charset="0"/>
                          <a:ea typeface="Calibri" panose="020F0502020204030204" pitchFamily="34" charset="0"/>
                          <a:cs typeface="Times New Roman" panose="02020603050405020304" pitchFamily="18" charset="0"/>
                        </a:rPr>
                        <a:t>  Update the Configuration Item Records.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algn="l">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records should be changed to reflect that the products have been delivered to the users.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668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71616</TotalTime>
  <Words>1024</Words>
  <Application>Microsoft Office PowerPoint</Application>
  <PresentationFormat>On-screen Show (4:3)</PresentationFormat>
  <Paragraphs>161</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Verdana</vt:lpstr>
      <vt:lpstr>Office Theme</vt:lpstr>
      <vt:lpstr>Business Projects Seminar Slides</vt:lpstr>
      <vt:lpstr>Seminar 7</vt:lpstr>
      <vt:lpstr>Closing a project</vt:lpstr>
      <vt:lpstr>Closing a project Objectives</vt:lpstr>
      <vt:lpstr>Triggers and Outputs</vt:lpstr>
      <vt:lpstr>Overview</vt:lpstr>
      <vt:lpstr>Exercise 5 Results</vt:lpstr>
      <vt:lpstr>Step 1</vt:lpstr>
      <vt:lpstr>Step 2</vt:lpstr>
      <vt:lpstr>Step 3</vt:lpstr>
      <vt:lpstr>Step 4</vt:lpstr>
      <vt:lpstr>Step 4, continued</vt:lpstr>
      <vt:lpstr>Normal Closure</vt:lpstr>
      <vt:lpstr>Overview</vt:lpstr>
      <vt:lpstr>Homework</vt:lpstr>
    </vt:vector>
  </TitlesOfParts>
  <Company>Masaryk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PRINCE2®  Foundation Course</dc:title>
  <dc:subject>PRINCE2</dc:subject>
  <dc:creator>Tuck MacRae</dc:creator>
  <cp:keywords/>
  <cp:lastModifiedBy>Tuck</cp:lastModifiedBy>
  <cp:revision>617</cp:revision>
  <cp:lastPrinted>2016-04-09T13:53:37Z</cp:lastPrinted>
  <dcterms:created xsi:type="dcterms:W3CDTF">2016-02-29T13:06:57Z</dcterms:created>
  <dcterms:modified xsi:type="dcterms:W3CDTF">2017-04-26T13:13:01Z</dcterms:modified>
  <cp:category>PRINCE2 Foundation</cp:category>
</cp:coreProperties>
</file>