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85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B30C5A3-E4B1-4E01-9888-2ED12E47519D}" type="datetimeFigureOut">
              <a:rPr lang="fr-FR" smtClean="0"/>
              <a:pPr/>
              <a:t>25/04/2017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319394E-4865-4F36-90A1-87361FD7BA4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259632" y="1484784"/>
            <a:ext cx="6480048" cy="2301240"/>
          </a:xfrm>
        </p:spPr>
        <p:txBody>
          <a:bodyPr/>
          <a:lstStyle/>
          <a:p>
            <a:pPr algn="ctr"/>
            <a:r>
              <a:rPr lang="fr-FR" dirty="0" err="1"/>
              <a:t>Poverty</a:t>
            </a:r>
            <a:r>
              <a:rPr lang="fr-FR" dirty="0"/>
              <a:t> and living </a:t>
            </a:r>
            <a:r>
              <a:rPr lang="fr-FR" dirty="0" err="1"/>
              <a:t>wages</a:t>
            </a:r>
            <a:r>
              <a:rPr lang="fr-FR" dirty="0"/>
              <a:t>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15616" y="2492896"/>
            <a:ext cx="6480048" cy="1752600"/>
          </a:xfrm>
        </p:spPr>
        <p:txBody>
          <a:bodyPr/>
          <a:lstStyle/>
          <a:p>
            <a:pPr algn="ctr"/>
            <a:r>
              <a:rPr lang="fr-FR" dirty="0"/>
              <a:t>The minimum </a:t>
            </a:r>
            <a:r>
              <a:rPr lang="fr-FR" dirty="0" err="1"/>
              <a:t>income</a:t>
            </a:r>
            <a:r>
              <a:rPr lang="fr-FR" dirty="0"/>
              <a:t> standard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An </a:t>
            </a:r>
            <a:r>
              <a:rPr lang="fr-FR" u="sng" dirty="0" err="1"/>
              <a:t>example</a:t>
            </a:r>
            <a:r>
              <a:rPr lang="fr-FR" u="sng" dirty="0"/>
              <a:t> in France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For an </a:t>
            </a:r>
            <a:r>
              <a:rPr lang="fr-FR" dirty="0" err="1"/>
              <a:t>household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2 </a:t>
            </a:r>
            <a:r>
              <a:rPr lang="fr-FR" dirty="0" err="1"/>
              <a:t>children</a:t>
            </a:r>
            <a:endParaRPr lang="fr-FR" dirty="0"/>
          </a:p>
          <a:p>
            <a:pPr marL="419100" indent="1019175"/>
            <a:r>
              <a:rPr lang="fr-FR" dirty="0" err="1"/>
              <a:t>Housing</a:t>
            </a:r>
            <a:r>
              <a:rPr lang="fr-FR" dirty="0"/>
              <a:t> : 727€</a:t>
            </a:r>
          </a:p>
          <a:p>
            <a:pPr marL="419100" indent="1019175"/>
            <a:r>
              <a:rPr lang="fr-FR" dirty="0"/>
              <a:t>Food: 596€</a:t>
            </a:r>
          </a:p>
          <a:p>
            <a:pPr marL="419100" indent="1019175"/>
            <a:r>
              <a:rPr lang="fr-FR" dirty="0"/>
              <a:t>Transport: 420€</a:t>
            </a:r>
          </a:p>
          <a:p>
            <a:pPr marL="419100" indent="1019175"/>
            <a:r>
              <a:rPr lang="fr-FR" dirty="0" err="1"/>
              <a:t>Wearing</a:t>
            </a:r>
            <a:r>
              <a:rPr lang="fr-FR" dirty="0"/>
              <a:t>: 315€</a:t>
            </a:r>
          </a:p>
          <a:p>
            <a:pPr marL="419100" indent="1019175"/>
            <a:r>
              <a:rPr lang="fr-FR" dirty="0"/>
              <a:t>Equipment of house: 173€</a:t>
            </a:r>
          </a:p>
          <a:p>
            <a:pPr marL="419100" indent="1019175"/>
            <a:r>
              <a:rPr lang="fr-FR" dirty="0" err="1"/>
              <a:t>Health</a:t>
            </a:r>
            <a:r>
              <a:rPr lang="fr-FR" dirty="0"/>
              <a:t>: 156€</a:t>
            </a:r>
          </a:p>
          <a:p>
            <a:pPr marL="419100" indent="1019175"/>
            <a:r>
              <a:rPr lang="fr-FR" dirty="0"/>
              <a:t>Social post : 475€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An </a:t>
            </a:r>
            <a:r>
              <a:rPr lang="fr-FR" u="sng" dirty="0" err="1"/>
              <a:t>example</a:t>
            </a:r>
            <a:r>
              <a:rPr lang="fr-FR" u="sng" dirty="0"/>
              <a:t> in France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The minimum </a:t>
            </a:r>
            <a:r>
              <a:rPr lang="fr-FR" dirty="0" err="1"/>
              <a:t>wage</a:t>
            </a:r>
            <a:r>
              <a:rPr lang="fr-FR" dirty="0"/>
              <a:t> in France </a:t>
            </a:r>
            <a:r>
              <a:rPr lang="fr-FR" dirty="0" err="1"/>
              <a:t>including</a:t>
            </a:r>
            <a:r>
              <a:rPr lang="fr-FR" dirty="0"/>
              <a:t> taxes </a:t>
            </a:r>
            <a:r>
              <a:rPr lang="fr-FR" dirty="0" err="1"/>
              <a:t>is</a:t>
            </a:r>
            <a:r>
              <a:rPr lang="fr-FR" dirty="0"/>
              <a:t> 1153€, for </a:t>
            </a:r>
            <a:r>
              <a:rPr lang="fr-FR" dirty="0" err="1"/>
              <a:t>this</a:t>
            </a:r>
            <a:r>
              <a:rPr lang="fr-FR" dirty="0"/>
              <a:t> case the </a:t>
            </a:r>
            <a:r>
              <a:rPr lang="fr-FR" dirty="0" err="1"/>
              <a:t>two</a:t>
            </a:r>
            <a:r>
              <a:rPr lang="fr-FR" dirty="0"/>
              <a:t> parents </a:t>
            </a:r>
            <a:r>
              <a:rPr lang="fr-FR" dirty="0" err="1"/>
              <a:t>earn</a:t>
            </a:r>
            <a:r>
              <a:rPr lang="fr-FR" dirty="0"/>
              <a:t> the minimum </a:t>
            </a:r>
            <a:r>
              <a:rPr lang="fr-FR" dirty="0" err="1"/>
              <a:t>wages</a:t>
            </a:r>
            <a:r>
              <a:rPr lang="fr-FR" dirty="0"/>
              <a:t>, </a:t>
            </a:r>
            <a:r>
              <a:rPr lang="fr-FR" dirty="0" err="1"/>
              <a:t>so</a:t>
            </a:r>
            <a:r>
              <a:rPr lang="fr-FR" dirty="0"/>
              <a:t> 2306€</a:t>
            </a:r>
          </a:p>
          <a:p>
            <a:endParaRPr lang="fr-FR" dirty="0"/>
          </a:p>
          <a:p>
            <a:r>
              <a:rPr lang="en-US" dirty="0"/>
              <a:t>With the MIS method, the total cost of living estimated by the consensus is 3215 € </a:t>
            </a:r>
          </a:p>
          <a:p>
            <a:endParaRPr lang="en-US" dirty="0"/>
          </a:p>
          <a:p>
            <a:r>
              <a:rPr lang="en-US" dirty="0"/>
              <a:t>The gap for this situation between the both values is 909€</a:t>
            </a:r>
            <a:endParaRPr lang="fr-F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u="sng" dirty="0"/>
              <a:t>The french </a:t>
            </a:r>
            <a:r>
              <a:rPr lang="fr-FR" u="sng" dirty="0" err="1"/>
              <a:t>governement</a:t>
            </a:r>
            <a:r>
              <a:rPr lang="fr-FR" u="sng" dirty="0"/>
              <a:t> </a:t>
            </a:r>
            <a:r>
              <a:rPr lang="fr-FR" u="sng" dirty="0" err="1"/>
              <a:t>try</a:t>
            </a:r>
            <a:r>
              <a:rPr lang="fr-FR" u="sng" dirty="0"/>
              <a:t> to </a:t>
            </a:r>
            <a:r>
              <a:rPr lang="fr-FR" u="sng" dirty="0" err="1"/>
              <a:t>decrease</a:t>
            </a:r>
            <a:r>
              <a:rPr lang="fr-FR" u="sng" dirty="0"/>
              <a:t> </a:t>
            </a:r>
            <a:r>
              <a:rPr lang="fr-FR" u="sng" dirty="0" err="1"/>
              <a:t>this</a:t>
            </a:r>
            <a:r>
              <a:rPr lang="fr-FR" u="sng" dirty="0"/>
              <a:t> </a:t>
            </a:r>
            <a:r>
              <a:rPr lang="fr-FR" u="sng" dirty="0" err="1"/>
              <a:t>spred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867328" cy="4525963"/>
          </a:xfrm>
        </p:spPr>
        <p:txBody>
          <a:bodyPr/>
          <a:lstStyle/>
          <a:p>
            <a:endParaRPr lang="fr-FR" dirty="0"/>
          </a:p>
          <a:p>
            <a:r>
              <a:rPr lang="fr-FR" dirty="0" err="1"/>
              <a:t>With</a:t>
            </a:r>
            <a:r>
              <a:rPr lang="fr-FR" dirty="0"/>
              <a:t> the non </a:t>
            </a:r>
            <a:r>
              <a:rPr lang="fr-FR" dirty="0" err="1"/>
              <a:t>financials</a:t>
            </a:r>
            <a:r>
              <a:rPr lang="fr-FR" dirty="0"/>
              <a:t> </a:t>
            </a:r>
            <a:r>
              <a:rPr lang="fr-FR" dirty="0" err="1"/>
              <a:t>aids</a:t>
            </a:r>
            <a:r>
              <a:rPr lang="fr-FR" dirty="0"/>
              <a:t> </a:t>
            </a:r>
          </a:p>
          <a:p>
            <a:pPr marL="419100" indent="930275">
              <a:buNone/>
            </a:pPr>
            <a:r>
              <a:rPr lang="fr-FR" dirty="0"/>
              <a:t>_ </a:t>
            </a:r>
            <a:r>
              <a:rPr lang="fr-FR" dirty="0" err="1"/>
              <a:t>decrease</a:t>
            </a:r>
            <a:r>
              <a:rPr lang="fr-FR" dirty="0"/>
              <a:t> the </a:t>
            </a:r>
            <a:r>
              <a:rPr lang="fr-FR" dirty="0" err="1"/>
              <a:t>cost</a:t>
            </a:r>
            <a:r>
              <a:rPr lang="fr-FR" dirty="0"/>
              <a:t> of certain services</a:t>
            </a:r>
          </a:p>
          <a:p>
            <a:pPr>
              <a:buNone/>
            </a:pPr>
            <a:endParaRPr lang="fr-FR" dirty="0"/>
          </a:p>
          <a:p>
            <a:r>
              <a:rPr lang="fr-FR" dirty="0" err="1"/>
              <a:t>With</a:t>
            </a:r>
            <a:r>
              <a:rPr lang="fr-FR" dirty="0"/>
              <a:t> the </a:t>
            </a:r>
            <a:r>
              <a:rPr lang="fr-FR" dirty="0" err="1"/>
              <a:t>financials</a:t>
            </a:r>
            <a:r>
              <a:rPr lang="fr-FR" dirty="0"/>
              <a:t> </a:t>
            </a:r>
            <a:r>
              <a:rPr lang="fr-FR" dirty="0" err="1"/>
              <a:t>aids</a:t>
            </a:r>
            <a:r>
              <a:rPr lang="fr-FR" dirty="0"/>
              <a:t> </a:t>
            </a:r>
          </a:p>
          <a:p>
            <a:pPr marL="419100" indent="930275">
              <a:buNone/>
            </a:pPr>
            <a:r>
              <a:rPr lang="fr-FR" dirty="0" err="1"/>
              <a:t>_The</a:t>
            </a:r>
            <a:r>
              <a:rPr lang="fr-FR" dirty="0"/>
              <a:t> RSA</a:t>
            </a:r>
          </a:p>
          <a:p>
            <a:pPr marL="419100" indent="930275">
              <a:buNone/>
            </a:pPr>
            <a:r>
              <a:rPr lang="fr-FR" dirty="0" err="1"/>
              <a:t>_The</a:t>
            </a:r>
            <a:r>
              <a:rPr lang="fr-FR" dirty="0"/>
              <a:t> familial allocations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1282154"/>
          </a:xfrm>
        </p:spPr>
        <p:txBody>
          <a:bodyPr>
            <a:normAutofit fontScale="90000"/>
          </a:bodyPr>
          <a:lstStyle/>
          <a:p>
            <a:r>
              <a:rPr lang="en-US" u="sng" dirty="0"/>
              <a:t>Two issues can be highlighted </a:t>
            </a:r>
            <a:r>
              <a:rPr lang="fr-FR" u="sng" dirty="0"/>
              <a:t/>
            </a:r>
            <a:br>
              <a:rPr lang="fr-FR" u="sng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556792"/>
            <a:ext cx="7467600" cy="4569371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/>
              <a:t>8% of the French population is living under the poverty line</a:t>
            </a:r>
          </a:p>
          <a:p>
            <a:endParaRPr lang="en-US" dirty="0"/>
          </a:p>
          <a:p>
            <a:r>
              <a:rPr lang="en-US" dirty="0"/>
              <a:t> One part of the population isn’t able to access of the minimum income standard</a:t>
            </a:r>
          </a:p>
          <a:p>
            <a:endParaRPr lang="en-US" dirty="0"/>
          </a:p>
          <a:p>
            <a:r>
              <a:rPr lang="en-US" dirty="0"/>
              <a:t>So there is two kind of poverty, the financial poverty and the households who can’t be really insert in the society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u="sng" dirty="0"/>
              <a:t>UE </a:t>
            </a:r>
            <a:r>
              <a:rPr lang="fr-FR" u="sng" dirty="0" err="1"/>
              <a:t>wants</a:t>
            </a:r>
            <a:r>
              <a:rPr lang="fr-FR" u="sng" dirty="0"/>
              <a:t> to </a:t>
            </a:r>
            <a:r>
              <a:rPr lang="fr-FR" u="sng" dirty="0" err="1"/>
              <a:t>fight</a:t>
            </a:r>
            <a:r>
              <a:rPr lang="fr-FR" u="sng" dirty="0"/>
              <a:t> the </a:t>
            </a:r>
            <a:r>
              <a:rPr lang="fr-FR" u="sng" dirty="0" err="1"/>
              <a:t>poverty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The </a:t>
            </a:r>
            <a:r>
              <a:rPr lang="fr-FR" dirty="0" err="1"/>
              <a:t>poverty</a:t>
            </a:r>
            <a:r>
              <a:rPr lang="fr-FR" dirty="0"/>
              <a:t> line </a:t>
            </a:r>
          </a:p>
          <a:p>
            <a:endParaRPr lang="fr-FR" dirty="0"/>
          </a:p>
          <a:p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process</a:t>
            </a:r>
            <a:r>
              <a:rPr lang="fr-FR" dirty="0"/>
              <a:t> for </a:t>
            </a:r>
            <a:r>
              <a:rPr lang="fr-FR" dirty="0" err="1"/>
              <a:t>calculate</a:t>
            </a:r>
            <a:r>
              <a:rPr lang="fr-FR" dirty="0"/>
              <a:t> the </a:t>
            </a:r>
            <a:r>
              <a:rPr lang="fr-FR" dirty="0" err="1"/>
              <a:t>reference</a:t>
            </a:r>
            <a:r>
              <a:rPr lang="fr-FR" dirty="0"/>
              <a:t> </a:t>
            </a:r>
            <a:r>
              <a:rPr lang="fr-FR" dirty="0" err="1"/>
              <a:t>wages</a:t>
            </a:r>
            <a:r>
              <a:rPr lang="fr-FR" dirty="0"/>
              <a:t> </a:t>
            </a:r>
          </a:p>
          <a:p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 err="1"/>
              <a:t>Two</a:t>
            </a:r>
            <a:r>
              <a:rPr lang="fr-FR" u="sng" dirty="0"/>
              <a:t> </a:t>
            </a:r>
            <a:r>
              <a:rPr lang="fr-FR" u="sng" dirty="0" err="1"/>
              <a:t>process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The normative </a:t>
            </a:r>
            <a:r>
              <a:rPr lang="fr-FR" dirty="0" err="1"/>
              <a:t>approach</a:t>
            </a:r>
            <a:r>
              <a:rPr lang="fr-FR" dirty="0"/>
              <a:t> (</a:t>
            </a:r>
            <a:r>
              <a:rPr lang="fr-FR" dirty="0" err="1"/>
              <a:t>belgium</a:t>
            </a:r>
            <a:r>
              <a:rPr lang="fr-FR" dirty="0"/>
              <a:t>)</a:t>
            </a:r>
          </a:p>
          <a:p>
            <a:endParaRPr lang="fr-FR" dirty="0"/>
          </a:p>
          <a:p>
            <a:endParaRPr lang="fr-FR" dirty="0"/>
          </a:p>
          <a:p>
            <a:r>
              <a:rPr lang="fr-FR" dirty="0"/>
              <a:t>The </a:t>
            </a:r>
            <a:r>
              <a:rPr lang="fr-FR" dirty="0" err="1"/>
              <a:t>paticipative</a:t>
            </a:r>
            <a:r>
              <a:rPr lang="fr-FR" dirty="0"/>
              <a:t> </a:t>
            </a:r>
            <a:r>
              <a:rPr lang="fr-FR" dirty="0" err="1"/>
              <a:t>approach</a:t>
            </a:r>
            <a:r>
              <a:rPr lang="fr-FR" dirty="0"/>
              <a:t> (UK)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The MIS </a:t>
            </a:r>
            <a:r>
              <a:rPr lang="fr-FR" u="sng" dirty="0" err="1"/>
              <a:t>process</a:t>
            </a:r>
            <a:r>
              <a:rPr lang="fr-FR" u="sng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Consensus groups</a:t>
            </a:r>
          </a:p>
          <a:p>
            <a:endParaRPr lang="fr-FR" dirty="0"/>
          </a:p>
          <a:p>
            <a:r>
              <a:rPr lang="fr-FR" dirty="0"/>
              <a:t>A large social mix </a:t>
            </a:r>
          </a:p>
          <a:p>
            <a:endParaRPr lang="fr-FR" dirty="0"/>
          </a:p>
          <a:p>
            <a:r>
              <a:rPr lang="fr-FR" dirty="0"/>
              <a:t>22 groups must </a:t>
            </a:r>
            <a:r>
              <a:rPr lang="fr-FR" dirty="0" err="1"/>
              <a:t>make</a:t>
            </a:r>
            <a:r>
              <a:rPr lang="fr-FR" dirty="0"/>
              <a:t> a basket of good ans services and </a:t>
            </a:r>
            <a:r>
              <a:rPr lang="fr-FR" dirty="0" err="1"/>
              <a:t>estimate</a:t>
            </a:r>
            <a:r>
              <a:rPr lang="fr-FR" dirty="0"/>
              <a:t> the </a:t>
            </a:r>
            <a:r>
              <a:rPr lang="fr-FR" dirty="0" err="1"/>
              <a:t>cost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The experts help </a:t>
            </a:r>
            <a:r>
              <a:rPr lang="fr-FR" dirty="0" err="1"/>
              <a:t>these</a:t>
            </a:r>
            <a:r>
              <a:rPr lang="fr-FR" dirty="0"/>
              <a:t> groups </a:t>
            </a:r>
            <a:r>
              <a:rPr lang="fr-FR" dirty="0" err="1"/>
              <a:t>during</a:t>
            </a:r>
            <a:r>
              <a:rPr lang="fr-FR" dirty="0"/>
              <a:t> the </a:t>
            </a:r>
            <a:r>
              <a:rPr lang="fr-FR" dirty="0" err="1"/>
              <a:t>process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1143000"/>
          </a:xfrm>
        </p:spPr>
        <p:txBody>
          <a:bodyPr>
            <a:normAutofit/>
          </a:bodyPr>
          <a:lstStyle/>
          <a:p>
            <a:pPr algn="ctr"/>
            <a:r>
              <a:rPr lang="fr-FR" u="sng" dirty="0" err="1"/>
              <a:t>Differents</a:t>
            </a:r>
            <a:r>
              <a:rPr lang="fr-FR" u="sng" dirty="0"/>
              <a:t> </a:t>
            </a:r>
            <a:r>
              <a:rPr lang="fr-FR" u="sng" dirty="0" err="1"/>
              <a:t>kind</a:t>
            </a:r>
            <a:r>
              <a:rPr lang="fr-FR" u="sng" dirty="0"/>
              <a:t> of </a:t>
            </a:r>
            <a:r>
              <a:rPr lang="fr-FR" u="sng" dirty="0" err="1"/>
              <a:t>households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/>
          </a:p>
          <a:p>
            <a:pPr lvl="0"/>
            <a:r>
              <a:rPr lang="en-US" dirty="0"/>
              <a:t>Mother, father and one child</a:t>
            </a:r>
            <a:endParaRPr lang="fr-FR" dirty="0"/>
          </a:p>
          <a:p>
            <a:pPr lvl="0"/>
            <a:r>
              <a:rPr lang="en-US" dirty="0"/>
              <a:t>Mother, father and two children</a:t>
            </a:r>
            <a:endParaRPr lang="fr-FR" dirty="0"/>
          </a:p>
          <a:p>
            <a:pPr lvl="0"/>
            <a:r>
              <a:rPr lang="en-US" dirty="0"/>
              <a:t>Just one parent and child</a:t>
            </a:r>
            <a:endParaRPr lang="fr-FR" dirty="0"/>
          </a:p>
          <a:p>
            <a:pPr lvl="0"/>
            <a:r>
              <a:rPr lang="en-US" dirty="0"/>
              <a:t>Just a couple</a:t>
            </a:r>
            <a:endParaRPr lang="fr-FR" dirty="0"/>
          </a:p>
          <a:p>
            <a:pPr lvl="0"/>
            <a:r>
              <a:rPr lang="en-US" dirty="0"/>
              <a:t>Retired couple or a lonely person</a:t>
            </a:r>
            <a:endParaRPr lang="fr-FR" dirty="0"/>
          </a:p>
          <a:p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u="sng" dirty="0" err="1"/>
              <a:t>What</a:t>
            </a:r>
            <a:r>
              <a:rPr lang="fr-FR" u="sng" dirty="0"/>
              <a:t> </a:t>
            </a:r>
            <a:r>
              <a:rPr lang="fr-FR" u="sng" dirty="0" err="1"/>
              <a:t>is</a:t>
            </a:r>
            <a:r>
              <a:rPr lang="fr-FR" u="sng" dirty="0"/>
              <a:t> the </a:t>
            </a:r>
            <a:r>
              <a:rPr lang="fr-FR" u="sng" dirty="0" err="1"/>
              <a:t>process</a:t>
            </a:r>
            <a:r>
              <a:rPr lang="fr-FR" u="sng" dirty="0"/>
              <a:t> to </a:t>
            </a:r>
            <a:r>
              <a:rPr lang="fr-FR" u="sng" dirty="0" err="1"/>
              <a:t>calculate</a:t>
            </a:r>
            <a:r>
              <a:rPr lang="fr-FR" u="sng" dirty="0"/>
              <a:t> the baskets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7787208" cy="4525963"/>
          </a:xfrm>
        </p:spPr>
        <p:txBody>
          <a:bodyPr>
            <a:normAutofit fontScale="92500" lnSpcReduction="10000"/>
          </a:bodyPr>
          <a:lstStyle/>
          <a:p>
            <a:endParaRPr lang="fr-FR" dirty="0"/>
          </a:p>
          <a:p>
            <a:r>
              <a:rPr lang="fr-FR" dirty="0" err="1"/>
              <a:t>Different</a:t>
            </a:r>
            <a:r>
              <a:rPr lang="fr-FR" dirty="0"/>
              <a:t> </a:t>
            </a:r>
            <a:r>
              <a:rPr lang="fr-FR" dirty="0" err="1"/>
              <a:t>kind</a:t>
            </a:r>
            <a:r>
              <a:rPr lang="fr-FR" dirty="0"/>
              <a:t> of post :</a:t>
            </a:r>
          </a:p>
          <a:p>
            <a:pPr marL="419100" indent="2444750">
              <a:buNone/>
            </a:pPr>
            <a:r>
              <a:rPr lang="fr-FR" dirty="0"/>
              <a:t>_ </a:t>
            </a:r>
            <a:r>
              <a:rPr lang="fr-FR" dirty="0" err="1"/>
              <a:t>housing</a:t>
            </a:r>
            <a:endParaRPr lang="fr-FR" dirty="0"/>
          </a:p>
          <a:p>
            <a:pPr marL="419100" indent="2444750">
              <a:buNone/>
            </a:pPr>
            <a:r>
              <a:rPr lang="fr-FR" dirty="0"/>
              <a:t>_ </a:t>
            </a:r>
            <a:r>
              <a:rPr lang="fr-FR" dirty="0" err="1"/>
              <a:t>food</a:t>
            </a:r>
            <a:endParaRPr lang="fr-FR" dirty="0"/>
          </a:p>
          <a:p>
            <a:pPr marL="419100" indent="2444750">
              <a:buNone/>
            </a:pPr>
            <a:r>
              <a:rPr lang="fr-FR" dirty="0"/>
              <a:t>_ transport</a:t>
            </a:r>
          </a:p>
          <a:p>
            <a:pPr marL="419100" indent="2444750">
              <a:buNone/>
            </a:pPr>
            <a:r>
              <a:rPr lang="fr-FR" dirty="0"/>
              <a:t>_ </a:t>
            </a:r>
            <a:r>
              <a:rPr lang="fr-FR" dirty="0" err="1"/>
              <a:t>wearing</a:t>
            </a:r>
            <a:endParaRPr lang="fr-FR" dirty="0"/>
          </a:p>
          <a:p>
            <a:pPr marL="419100" indent="2444750">
              <a:buNone/>
            </a:pPr>
            <a:r>
              <a:rPr lang="fr-FR" dirty="0"/>
              <a:t>_ </a:t>
            </a:r>
            <a:r>
              <a:rPr lang="fr-FR" dirty="0" err="1"/>
              <a:t>equipement</a:t>
            </a:r>
            <a:r>
              <a:rPr lang="fr-FR" dirty="0"/>
              <a:t> of the house</a:t>
            </a:r>
          </a:p>
          <a:p>
            <a:pPr marL="419100" indent="2444750">
              <a:buNone/>
            </a:pPr>
            <a:r>
              <a:rPr lang="fr-FR" dirty="0"/>
              <a:t>_ </a:t>
            </a:r>
            <a:r>
              <a:rPr lang="fr-FR" dirty="0" err="1"/>
              <a:t>health</a:t>
            </a:r>
            <a:endParaRPr lang="fr-FR" dirty="0"/>
          </a:p>
          <a:p>
            <a:pPr marL="419100" indent="2444750">
              <a:buNone/>
            </a:pPr>
            <a:r>
              <a:rPr lang="fr-FR" dirty="0"/>
              <a:t>_ social post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u="sng" dirty="0" err="1"/>
              <a:t>What</a:t>
            </a:r>
            <a:r>
              <a:rPr lang="fr-FR" u="sng" dirty="0"/>
              <a:t> </a:t>
            </a:r>
            <a:r>
              <a:rPr lang="fr-FR" u="sng" dirty="0" err="1"/>
              <a:t>is</a:t>
            </a:r>
            <a:r>
              <a:rPr lang="fr-FR" u="sng" dirty="0"/>
              <a:t> the </a:t>
            </a:r>
            <a:r>
              <a:rPr lang="fr-FR" u="sng" dirty="0" err="1"/>
              <a:t>process</a:t>
            </a:r>
            <a:r>
              <a:rPr lang="fr-FR" u="sng" dirty="0"/>
              <a:t> to </a:t>
            </a:r>
            <a:r>
              <a:rPr lang="fr-FR" u="sng" dirty="0" err="1"/>
              <a:t>calculate</a:t>
            </a:r>
            <a:r>
              <a:rPr lang="fr-FR" u="sng" dirty="0"/>
              <a:t> a basket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The basket is composed only of the goods and services necessary to live and to be inserted in the society. There is no superfluous goods and services, just the minimum.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u="sng" dirty="0"/>
              <a:t>For </a:t>
            </a:r>
            <a:r>
              <a:rPr lang="fr-FR" u="sng" dirty="0" err="1"/>
              <a:t>example</a:t>
            </a:r>
            <a:r>
              <a:rPr lang="fr-FR" u="sng" dirty="0"/>
              <a:t> the </a:t>
            </a:r>
            <a:r>
              <a:rPr lang="fr-FR" u="sng" dirty="0" err="1"/>
              <a:t>housing</a:t>
            </a:r>
            <a:endParaRPr lang="fr-FR" u="sng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dirty="0"/>
          </a:p>
          <a:p>
            <a:r>
              <a:rPr lang="fr-FR" dirty="0"/>
              <a:t>The </a:t>
            </a:r>
            <a:r>
              <a:rPr lang="fr-FR" dirty="0" err="1"/>
              <a:t>negociation</a:t>
            </a:r>
            <a:r>
              <a:rPr lang="fr-FR" dirty="0"/>
              <a:t> </a:t>
            </a:r>
            <a:r>
              <a:rPr lang="fr-FR" dirty="0" err="1"/>
              <a:t>separates</a:t>
            </a:r>
            <a:r>
              <a:rPr lang="fr-FR" dirty="0"/>
              <a:t> </a:t>
            </a:r>
            <a:r>
              <a:rPr lang="fr-FR" dirty="0" err="1"/>
              <a:t>two</a:t>
            </a:r>
            <a:r>
              <a:rPr lang="fr-FR" dirty="0"/>
              <a:t> </a:t>
            </a:r>
            <a:r>
              <a:rPr lang="fr-FR" dirty="0" err="1"/>
              <a:t>kind</a:t>
            </a:r>
            <a:r>
              <a:rPr lang="fr-FR" dirty="0"/>
              <a:t> of </a:t>
            </a:r>
            <a:r>
              <a:rPr lang="fr-FR" dirty="0" err="1"/>
              <a:t>households</a:t>
            </a:r>
            <a:r>
              <a:rPr lang="fr-FR" dirty="0"/>
              <a:t> </a:t>
            </a:r>
          </a:p>
          <a:p>
            <a:endParaRPr lang="fr-FR" dirty="0"/>
          </a:p>
          <a:p>
            <a:r>
              <a:rPr lang="fr-FR" dirty="0"/>
              <a:t>In </a:t>
            </a:r>
            <a:r>
              <a:rPr lang="fr-FR" dirty="0" err="1"/>
              <a:t>this</a:t>
            </a:r>
            <a:r>
              <a:rPr lang="fr-FR" dirty="0"/>
              <a:t> post </a:t>
            </a:r>
            <a:r>
              <a:rPr lang="fr-FR" dirty="0" err="1"/>
              <a:t>there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:</a:t>
            </a:r>
          </a:p>
          <a:p>
            <a:pPr marL="419100" indent="1739900">
              <a:buNone/>
            </a:pPr>
            <a:r>
              <a:rPr lang="fr-FR" dirty="0"/>
              <a:t>_ </a:t>
            </a:r>
            <a:r>
              <a:rPr lang="fr-FR" dirty="0" err="1"/>
              <a:t>Rent</a:t>
            </a:r>
            <a:endParaRPr lang="fr-FR" dirty="0"/>
          </a:p>
          <a:p>
            <a:pPr marL="419100" indent="1739900">
              <a:buNone/>
            </a:pPr>
            <a:r>
              <a:rPr lang="fr-FR" dirty="0"/>
              <a:t>_ The </a:t>
            </a:r>
            <a:r>
              <a:rPr lang="fr-FR" dirty="0" err="1"/>
              <a:t>energy</a:t>
            </a:r>
            <a:r>
              <a:rPr lang="fr-FR" dirty="0"/>
              <a:t> </a:t>
            </a:r>
            <a:r>
              <a:rPr lang="fr-FR" dirty="0" err="1"/>
              <a:t>cost</a:t>
            </a:r>
            <a:endParaRPr lang="fr-FR" dirty="0"/>
          </a:p>
          <a:p>
            <a:pPr marL="419100" indent="1739900">
              <a:buNone/>
            </a:pPr>
            <a:r>
              <a:rPr lang="fr-FR" dirty="0"/>
              <a:t>_ Taxes 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u="sng" dirty="0"/>
              <a:t>The </a:t>
            </a:r>
            <a:r>
              <a:rPr lang="fr-FR" u="sng" dirty="0" err="1"/>
              <a:t>advantages</a:t>
            </a:r>
            <a:r>
              <a:rPr lang="fr-FR" u="sng" dirty="0"/>
              <a:t> of </a:t>
            </a:r>
            <a:r>
              <a:rPr lang="fr-FR" u="sng" dirty="0" err="1"/>
              <a:t>this</a:t>
            </a:r>
            <a:r>
              <a:rPr lang="fr-FR" u="sng" dirty="0"/>
              <a:t> </a:t>
            </a:r>
            <a:r>
              <a:rPr lang="fr-FR" u="sng" dirty="0" err="1"/>
              <a:t>process</a:t>
            </a:r>
            <a:r>
              <a:rPr lang="fr-FR" u="sng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The </a:t>
            </a:r>
            <a:r>
              <a:rPr lang="en-US" dirty="0" err="1"/>
              <a:t>princing</a:t>
            </a:r>
            <a:r>
              <a:rPr lang="en-US" dirty="0"/>
              <a:t> is more realistic </a:t>
            </a:r>
          </a:p>
          <a:p>
            <a:endParaRPr lang="en-US" dirty="0"/>
          </a:p>
          <a:p>
            <a:r>
              <a:rPr lang="en-US" dirty="0"/>
              <a:t>The social mix that calculates the costs is good for the negotiation. People can argue and reach an agreement</a:t>
            </a:r>
            <a:endParaRPr lang="fr-FR" dirty="0"/>
          </a:p>
          <a:p>
            <a:endParaRPr lang="en-US" dirty="0"/>
          </a:p>
          <a:p>
            <a:r>
              <a:rPr lang="en-US" dirty="0"/>
              <a:t>the values are calculated every year</a:t>
            </a:r>
          </a:p>
          <a:p>
            <a:endParaRPr lang="en-US" dirty="0"/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123</TotalTime>
  <Words>416</Words>
  <Application>Microsoft Office PowerPoint</Application>
  <PresentationFormat>Affichage à l'écran (4:3)</PresentationFormat>
  <Paragraphs>88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Technique</vt:lpstr>
      <vt:lpstr>Poverty and living wages </vt:lpstr>
      <vt:lpstr>UE wants to fight the poverty</vt:lpstr>
      <vt:lpstr>Two process</vt:lpstr>
      <vt:lpstr>The MIS process </vt:lpstr>
      <vt:lpstr>Differents kind of households</vt:lpstr>
      <vt:lpstr>What is the process to calculate the baskets</vt:lpstr>
      <vt:lpstr>What is the process to calculate a basket </vt:lpstr>
      <vt:lpstr>For example the housing</vt:lpstr>
      <vt:lpstr>The advantages of this process </vt:lpstr>
      <vt:lpstr>An example in France </vt:lpstr>
      <vt:lpstr>An example in France </vt:lpstr>
      <vt:lpstr>The french governement try to decrease this spred</vt:lpstr>
      <vt:lpstr>Two issues can be highlighted  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Poverty and living wages</dc:title>
  <dc:creator>Franck</dc:creator>
  <cp:lastModifiedBy>Franck</cp:lastModifiedBy>
  <cp:revision>2</cp:revision>
  <dcterms:created xsi:type="dcterms:W3CDTF">2017-04-25T14:39:33Z</dcterms:created>
  <dcterms:modified xsi:type="dcterms:W3CDTF">2017-04-25T16:54:50Z</dcterms:modified>
</cp:coreProperties>
</file>